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Masters/slideMaster2.xml" ContentType="application/vnd.openxmlformats-officedocument.presentationml.slideMaster+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1.xml" ContentType="application/vnd.openxmlformats-officedocument.presentationml.notesSlide+xml"/>
  <Override PartName="/ppt/notesSlides/notesSlide33.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72" r:id="rId24"/>
    <p:sldMasterId id="2147483673" r:id="rId26"/>
  </p:sldMasterIdLst>
  <p:notesMasterIdLst>
    <p:notesMasterId r:id="rId28"/>
  </p:notesMasterIdLst>
  <p:sldIdLst>
    <p:sldId id="297" r:id="rId30"/>
    <p:sldId id="298" r:id="rId31"/>
    <p:sldId id="262" r:id="rId33"/>
    <p:sldId id="263" r:id="rId35"/>
    <p:sldId id="264" r:id="rId37"/>
    <p:sldId id="265" r:id="rId39"/>
    <p:sldId id="266" r:id="rId41"/>
    <p:sldId id="267" r:id="rId43"/>
    <p:sldId id="268" r:id="rId45"/>
    <p:sldId id="269" r:id="rId47"/>
    <p:sldId id="270" r:id="rId49"/>
    <p:sldId id="272" r:id="rId51"/>
    <p:sldId id="274" r:id="rId53"/>
    <p:sldId id="273" r:id="rId55"/>
    <p:sldId id="275" r:id="rId57"/>
    <p:sldId id="276" r:id="rId59"/>
    <p:sldId id="277" r:id="rId61"/>
    <p:sldId id="279" r:id="rId63"/>
    <p:sldId id="280" r:id="rId65"/>
    <p:sldId id="281" r:id="rId67"/>
    <p:sldId id="282" r:id="rId69"/>
    <p:sldId id="283" r:id="rId71"/>
    <p:sldId id="284" r:id="rId73"/>
    <p:sldId id="285" r:id="rId75"/>
    <p:sldId id="286" r:id="rId77"/>
    <p:sldId id="291" r:id="rId79"/>
    <p:sldId id="294" r:id="rId81"/>
    <p:sldId id="300" r:id="rId83"/>
    <p:sldId id="301" r:id="rId85"/>
    <p:sldId id="292" r:id="rId87"/>
    <p:sldId id="293" r:id="rId89"/>
    <p:sldId id="299" r:id="rId91"/>
    <p:sldId id="329" r:id="rId9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0069B8"/>
    <a:srgbClr val="94BC48"/>
    <a:srgbClr val="4DB8D1"/>
    <a:srgbClr val="10AC8E"/>
    <a:srgbClr val="60C0D6"/>
    <a:srgbClr val="1C78B4"/>
    <a:srgbClr val="CCCCCC"/>
    <a:srgbClr val="0F9F83"/>
    <a:srgbClr val="6AC4D9"/>
    <a:srgbClr val="2676A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62" autoAdjust="0"/>
    <p:restoredTop sz="94660"/>
  </p:normalViewPr>
  <p:slideViewPr>
    <p:cSldViewPr snapToGrid="0" snapToObjects="1">
      <p:cViewPr varScale="1">
        <p:scale>
          <a:sx n="69" d="100"/>
          <a:sy n="69" d="100"/>
        </p:scale>
        <p:origin x="96" y="18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24" Type="http://schemas.openxmlformats.org/officeDocument/2006/relationships/slideMaster" Target="slideMasters/slideMaster1.xml"></Relationship><Relationship Id="rId25" Type="http://schemas.openxmlformats.org/officeDocument/2006/relationships/theme" Target="theme/theme1.xml"></Relationship><Relationship Id="rId26" Type="http://schemas.openxmlformats.org/officeDocument/2006/relationships/slideMaster" Target="slideMasters/slideMaster2.xml"></Relationship><Relationship Id="rId28" Type="http://schemas.openxmlformats.org/officeDocument/2006/relationships/notesMaster" Target="notesMasters/notesMaster1.xml"></Relationship><Relationship Id="rId30" Type="http://schemas.openxmlformats.org/officeDocument/2006/relationships/slide" Target="slides/slide1.xml"></Relationship><Relationship Id="rId31" Type="http://schemas.openxmlformats.org/officeDocument/2006/relationships/slide" Target="slides/slide2.xml"></Relationship><Relationship Id="rId33" Type="http://schemas.openxmlformats.org/officeDocument/2006/relationships/slide" Target="slides/slide3.xml"></Relationship><Relationship Id="rId35" Type="http://schemas.openxmlformats.org/officeDocument/2006/relationships/slide" Target="slides/slide4.xml"></Relationship><Relationship Id="rId37" Type="http://schemas.openxmlformats.org/officeDocument/2006/relationships/slide" Target="slides/slide5.xml"></Relationship><Relationship Id="rId39" Type="http://schemas.openxmlformats.org/officeDocument/2006/relationships/slide" Target="slides/slide6.xml"></Relationship><Relationship Id="rId41" Type="http://schemas.openxmlformats.org/officeDocument/2006/relationships/slide" Target="slides/slide7.xml"></Relationship><Relationship Id="rId43" Type="http://schemas.openxmlformats.org/officeDocument/2006/relationships/slide" Target="slides/slide8.xml"></Relationship><Relationship Id="rId45" Type="http://schemas.openxmlformats.org/officeDocument/2006/relationships/slide" Target="slides/slide9.xml"></Relationship><Relationship Id="rId47" Type="http://schemas.openxmlformats.org/officeDocument/2006/relationships/slide" Target="slides/slide10.xml"></Relationship><Relationship Id="rId49" Type="http://schemas.openxmlformats.org/officeDocument/2006/relationships/slide" Target="slides/slide11.xml"></Relationship><Relationship Id="rId51" Type="http://schemas.openxmlformats.org/officeDocument/2006/relationships/slide" Target="slides/slide12.xml"></Relationship><Relationship Id="rId53" Type="http://schemas.openxmlformats.org/officeDocument/2006/relationships/slide" Target="slides/slide13.xml"></Relationship><Relationship Id="rId55" Type="http://schemas.openxmlformats.org/officeDocument/2006/relationships/slide" Target="slides/slide14.xml"></Relationship><Relationship Id="rId57" Type="http://schemas.openxmlformats.org/officeDocument/2006/relationships/slide" Target="slides/slide15.xml"></Relationship><Relationship Id="rId59" Type="http://schemas.openxmlformats.org/officeDocument/2006/relationships/slide" Target="slides/slide16.xml"></Relationship><Relationship Id="rId61" Type="http://schemas.openxmlformats.org/officeDocument/2006/relationships/slide" Target="slides/slide17.xml"></Relationship><Relationship Id="rId63" Type="http://schemas.openxmlformats.org/officeDocument/2006/relationships/slide" Target="slides/slide18.xml"></Relationship><Relationship Id="rId65" Type="http://schemas.openxmlformats.org/officeDocument/2006/relationships/slide" Target="slides/slide19.xml"></Relationship><Relationship Id="rId67" Type="http://schemas.openxmlformats.org/officeDocument/2006/relationships/slide" Target="slides/slide20.xml"></Relationship><Relationship Id="rId69" Type="http://schemas.openxmlformats.org/officeDocument/2006/relationships/slide" Target="slides/slide21.xml"></Relationship><Relationship Id="rId71" Type="http://schemas.openxmlformats.org/officeDocument/2006/relationships/slide" Target="slides/slide22.xml"></Relationship><Relationship Id="rId73" Type="http://schemas.openxmlformats.org/officeDocument/2006/relationships/slide" Target="slides/slide23.xml"></Relationship><Relationship Id="rId75" Type="http://schemas.openxmlformats.org/officeDocument/2006/relationships/slide" Target="slides/slide24.xml"></Relationship><Relationship Id="rId77" Type="http://schemas.openxmlformats.org/officeDocument/2006/relationships/slide" Target="slides/slide25.xml"></Relationship><Relationship Id="rId79" Type="http://schemas.openxmlformats.org/officeDocument/2006/relationships/slide" Target="slides/slide26.xml"></Relationship><Relationship Id="rId81" Type="http://schemas.openxmlformats.org/officeDocument/2006/relationships/slide" Target="slides/slide27.xml"></Relationship><Relationship Id="rId83" Type="http://schemas.openxmlformats.org/officeDocument/2006/relationships/slide" Target="slides/slide28.xml"></Relationship><Relationship Id="rId85" Type="http://schemas.openxmlformats.org/officeDocument/2006/relationships/slide" Target="slides/slide29.xml"></Relationship><Relationship Id="rId87" Type="http://schemas.openxmlformats.org/officeDocument/2006/relationships/slide" Target="slides/slide30.xml"></Relationship><Relationship Id="rId89" Type="http://schemas.openxmlformats.org/officeDocument/2006/relationships/slide" Target="slides/slide31.xml"></Relationship><Relationship Id="rId91" Type="http://schemas.openxmlformats.org/officeDocument/2006/relationships/slide" Target="slides/slide32.xml"></Relationship><Relationship Id="rId93" Type="http://schemas.openxmlformats.org/officeDocument/2006/relationships/slide" Target="slides/slide33.xml"></Relationship><Relationship Id="rId96" Type="http://schemas.openxmlformats.org/officeDocument/2006/relationships/viewProps" Target="viewProps.xml"></Relationship><Relationship Id="rId97"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3.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9FB1A-514A-4C42-9A58-32224849928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3958B-CBBD-4896-8E0C-0D83634B734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8627" t="31908" r="8625"/>
          <a:stretch>
            <a:fillRect/>
          </a:stretch>
        </p:blipFill>
        <p:spPr>
          <a:xfrm>
            <a:off x="-14068" y="0"/>
            <a:ext cx="12210757" cy="6858000"/>
          </a:xfrm>
          <a:prstGeom prst="rect">
            <a:avLst/>
          </a:prstGeom>
        </p:spPr>
      </p:pic>
      <p:sp>
        <p:nvSpPr>
          <p:cNvPr id="10" name="矩形 9"/>
          <p:cNvSpPr/>
          <p:nvPr userDrawn="1"/>
        </p:nvSpPr>
        <p:spPr>
          <a:xfrm>
            <a:off x="0" y="0"/>
            <a:ext cx="7899094" cy="6858000"/>
          </a:xfrm>
          <a:prstGeom prst="rect">
            <a:avLst/>
          </a:prstGeom>
          <a:gradFill flip="none" rotWithShape="1">
            <a:gsLst>
              <a:gs pos="0">
                <a:schemeClr val="bg1">
                  <a:alpha val="7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ransition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ransition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ransition advTm="3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ransition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ransition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ransition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ransition advTm="30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grpSp>
        <p:nvGrpSpPr>
          <p:cNvPr id="20" name="组合 19"/>
          <p:cNvGrpSpPr/>
          <p:nvPr userDrawn="1"/>
        </p:nvGrpSpPr>
        <p:grpSpPr>
          <a:xfrm flipV="1">
            <a:off x="442129" y="151563"/>
            <a:ext cx="311496" cy="697419"/>
            <a:chOff x="2568697" y="1231358"/>
            <a:chExt cx="1160388" cy="2399720"/>
          </a:xfrm>
        </p:grpSpPr>
        <p:sp>
          <p:nvSpPr>
            <p:cNvPr id="21" name="矩形 20"/>
            <p:cNvSpPr/>
            <p:nvPr/>
          </p:nvSpPr>
          <p:spPr>
            <a:xfrm rot="5400000">
              <a:off x="2822857" y="1649152"/>
              <a:ext cx="1324022" cy="488435"/>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rot="10800000">
              <a:off x="2568697" y="1231358"/>
              <a:ext cx="486877" cy="2399720"/>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11414258" y="415091"/>
            <a:ext cx="319468" cy="370584"/>
            <a:chOff x="2185681" y="6141957"/>
            <a:chExt cx="319468" cy="370584"/>
          </a:xfrm>
        </p:grpSpPr>
        <p:sp>
          <p:nvSpPr>
            <p:cNvPr id="10" name="六边形 9"/>
            <p:cNvSpPr/>
            <p:nvPr/>
          </p:nvSpPr>
          <p:spPr>
            <a:xfrm rot="5400000">
              <a:off x="2160123" y="6167515"/>
              <a:ext cx="370584" cy="319468"/>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1" name="加号 10"/>
            <p:cNvSpPr/>
            <p:nvPr/>
          </p:nvSpPr>
          <p:spPr>
            <a:xfrm>
              <a:off x="2254725" y="6223489"/>
              <a:ext cx="201158" cy="201158"/>
            </a:xfrm>
            <a:prstGeom prst="mathPlus">
              <a:avLst>
                <a:gd name="adj1" fmla="val 18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grpSp>
      <p:grpSp>
        <p:nvGrpSpPr>
          <p:cNvPr id="13" name="组合 12"/>
          <p:cNvGrpSpPr/>
          <p:nvPr userDrawn="1"/>
        </p:nvGrpSpPr>
        <p:grpSpPr>
          <a:xfrm>
            <a:off x="10913211" y="415091"/>
            <a:ext cx="319468" cy="370584"/>
            <a:chOff x="1684634" y="6141957"/>
            <a:chExt cx="319468" cy="370584"/>
          </a:xfrm>
        </p:grpSpPr>
        <p:sp>
          <p:nvSpPr>
            <p:cNvPr id="14" name="六边形 13"/>
            <p:cNvSpPr/>
            <p:nvPr/>
          </p:nvSpPr>
          <p:spPr>
            <a:xfrm rot="5400000">
              <a:off x="1659076"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5" name="Freeform 44"/>
            <p:cNvSpPr>
              <a:spLocks noEditPoints="1"/>
            </p:cNvSpPr>
            <p:nvPr/>
          </p:nvSpPr>
          <p:spPr bwMode="auto">
            <a:xfrm>
              <a:off x="1768300" y="6246377"/>
              <a:ext cx="155737" cy="160317"/>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16" name="组合 15"/>
          <p:cNvGrpSpPr/>
          <p:nvPr userDrawn="1"/>
        </p:nvGrpSpPr>
        <p:grpSpPr>
          <a:xfrm>
            <a:off x="10412163" y="415091"/>
            <a:ext cx="319468" cy="370584"/>
            <a:chOff x="1183586" y="6141957"/>
            <a:chExt cx="319468" cy="370584"/>
          </a:xfrm>
        </p:grpSpPr>
        <p:sp>
          <p:nvSpPr>
            <p:cNvPr id="17" name="六边形 16"/>
            <p:cNvSpPr/>
            <p:nvPr/>
          </p:nvSpPr>
          <p:spPr>
            <a:xfrm rot="5400000">
              <a:off x="1158028" y="6167515"/>
              <a:ext cx="370584" cy="319468"/>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8" name="Freeform 7"/>
            <p:cNvSpPr/>
            <p:nvPr/>
          </p:nvSpPr>
          <p:spPr bwMode="auto">
            <a:xfrm>
              <a:off x="1296194" y="6246377"/>
              <a:ext cx="129174" cy="170096"/>
            </a:xfrm>
            <a:custGeom>
              <a:avLst/>
              <a:gdLst>
                <a:gd name="T0" fmla="*/ 20 w 100"/>
                <a:gd name="T1" fmla="*/ 0 h 131"/>
                <a:gd name="T2" fmla="*/ 7 w 100"/>
                <a:gd name="T3" fmla="*/ 12 h 131"/>
                <a:gd name="T4" fmla="*/ 13 w 100"/>
                <a:gd name="T5" fmla="*/ 18 h 131"/>
                <a:gd name="T6" fmla="*/ 15 w 100"/>
                <a:gd name="T7" fmla="*/ 17 h 131"/>
                <a:gd name="T8" fmla="*/ 22 w 100"/>
                <a:gd name="T9" fmla="*/ 24 h 131"/>
                <a:gd name="T10" fmla="*/ 20 w 100"/>
                <a:gd name="T11" fmla="*/ 26 h 131"/>
                <a:gd name="T12" fmla="*/ 21 w 100"/>
                <a:gd name="T13" fmla="*/ 27 h 131"/>
                <a:gd name="T14" fmla="*/ 0 w 100"/>
                <a:gd name="T15" fmla="*/ 63 h 131"/>
                <a:gd name="T16" fmla="*/ 35 w 100"/>
                <a:gd name="T17" fmla="*/ 104 h 131"/>
                <a:gd name="T18" fmla="*/ 35 w 100"/>
                <a:gd name="T19" fmla="*/ 114 h 131"/>
                <a:gd name="T20" fmla="*/ 22 w 100"/>
                <a:gd name="T21" fmla="*/ 114 h 131"/>
                <a:gd name="T22" fmla="*/ 22 w 100"/>
                <a:gd name="T23" fmla="*/ 131 h 131"/>
                <a:gd name="T24" fmla="*/ 65 w 100"/>
                <a:gd name="T25" fmla="*/ 131 h 131"/>
                <a:gd name="T26" fmla="*/ 65 w 100"/>
                <a:gd name="T27" fmla="*/ 114 h 131"/>
                <a:gd name="T28" fmla="*/ 53 w 100"/>
                <a:gd name="T29" fmla="*/ 114 h 131"/>
                <a:gd name="T30" fmla="*/ 53 w 100"/>
                <a:gd name="T31" fmla="*/ 104 h 131"/>
                <a:gd name="T32" fmla="*/ 81 w 100"/>
                <a:gd name="T33" fmla="*/ 85 h 131"/>
                <a:gd name="T34" fmla="*/ 95 w 100"/>
                <a:gd name="T35" fmla="*/ 85 h 131"/>
                <a:gd name="T36" fmla="*/ 100 w 100"/>
                <a:gd name="T37" fmla="*/ 78 h 131"/>
                <a:gd name="T38" fmla="*/ 100 w 100"/>
                <a:gd name="T39" fmla="*/ 69 h 131"/>
                <a:gd name="T40" fmla="*/ 87 w 100"/>
                <a:gd name="T41" fmla="*/ 69 h 131"/>
                <a:gd name="T42" fmla="*/ 87 w 100"/>
                <a:gd name="T43" fmla="*/ 69 h 131"/>
                <a:gd name="T44" fmla="*/ 77 w 100"/>
                <a:gd name="T45" fmla="*/ 69 h 131"/>
                <a:gd name="T46" fmla="*/ 77 w 100"/>
                <a:gd name="T47" fmla="*/ 69 h 131"/>
                <a:gd name="T48" fmla="*/ 48 w 100"/>
                <a:gd name="T49" fmla="*/ 69 h 131"/>
                <a:gd name="T50" fmla="*/ 48 w 100"/>
                <a:gd name="T51" fmla="*/ 78 h 131"/>
                <a:gd name="T52" fmla="*/ 53 w 100"/>
                <a:gd name="T53" fmla="*/ 85 h 131"/>
                <a:gd name="T54" fmla="*/ 69 w 100"/>
                <a:gd name="T55" fmla="*/ 85 h 131"/>
                <a:gd name="T56" fmla="*/ 44 w 100"/>
                <a:gd name="T57" fmla="*/ 96 h 131"/>
                <a:gd name="T58" fmla="*/ 9 w 100"/>
                <a:gd name="T59" fmla="*/ 63 h 131"/>
                <a:gd name="T60" fmla="*/ 29 w 100"/>
                <a:gd name="T61" fmla="*/ 34 h 131"/>
                <a:gd name="T62" fmla="*/ 35 w 100"/>
                <a:gd name="T63" fmla="*/ 40 h 131"/>
                <a:gd name="T64" fmla="*/ 37 w 100"/>
                <a:gd name="T65" fmla="*/ 38 h 131"/>
                <a:gd name="T66" fmla="*/ 52 w 100"/>
                <a:gd name="T67" fmla="*/ 53 h 131"/>
                <a:gd name="T68" fmla="*/ 51 w 100"/>
                <a:gd name="T69" fmla="*/ 54 h 131"/>
                <a:gd name="T70" fmla="*/ 60 w 100"/>
                <a:gd name="T71" fmla="*/ 63 h 131"/>
                <a:gd name="T72" fmla="*/ 73 w 100"/>
                <a:gd name="T73" fmla="*/ 51 h 131"/>
                <a:gd name="T74" fmla="*/ 64 w 100"/>
                <a:gd name="T75" fmla="*/ 42 h 131"/>
                <a:gd name="T76" fmla="*/ 62 w 100"/>
                <a:gd name="T77" fmla="*/ 44 h 131"/>
                <a:gd name="T78" fmla="*/ 46 w 100"/>
                <a:gd name="T79" fmla="*/ 29 h 131"/>
                <a:gd name="T80" fmla="*/ 49 w 100"/>
                <a:gd name="T81" fmla="*/ 27 h 131"/>
                <a:gd name="T82" fmla="*/ 34 w 100"/>
                <a:gd name="T83" fmla="*/ 13 h 131"/>
                <a:gd name="T84" fmla="*/ 32 w 100"/>
                <a:gd name="T85" fmla="*/ 15 h 131"/>
                <a:gd name="T86" fmla="*/ 24 w 100"/>
                <a:gd name="T87" fmla="*/ 8 h 131"/>
                <a:gd name="T88" fmla="*/ 26 w 100"/>
                <a:gd name="T89" fmla="*/ 6 h 131"/>
                <a:gd name="T90" fmla="*/ 20 w 100"/>
                <a:gd name="T91" fmla="*/ 0 h 131"/>
                <a:gd name="T92" fmla="*/ 20 w 100"/>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131">
                  <a:moveTo>
                    <a:pt x="20" y="0"/>
                  </a:moveTo>
                  <a:cubicBezTo>
                    <a:pt x="7" y="12"/>
                    <a:pt x="7" y="12"/>
                    <a:pt x="7" y="12"/>
                  </a:cubicBezTo>
                  <a:cubicBezTo>
                    <a:pt x="13" y="18"/>
                    <a:pt x="13" y="18"/>
                    <a:pt x="13" y="18"/>
                  </a:cubicBezTo>
                  <a:cubicBezTo>
                    <a:pt x="15" y="17"/>
                    <a:pt x="15" y="17"/>
                    <a:pt x="15" y="17"/>
                  </a:cubicBezTo>
                  <a:cubicBezTo>
                    <a:pt x="22" y="24"/>
                    <a:pt x="22" y="24"/>
                    <a:pt x="22" y="24"/>
                  </a:cubicBezTo>
                  <a:cubicBezTo>
                    <a:pt x="20" y="26"/>
                    <a:pt x="20" y="26"/>
                    <a:pt x="20" y="26"/>
                  </a:cubicBezTo>
                  <a:cubicBezTo>
                    <a:pt x="21" y="27"/>
                    <a:pt x="21" y="27"/>
                    <a:pt x="21" y="27"/>
                  </a:cubicBezTo>
                  <a:cubicBezTo>
                    <a:pt x="8" y="34"/>
                    <a:pt x="0" y="48"/>
                    <a:pt x="0" y="63"/>
                  </a:cubicBezTo>
                  <a:cubicBezTo>
                    <a:pt x="0" y="84"/>
                    <a:pt x="15" y="100"/>
                    <a:pt x="35" y="104"/>
                  </a:cubicBezTo>
                  <a:cubicBezTo>
                    <a:pt x="35" y="114"/>
                    <a:pt x="35" y="114"/>
                    <a:pt x="35" y="114"/>
                  </a:cubicBezTo>
                  <a:cubicBezTo>
                    <a:pt x="22" y="114"/>
                    <a:pt x="22" y="114"/>
                    <a:pt x="22" y="114"/>
                  </a:cubicBezTo>
                  <a:cubicBezTo>
                    <a:pt x="22" y="131"/>
                    <a:pt x="22" y="131"/>
                    <a:pt x="22" y="131"/>
                  </a:cubicBezTo>
                  <a:cubicBezTo>
                    <a:pt x="65" y="131"/>
                    <a:pt x="65" y="131"/>
                    <a:pt x="65" y="131"/>
                  </a:cubicBezTo>
                  <a:cubicBezTo>
                    <a:pt x="65" y="114"/>
                    <a:pt x="65" y="114"/>
                    <a:pt x="65" y="114"/>
                  </a:cubicBezTo>
                  <a:cubicBezTo>
                    <a:pt x="53" y="114"/>
                    <a:pt x="53" y="114"/>
                    <a:pt x="53" y="114"/>
                  </a:cubicBezTo>
                  <a:cubicBezTo>
                    <a:pt x="53" y="104"/>
                    <a:pt x="53" y="104"/>
                    <a:pt x="53" y="104"/>
                  </a:cubicBezTo>
                  <a:cubicBezTo>
                    <a:pt x="64" y="102"/>
                    <a:pt x="75" y="95"/>
                    <a:pt x="81" y="85"/>
                  </a:cubicBezTo>
                  <a:cubicBezTo>
                    <a:pt x="95" y="85"/>
                    <a:pt x="95" y="85"/>
                    <a:pt x="95" y="85"/>
                  </a:cubicBezTo>
                  <a:cubicBezTo>
                    <a:pt x="100" y="78"/>
                    <a:pt x="100" y="78"/>
                    <a:pt x="100" y="78"/>
                  </a:cubicBezTo>
                  <a:cubicBezTo>
                    <a:pt x="100" y="69"/>
                    <a:pt x="100" y="69"/>
                    <a:pt x="100" y="69"/>
                  </a:cubicBezTo>
                  <a:cubicBezTo>
                    <a:pt x="87" y="69"/>
                    <a:pt x="87" y="69"/>
                    <a:pt x="87" y="69"/>
                  </a:cubicBezTo>
                  <a:cubicBezTo>
                    <a:pt x="87" y="69"/>
                    <a:pt x="87" y="69"/>
                    <a:pt x="87" y="69"/>
                  </a:cubicBezTo>
                  <a:cubicBezTo>
                    <a:pt x="77" y="69"/>
                    <a:pt x="77" y="69"/>
                    <a:pt x="77" y="69"/>
                  </a:cubicBezTo>
                  <a:cubicBezTo>
                    <a:pt x="77" y="69"/>
                    <a:pt x="77" y="69"/>
                    <a:pt x="77" y="69"/>
                  </a:cubicBezTo>
                  <a:cubicBezTo>
                    <a:pt x="48" y="69"/>
                    <a:pt x="48" y="69"/>
                    <a:pt x="48" y="69"/>
                  </a:cubicBezTo>
                  <a:cubicBezTo>
                    <a:pt x="48" y="78"/>
                    <a:pt x="48" y="78"/>
                    <a:pt x="48" y="78"/>
                  </a:cubicBezTo>
                  <a:cubicBezTo>
                    <a:pt x="53" y="85"/>
                    <a:pt x="53" y="85"/>
                    <a:pt x="53" y="85"/>
                  </a:cubicBezTo>
                  <a:cubicBezTo>
                    <a:pt x="69" y="85"/>
                    <a:pt x="69" y="85"/>
                    <a:pt x="69" y="85"/>
                  </a:cubicBezTo>
                  <a:cubicBezTo>
                    <a:pt x="63" y="92"/>
                    <a:pt x="54" y="96"/>
                    <a:pt x="44" y="96"/>
                  </a:cubicBezTo>
                  <a:cubicBezTo>
                    <a:pt x="24" y="96"/>
                    <a:pt x="9" y="81"/>
                    <a:pt x="9" y="63"/>
                  </a:cubicBezTo>
                  <a:cubicBezTo>
                    <a:pt x="9" y="50"/>
                    <a:pt x="17" y="39"/>
                    <a:pt x="29" y="34"/>
                  </a:cubicBezTo>
                  <a:cubicBezTo>
                    <a:pt x="35" y="40"/>
                    <a:pt x="35" y="40"/>
                    <a:pt x="35" y="40"/>
                  </a:cubicBezTo>
                  <a:cubicBezTo>
                    <a:pt x="37" y="38"/>
                    <a:pt x="37" y="38"/>
                    <a:pt x="37" y="38"/>
                  </a:cubicBezTo>
                  <a:cubicBezTo>
                    <a:pt x="52" y="53"/>
                    <a:pt x="52" y="53"/>
                    <a:pt x="52" y="53"/>
                  </a:cubicBezTo>
                  <a:cubicBezTo>
                    <a:pt x="51" y="54"/>
                    <a:pt x="51" y="54"/>
                    <a:pt x="51" y="54"/>
                  </a:cubicBezTo>
                  <a:cubicBezTo>
                    <a:pt x="60" y="63"/>
                    <a:pt x="60" y="63"/>
                    <a:pt x="60" y="63"/>
                  </a:cubicBezTo>
                  <a:cubicBezTo>
                    <a:pt x="73" y="51"/>
                    <a:pt x="73" y="51"/>
                    <a:pt x="73" y="51"/>
                  </a:cubicBezTo>
                  <a:cubicBezTo>
                    <a:pt x="64" y="42"/>
                    <a:pt x="64" y="42"/>
                    <a:pt x="64" y="42"/>
                  </a:cubicBezTo>
                  <a:cubicBezTo>
                    <a:pt x="62" y="44"/>
                    <a:pt x="62" y="44"/>
                    <a:pt x="62" y="44"/>
                  </a:cubicBezTo>
                  <a:cubicBezTo>
                    <a:pt x="46" y="29"/>
                    <a:pt x="46" y="29"/>
                    <a:pt x="46" y="29"/>
                  </a:cubicBezTo>
                  <a:cubicBezTo>
                    <a:pt x="49" y="27"/>
                    <a:pt x="49" y="27"/>
                    <a:pt x="49" y="27"/>
                  </a:cubicBezTo>
                  <a:cubicBezTo>
                    <a:pt x="34" y="13"/>
                    <a:pt x="34" y="13"/>
                    <a:pt x="34" y="13"/>
                  </a:cubicBezTo>
                  <a:cubicBezTo>
                    <a:pt x="32" y="15"/>
                    <a:pt x="32" y="15"/>
                    <a:pt x="32" y="15"/>
                  </a:cubicBezTo>
                  <a:cubicBezTo>
                    <a:pt x="24" y="8"/>
                    <a:pt x="24" y="8"/>
                    <a:pt x="24" y="8"/>
                  </a:cubicBezTo>
                  <a:cubicBezTo>
                    <a:pt x="26" y="6"/>
                    <a:pt x="26" y="6"/>
                    <a:pt x="26" y="6"/>
                  </a:cubicBezTo>
                  <a:cubicBezTo>
                    <a:pt x="20" y="0"/>
                    <a:pt x="20" y="0"/>
                    <a:pt x="20" y="0"/>
                  </a:cubicBezTo>
                  <a:cubicBezTo>
                    <a:pt x="20" y="0"/>
                    <a:pt x="20" y="0"/>
                    <a:pt x="20"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19" name="组合 18"/>
          <p:cNvGrpSpPr/>
          <p:nvPr userDrawn="1"/>
        </p:nvGrpSpPr>
        <p:grpSpPr>
          <a:xfrm>
            <a:off x="9911116" y="415091"/>
            <a:ext cx="319468" cy="370584"/>
            <a:chOff x="682539" y="6141957"/>
            <a:chExt cx="319468" cy="370584"/>
          </a:xfrm>
        </p:grpSpPr>
        <p:sp>
          <p:nvSpPr>
            <p:cNvPr id="23" name="六边形 22"/>
            <p:cNvSpPr/>
            <p:nvPr/>
          </p:nvSpPr>
          <p:spPr>
            <a:xfrm rot="5400000">
              <a:off x="656981"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24" name="Freeform 55"/>
            <p:cNvSpPr/>
            <p:nvPr/>
          </p:nvSpPr>
          <p:spPr bwMode="auto">
            <a:xfrm>
              <a:off x="771541" y="6264513"/>
              <a:ext cx="158320" cy="146174"/>
            </a:xfrm>
            <a:custGeom>
              <a:avLst/>
              <a:gdLst>
                <a:gd name="T0" fmla="*/ 23 w 96"/>
                <a:gd name="T1" fmla="*/ 0 h 87"/>
                <a:gd name="T2" fmla="*/ 0 w 96"/>
                <a:gd name="T3" fmla="*/ 27 h 87"/>
                <a:gd name="T4" fmla="*/ 1 w 96"/>
                <a:gd name="T5" fmla="*/ 38 h 87"/>
                <a:gd name="T6" fmla="*/ 15 w 96"/>
                <a:gd name="T7" fmla="*/ 38 h 87"/>
                <a:gd name="T8" fmla="*/ 19 w 96"/>
                <a:gd name="T9" fmla="*/ 22 h 87"/>
                <a:gd name="T10" fmla="*/ 21 w 96"/>
                <a:gd name="T11" fmla="*/ 20 h 87"/>
                <a:gd name="T12" fmla="*/ 24 w 96"/>
                <a:gd name="T13" fmla="*/ 22 h 87"/>
                <a:gd name="T14" fmla="*/ 28 w 96"/>
                <a:gd name="T15" fmla="*/ 47 h 87"/>
                <a:gd name="T16" fmla="*/ 30 w 96"/>
                <a:gd name="T17" fmla="*/ 37 h 87"/>
                <a:gd name="T18" fmla="*/ 32 w 96"/>
                <a:gd name="T19" fmla="*/ 34 h 87"/>
                <a:gd name="T20" fmla="*/ 34 w 96"/>
                <a:gd name="T21" fmla="*/ 36 h 87"/>
                <a:gd name="T22" fmla="*/ 36 w 96"/>
                <a:gd name="T23" fmla="*/ 39 h 87"/>
                <a:gd name="T24" fmla="*/ 38 w 96"/>
                <a:gd name="T25" fmla="*/ 32 h 87"/>
                <a:gd name="T26" fmla="*/ 40 w 96"/>
                <a:gd name="T27" fmla="*/ 30 h 87"/>
                <a:gd name="T28" fmla="*/ 42 w 96"/>
                <a:gd name="T29" fmla="*/ 31 h 87"/>
                <a:gd name="T30" fmla="*/ 47 w 96"/>
                <a:gd name="T31" fmla="*/ 38 h 87"/>
                <a:gd name="T32" fmla="*/ 63 w 96"/>
                <a:gd name="T33" fmla="*/ 38 h 87"/>
                <a:gd name="T34" fmla="*/ 69 w 96"/>
                <a:gd name="T35" fmla="*/ 33 h 87"/>
                <a:gd name="T36" fmla="*/ 76 w 96"/>
                <a:gd name="T37" fmla="*/ 40 h 87"/>
                <a:gd name="T38" fmla="*/ 69 w 96"/>
                <a:gd name="T39" fmla="*/ 47 h 87"/>
                <a:gd name="T40" fmla="*/ 63 w 96"/>
                <a:gd name="T41" fmla="*/ 43 h 87"/>
                <a:gd name="T42" fmla="*/ 45 w 96"/>
                <a:gd name="T43" fmla="*/ 43 h 87"/>
                <a:gd name="T44" fmla="*/ 43 w 96"/>
                <a:gd name="T45" fmla="*/ 42 h 87"/>
                <a:gd name="T46" fmla="*/ 41 w 96"/>
                <a:gd name="T47" fmla="*/ 39 h 87"/>
                <a:gd name="T48" fmla="*/ 39 w 96"/>
                <a:gd name="T49" fmla="*/ 46 h 87"/>
                <a:gd name="T50" fmla="*/ 37 w 96"/>
                <a:gd name="T51" fmla="*/ 48 h 87"/>
                <a:gd name="T52" fmla="*/ 35 w 96"/>
                <a:gd name="T53" fmla="*/ 47 h 87"/>
                <a:gd name="T54" fmla="*/ 33 w 96"/>
                <a:gd name="T55" fmla="*/ 44 h 87"/>
                <a:gd name="T56" fmla="*/ 31 w 96"/>
                <a:gd name="T57" fmla="*/ 62 h 87"/>
                <a:gd name="T58" fmla="*/ 28 w 96"/>
                <a:gd name="T59" fmla="*/ 64 h 87"/>
                <a:gd name="T60" fmla="*/ 26 w 96"/>
                <a:gd name="T61" fmla="*/ 62 h 87"/>
                <a:gd name="T62" fmla="*/ 21 w 96"/>
                <a:gd name="T63" fmla="*/ 35 h 87"/>
                <a:gd name="T64" fmla="*/ 20 w 96"/>
                <a:gd name="T65" fmla="*/ 41 h 87"/>
                <a:gd name="T66" fmla="*/ 17 w 96"/>
                <a:gd name="T67" fmla="*/ 43 h 87"/>
                <a:gd name="T68" fmla="*/ 3 w 96"/>
                <a:gd name="T69" fmla="*/ 43 h 87"/>
                <a:gd name="T70" fmla="*/ 48 w 96"/>
                <a:gd name="T71" fmla="*/ 87 h 87"/>
                <a:gd name="T72" fmla="*/ 96 w 96"/>
                <a:gd name="T73" fmla="*/ 27 h 87"/>
                <a:gd name="T74" fmla="*/ 73 w 96"/>
                <a:gd name="T75" fmla="*/ 0 h 87"/>
                <a:gd name="T76" fmla="*/ 49 w 96"/>
                <a:gd name="T77" fmla="*/ 16 h 87"/>
                <a:gd name="T78" fmla="*/ 23 w 96"/>
                <a:gd name="T7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7">
                  <a:moveTo>
                    <a:pt x="23" y="0"/>
                  </a:moveTo>
                  <a:cubicBezTo>
                    <a:pt x="6" y="0"/>
                    <a:pt x="0" y="14"/>
                    <a:pt x="0" y="27"/>
                  </a:cubicBezTo>
                  <a:cubicBezTo>
                    <a:pt x="0" y="31"/>
                    <a:pt x="0" y="35"/>
                    <a:pt x="1" y="38"/>
                  </a:cubicBezTo>
                  <a:cubicBezTo>
                    <a:pt x="15" y="38"/>
                    <a:pt x="15" y="38"/>
                    <a:pt x="15" y="38"/>
                  </a:cubicBezTo>
                  <a:cubicBezTo>
                    <a:pt x="19" y="22"/>
                    <a:pt x="19" y="22"/>
                    <a:pt x="19" y="22"/>
                  </a:cubicBezTo>
                  <a:cubicBezTo>
                    <a:pt x="19" y="21"/>
                    <a:pt x="20" y="20"/>
                    <a:pt x="21" y="20"/>
                  </a:cubicBezTo>
                  <a:cubicBezTo>
                    <a:pt x="22" y="20"/>
                    <a:pt x="23" y="21"/>
                    <a:pt x="24" y="22"/>
                  </a:cubicBezTo>
                  <a:cubicBezTo>
                    <a:pt x="28" y="47"/>
                    <a:pt x="28" y="47"/>
                    <a:pt x="28" y="47"/>
                  </a:cubicBezTo>
                  <a:cubicBezTo>
                    <a:pt x="30" y="37"/>
                    <a:pt x="30" y="37"/>
                    <a:pt x="30" y="37"/>
                  </a:cubicBezTo>
                  <a:cubicBezTo>
                    <a:pt x="30" y="36"/>
                    <a:pt x="31" y="35"/>
                    <a:pt x="32" y="34"/>
                  </a:cubicBezTo>
                  <a:cubicBezTo>
                    <a:pt x="33" y="34"/>
                    <a:pt x="34" y="35"/>
                    <a:pt x="34" y="36"/>
                  </a:cubicBezTo>
                  <a:cubicBezTo>
                    <a:pt x="36" y="39"/>
                    <a:pt x="36" y="39"/>
                    <a:pt x="36" y="39"/>
                  </a:cubicBezTo>
                  <a:cubicBezTo>
                    <a:pt x="38" y="32"/>
                    <a:pt x="38" y="32"/>
                    <a:pt x="38" y="32"/>
                  </a:cubicBezTo>
                  <a:cubicBezTo>
                    <a:pt x="38" y="31"/>
                    <a:pt x="39" y="30"/>
                    <a:pt x="40" y="30"/>
                  </a:cubicBezTo>
                  <a:cubicBezTo>
                    <a:pt x="41" y="30"/>
                    <a:pt x="42" y="30"/>
                    <a:pt x="42" y="31"/>
                  </a:cubicBezTo>
                  <a:cubicBezTo>
                    <a:pt x="47" y="38"/>
                    <a:pt x="47" y="38"/>
                    <a:pt x="47" y="38"/>
                  </a:cubicBezTo>
                  <a:cubicBezTo>
                    <a:pt x="63" y="38"/>
                    <a:pt x="63" y="38"/>
                    <a:pt x="63" y="38"/>
                  </a:cubicBezTo>
                  <a:cubicBezTo>
                    <a:pt x="64" y="35"/>
                    <a:pt x="66" y="33"/>
                    <a:pt x="69" y="33"/>
                  </a:cubicBezTo>
                  <a:cubicBezTo>
                    <a:pt x="73" y="33"/>
                    <a:pt x="76" y="37"/>
                    <a:pt x="76" y="40"/>
                  </a:cubicBezTo>
                  <a:cubicBezTo>
                    <a:pt x="76" y="44"/>
                    <a:pt x="73" y="47"/>
                    <a:pt x="69" y="47"/>
                  </a:cubicBezTo>
                  <a:cubicBezTo>
                    <a:pt x="67" y="47"/>
                    <a:pt x="64" y="46"/>
                    <a:pt x="63" y="43"/>
                  </a:cubicBezTo>
                  <a:cubicBezTo>
                    <a:pt x="45" y="43"/>
                    <a:pt x="45" y="43"/>
                    <a:pt x="45" y="43"/>
                  </a:cubicBezTo>
                  <a:cubicBezTo>
                    <a:pt x="44" y="43"/>
                    <a:pt x="44" y="43"/>
                    <a:pt x="43" y="42"/>
                  </a:cubicBezTo>
                  <a:cubicBezTo>
                    <a:pt x="41" y="39"/>
                    <a:pt x="41" y="39"/>
                    <a:pt x="41" y="39"/>
                  </a:cubicBezTo>
                  <a:cubicBezTo>
                    <a:pt x="39" y="46"/>
                    <a:pt x="39" y="46"/>
                    <a:pt x="39" y="46"/>
                  </a:cubicBezTo>
                  <a:cubicBezTo>
                    <a:pt x="39" y="47"/>
                    <a:pt x="38" y="48"/>
                    <a:pt x="37" y="48"/>
                  </a:cubicBezTo>
                  <a:cubicBezTo>
                    <a:pt x="36" y="48"/>
                    <a:pt x="35" y="48"/>
                    <a:pt x="35" y="47"/>
                  </a:cubicBezTo>
                  <a:cubicBezTo>
                    <a:pt x="33" y="44"/>
                    <a:pt x="33" y="44"/>
                    <a:pt x="33" y="44"/>
                  </a:cubicBezTo>
                  <a:cubicBezTo>
                    <a:pt x="31" y="62"/>
                    <a:pt x="31" y="62"/>
                    <a:pt x="31" y="62"/>
                  </a:cubicBezTo>
                  <a:cubicBezTo>
                    <a:pt x="31" y="63"/>
                    <a:pt x="30" y="64"/>
                    <a:pt x="28" y="64"/>
                  </a:cubicBezTo>
                  <a:cubicBezTo>
                    <a:pt x="27" y="64"/>
                    <a:pt x="26" y="64"/>
                    <a:pt x="26" y="62"/>
                  </a:cubicBezTo>
                  <a:cubicBezTo>
                    <a:pt x="21" y="35"/>
                    <a:pt x="21" y="35"/>
                    <a:pt x="21" y="35"/>
                  </a:cubicBezTo>
                  <a:cubicBezTo>
                    <a:pt x="20" y="41"/>
                    <a:pt x="20" y="41"/>
                    <a:pt x="20" y="41"/>
                  </a:cubicBezTo>
                  <a:cubicBezTo>
                    <a:pt x="19" y="43"/>
                    <a:pt x="18" y="43"/>
                    <a:pt x="17" y="43"/>
                  </a:cubicBezTo>
                  <a:cubicBezTo>
                    <a:pt x="3" y="43"/>
                    <a:pt x="3" y="43"/>
                    <a:pt x="3" y="43"/>
                  </a:cubicBezTo>
                  <a:cubicBezTo>
                    <a:pt x="12" y="62"/>
                    <a:pt x="34" y="71"/>
                    <a:pt x="48" y="87"/>
                  </a:cubicBezTo>
                  <a:cubicBezTo>
                    <a:pt x="65" y="67"/>
                    <a:pt x="96" y="55"/>
                    <a:pt x="96" y="27"/>
                  </a:cubicBezTo>
                  <a:cubicBezTo>
                    <a:pt x="96" y="14"/>
                    <a:pt x="90" y="0"/>
                    <a:pt x="73" y="0"/>
                  </a:cubicBezTo>
                  <a:cubicBezTo>
                    <a:pt x="54" y="0"/>
                    <a:pt x="49" y="16"/>
                    <a:pt x="49" y="16"/>
                  </a:cubicBezTo>
                  <a:cubicBezTo>
                    <a:pt x="49" y="16"/>
                    <a:pt x="44" y="0"/>
                    <a:pt x="23"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spTree>
  </p:cSld>
  <p:clrMapOvr>
    <a:masterClrMapping/>
  </p:clrMapOvr>
  <p:transition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grpSp>
        <p:nvGrpSpPr>
          <p:cNvPr id="18" name="组合 17"/>
          <p:cNvGrpSpPr/>
          <p:nvPr userDrawn="1"/>
        </p:nvGrpSpPr>
        <p:grpSpPr>
          <a:xfrm flipV="1">
            <a:off x="442129" y="151563"/>
            <a:ext cx="311496" cy="697419"/>
            <a:chOff x="2568697" y="1231358"/>
            <a:chExt cx="1160388" cy="2399720"/>
          </a:xfrm>
        </p:grpSpPr>
        <p:sp>
          <p:nvSpPr>
            <p:cNvPr id="10" name="矩形 9"/>
            <p:cNvSpPr/>
            <p:nvPr/>
          </p:nvSpPr>
          <p:spPr>
            <a:xfrm rot="5400000">
              <a:off x="2822857" y="1649152"/>
              <a:ext cx="1324022" cy="488435"/>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10800000">
              <a:off x="2568697" y="1231358"/>
              <a:ext cx="486877" cy="2399720"/>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11414258" y="415091"/>
            <a:ext cx="319468" cy="370584"/>
            <a:chOff x="2185681" y="6141957"/>
            <a:chExt cx="319468" cy="370584"/>
          </a:xfrm>
        </p:grpSpPr>
        <p:sp>
          <p:nvSpPr>
            <p:cNvPr id="11" name="六边形 10"/>
            <p:cNvSpPr/>
            <p:nvPr/>
          </p:nvSpPr>
          <p:spPr>
            <a:xfrm rot="5400000">
              <a:off x="2160123" y="6167515"/>
              <a:ext cx="370584" cy="319468"/>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2" name="加号 11"/>
            <p:cNvSpPr/>
            <p:nvPr/>
          </p:nvSpPr>
          <p:spPr>
            <a:xfrm>
              <a:off x="2254725" y="6223489"/>
              <a:ext cx="201158" cy="201158"/>
            </a:xfrm>
            <a:prstGeom prst="mathPlus">
              <a:avLst>
                <a:gd name="adj1" fmla="val 18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grpSp>
      <p:grpSp>
        <p:nvGrpSpPr>
          <p:cNvPr id="13" name="组合 12"/>
          <p:cNvGrpSpPr/>
          <p:nvPr userDrawn="1"/>
        </p:nvGrpSpPr>
        <p:grpSpPr>
          <a:xfrm>
            <a:off x="10913211" y="415091"/>
            <a:ext cx="319468" cy="370584"/>
            <a:chOff x="1684634" y="6141957"/>
            <a:chExt cx="319468" cy="370584"/>
          </a:xfrm>
        </p:grpSpPr>
        <p:sp>
          <p:nvSpPr>
            <p:cNvPr id="14" name="六边形 13"/>
            <p:cNvSpPr/>
            <p:nvPr/>
          </p:nvSpPr>
          <p:spPr>
            <a:xfrm rot="5400000">
              <a:off x="1659076"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5" name="Freeform 44"/>
            <p:cNvSpPr>
              <a:spLocks noEditPoints="1"/>
            </p:cNvSpPr>
            <p:nvPr/>
          </p:nvSpPr>
          <p:spPr bwMode="auto">
            <a:xfrm>
              <a:off x="1768300" y="6246377"/>
              <a:ext cx="155737" cy="160317"/>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17" name="组合 16"/>
          <p:cNvGrpSpPr/>
          <p:nvPr userDrawn="1"/>
        </p:nvGrpSpPr>
        <p:grpSpPr>
          <a:xfrm>
            <a:off x="10412163" y="415091"/>
            <a:ext cx="319468" cy="370584"/>
            <a:chOff x="1183586" y="6141957"/>
            <a:chExt cx="319468" cy="370584"/>
          </a:xfrm>
        </p:grpSpPr>
        <p:sp>
          <p:nvSpPr>
            <p:cNvPr id="19" name="六边形 18"/>
            <p:cNvSpPr/>
            <p:nvPr/>
          </p:nvSpPr>
          <p:spPr>
            <a:xfrm rot="5400000">
              <a:off x="1158028" y="6167515"/>
              <a:ext cx="370584" cy="319468"/>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20" name="Freeform 7"/>
            <p:cNvSpPr/>
            <p:nvPr/>
          </p:nvSpPr>
          <p:spPr bwMode="auto">
            <a:xfrm>
              <a:off x="1296194" y="6246377"/>
              <a:ext cx="129174" cy="170096"/>
            </a:xfrm>
            <a:custGeom>
              <a:avLst/>
              <a:gdLst>
                <a:gd name="T0" fmla="*/ 20 w 100"/>
                <a:gd name="T1" fmla="*/ 0 h 131"/>
                <a:gd name="T2" fmla="*/ 7 w 100"/>
                <a:gd name="T3" fmla="*/ 12 h 131"/>
                <a:gd name="T4" fmla="*/ 13 w 100"/>
                <a:gd name="T5" fmla="*/ 18 h 131"/>
                <a:gd name="T6" fmla="*/ 15 w 100"/>
                <a:gd name="T7" fmla="*/ 17 h 131"/>
                <a:gd name="T8" fmla="*/ 22 w 100"/>
                <a:gd name="T9" fmla="*/ 24 h 131"/>
                <a:gd name="T10" fmla="*/ 20 w 100"/>
                <a:gd name="T11" fmla="*/ 26 h 131"/>
                <a:gd name="T12" fmla="*/ 21 w 100"/>
                <a:gd name="T13" fmla="*/ 27 h 131"/>
                <a:gd name="T14" fmla="*/ 0 w 100"/>
                <a:gd name="T15" fmla="*/ 63 h 131"/>
                <a:gd name="T16" fmla="*/ 35 w 100"/>
                <a:gd name="T17" fmla="*/ 104 h 131"/>
                <a:gd name="T18" fmla="*/ 35 w 100"/>
                <a:gd name="T19" fmla="*/ 114 h 131"/>
                <a:gd name="T20" fmla="*/ 22 w 100"/>
                <a:gd name="T21" fmla="*/ 114 h 131"/>
                <a:gd name="T22" fmla="*/ 22 w 100"/>
                <a:gd name="T23" fmla="*/ 131 h 131"/>
                <a:gd name="T24" fmla="*/ 65 w 100"/>
                <a:gd name="T25" fmla="*/ 131 h 131"/>
                <a:gd name="T26" fmla="*/ 65 w 100"/>
                <a:gd name="T27" fmla="*/ 114 h 131"/>
                <a:gd name="T28" fmla="*/ 53 w 100"/>
                <a:gd name="T29" fmla="*/ 114 h 131"/>
                <a:gd name="T30" fmla="*/ 53 w 100"/>
                <a:gd name="T31" fmla="*/ 104 h 131"/>
                <a:gd name="T32" fmla="*/ 81 w 100"/>
                <a:gd name="T33" fmla="*/ 85 h 131"/>
                <a:gd name="T34" fmla="*/ 95 w 100"/>
                <a:gd name="T35" fmla="*/ 85 h 131"/>
                <a:gd name="T36" fmla="*/ 100 w 100"/>
                <a:gd name="T37" fmla="*/ 78 h 131"/>
                <a:gd name="T38" fmla="*/ 100 w 100"/>
                <a:gd name="T39" fmla="*/ 69 h 131"/>
                <a:gd name="T40" fmla="*/ 87 w 100"/>
                <a:gd name="T41" fmla="*/ 69 h 131"/>
                <a:gd name="T42" fmla="*/ 87 w 100"/>
                <a:gd name="T43" fmla="*/ 69 h 131"/>
                <a:gd name="T44" fmla="*/ 77 w 100"/>
                <a:gd name="T45" fmla="*/ 69 h 131"/>
                <a:gd name="T46" fmla="*/ 77 w 100"/>
                <a:gd name="T47" fmla="*/ 69 h 131"/>
                <a:gd name="T48" fmla="*/ 48 w 100"/>
                <a:gd name="T49" fmla="*/ 69 h 131"/>
                <a:gd name="T50" fmla="*/ 48 w 100"/>
                <a:gd name="T51" fmla="*/ 78 h 131"/>
                <a:gd name="T52" fmla="*/ 53 w 100"/>
                <a:gd name="T53" fmla="*/ 85 h 131"/>
                <a:gd name="T54" fmla="*/ 69 w 100"/>
                <a:gd name="T55" fmla="*/ 85 h 131"/>
                <a:gd name="T56" fmla="*/ 44 w 100"/>
                <a:gd name="T57" fmla="*/ 96 h 131"/>
                <a:gd name="T58" fmla="*/ 9 w 100"/>
                <a:gd name="T59" fmla="*/ 63 h 131"/>
                <a:gd name="T60" fmla="*/ 29 w 100"/>
                <a:gd name="T61" fmla="*/ 34 h 131"/>
                <a:gd name="T62" fmla="*/ 35 w 100"/>
                <a:gd name="T63" fmla="*/ 40 h 131"/>
                <a:gd name="T64" fmla="*/ 37 w 100"/>
                <a:gd name="T65" fmla="*/ 38 h 131"/>
                <a:gd name="T66" fmla="*/ 52 w 100"/>
                <a:gd name="T67" fmla="*/ 53 h 131"/>
                <a:gd name="T68" fmla="*/ 51 w 100"/>
                <a:gd name="T69" fmla="*/ 54 h 131"/>
                <a:gd name="T70" fmla="*/ 60 w 100"/>
                <a:gd name="T71" fmla="*/ 63 h 131"/>
                <a:gd name="T72" fmla="*/ 73 w 100"/>
                <a:gd name="T73" fmla="*/ 51 h 131"/>
                <a:gd name="T74" fmla="*/ 64 w 100"/>
                <a:gd name="T75" fmla="*/ 42 h 131"/>
                <a:gd name="T76" fmla="*/ 62 w 100"/>
                <a:gd name="T77" fmla="*/ 44 h 131"/>
                <a:gd name="T78" fmla="*/ 46 w 100"/>
                <a:gd name="T79" fmla="*/ 29 h 131"/>
                <a:gd name="T80" fmla="*/ 49 w 100"/>
                <a:gd name="T81" fmla="*/ 27 h 131"/>
                <a:gd name="T82" fmla="*/ 34 w 100"/>
                <a:gd name="T83" fmla="*/ 13 h 131"/>
                <a:gd name="T84" fmla="*/ 32 w 100"/>
                <a:gd name="T85" fmla="*/ 15 h 131"/>
                <a:gd name="T86" fmla="*/ 24 w 100"/>
                <a:gd name="T87" fmla="*/ 8 h 131"/>
                <a:gd name="T88" fmla="*/ 26 w 100"/>
                <a:gd name="T89" fmla="*/ 6 h 131"/>
                <a:gd name="T90" fmla="*/ 20 w 100"/>
                <a:gd name="T91" fmla="*/ 0 h 131"/>
                <a:gd name="T92" fmla="*/ 20 w 100"/>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131">
                  <a:moveTo>
                    <a:pt x="20" y="0"/>
                  </a:moveTo>
                  <a:cubicBezTo>
                    <a:pt x="7" y="12"/>
                    <a:pt x="7" y="12"/>
                    <a:pt x="7" y="12"/>
                  </a:cubicBezTo>
                  <a:cubicBezTo>
                    <a:pt x="13" y="18"/>
                    <a:pt x="13" y="18"/>
                    <a:pt x="13" y="18"/>
                  </a:cubicBezTo>
                  <a:cubicBezTo>
                    <a:pt x="15" y="17"/>
                    <a:pt x="15" y="17"/>
                    <a:pt x="15" y="17"/>
                  </a:cubicBezTo>
                  <a:cubicBezTo>
                    <a:pt x="22" y="24"/>
                    <a:pt x="22" y="24"/>
                    <a:pt x="22" y="24"/>
                  </a:cubicBezTo>
                  <a:cubicBezTo>
                    <a:pt x="20" y="26"/>
                    <a:pt x="20" y="26"/>
                    <a:pt x="20" y="26"/>
                  </a:cubicBezTo>
                  <a:cubicBezTo>
                    <a:pt x="21" y="27"/>
                    <a:pt x="21" y="27"/>
                    <a:pt x="21" y="27"/>
                  </a:cubicBezTo>
                  <a:cubicBezTo>
                    <a:pt x="8" y="34"/>
                    <a:pt x="0" y="48"/>
                    <a:pt x="0" y="63"/>
                  </a:cubicBezTo>
                  <a:cubicBezTo>
                    <a:pt x="0" y="84"/>
                    <a:pt x="15" y="100"/>
                    <a:pt x="35" y="104"/>
                  </a:cubicBezTo>
                  <a:cubicBezTo>
                    <a:pt x="35" y="114"/>
                    <a:pt x="35" y="114"/>
                    <a:pt x="35" y="114"/>
                  </a:cubicBezTo>
                  <a:cubicBezTo>
                    <a:pt x="22" y="114"/>
                    <a:pt x="22" y="114"/>
                    <a:pt x="22" y="114"/>
                  </a:cubicBezTo>
                  <a:cubicBezTo>
                    <a:pt x="22" y="131"/>
                    <a:pt x="22" y="131"/>
                    <a:pt x="22" y="131"/>
                  </a:cubicBezTo>
                  <a:cubicBezTo>
                    <a:pt x="65" y="131"/>
                    <a:pt x="65" y="131"/>
                    <a:pt x="65" y="131"/>
                  </a:cubicBezTo>
                  <a:cubicBezTo>
                    <a:pt x="65" y="114"/>
                    <a:pt x="65" y="114"/>
                    <a:pt x="65" y="114"/>
                  </a:cubicBezTo>
                  <a:cubicBezTo>
                    <a:pt x="53" y="114"/>
                    <a:pt x="53" y="114"/>
                    <a:pt x="53" y="114"/>
                  </a:cubicBezTo>
                  <a:cubicBezTo>
                    <a:pt x="53" y="104"/>
                    <a:pt x="53" y="104"/>
                    <a:pt x="53" y="104"/>
                  </a:cubicBezTo>
                  <a:cubicBezTo>
                    <a:pt x="64" y="102"/>
                    <a:pt x="75" y="95"/>
                    <a:pt x="81" y="85"/>
                  </a:cubicBezTo>
                  <a:cubicBezTo>
                    <a:pt x="95" y="85"/>
                    <a:pt x="95" y="85"/>
                    <a:pt x="95" y="85"/>
                  </a:cubicBezTo>
                  <a:cubicBezTo>
                    <a:pt x="100" y="78"/>
                    <a:pt x="100" y="78"/>
                    <a:pt x="100" y="78"/>
                  </a:cubicBezTo>
                  <a:cubicBezTo>
                    <a:pt x="100" y="69"/>
                    <a:pt x="100" y="69"/>
                    <a:pt x="100" y="69"/>
                  </a:cubicBezTo>
                  <a:cubicBezTo>
                    <a:pt x="87" y="69"/>
                    <a:pt x="87" y="69"/>
                    <a:pt x="87" y="69"/>
                  </a:cubicBezTo>
                  <a:cubicBezTo>
                    <a:pt x="87" y="69"/>
                    <a:pt x="87" y="69"/>
                    <a:pt x="87" y="69"/>
                  </a:cubicBezTo>
                  <a:cubicBezTo>
                    <a:pt x="77" y="69"/>
                    <a:pt x="77" y="69"/>
                    <a:pt x="77" y="69"/>
                  </a:cubicBezTo>
                  <a:cubicBezTo>
                    <a:pt x="77" y="69"/>
                    <a:pt x="77" y="69"/>
                    <a:pt x="77" y="69"/>
                  </a:cubicBezTo>
                  <a:cubicBezTo>
                    <a:pt x="48" y="69"/>
                    <a:pt x="48" y="69"/>
                    <a:pt x="48" y="69"/>
                  </a:cubicBezTo>
                  <a:cubicBezTo>
                    <a:pt x="48" y="78"/>
                    <a:pt x="48" y="78"/>
                    <a:pt x="48" y="78"/>
                  </a:cubicBezTo>
                  <a:cubicBezTo>
                    <a:pt x="53" y="85"/>
                    <a:pt x="53" y="85"/>
                    <a:pt x="53" y="85"/>
                  </a:cubicBezTo>
                  <a:cubicBezTo>
                    <a:pt x="69" y="85"/>
                    <a:pt x="69" y="85"/>
                    <a:pt x="69" y="85"/>
                  </a:cubicBezTo>
                  <a:cubicBezTo>
                    <a:pt x="63" y="92"/>
                    <a:pt x="54" y="96"/>
                    <a:pt x="44" y="96"/>
                  </a:cubicBezTo>
                  <a:cubicBezTo>
                    <a:pt x="24" y="96"/>
                    <a:pt x="9" y="81"/>
                    <a:pt x="9" y="63"/>
                  </a:cubicBezTo>
                  <a:cubicBezTo>
                    <a:pt x="9" y="50"/>
                    <a:pt x="17" y="39"/>
                    <a:pt x="29" y="34"/>
                  </a:cubicBezTo>
                  <a:cubicBezTo>
                    <a:pt x="35" y="40"/>
                    <a:pt x="35" y="40"/>
                    <a:pt x="35" y="40"/>
                  </a:cubicBezTo>
                  <a:cubicBezTo>
                    <a:pt x="37" y="38"/>
                    <a:pt x="37" y="38"/>
                    <a:pt x="37" y="38"/>
                  </a:cubicBezTo>
                  <a:cubicBezTo>
                    <a:pt x="52" y="53"/>
                    <a:pt x="52" y="53"/>
                    <a:pt x="52" y="53"/>
                  </a:cubicBezTo>
                  <a:cubicBezTo>
                    <a:pt x="51" y="54"/>
                    <a:pt x="51" y="54"/>
                    <a:pt x="51" y="54"/>
                  </a:cubicBezTo>
                  <a:cubicBezTo>
                    <a:pt x="60" y="63"/>
                    <a:pt x="60" y="63"/>
                    <a:pt x="60" y="63"/>
                  </a:cubicBezTo>
                  <a:cubicBezTo>
                    <a:pt x="73" y="51"/>
                    <a:pt x="73" y="51"/>
                    <a:pt x="73" y="51"/>
                  </a:cubicBezTo>
                  <a:cubicBezTo>
                    <a:pt x="64" y="42"/>
                    <a:pt x="64" y="42"/>
                    <a:pt x="64" y="42"/>
                  </a:cubicBezTo>
                  <a:cubicBezTo>
                    <a:pt x="62" y="44"/>
                    <a:pt x="62" y="44"/>
                    <a:pt x="62" y="44"/>
                  </a:cubicBezTo>
                  <a:cubicBezTo>
                    <a:pt x="46" y="29"/>
                    <a:pt x="46" y="29"/>
                    <a:pt x="46" y="29"/>
                  </a:cubicBezTo>
                  <a:cubicBezTo>
                    <a:pt x="49" y="27"/>
                    <a:pt x="49" y="27"/>
                    <a:pt x="49" y="27"/>
                  </a:cubicBezTo>
                  <a:cubicBezTo>
                    <a:pt x="34" y="13"/>
                    <a:pt x="34" y="13"/>
                    <a:pt x="34" y="13"/>
                  </a:cubicBezTo>
                  <a:cubicBezTo>
                    <a:pt x="32" y="15"/>
                    <a:pt x="32" y="15"/>
                    <a:pt x="32" y="15"/>
                  </a:cubicBezTo>
                  <a:cubicBezTo>
                    <a:pt x="24" y="8"/>
                    <a:pt x="24" y="8"/>
                    <a:pt x="24" y="8"/>
                  </a:cubicBezTo>
                  <a:cubicBezTo>
                    <a:pt x="26" y="6"/>
                    <a:pt x="26" y="6"/>
                    <a:pt x="26" y="6"/>
                  </a:cubicBezTo>
                  <a:cubicBezTo>
                    <a:pt x="20" y="0"/>
                    <a:pt x="20" y="0"/>
                    <a:pt x="20" y="0"/>
                  </a:cubicBezTo>
                  <a:cubicBezTo>
                    <a:pt x="20" y="0"/>
                    <a:pt x="20" y="0"/>
                    <a:pt x="20"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21" name="组合 20"/>
          <p:cNvGrpSpPr/>
          <p:nvPr userDrawn="1"/>
        </p:nvGrpSpPr>
        <p:grpSpPr>
          <a:xfrm>
            <a:off x="9911116" y="415091"/>
            <a:ext cx="319468" cy="370584"/>
            <a:chOff x="682539" y="6141957"/>
            <a:chExt cx="319468" cy="370584"/>
          </a:xfrm>
        </p:grpSpPr>
        <p:sp>
          <p:nvSpPr>
            <p:cNvPr id="22" name="六边形 21"/>
            <p:cNvSpPr/>
            <p:nvPr/>
          </p:nvSpPr>
          <p:spPr>
            <a:xfrm rot="5400000">
              <a:off x="656981"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23" name="Freeform 55"/>
            <p:cNvSpPr/>
            <p:nvPr/>
          </p:nvSpPr>
          <p:spPr bwMode="auto">
            <a:xfrm>
              <a:off x="771541" y="6264513"/>
              <a:ext cx="158320" cy="146174"/>
            </a:xfrm>
            <a:custGeom>
              <a:avLst/>
              <a:gdLst>
                <a:gd name="T0" fmla="*/ 23 w 96"/>
                <a:gd name="T1" fmla="*/ 0 h 87"/>
                <a:gd name="T2" fmla="*/ 0 w 96"/>
                <a:gd name="T3" fmla="*/ 27 h 87"/>
                <a:gd name="T4" fmla="*/ 1 w 96"/>
                <a:gd name="T5" fmla="*/ 38 h 87"/>
                <a:gd name="T6" fmla="*/ 15 w 96"/>
                <a:gd name="T7" fmla="*/ 38 h 87"/>
                <a:gd name="T8" fmla="*/ 19 w 96"/>
                <a:gd name="T9" fmla="*/ 22 h 87"/>
                <a:gd name="T10" fmla="*/ 21 w 96"/>
                <a:gd name="T11" fmla="*/ 20 h 87"/>
                <a:gd name="T12" fmla="*/ 24 w 96"/>
                <a:gd name="T13" fmla="*/ 22 h 87"/>
                <a:gd name="T14" fmla="*/ 28 w 96"/>
                <a:gd name="T15" fmla="*/ 47 h 87"/>
                <a:gd name="T16" fmla="*/ 30 w 96"/>
                <a:gd name="T17" fmla="*/ 37 h 87"/>
                <a:gd name="T18" fmla="*/ 32 w 96"/>
                <a:gd name="T19" fmla="*/ 34 h 87"/>
                <a:gd name="T20" fmla="*/ 34 w 96"/>
                <a:gd name="T21" fmla="*/ 36 h 87"/>
                <a:gd name="T22" fmla="*/ 36 w 96"/>
                <a:gd name="T23" fmla="*/ 39 h 87"/>
                <a:gd name="T24" fmla="*/ 38 w 96"/>
                <a:gd name="T25" fmla="*/ 32 h 87"/>
                <a:gd name="T26" fmla="*/ 40 w 96"/>
                <a:gd name="T27" fmla="*/ 30 h 87"/>
                <a:gd name="T28" fmla="*/ 42 w 96"/>
                <a:gd name="T29" fmla="*/ 31 h 87"/>
                <a:gd name="T30" fmla="*/ 47 w 96"/>
                <a:gd name="T31" fmla="*/ 38 h 87"/>
                <a:gd name="T32" fmla="*/ 63 w 96"/>
                <a:gd name="T33" fmla="*/ 38 h 87"/>
                <a:gd name="T34" fmla="*/ 69 w 96"/>
                <a:gd name="T35" fmla="*/ 33 h 87"/>
                <a:gd name="T36" fmla="*/ 76 w 96"/>
                <a:gd name="T37" fmla="*/ 40 h 87"/>
                <a:gd name="T38" fmla="*/ 69 w 96"/>
                <a:gd name="T39" fmla="*/ 47 h 87"/>
                <a:gd name="T40" fmla="*/ 63 w 96"/>
                <a:gd name="T41" fmla="*/ 43 h 87"/>
                <a:gd name="T42" fmla="*/ 45 w 96"/>
                <a:gd name="T43" fmla="*/ 43 h 87"/>
                <a:gd name="T44" fmla="*/ 43 w 96"/>
                <a:gd name="T45" fmla="*/ 42 h 87"/>
                <a:gd name="T46" fmla="*/ 41 w 96"/>
                <a:gd name="T47" fmla="*/ 39 h 87"/>
                <a:gd name="T48" fmla="*/ 39 w 96"/>
                <a:gd name="T49" fmla="*/ 46 h 87"/>
                <a:gd name="T50" fmla="*/ 37 w 96"/>
                <a:gd name="T51" fmla="*/ 48 h 87"/>
                <a:gd name="T52" fmla="*/ 35 w 96"/>
                <a:gd name="T53" fmla="*/ 47 h 87"/>
                <a:gd name="T54" fmla="*/ 33 w 96"/>
                <a:gd name="T55" fmla="*/ 44 h 87"/>
                <a:gd name="T56" fmla="*/ 31 w 96"/>
                <a:gd name="T57" fmla="*/ 62 h 87"/>
                <a:gd name="T58" fmla="*/ 28 w 96"/>
                <a:gd name="T59" fmla="*/ 64 h 87"/>
                <a:gd name="T60" fmla="*/ 26 w 96"/>
                <a:gd name="T61" fmla="*/ 62 h 87"/>
                <a:gd name="T62" fmla="*/ 21 w 96"/>
                <a:gd name="T63" fmla="*/ 35 h 87"/>
                <a:gd name="T64" fmla="*/ 20 w 96"/>
                <a:gd name="T65" fmla="*/ 41 h 87"/>
                <a:gd name="T66" fmla="*/ 17 w 96"/>
                <a:gd name="T67" fmla="*/ 43 h 87"/>
                <a:gd name="T68" fmla="*/ 3 w 96"/>
                <a:gd name="T69" fmla="*/ 43 h 87"/>
                <a:gd name="T70" fmla="*/ 48 w 96"/>
                <a:gd name="T71" fmla="*/ 87 h 87"/>
                <a:gd name="T72" fmla="*/ 96 w 96"/>
                <a:gd name="T73" fmla="*/ 27 h 87"/>
                <a:gd name="T74" fmla="*/ 73 w 96"/>
                <a:gd name="T75" fmla="*/ 0 h 87"/>
                <a:gd name="T76" fmla="*/ 49 w 96"/>
                <a:gd name="T77" fmla="*/ 16 h 87"/>
                <a:gd name="T78" fmla="*/ 23 w 96"/>
                <a:gd name="T7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7">
                  <a:moveTo>
                    <a:pt x="23" y="0"/>
                  </a:moveTo>
                  <a:cubicBezTo>
                    <a:pt x="6" y="0"/>
                    <a:pt x="0" y="14"/>
                    <a:pt x="0" y="27"/>
                  </a:cubicBezTo>
                  <a:cubicBezTo>
                    <a:pt x="0" y="31"/>
                    <a:pt x="0" y="35"/>
                    <a:pt x="1" y="38"/>
                  </a:cubicBezTo>
                  <a:cubicBezTo>
                    <a:pt x="15" y="38"/>
                    <a:pt x="15" y="38"/>
                    <a:pt x="15" y="38"/>
                  </a:cubicBezTo>
                  <a:cubicBezTo>
                    <a:pt x="19" y="22"/>
                    <a:pt x="19" y="22"/>
                    <a:pt x="19" y="22"/>
                  </a:cubicBezTo>
                  <a:cubicBezTo>
                    <a:pt x="19" y="21"/>
                    <a:pt x="20" y="20"/>
                    <a:pt x="21" y="20"/>
                  </a:cubicBezTo>
                  <a:cubicBezTo>
                    <a:pt x="22" y="20"/>
                    <a:pt x="23" y="21"/>
                    <a:pt x="24" y="22"/>
                  </a:cubicBezTo>
                  <a:cubicBezTo>
                    <a:pt x="28" y="47"/>
                    <a:pt x="28" y="47"/>
                    <a:pt x="28" y="47"/>
                  </a:cubicBezTo>
                  <a:cubicBezTo>
                    <a:pt x="30" y="37"/>
                    <a:pt x="30" y="37"/>
                    <a:pt x="30" y="37"/>
                  </a:cubicBezTo>
                  <a:cubicBezTo>
                    <a:pt x="30" y="36"/>
                    <a:pt x="31" y="35"/>
                    <a:pt x="32" y="34"/>
                  </a:cubicBezTo>
                  <a:cubicBezTo>
                    <a:pt x="33" y="34"/>
                    <a:pt x="34" y="35"/>
                    <a:pt x="34" y="36"/>
                  </a:cubicBezTo>
                  <a:cubicBezTo>
                    <a:pt x="36" y="39"/>
                    <a:pt x="36" y="39"/>
                    <a:pt x="36" y="39"/>
                  </a:cubicBezTo>
                  <a:cubicBezTo>
                    <a:pt x="38" y="32"/>
                    <a:pt x="38" y="32"/>
                    <a:pt x="38" y="32"/>
                  </a:cubicBezTo>
                  <a:cubicBezTo>
                    <a:pt x="38" y="31"/>
                    <a:pt x="39" y="30"/>
                    <a:pt x="40" y="30"/>
                  </a:cubicBezTo>
                  <a:cubicBezTo>
                    <a:pt x="41" y="30"/>
                    <a:pt x="42" y="30"/>
                    <a:pt x="42" y="31"/>
                  </a:cubicBezTo>
                  <a:cubicBezTo>
                    <a:pt x="47" y="38"/>
                    <a:pt x="47" y="38"/>
                    <a:pt x="47" y="38"/>
                  </a:cubicBezTo>
                  <a:cubicBezTo>
                    <a:pt x="63" y="38"/>
                    <a:pt x="63" y="38"/>
                    <a:pt x="63" y="38"/>
                  </a:cubicBezTo>
                  <a:cubicBezTo>
                    <a:pt x="64" y="35"/>
                    <a:pt x="66" y="33"/>
                    <a:pt x="69" y="33"/>
                  </a:cubicBezTo>
                  <a:cubicBezTo>
                    <a:pt x="73" y="33"/>
                    <a:pt x="76" y="37"/>
                    <a:pt x="76" y="40"/>
                  </a:cubicBezTo>
                  <a:cubicBezTo>
                    <a:pt x="76" y="44"/>
                    <a:pt x="73" y="47"/>
                    <a:pt x="69" y="47"/>
                  </a:cubicBezTo>
                  <a:cubicBezTo>
                    <a:pt x="67" y="47"/>
                    <a:pt x="64" y="46"/>
                    <a:pt x="63" y="43"/>
                  </a:cubicBezTo>
                  <a:cubicBezTo>
                    <a:pt x="45" y="43"/>
                    <a:pt x="45" y="43"/>
                    <a:pt x="45" y="43"/>
                  </a:cubicBezTo>
                  <a:cubicBezTo>
                    <a:pt x="44" y="43"/>
                    <a:pt x="44" y="43"/>
                    <a:pt x="43" y="42"/>
                  </a:cubicBezTo>
                  <a:cubicBezTo>
                    <a:pt x="41" y="39"/>
                    <a:pt x="41" y="39"/>
                    <a:pt x="41" y="39"/>
                  </a:cubicBezTo>
                  <a:cubicBezTo>
                    <a:pt x="39" y="46"/>
                    <a:pt x="39" y="46"/>
                    <a:pt x="39" y="46"/>
                  </a:cubicBezTo>
                  <a:cubicBezTo>
                    <a:pt x="39" y="47"/>
                    <a:pt x="38" y="48"/>
                    <a:pt x="37" y="48"/>
                  </a:cubicBezTo>
                  <a:cubicBezTo>
                    <a:pt x="36" y="48"/>
                    <a:pt x="35" y="48"/>
                    <a:pt x="35" y="47"/>
                  </a:cubicBezTo>
                  <a:cubicBezTo>
                    <a:pt x="33" y="44"/>
                    <a:pt x="33" y="44"/>
                    <a:pt x="33" y="44"/>
                  </a:cubicBezTo>
                  <a:cubicBezTo>
                    <a:pt x="31" y="62"/>
                    <a:pt x="31" y="62"/>
                    <a:pt x="31" y="62"/>
                  </a:cubicBezTo>
                  <a:cubicBezTo>
                    <a:pt x="31" y="63"/>
                    <a:pt x="30" y="64"/>
                    <a:pt x="28" y="64"/>
                  </a:cubicBezTo>
                  <a:cubicBezTo>
                    <a:pt x="27" y="64"/>
                    <a:pt x="26" y="64"/>
                    <a:pt x="26" y="62"/>
                  </a:cubicBezTo>
                  <a:cubicBezTo>
                    <a:pt x="21" y="35"/>
                    <a:pt x="21" y="35"/>
                    <a:pt x="21" y="35"/>
                  </a:cubicBezTo>
                  <a:cubicBezTo>
                    <a:pt x="20" y="41"/>
                    <a:pt x="20" y="41"/>
                    <a:pt x="20" y="41"/>
                  </a:cubicBezTo>
                  <a:cubicBezTo>
                    <a:pt x="19" y="43"/>
                    <a:pt x="18" y="43"/>
                    <a:pt x="17" y="43"/>
                  </a:cubicBezTo>
                  <a:cubicBezTo>
                    <a:pt x="3" y="43"/>
                    <a:pt x="3" y="43"/>
                    <a:pt x="3" y="43"/>
                  </a:cubicBezTo>
                  <a:cubicBezTo>
                    <a:pt x="12" y="62"/>
                    <a:pt x="34" y="71"/>
                    <a:pt x="48" y="87"/>
                  </a:cubicBezTo>
                  <a:cubicBezTo>
                    <a:pt x="65" y="67"/>
                    <a:pt x="96" y="55"/>
                    <a:pt x="96" y="27"/>
                  </a:cubicBezTo>
                  <a:cubicBezTo>
                    <a:pt x="96" y="14"/>
                    <a:pt x="90" y="0"/>
                    <a:pt x="73" y="0"/>
                  </a:cubicBezTo>
                  <a:cubicBezTo>
                    <a:pt x="54" y="0"/>
                    <a:pt x="49" y="16"/>
                    <a:pt x="49" y="16"/>
                  </a:cubicBezTo>
                  <a:cubicBezTo>
                    <a:pt x="49" y="16"/>
                    <a:pt x="44" y="0"/>
                    <a:pt x="23"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spTree>
  </p:cSld>
  <p:clrMapOvr>
    <a:masterClrMapping/>
  </p:clrMapOvr>
  <p:transition advTm="300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grpSp>
        <p:nvGrpSpPr>
          <p:cNvPr id="16" name="组合 15"/>
          <p:cNvGrpSpPr/>
          <p:nvPr userDrawn="1"/>
        </p:nvGrpSpPr>
        <p:grpSpPr>
          <a:xfrm flipV="1">
            <a:off x="450595" y="195055"/>
            <a:ext cx="252137" cy="610438"/>
            <a:chOff x="2568697" y="1231358"/>
            <a:chExt cx="1160388" cy="2399720"/>
          </a:xfrm>
        </p:grpSpPr>
        <p:sp>
          <p:nvSpPr>
            <p:cNvPr id="17" name="矩形 16"/>
            <p:cNvSpPr/>
            <p:nvPr/>
          </p:nvSpPr>
          <p:spPr>
            <a:xfrm rot="5400000">
              <a:off x="2822857" y="1649152"/>
              <a:ext cx="1324022" cy="488435"/>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rot="10800000">
              <a:off x="2568697" y="1231358"/>
              <a:ext cx="486877" cy="2399720"/>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11414258" y="415091"/>
            <a:ext cx="319468" cy="370584"/>
            <a:chOff x="2185681" y="6141957"/>
            <a:chExt cx="319468" cy="370584"/>
          </a:xfrm>
        </p:grpSpPr>
        <p:sp>
          <p:nvSpPr>
            <p:cNvPr id="10" name="六边形 9"/>
            <p:cNvSpPr/>
            <p:nvPr/>
          </p:nvSpPr>
          <p:spPr>
            <a:xfrm rot="5400000">
              <a:off x="2160123" y="6167515"/>
              <a:ext cx="370584" cy="319468"/>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1" name="加号 10"/>
            <p:cNvSpPr/>
            <p:nvPr/>
          </p:nvSpPr>
          <p:spPr>
            <a:xfrm>
              <a:off x="2254725" y="6223489"/>
              <a:ext cx="201158" cy="201158"/>
            </a:xfrm>
            <a:prstGeom prst="mathPlus">
              <a:avLst>
                <a:gd name="adj1" fmla="val 18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grpSp>
      <p:grpSp>
        <p:nvGrpSpPr>
          <p:cNvPr id="12" name="组合 11"/>
          <p:cNvGrpSpPr/>
          <p:nvPr userDrawn="1"/>
        </p:nvGrpSpPr>
        <p:grpSpPr>
          <a:xfrm>
            <a:off x="10913211" y="415091"/>
            <a:ext cx="319468" cy="370584"/>
            <a:chOff x="1684634" y="6141957"/>
            <a:chExt cx="319468" cy="370584"/>
          </a:xfrm>
        </p:grpSpPr>
        <p:sp>
          <p:nvSpPr>
            <p:cNvPr id="13" name="六边形 12"/>
            <p:cNvSpPr/>
            <p:nvPr/>
          </p:nvSpPr>
          <p:spPr>
            <a:xfrm rot="5400000">
              <a:off x="1659076"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4" name="Freeform 44"/>
            <p:cNvSpPr>
              <a:spLocks noEditPoints="1"/>
            </p:cNvSpPr>
            <p:nvPr/>
          </p:nvSpPr>
          <p:spPr bwMode="auto">
            <a:xfrm>
              <a:off x="1768300" y="6246377"/>
              <a:ext cx="155737" cy="160317"/>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19" name="组合 18"/>
          <p:cNvGrpSpPr/>
          <p:nvPr userDrawn="1"/>
        </p:nvGrpSpPr>
        <p:grpSpPr>
          <a:xfrm>
            <a:off x="10412163" y="415091"/>
            <a:ext cx="319468" cy="370584"/>
            <a:chOff x="1183586" y="6141957"/>
            <a:chExt cx="319468" cy="370584"/>
          </a:xfrm>
        </p:grpSpPr>
        <p:sp>
          <p:nvSpPr>
            <p:cNvPr id="20" name="六边形 19"/>
            <p:cNvSpPr/>
            <p:nvPr/>
          </p:nvSpPr>
          <p:spPr>
            <a:xfrm rot="5400000">
              <a:off x="1158028" y="6167515"/>
              <a:ext cx="370584" cy="319468"/>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21" name="Freeform 7"/>
            <p:cNvSpPr/>
            <p:nvPr/>
          </p:nvSpPr>
          <p:spPr bwMode="auto">
            <a:xfrm>
              <a:off x="1296194" y="6246377"/>
              <a:ext cx="129174" cy="170096"/>
            </a:xfrm>
            <a:custGeom>
              <a:avLst/>
              <a:gdLst>
                <a:gd name="T0" fmla="*/ 20 w 100"/>
                <a:gd name="T1" fmla="*/ 0 h 131"/>
                <a:gd name="T2" fmla="*/ 7 w 100"/>
                <a:gd name="T3" fmla="*/ 12 h 131"/>
                <a:gd name="T4" fmla="*/ 13 w 100"/>
                <a:gd name="T5" fmla="*/ 18 h 131"/>
                <a:gd name="T6" fmla="*/ 15 w 100"/>
                <a:gd name="T7" fmla="*/ 17 h 131"/>
                <a:gd name="T8" fmla="*/ 22 w 100"/>
                <a:gd name="T9" fmla="*/ 24 h 131"/>
                <a:gd name="T10" fmla="*/ 20 w 100"/>
                <a:gd name="T11" fmla="*/ 26 h 131"/>
                <a:gd name="T12" fmla="*/ 21 w 100"/>
                <a:gd name="T13" fmla="*/ 27 h 131"/>
                <a:gd name="T14" fmla="*/ 0 w 100"/>
                <a:gd name="T15" fmla="*/ 63 h 131"/>
                <a:gd name="T16" fmla="*/ 35 w 100"/>
                <a:gd name="T17" fmla="*/ 104 h 131"/>
                <a:gd name="T18" fmla="*/ 35 w 100"/>
                <a:gd name="T19" fmla="*/ 114 h 131"/>
                <a:gd name="T20" fmla="*/ 22 w 100"/>
                <a:gd name="T21" fmla="*/ 114 h 131"/>
                <a:gd name="T22" fmla="*/ 22 w 100"/>
                <a:gd name="T23" fmla="*/ 131 h 131"/>
                <a:gd name="T24" fmla="*/ 65 w 100"/>
                <a:gd name="T25" fmla="*/ 131 h 131"/>
                <a:gd name="T26" fmla="*/ 65 w 100"/>
                <a:gd name="T27" fmla="*/ 114 h 131"/>
                <a:gd name="T28" fmla="*/ 53 w 100"/>
                <a:gd name="T29" fmla="*/ 114 h 131"/>
                <a:gd name="T30" fmla="*/ 53 w 100"/>
                <a:gd name="T31" fmla="*/ 104 h 131"/>
                <a:gd name="T32" fmla="*/ 81 w 100"/>
                <a:gd name="T33" fmla="*/ 85 h 131"/>
                <a:gd name="T34" fmla="*/ 95 w 100"/>
                <a:gd name="T35" fmla="*/ 85 h 131"/>
                <a:gd name="T36" fmla="*/ 100 w 100"/>
                <a:gd name="T37" fmla="*/ 78 h 131"/>
                <a:gd name="T38" fmla="*/ 100 w 100"/>
                <a:gd name="T39" fmla="*/ 69 h 131"/>
                <a:gd name="T40" fmla="*/ 87 w 100"/>
                <a:gd name="T41" fmla="*/ 69 h 131"/>
                <a:gd name="T42" fmla="*/ 87 w 100"/>
                <a:gd name="T43" fmla="*/ 69 h 131"/>
                <a:gd name="T44" fmla="*/ 77 w 100"/>
                <a:gd name="T45" fmla="*/ 69 h 131"/>
                <a:gd name="T46" fmla="*/ 77 w 100"/>
                <a:gd name="T47" fmla="*/ 69 h 131"/>
                <a:gd name="T48" fmla="*/ 48 w 100"/>
                <a:gd name="T49" fmla="*/ 69 h 131"/>
                <a:gd name="T50" fmla="*/ 48 w 100"/>
                <a:gd name="T51" fmla="*/ 78 h 131"/>
                <a:gd name="T52" fmla="*/ 53 w 100"/>
                <a:gd name="T53" fmla="*/ 85 h 131"/>
                <a:gd name="T54" fmla="*/ 69 w 100"/>
                <a:gd name="T55" fmla="*/ 85 h 131"/>
                <a:gd name="T56" fmla="*/ 44 w 100"/>
                <a:gd name="T57" fmla="*/ 96 h 131"/>
                <a:gd name="T58" fmla="*/ 9 w 100"/>
                <a:gd name="T59" fmla="*/ 63 h 131"/>
                <a:gd name="T60" fmla="*/ 29 w 100"/>
                <a:gd name="T61" fmla="*/ 34 h 131"/>
                <a:gd name="T62" fmla="*/ 35 w 100"/>
                <a:gd name="T63" fmla="*/ 40 h 131"/>
                <a:gd name="T64" fmla="*/ 37 w 100"/>
                <a:gd name="T65" fmla="*/ 38 h 131"/>
                <a:gd name="T66" fmla="*/ 52 w 100"/>
                <a:gd name="T67" fmla="*/ 53 h 131"/>
                <a:gd name="T68" fmla="*/ 51 w 100"/>
                <a:gd name="T69" fmla="*/ 54 h 131"/>
                <a:gd name="T70" fmla="*/ 60 w 100"/>
                <a:gd name="T71" fmla="*/ 63 h 131"/>
                <a:gd name="T72" fmla="*/ 73 w 100"/>
                <a:gd name="T73" fmla="*/ 51 h 131"/>
                <a:gd name="T74" fmla="*/ 64 w 100"/>
                <a:gd name="T75" fmla="*/ 42 h 131"/>
                <a:gd name="T76" fmla="*/ 62 w 100"/>
                <a:gd name="T77" fmla="*/ 44 h 131"/>
                <a:gd name="T78" fmla="*/ 46 w 100"/>
                <a:gd name="T79" fmla="*/ 29 h 131"/>
                <a:gd name="T80" fmla="*/ 49 w 100"/>
                <a:gd name="T81" fmla="*/ 27 h 131"/>
                <a:gd name="T82" fmla="*/ 34 w 100"/>
                <a:gd name="T83" fmla="*/ 13 h 131"/>
                <a:gd name="T84" fmla="*/ 32 w 100"/>
                <a:gd name="T85" fmla="*/ 15 h 131"/>
                <a:gd name="T86" fmla="*/ 24 w 100"/>
                <a:gd name="T87" fmla="*/ 8 h 131"/>
                <a:gd name="T88" fmla="*/ 26 w 100"/>
                <a:gd name="T89" fmla="*/ 6 h 131"/>
                <a:gd name="T90" fmla="*/ 20 w 100"/>
                <a:gd name="T91" fmla="*/ 0 h 131"/>
                <a:gd name="T92" fmla="*/ 20 w 100"/>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131">
                  <a:moveTo>
                    <a:pt x="20" y="0"/>
                  </a:moveTo>
                  <a:cubicBezTo>
                    <a:pt x="7" y="12"/>
                    <a:pt x="7" y="12"/>
                    <a:pt x="7" y="12"/>
                  </a:cubicBezTo>
                  <a:cubicBezTo>
                    <a:pt x="13" y="18"/>
                    <a:pt x="13" y="18"/>
                    <a:pt x="13" y="18"/>
                  </a:cubicBezTo>
                  <a:cubicBezTo>
                    <a:pt x="15" y="17"/>
                    <a:pt x="15" y="17"/>
                    <a:pt x="15" y="17"/>
                  </a:cubicBezTo>
                  <a:cubicBezTo>
                    <a:pt x="22" y="24"/>
                    <a:pt x="22" y="24"/>
                    <a:pt x="22" y="24"/>
                  </a:cubicBezTo>
                  <a:cubicBezTo>
                    <a:pt x="20" y="26"/>
                    <a:pt x="20" y="26"/>
                    <a:pt x="20" y="26"/>
                  </a:cubicBezTo>
                  <a:cubicBezTo>
                    <a:pt x="21" y="27"/>
                    <a:pt x="21" y="27"/>
                    <a:pt x="21" y="27"/>
                  </a:cubicBezTo>
                  <a:cubicBezTo>
                    <a:pt x="8" y="34"/>
                    <a:pt x="0" y="48"/>
                    <a:pt x="0" y="63"/>
                  </a:cubicBezTo>
                  <a:cubicBezTo>
                    <a:pt x="0" y="84"/>
                    <a:pt x="15" y="100"/>
                    <a:pt x="35" y="104"/>
                  </a:cubicBezTo>
                  <a:cubicBezTo>
                    <a:pt x="35" y="114"/>
                    <a:pt x="35" y="114"/>
                    <a:pt x="35" y="114"/>
                  </a:cubicBezTo>
                  <a:cubicBezTo>
                    <a:pt x="22" y="114"/>
                    <a:pt x="22" y="114"/>
                    <a:pt x="22" y="114"/>
                  </a:cubicBezTo>
                  <a:cubicBezTo>
                    <a:pt x="22" y="131"/>
                    <a:pt x="22" y="131"/>
                    <a:pt x="22" y="131"/>
                  </a:cubicBezTo>
                  <a:cubicBezTo>
                    <a:pt x="65" y="131"/>
                    <a:pt x="65" y="131"/>
                    <a:pt x="65" y="131"/>
                  </a:cubicBezTo>
                  <a:cubicBezTo>
                    <a:pt x="65" y="114"/>
                    <a:pt x="65" y="114"/>
                    <a:pt x="65" y="114"/>
                  </a:cubicBezTo>
                  <a:cubicBezTo>
                    <a:pt x="53" y="114"/>
                    <a:pt x="53" y="114"/>
                    <a:pt x="53" y="114"/>
                  </a:cubicBezTo>
                  <a:cubicBezTo>
                    <a:pt x="53" y="104"/>
                    <a:pt x="53" y="104"/>
                    <a:pt x="53" y="104"/>
                  </a:cubicBezTo>
                  <a:cubicBezTo>
                    <a:pt x="64" y="102"/>
                    <a:pt x="75" y="95"/>
                    <a:pt x="81" y="85"/>
                  </a:cubicBezTo>
                  <a:cubicBezTo>
                    <a:pt x="95" y="85"/>
                    <a:pt x="95" y="85"/>
                    <a:pt x="95" y="85"/>
                  </a:cubicBezTo>
                  <a:cubicBezTo>
                    <a:pt x="100" y="78"/>
                    <a:pt x="100" y="78"/>
                    <a:pt x="100" y="78"/>
                  </a:cubicBezTo>
                  <a:cubicBezTo>
                    <a:pt x="100" y="69"/>
                    <a:pt x="100" y="69"/>
                    <a:pt x="100" y="69"/>
                  </a:cubicBezTo>
                  <a:cubicBezTo>
                    <a:pt x="87" y="69"/>
                    <a:pt x="87" y="69"/>
                    <a:pt x="87" y="69"/>
                  </a:cubicBezTo>
                  <a:cubicBezTo>
                    <a:pt x="87" y="69"/>
                    <a:pt x="87" y="69"/>
                    <a:pt x="87" y="69"/>
                  </a:cubicBezTo>
                  <a:cubicBezTo>
                    <a:pt x="77" y="69"/>
                    <a:pt x="77" y="69"/>
                    <a:pt x="77" y="69"/>
                  </a:cubicBezTo>
                  <a:cubicBezTo>
                    <a:pt x="77" y="69"/>
                    <a:pt x="77" y="69"/>
                    <a:pt x="77" y="69"/>
                  </a:cubicBezTo>
                  <a:cubicBezTo>
                    <a:pt x="48" y="69"/>
                    <a:pt x="48" y="69"/>
                    <a:pt x="48" y="69"/>
                  </a:cubicBezTo>
                  <a:cubicBezTo>
                    <a:pt x="48" y="78"/>
                    <a:pt x="48" y="78"/>
                    <a:pt x="48" y="78"/>
                  </a:cubicBezTo>
                  <a:cubicBezTo>
                    <a:pt x="53" y="85"/>
                    <a:pt x="53" y="85"/>
                    <a:pt x="53" y="85"/>
                  </a:cubicBezTo>
                  <a:cubicBezTo>
                    <a:pt x="69" y="85"/>
                    <a:pt x="69" y="85"/>
                    <a:pt x="69" y="85"/>
                  </a:cubicBezTo>
                  <a:cubicBezTo>
                    <a:pt x="63" y="92"/>
                    <a:pt x="54" y="96"/>
                    <a:pt x="44" y="96"/>
                  </a:cubicBezTo>
                  <a:cubicBezTo>
                    <a:pt x="24" y="96"/>
                    <a:pt x="9" y="81"/>
                    <a:pt x="9" y="63"/>
                  </a:cubicBezTo>
                  <a:cubicBezTo>
                    <a:pt x="9" y="50"/>
                    <a:pt x="17" y="39"/>
                    <a:pt x="29" y="34"/>
                  </a:cubicBezTo>
                  <a:cubicBezTo>
                    <a:pt x="35" y="40"/>
                    <a:pt x="35" y="40"/>
                    <a:pt x="35" y="40"/>
                  </a:cubicBezTo>
                  <a:cubicBezTo>
                    <a:pt x="37" y="38"/>
                    <a:pt x="37" y="38"/>
                    <a:pt x="37" y="38"/>
                  </a:cubicBezTo>
                  <a:cubicBezTo>
                    <a:pt x="52" y="53"/>
                    <a:pt x="52" y="53"/>
                    <a:pt x="52" y="53"/>
                  </a:cubicBezTo>
                  <a:cubicBezTo>
                    <a:pt x="51" y="54"/>
                    <a:pt x="51" y="54"/>
                    <a:pt x="51" y="54"/>
                  </a:cubicBezTo>
                  <a:cubicBezTo>
                    <a:pt x="60" y="63"/>
                    <a:pt x="60" y="63"/>
                    <a:pt x="60" y="63"/>
                  </a:cubicBezTo>
                  <a:cubicBezTo>
                    <a:pt x="73" y="51"/>
                    <a:pt x="73" y="51"/>
                    <a:pt x="73" y="51"/>
                  </a:cubicBezTo>
                  <a:cubicBezTo>
                    <a:pt x="64" y="42"/>
                    <a:pt x="64" y="42"/>
                    <a:pt x="64" y="42"/>
                  </a:cubicBezTo>
                  <a:cubicBezTo>
                    <a:pt x="62" y="44"/>
                    <a:pt x="62" y="44"/>
                    <a:pt x="62" y="44"/>
                  </a:cubicBezTo>
                  <a:cubicBezTo>
                    <a:pt x="46" y="29"/>
                    <a:pt x="46" y="29"/>
                    <a:pt x="46" y="29"/>
                  </a:cubicBezTo>
                  <a:cubicBezTo>
                    <a:pt x="49" y="27"/>
                    <a:pt x="49" y="27"/>
                    <a:pt x="49" y="27"/>
                  </a:cubicBezTo>
                  <a:cubicBezTo>
                    <a:pt x="34" y="13"/>
                    <a:pt x="34" y="13"/>
                    <a:pt x="34" y="13"/>
                  </a:cubicBezTo>
                  <a:cubicBezTo>
                    <a:pt x="32" y="15"/>
                    <a:pt x="32" y="15"/>
                    <a:pt x="32" y="15"/>
                  </a:cubicBezTo>
                  <a:cubicBezTo>
                    <a:pt x="24" y="8"/>
                    <a:pt x="24" y="8"/>
                    <a:pt x="24" y="8"/>
                  </a:cubicBezTo>
                  <a:cubicBezTo>
                    <a:pt x="26" y="6"/>
                    <a:pt x="26" y="6"/>
                    <a:pt x="26" y="6"/>
                  </a:cubicBezTo>
                  <a:cubicBezTo>
                    <a:pt x="20" y="0"/>
                    <a:pt x="20" y="0"/>
                    <a:pt x="20" y="0"/>
                  </a:cubicBezTo>
                  <a:cubicBezTo>
                    <a:pt x="20" y="0"/>
                    <a:pt x="20" y="0"/>
                    <a:pt x="20"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22" name="组合 21"/>
          <p:cNvGrpSpPr/>
          <p:nvPr userDrawn="1"/>
        </p:nvGrpSpPr>
        <p:grpSpPr>
          <a:xfrm>
            <a:off x="9911116" y="415091"/>
            <a:ext cx="319468" cy="370584"/>
            <a:chOff x="682539" y="6141957"/>
            <a:chExt cx="319468" cy="370584"/>
          </a:xfrm>
        </p:grpSpPr>
        <p:sp>
          <p:nvSpPr>
            <p:cNvPr id="23" name="六边形 22"/>
            <p:cNvSpPr/>
            <p:nvPr/>
          </p:nvSpPr>
          <p:spPr>
            <a:xfrm rot="5400000">
              <a:off x="656981"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24" name="Freeform 55"/>
            <p:cNvSpPr/>
            <p:nvPr/>
          </p:nvSpPr>
          <p:spPr bwMode="auto">
            <a:xfrm>
              <a:off x="771541" y="6264513"/>
              <a:ext cx="158320" cy="146174"/>
            </a:xfrm>
            <a:custGeom>
              <a:avLst/>
              <a:gdLst>
                <a:gd name="T0" fmla="*/ 23 w 96"/>
                <a:gd name="T1" fmla="*/ 0 h 87"/>
                <a:gd name="T2" fmla="*/ 0 w 96"/>
                <a:gd name="T3" fmla="*/ 27 h 87"/>
                <a:gd name="T4" fmla="*/ 1 w 96"/>
                <a:gd name="T5" fmla="*/ 38 h 87"/>
                <a:gd name="T6" fmla="*/ 15 w 96"/>
                <a:gd name="T7" fmla="*/ 38 h 87"/>
                <a:gd name="T8" fmla="*/ 19 w 96"/>
                <a:gd name="T9" fmla="*/ 22 h 87"/>
                <a:gd name="T10" fmla="*/ 21 w 96"/>
                <a:gd name="T11" fmla="*/ 20 h 87"/>
                <a:gd name="T12" fmla="*/ 24 w 96"/>
                <a:gd name="T13" fmla="*/ 22 h 87"/>
                <a:gd name="T14" fmla="*/ 28 w 96"/>
                <a:gd name="T15" fmla="*/ 47 h 87"/>
                <a:gd name="T16" fmla="*/ 30 w 96"/>
                <a:gd name="T17" fmla="*/ 37 h 87"/>
                <a:gd name="T18" fmla="*/ 32 w 96"/>
                <a:gd name="T19" fmla="*/ 34 h 87"/>
                <a:gd name="T20" fmla="*/ 34 w 96"/>
                <a:gd name="T21" fmla="*/ 36 h 87"/>
                <a:gd name="T22" fmla="*/ 36 w 96"/>
                <a:gd name="T23" fmla="*/ 39 h 87"/>
                <a:gd name="T24" fmla="*/ 38 w 96"/>
                <a:gd name="T25" fmla="*/ 32 h 87"/>
                <a:gd name="T26" fmla="*/ 40 w 96"/>
                <a:gd name="T27" fmla="*/ 30 h 87"/>
                <a:gd name="T28" fmla="*/ 42 w 96"/>
                <a:gd name="T29" fmla="*/ 31 h 87"/>
                <a:gd name="T30" fmla="*/ 47 w 96"/>
                <a:gd name="T31" fmla="*/ 38 h 87"/>
                <a:gd name="T32" fmla="*/ 63 w 96"/>
                <a:gd name="T33" fmla="*/ 38 h 87"/>
                <a:gd name="T34" fmla="*/ 69 w 96"/>
                <a:gd name="T35" fmla="*/ 33 h 87"/>
                <a:gd name="T36" fmla="*/ 76 w 96"/>
                <a:gd name="T37" fmla="*/ 40 h 87"/>
                <a:gd name="T38" fmla="*/ 69 w 96"/>
                <a:gd name="T39" fmla="*/ 47 h 87"/>
                <a:gd name="T40" fmla="*/ 63 w 96"/>
                <a:gd name="T41" fmla="*/ 43 h 87"/>
                <a:gd name="T42" fmla="*/ 45 w 96"/>
                <a:gd name="T43" fmla="*/ 43 h 87"/>
                <a:gd name="T44" fmla="*/ 43 w 96"/>
                <a:gd name="T45" fmla="*/ 42 h 87"/>
                <a:gd name="T46" fmla="*/ 41 w 96"/>
                <a:gd name="T47" fmla="*/ 39 h 87"/>
                <a:gd name="T48" fmla="*/ 39 w 96"/>
                <a:gd name="T49" fmla="*/ 46 h 87"/>
                <a:gd name="T50" fmla="*/ 37 w 96"/>
                <a:gd name="T51" fmla="*/ 48 h 87"/>
                <a:gd name="T52" fmla="*/ 35 w 96"/>
                <a:gd name="T53" fmla="*/ 47 h 87"/>
                <a:gd name="T54" fmla="*/ 33 w 96"/>
                <a:gd name="T55" fmla="*/ 44 h 87"/>
                <a:gd name="T56" fmla="*/ 31 w 96"/>
                <a:gd name="T57" fmla="*/ 62 h 87"/>
                <a:gd name="T58" fmla="*/ 28 w 96"/>
                <a:gd name="T59" fmla="*/ 64 h 87"/>
                <a:gd name="T60" fmla="*/ 26 w 96"/>
                <a:gd name="T61" fmla="*/ 62 h 87"/>
                <a:gd name="T62" fmla="*/ 21 w 96"/>
                <a:gd name="T63" fmla="*/ 35 h 87"/>
                <a:gd name="T64" fmla="*/ 20 w 96"/>
                <a:gd name="T65" fmla="*/ 41 h 87"/>
                <a:gd name="T66" fmla="*/ 17 w 96"/>
                <a:gd name="T67" fmla="*/ 43 h 87"/>
                <a:gd name="T68" fmla="*/ 3 w 96"/>
                <a:gd name="T69" fmla="*/ 43 h 87"/>
                <a:gd name="T70" fmla="*/ 48 w 96"/>
                <a:gd name="T71" fmla="*/ 87 h 87"/>
                <a:gd name="T72" fmla="*/ 96 w 96"/>
                <a:gd name="T73" fmla="*/ 27 h 87"/>
                <a:gd name="T74" fmla="*/ 73 w 96"/>
                <a:gd name="T75" fmla="*/ 0 h 87"/>
                <a:gd name="T76" fmla="*/ 49 w 96"/>
                <a:gd name="T77" fmla="*/ 16 h 87"/>
                <a:gd name="T78" fmla="*/ 23 w 96"/>
                <a:gd name="T7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7">
                  <a:moveTo>
                    <a:pt x="23" y="0"/>
                  </a:moveTo>
                  <a:cubicBezTo>
                    <a:pt x="6" y="0"/>
                    <a:pt x="0" y="14"/>
                    <a:pt x="0" y="27"/>
                  </a:cubicBezTo>
                  <a:cubicBezTo>
                    <a:pt x="0" y="31"/>
                    <a:pt x="0" y="35"/>
                    <a:pt x="1" y="38"/>
                  </a:cubicBezTo>
                  <a:cubicBezTo>
                    <a:pt x="15" y="38"/>
                    <a:pt x="15" y="38"/>
                    <a:pt x="15" y="38"/>
                  </a:cubicBezTo>
                  <a:cubicBezTo>
                    <a:pt x="19" y="22"/>
                    <a:pt x="19" y="22"/>
                    <a:pt x="19" y="22"/>
                  </a:cubicBezTo>
                  <a:cubicBezTo>
                    <a:pt x="19" y="21"/>
                    <a:pt x="20" y="20"/>
                    <a:pt x="21" y="20"/>
                  </a:cubicBezTo>
                  <a:cubicBezTo>
                    <a:pt x="22" y="20"/>
                    <a:pt x="23" y="21"/>
                    <a:pt x="24" y="22"/>
                  </a:cubicBezTo>
                  <a:cubicBezTo>
                    <a:pt x="28" y="47"/>
                    <a:pt x="28" y="47"/>
                    <a:pt x="28" y="47"/>
                  </a:cubicBezTo>
                  <a:cubicBezTo>
                    <a:pt x="30" y="37"/>
                    <a:pt x="30" y="37"/>
                    <a:pt x="30" y="37"/>
                  </a:cubicBezTo>
                  <a:cubicBezTo>
                    <a:pt x="30" y="36"/>
                    <a:pt x="31" y="35"/>
                    <a:pt x="32" y="34"/>
                  </a:cubicBezTo>
                  <a:cubicBezTo>
                    <a:pt x="33" y="34"/>
                    <a:pt x="34" y="35"/>
                    <a:pt x="34" y="36"/>
                  </a:cubicBezTo>
                  <a:cubicBezTo>
                    <a:pt x="36" y="39"/>
                    <a:pt x="36" y="39"/>
                    <a:pt x="36" y="39"/>
                  </a:cubicBezTo>
                  <a:cubicBezTo>
                    <a:pt x="38" y="32"/>
                    <a:pt x="38" y="32"/>
                    <a:pt x="38" y="32"/>
                  </a:cubicBezTo>
                  <a:cubicBezTo>
                    <a:pt x="38" y="31"/>
                    <a:pt x="39" y="30"/>
                    <a:pt x="40" y="30"/>
                  </a:cubicBezTo>
                  <a:cubicBezTo>
                    <a:pt x="41" y="30"/>
                    <a:pt x="42" y="30"/>
                    <a:pt x="42" y="31"/>
                  </a:cubicBezTo>
                  <a:cubicBezTo>
                    <a:pt x="47" y="38"/>
                    <a:pt x="47" y="38"/>
                    <a:pt x="47" y="38"/>
                  </a:cubicBezTo>
                  <a:cubicBezTo>
                    <a:pt x="63" y="38"/>
                    <a:pt x="63" y="38"/>
                    <a:pt x="63" y="38"/>
                  </a:cubicBezTo>
                  <a:cubicBezTo>
                    <a:pt x="64" y="35"/>
                    <a:pt x="66" y="33"/>
                    <a:pt x="69" y="33"/>
                  </a:cubicBezTo>
                  <a:cubicBezTo>
                    <a:pt x="73" y="33"/>
                    <a:pt x="76" y="37"/>
                    <a:pt x="76" y="40"/>
                  </a:cubicBezTo>
                  <a:cubicBezTo>
                    <a:pt x="76" y="44"/>
                    <a:pt x="73" y="47"/>
                    <a:pt x="69" y="47"/>
                  </a:cubicBezTo>
                  <a:cubicBezTo>
                    <a:pt x="67" y="47"/>
                    <a:pt x="64" y="46"/>
                    <a:pt x="63" y="43"/>
                  </a:cubicBezTo>
                  <a:cubicBezTo>
                    <a:pt x="45" y="43"/>
                    <a:pt x="45" y="43"/>
                    <a:pt x="45" y="43"/>
                  </a:cubicBezTo>
                  <a:cubicBezTo>
                    <a:pt x="44" y="43"/>
                    <a:pt x="44" y="43"/>
                    <a:pt x="43" y="42"/>
                  </a:cubicBezTo>
                  <a:cubicBezTo>
                    <a:pt x="41" y="39"/>
                    <a:pt x="41" y="39"/>
                    <a:pt x="41" y="39"/>
                  </a:cubicBezTo>
                  <a:cubicBezTo>
                    <a:pt x="39" y="46"/>
                    <a:pt x="39" y="46"/>
                    <a:pt x="39" y="46"/>
                  </a:cubicBezTo>
                  <a:cubicBezTo>
                    <a:pt x="39" y="47"/>
                    <a:pt x="38" y="48"/>
                    <a:pt x="37" y="48"/>
                  </a:cubicBezTo>
                  <a:cubicBezTo>
                    <a:pt x="36" y="48"/>
                    <a:pt x="35" y="48"/>
                    <a:pt x="35" y="47"/>
                  </a:cubicBezTo>
                  <a:cubicBezTo>
                    <a:pt x="33" y="44"/>
                    <a:pt x="33" y="44"/>
                    <a:pt x="33" y="44"/>
                  </a:cubicBezTo>
                  <a:cubicBezTo>
                    <a:pt x="31" y="62"/>
                    <a:pt x="31" y="62"/>
                    <a:pt x="31" y="62"/>
                  </a:cubicBezTo>
                  <a:cubicBezTo>
                    <a:pt x="31" y="63"/>
                    <a:pt x="30" y="64"/>
                    <a:pt x="28" y="64"/>
                  </a:cubicBezTo>
                  <a:cubicBezTo>
                    <a:pt x="27" y="64"/>
                    <a:pt x="26" y="64"/>
                    <a:pt x="26" y="62"/>
                  </a:cubicBezTo>
                  <a:cubicBezTo>
                    <a:pt x="21" y="35"/>
                    <a:pt x="21" y="35"/>
                    <a:pt x="21" y="35"/>
                  </a:cubicBezTo>
                  <a:cubicBezTo>
                    <a:pt x="20" y="41"/>
                    <a:pt x="20" y="41"/>
                    <a:pt x="20" y="41"/>
                  </a:cubicBezTo>
                  <a:cubicBezTo>
                    <a:pt x="19" y="43"/>
                    <a:pt x="18" y="43"/>
                    <a:pt x="17" y="43"/>
                  </a:cubicBezTo>
                  <a:cubicBezTo>
                    <a:pt x="3" y="43"/>
                    <a:pt x="3" y="43"/>
                    <a:pt x="3" y="43"/>
                  </a:cubicBezTo>
                  <a:cubicBezTo>
                    <a:pt x="12" y="62"/>
                    <a:pt x="34" y="71"/>
                    <a:pt x="48" y="87"/>
                  </a:cubicBezTo>
                  <a:cubicBezTo>
                    <a:pt x="65" y="67"/>
                    <a:pt x="96" y="55"/>
                    <a:pt x="96" y="27"/>
                  </a:cubicBezTo>
                  <a:cubicBezTo>
                    <a:pt x="96" y="14"/>
                    <a:pt x="90" y="0"/>
                    <a:pt x="73" y="0"/>
                  </a:cubicBezTo>
                  <a:cubicBezTo>
                    <a:pt x="54" y="0"/>
                    <a:pt x="49" y="16"/>
                    <a:pt x="49" y="16"/>
                  </a:cubicBezTo>
                  <a:cubicBezTo>
                    <a:pt x="49" y="16"/>
                    <a:pt x="44" y="0"/>
                    <a:pt x="23"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spTree>
  </p:cSld>
  <p:clrMapOvr>
    <a:masterClrMapping/>
  </p:clrMapOvr>
  <p:transition advTm="300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grpSp>
        <p:nvGrpSpPr>
          <p:cNvPr id="16" name="组合 15"/>
          <p:cNvGrpSpPr/>
          <p:nvPr userDrawn="1"/>
        </p:nvGrpSpPr>
        <p:grpSpPr>
          <a:xfrm flipV="1">
            <a:off x="442129" y="151563"/>
            <a:ext cx="311496" cy="697419"/>
            <a:chOff x="2568697" y="1231358"/>
            <a:chExt cx="1160388" cy="2399720"/>
          </a:xfrm>
        </p:grpSpPr>
        <p:sp>
          <p:nvSpPr>
            <p:cNvPr id="17" name="矩形 16"/>
            <p:cNvSpPr/>
            <p:nvPr/>
          </p:nvSpPr>
          <p:spPr>
            <a:xfrm rot="5400000">
              <a:off x="2822857" y="1649152"/>
              <a:ext cx="1324022" cy="488435"/>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rot="10800000">
              <a:off x="2568697" y="1231358"/>
              <a:ext cx="486877" cy="2399720"/>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11414258" y="415091"/>
            <a:ext cx="319468" cy="370584"/>
            <a:chOff x="2185681" y="6141957"/>
            <a:chExt cx="319468" cy="370584"/>
          </a:xfrm>
        </p:grpSpPr>
        <p:sp>
          <p:nvSpPr>
            <p:cNvPr id="10" name="六边形 9"/>
            <p:cNvSpPr/>
            <p:nvPr/>
          </p:nvSpPr>
          <p:spPr>
            <a:xfrm rot="5400000">
              <a:off x="2160123" y="6167515"/>
              <a:ext cx="370584" cy="319468"/>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1" name="加号 10"/>
            <p:cNvSpPr/>
            <p:nvPr/>
          </p:nvSpPr>
          <p:spPr>
            <a:xfrm>
              <a:off x="2254725" y="6223489"/>
              <a:ext cx="201158" cy="201158"/>
            </a:xfrm>
            <a:prstGeom prst="mathPlus">
              <a:avLst>
                <a:gd name="adj1" fmla="val 18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grpSp>
      <p:grpSp>
        <p:nvGrpSpPr>
          <p:cNvPr id="12" name="组合 11"/>
          <p:cNvGrpSpPr/>
          <p:nvPr userDrawn="1"/>
        </p:nvGrpSpPr>
        <p:grpSpPr>
          <a:xfrm>
            <a:off x="10913211" y="415091"/>
            <a:ext cx="319468" cy="370584"/>
            <a:chOff x="1684634" y="6141957"/>
            <a:chExt cx="319468" cy="370584"/>
          </a:xfrm>
        </p:grpSpPr>
        <p:sp>
          <p:nvSpPr>
            <p:cNvPr id="13" name="六边形 12"/>
            <p:cNvSpPr/>
            <p:nvPr/>
          </p:nvSpPr>
          <p:spPr>
            <a:xfrm rot="5400000">
              <a:off x="1659076"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4" name="Freeform 44"/>
            <p:cNvSpPr>
              <a:spLocks noEditPoints="1"/>
            </p:cNvSpPr>
            <p:nvPr/>
          </p:nvSpPr>
          <p:spPr bwMode="auto">
            <a:xfrm>
              <a:off x="1768300" y="6246377"/>
              <a:ext cx="155737" cy="160317"/>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19" name="组合 18"/>
          <p:cNvGrpSpPr/>
          <p:nvPr userDrawn="1"/>
        </p:nvGrpSpPr>
        <p:grpSpPr>
          <a:xfrm>
            <a:off x="10412163" y="415091"/>
            <a:ext cx="319468" cy="370584"/>
            <a:chOff x="1183586" y="6141957"/>
            <a:chExt cx="319468" cy="370584"/>
          </a:xfrm>
        </p:grpSpPr>
        <p:sp>
          <p:nvSpPr>
            <p:cNvPr id="20" name="六边形 19"/>
            <p:cNvSpPr/>
            <p:nvPr/>
          </p:nvSpPr>
          <p:spPr>
            <a:xfrm rot="5400000">
              <a:off x="1158028" y="6167515"/>
              <a:ext cx="370584" cy="319468"/>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21" name="Freeform 7"/>
            <p:cNvSpPr/>
            <p:nvPr/>
          </p:nvSpPr>
          <p:spPr bwMode="auto">
            <a:xfrm>
              <a:off x="1296194" y="6246377"/>
              <a:ext cx="129174" cy="170096"/>
            </a:xfrm>
            <a:custGeom>
              <a:avLst/>
              <a:gdLst>
                <a:gd name="T0" fmla="*/ 20 w 100"/>
                <a:gd name="T1" fmla="*/ 0 h 131"/>
                <a:gd name="T2" fmla="*/ 7 w 100"/>
                <a:gd name="T3" fmla="*/ 12 h 131"/>
                <a:gd name="T4" fmla="*/ 13 w 100"/>
                <a:gd name="T5" fmla="*/ 18 h 131"/>
                <a:gd name="T6" fmla="*/ 15 w 100"/>
                <a:gd name="T7" fmla="*/ 17 h 131"/>
                <a:gd name="T8" fmla="*/ 22 w 100"/>
                <a:gd name="T9" fmla="*/ 24 h 131"/>
                <a:gd name="T10" fmla="*/ 20 w 100"/>
                <a:gd name="T11" fmla="*/ 26 h 131"/>
                <a:gd name="T12" fmla="*/ 21 w 100"/>
                <a:gd name="T13" fmla="*/ 27 h 131"/>
                <a:gd name="T14" fmla="*/ 0 w 100"/>
                <a:gd name="T15" fmla="*/ 63 h 131"/>
                <a:gd name="T16" fmla="*/ 35 w 100"/>
                <a:gd name="T17" fmla="*/ 104 h 131"/>
                <a:gd name="T18" fmla="*/ 35 w 100"/>
                <a:gd name="T19" fmla="*/ 114 h 131"/>
                <a:gd name="T20" fmla="*/ 22 w 100"/>
                <a:gd name="T21" fmla="*/ 114 h 131"/>
                <a:gd name="T22" fmla="*/ 22 w 100"/>
                <a:gd name="T23" fmla="*/ 131 h 131"/>
                <a:gd name="T24" fmla="*/ 65 w 100"/>
                <a:gd name="T25" fmla="*/ 131 h 131"/>
                <a:gd name="T26" fmla="*/ 65 w 100"/>
                <a:gd name="T27" fmla="*/ 114 h 131"/>
                <a:gd name="T28" fmla="*/ 53 w 100"/>
                <a:gd name="T29" fmla="*/ 114 h 131"/>
                <a:gd name="T30" fmla="*/ 53 w 100"/>
                <a:gd name="T31" fmla="*/ 104 h 131"/>
                <a:gd name="T32" fmla="*/ 81 w 100"/>
                <a:gd name="T33" fmla="*/ 85 h 131"/>
                <a:gd name="T34" fmla="*/ 95 w 100"/>
                <a:gd name="T35" fmla="*/ 85 h 131"/>
                <a:gd name="T36" fmla="*/ 100 w 100"/>
                <a:gd name="T37" fmla="*/ 78 h 131"/>
                <a:gd name="T38" fmla="*/ 100 w 100"/>
                <a:gd name="T39" fmla="*/ 69 h 131"/>
                <a:gd name="T40" fmla="*/ 87 w 100"/>
                <a:gd name="T41" fmla="*/ 69 h 131"/>
                <a:gd name="T42" fmla="*/ 87 w 100"/>
                <a:gd name="T43" fmla="*/ 69 h 131"/>
                <a:gd name="T44" fmla="*/ 77 w 100"/>
                <a:gd name="T45" fmla="*/ 69 h 131"/>
                <a:gd name="T46" fmla="*/ 77 w 100"/>
                <a:gd name="T47" fmla="*/ 69 h 131"/>
                <a:gd name="T48" fmla="*/ 48 w 100"/>
                <a:gd name="T49" fmla="*/ 69 h 131"/>
                <a:gd name="T50" fmla="*/ 48 w 100"/>
                <a:gd name="T51" fmla="*/ 78 h 131"/>
                <a:gd name="T52" fmla="*/ 53 w 100"/>
                <a:gd name="T53" fmla="*/ 85 h 131"/>
                <a:gd name="T54" fmla="*/ 69 w 100"/>
                <a:gd name="T55" fmla="*/ 85 h 131"/>
                <a:gd name="T56" fmla="*/ 44 w 100"/>
                <a:gd name="T57" fmla="*/ 96 h 131"/>
                <a:gd name="T58" fmla="*/ 9 w 100"/>
                <a:gd name="T59" fmla="*/ 63 h 131"/>
                <a:gd name="T60" fmla="*/ 29 w 100"/>
                <a:gd name="T61" fmla="*/ 34 h 131"/>
                <a:gd name="T62" fmla="*/ 35 w 100"/>
                <a:gd name="T63" fmla="*/ 40 h 131"/>
                <a:gd name="T64" fmla="*/ 37 w 100"/>
                <a:gd name="T65" fmla="*/ 38 h 131"/>
                <a:gd name="T66" fmla="*/ 52 w 100"/>
                <a:gd name="T67" fmla="*/ 53 h 131"/>
                <a:gd name="T68" fmla="*/ 51 w 100"/>
                <a:gd name="T69" fmla="*/ 54 h 131"/>
                <a:gd name="T70" fmla="*/ 60 w 100"/>
                <a:gd name="T71" fmla="*/ 63 h 131"/>
                <a:gd name="T72" fmla="*/ 73 w 100"/>
                <a:gd name="T73" fmla="*/ 51 h 131"/>
                <a:gd name="T74" fmla="*/ 64 w 100"/>
                <a:gd name="T75" fmla="*/ 42 h 131"/>
                <a:gd name="T76" fmla="*/ 62 w 100"/>
                <a:gd name="T77" fmla="*/ 44 h 131"/>
                <a:gd name="T78" fmla="*/ 46 w 100"/>
                <a:gd name="T79" fmla="*/ 29 h 131"/>
                <a:gd name="T80" fmla="*/ 49 w 100"/>
                <a:gd name="T81" fmla="*/ 27 h 131"/>
                <a:gd name="T82" fmla="*/ 34 w 100"/>
                <a:gd name="T83" fmla="*/ 13 h 131"/>
                <a:gd name="T84" fmla="*/ 32 w 100"/>
                <a:gd name="T85" fmla="*/ 15 h 131"/>
                <a:gd name="T86" fmla="*/ 24 w 100"/>
                <a:gd name="T87" fmla="*/ 8 h 131"/>
                <a:gd name="T88" fmla="*/ 26 w 100"/>
                <a:gd name="T89" fmla="*/ 6 h 131"/>
                <a:gd name="T90" fmla="*/ 20 w 100"/>
                <a:gd name="T91" fmla="*/ 0 h 131"/>
                <a:gd name="T92" fmla="*/ 20 w 100"/>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131">
                  <a:moveTo>
                    <a:pt x="20" y="0"/>
                  </a:moveTo>
                  <a:cubicBezTo>
                    <a:pt x="7" y="12"/>
                    <a:pt x="7" y="12"/>
                    <a:pt x="7" y="12"/>
                  </a:cubicBezTo>
                  <a:cubicBezTo>
                    <a:pt x="13" y="18"/>
                    <a:pt x="13" y="18"/>
                    <a:pt x="13" y="18"/>
                  </a:cubicBezTo>
                  <a:cubicBezTo>
                    <a:pt x="15" y="17"/>
                    <a:pt x="15" y="17"/>
                    <a:pt x="15" y="17"/>
                  </a:cubicBezTo>
                  <a:cubicBezTo>
                    <a:pt x="22" y="24"/>
                    <a:pt x="22" y="24"/>
                    <a:pt x="22" y="24"/>
                  </a:cubicBezTo>
                  <a:cubicBezTo>
                    <a:pt x="20" y="26"/>
                    <a:pt x="20" y="26"/>
                    <a:pt x="20" y="26"/>
                  </a:cubicBezTo>
                  <a:cubicBezTo>
                    <a:pt x="21" y="27"/>
                    <a:pt x="21" y="27"/>
                    <a:pt x="21" y="27"/>
                  </a:cubicBezTo>
                  <a:cubicBezTo>
                    <a:pt x="8" y="34"/>
                    <a:pt x="0" y="48"/>
                    <a:pt x="0" y="63"/>
                  </a:cubicBezTo>
                  <a:cubicBezTo>
                    <a:pt x="0" y="84"/>
                    <a:pt x="15" y="100"/>
                    <a:pt x="35" y="104"/>
                  </a:cubicBezTo>
                  <a:cubicBezTo>
                    <a:pt x="35" y="114"/>
                    <a:pt x="35" y="114"/>
                    <a:pt x="35" y="114"/>
                  </a:cubicBezTo>
                  <a:cubicBezTo>
                    <a:pt x="22" y="114"/>
                    <a:pt x="22" y="114"/>
                    <a:pt x="22" y="114"/>
                  </a:cubicBezTo>
                  <a:cubicBezTo>
                    <a:pt x="22" y="131"/>
                    <a:pt x="22" y="131"/>
                    <a:pt x="22" y="131"/>
                  </a:cubicBezTo>
                  <a:cubicBezTo>
                    <a:pt x="65" y="131"/>
                    <a:pt x="65" y="131"/>
                    <a:pt x="65" y="131"/>
                  </a:cubicBezTo>
                  <a:cubicBezTo>
                    <a:pt x="65" y="114"/>
                    <a:pt x="65" y="114"/>
                    <a:pt x="65" y="114"/>
                  </a:cubicBezTo>
                  <a:cubicBezTo>
                    <a:pt x="53" y="114"/>
                    <a:pt x="53" y="114"/>
                    <a:pt x="53" y="114"/>
                  </a:cubicBezTo>
                  <a:cubicBezTo>
                    <a:pt x="53" y="104"/>
                    <a:pt x="53" y="104"/>
                    <a:pt x="53" y="104"/>
                  </a:cubicBezTo>
                  <a:cubicBezTo>
                    <a:pt x="64" y="102"/>
                    <a:pt x="75" y="95"/>
                    <a:pt x="81" y="85"/>
                  </a:cubicBezTo>
                  <a:cubicBezTo>
                    <a:pt x="95" y="85"/>
                    <a:pt x="95" y="85"/>
                    <a:pt x="95" y="85"/>
                  </a:cubicBezTo>
                  <a:cubicBezTo>
                    <a:pt x="100" y="78"/>
                    <a:pt x="100" y="78"/>
                    <a:pt x="100" y="78"/>
                  </a:cubicBezTo>
                  <a:cubicBezTo>
                    <a:pt x="100" y="69"/>
                    <a:pt x="100" y="69"/>
                    <a:pt x="100" y="69"/>
                  </a:cubicBezTo>
                  <a:cubicBezTo>
                    <a:pt x="87" y="69"/>
                    <a:pt x="87" y="69"/>
                    <a:pt x="87" y="69"/>
                  </a:cubicBezTo>
                  <a:cubicBezTo>
                    <a:pt x="87" y="69"/>
                    <a:pt x="87" y="69"/>
                    <a:pt x="87" y="69"/>
                  </a:cubicBezTo>
                  <a:cubicBezTo>
                    <a:pt x="77" y="69"/>
                    <a:pt x="77" y="69"/>
                    <a:pt x="77" y="69"/>
                  </a:cubicBezTo>
                  <a:cubicBezTo>
                    <a:pt x="77" y="69"/>
                    <a:pt x="77" y="69"/>
                    <a:pt x="77" y="69"/>
                  </a:cubicBezTo>
                  <a:cubicBezTo>
                    <a:pt x="48" y="69"/>
                    <a:pt x="48" y="69"/>
                    <a:pt x="48" y="69"/>
                  </a:cubicBezTo>
                  <a:cubicBezTo>
                    <a:pt x="48" y="78"/>
                    <a:pt x="48" y="78"/>
                    <a:pt x="48" y="78"/>
                  </a:cubicBezTo>
                  <a:cubicBezTo>
                    <a:pt x="53" y="85"/>
                    <a:pt x="53" y="85"/>
                    <a:pt x="53" y="85"/>
                  </a:cubicBezTo>
                  <a:cubicBezTo>
                    <a:pt x="69" y="85"/>
                    <a:pt x="69" y="85"/>
                    <a:pt x="69" y="85"/>
                  </a:cubicBezTo>
                  <a:cubicBezTo>
                    <a:pt x="63" y="92"/>
                    <a:pt x="54" y="96"/>
                    <a:pt x="44" y="96"/>
                  </a:cubicBezTo>
                  <a:cubicBezTo>
                    <a:pt x="24" y="96"/>
                    <a:pt x="9" y="81"/>
                    <a:pt x="9" y="63"/>
                  </a:cubicBezTo>
                  <a:cubicBezTo>
                    <a:pt x="9" y="50"/>
                    <a:pt x="17" y="39"/>
                    <a:pt x="29" y="34"/>
                  </a:cubicBezTo>
                  <a:cubicBezTo>
                    <a:pt x="35" y="40"/>
                    <a:pt x="35" y="40"/>
                    <a:pt x="35" y="40"/>
                  </a:cubicBezTo>
                  <a:cubicBezTo>
                    <a:pt x="37" y="38"/>
                    <a:pt x="37" y="38"/>
                    <a:pt x="37" y="38"/>
                  </a:cubicBezTo>
                  <a:cubicBezTo>
                    <a:pt x="52" y="53"/>
                    <a:pt x="52" y="53"/>
                    <a:pt x="52" y="53"/>
                  </a:cubicBezTo>
                  <a:cubicBezTo>
                    <a:pt x="51" y="54"/>
                    <a:pt x="51" y="54"/>
                    <a:pt x="51" y="54"/>
                  </a:cubicBezTo>
                  <a:cubicBezTo>
                    <a:pt x="60" y="63"/>
                    <a:pt x="60" y="63"/>
                    <a:pt x="60" y="63"/>
                  </a:cubicBezTo>
                  <a:cubicBezTo>
                    <a:pt x="73" y="51"/>
                    <a:pt x="73" y="51"/>
                    <a:pt x="73" y="51"/>
                  </a:cubicBezTo>
                  <a:cubicBezTo>
                    <a:pt x="64" y="42"/>
                    <a:pt x="64" y="42"/>
                    <a:pt x="64" y="42"/>
                  </a:cubicBezTo>
                  <a:cubicBezTo>
                    <a:pt x="62" y="44"/>
                    <a:pt x="62" y="44"/>
                    <a:pt x="62" y="44"/>
                  </a:cubicBezTo>
                  <a:cubicBezTo>
                    <a:pt x="46" y="29"/>
                    <a:pt x="46" y="29"/>
                    <a:pt x="46" y="29"/>
                  </a:cubicBezTo>
                  <a:cubicBezTo>
                    <a:pt x="49" y="27"/>
                    <a:pt x="49" y="27"/>
                    <a:pt x="49" y="27"/>
                  </a:cubicBezTo>
                  <a:cubicBezTo>
                    <a:pt x="34" y="13"/>
                    <a:pt x="34" y="13"/>
                    <a:pt x="34" y="13"/>
                  </a:cubicBezTo>
                  <a:cubicBezTo>
                    <a:pt x="32" y="15"/>
                    <a:pt x="32" y="15"/>
                    <a:pt x="32" y="15"/>
                  </a:cubicBezTo>
                  <a:cubicBezTo>
                    <a:pt x="24" y="8"/>
                    <a:pt x="24" y="8"/>
                    <a:pt x="24" y="8"/>
                  </a:cubicBezTo>
                  <a:cubicBezTo>
                    <a:pt x="26" y="6"/>
                    <a:pt x="26" y="6"/>
                    <a:pt x="26" y="6"/>
                  </a:cubicBezTo>
                  <a:cubicBezTo>
                    <a:pt x="20" y="0"/>
                    <a:pt x="20" y="0"/>
                    <a:pt x="20" y="0"/>
                  </a:cubicBezTo>
                  <a:cubicBezTo>
                    <a:pt x="20" y="0"/>
                    <a:pt x="20" y="0"/>
                    <a:pt x="20"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22" name="组合 21"/>
          <p:cNvGrpSpPr/>
          <p:nvPr userDrawn="1"/>
        </p:nvGrpSpPr>
        <p:grpSpPr>
          <a:xfrm>
            <a:off x="9911116" y="415091"/>
            <a:ext cx="319468" cy="370584"/>
            <a:chOff x="682539" y="6141957"/>
            <a:chExt cx="319468" cy="370584"/>
          </a:xfrm>
        </p:grpSpPr>
        <p:sp>
          <p:nvSpPr>
            <p:cNvPr id="23" name="六边形 22"/>
            <p:cNvSpPr/>
            <p:nvPr/>
          </p:nvSpPr>
          <p:spPr>
            <a:xfrm rot="5400000">
              <a:off x="656981" y="6167515"/>
              <a:ext cx="370584" cy="319468"/>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24" name="Freeform 55"/>
            <p:cNvSpPr/>
            <p:nvPr/>
          </p:nvSpPr>
          <p:spPr bwMode="auto">
            <a:xfrm>
              <a:off x="771541" y="6264513"/>
              <a:ext cx="158320" cy="146174"/>
            </a:xfrm>
            <a:custGeom>
              <a:avLst/>
              <a:gdLst>
                <a:gd name="T0" fmla="*/ 23 w 96"/>
                <a:gd name="T1" fmla="*/ 0 h 87"/>
                <a:gd name="T2" fmla="*/ 0 w 96"/>
                <a:gd name="T3" fmla="*/ 27 h 87"/>
                <a:gd name="T4" fmla="*/ 1 w 96"/>
                <a:gd name="T5" fmla="*/ 38 h 87"/>
                <a:gd name="T6" fmla="*/ 15 w 96"/>
                <a:gd name="T7" fmla="*/ 38 h 87"/>
                <a:gd name="T8" fmla="*/ 19 w 96"/>
                <a:gd name="T9" fmla="*/ 22 h 87"/>
                <a:gd name="T10" fmla="*/ 21 w 96"/>
                <a:gd name="T11" fmla="*/ 20 h 87"/>
                <a:gd name="T12" fmla="*/ 24 w 96"/>
                <a:gd name="T13" fmla="*/ 22 h 87"/>
                <a:gd name="T14" fmla="*/ 28 w 96"/>
                <a:gd name="T15" fmla="*/ 47 h 87"/>
                <a:gd name="T16" fmla="*/ 30 w 96"/>
                <a:gd name="T17" fmla="*/ 37 h 87"/>
                <a:gd name="T18" fmla="*/ 32 w 96"/>
                <a:gd name="T19" fmla="*/ 34 h 87"/>
                <a:gd name="T20" fmla="*/ 34 w 96"/>
                <a:gd name="T21" fmla="*/ 36 h 87"/>
                <a:gd name="T22" fmla="*/ 36 w 96"/>
                <a:gd name="T23" fmla="*/ 39 h 87"/>
                <a:gd name="T24" fmla="*/ 38 w 96"/>
                <a:gd name="T25" fmla="*/ 32 h 87"/>
                <a:gd name="T26" fmla="*/ 40 w 96"/>
                <a:gd name="T27" fmla="*/ 30 h 87"/>
                <a:gd name="T28" fmla="*/ 42 w 96"/>
                <a:gd name="T29" fmla="*/ 31 h 87"/>
                <a:gd name="T30" fmla="*/ 47 w 96"/>
                <a:gd name="T31" fmla="*/ 38 h 87"/>
                <a:gd name="T32" fmla="*/ 63 w 96"/>
                <a:gd name="T33" fmla="*/ 38 h 87"/>
                <a:gd name="T34" fmla="*/ 69 w 96"/>
                <a:gd name="T35" fmla="*/ 33 h 87"/>
                <a:gd name="T36" fmla="*/ 76 w 96"/>
                <a:gd name="T37" fmla="*/ 40 h 87"/>
                <a:gd name="T38" fmla="*/ 69 w 96"/>
                <a:gd name="T39" fmla="*/ 47 h 87"/>
                <a:gd name="T40" fmla="*/ 63 w 96"/>
                <a:gd name="T41" fmla="*/ 43 h 87"/>
                <a:gd name="T42" fmla="*/ 45 w 96"/>
                <a:gd name="T43" fmla="*/ 43 h 87"/>
                <a:gd name="T44" fmla="*/ 43 w 96"/>
                <a:gd name="T45" fmla="*/ 42 h 87"/>
                <a:gd name="T46" fmla="*/ 41 w 96"/>
                <a:gd name="T47" fmla="*/ 39 h 87"/>
                <a:gd name="T48" fmla="*/ 39 w 96"/>
                <a:gd name="T49" fmla="*/ 46 h 87"/>
                <a:gd name="T50" fmla="*/ 37 w 96"/>
                <a:gd name="T51" fmla="*/ 48 h 87"/>
                <a:gd name="T52" fmla="*/ 35 w 96"/>
                <a:gd name="T53" fmla="*/ 47 h 87"/>
                <a:gd name="T54" fmla="*/ 33 w 96"/>
                <a:gd name="T55" fmla="*/ 44 h 87"/>
                <a:gd name="T56" fmla="*/ 31 w 96"/>
                <a:gd name="T57" fmla="*/ 62 h 87"/>
                <a:gd name="T58" fmla="*/ 28 w 96"/>
                <a:gd name="T59" fmla="*/ 64 h 87"/>
                <a:gd name="T60" fmla="*/ 26 w 96"/>
                <a:gd name="T61" fmla="*/ 62 h 87"/>
                <a:gd name="T62" fmla="*/ 21 w 96"/>
                <a:gd name="T63" fmla="*/ 35 h 87"/>
                <a:gd name="T64" fmla="*/ 20 w 96"/>
                <a:gd name="T65" fmla="*/ 41 h 87"/>
                <a:gd name="T66" fmla="*/ 17 w 96"/>
                <a:gd name="T67" fmla="*/ 43 h 87"/>
                <a:gd name="T68" fmla="*/ 3 w 96"/>
                <a:gd name="T69" fmla="*/ 43 h 87"/>
                <a:gd name="T70" fmla="*/ 48 w 96"/>
                <a:gd name="T71" fmla="*/ 87 h 87"/>
                <a:gd name="T72" fmla="*/ 96 w 96"/>
                <a:gd name="T73" fmla="*/ 27 h 87"/>
                <a:gd name="T74" fmla="*/ 73 w 96"/>
                <a:gd name="T75" fmla="*/ 0 h 87"/>
                <a:gd name="T76" fmla="*/ 49 w 96"/>
                <a:gd name="T77" fmla="*/ 16 h 87"/>
                <a:gd name="T78" fmla="*/ 23 w 96"/>
                <a:gd name="T7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7">
                  <a:moveTo>
                    <a:pt x="23" y="0"/>
                  </a:moveTo>
                  <a:cubicBezTo>
                    <a:pt x="6" y="0"/>
                    <a:pt x="0" y="14"/>
                    <a:pt x="0" y="27"/>
                  </a:cubicBezTo>
                  <a:cubicBezTo>
                    <a:pt x="0" y="31"/>
                    <a:pt x="0" y="35"/>
                    <a:pt x="1" y="38"/>
                  </a:cubicBezTo>
                  <a:cubicBezTo>
                    <a:pt x="15" y="38"/>
                    <a:pt x="15" y="38"/>
                    <a:pt x="15" y="38"/>
                  </a:cubicBezTo>
                  <a:cubicBezTo>
                    <a:pt x="19" y="22"/>
                    <a:pt x="19" y="22"/>
                    <a:pt x="19" y="22"/>
                  </a:cubicBezTo>
                  <a:cubicBezTo>
                    <a:pt x="19" y="21"/>
                    <a:pt x="20" y="20"/>
                    <a:pt x="21" y="20"/>
                  </a:cubicBezTo>
                  <a:cubicBezTo>
                    <a:pt x="22" y="20"/>
                    <a:pt x="23" y="21"/>
                    <a:pt x="24" y="22"/>
                  </a:cubicBezTo>
                  <a:cubicBezTo>
                    <a:pt x="28" y="47"/>
                    <a:pt x="28" y="47"/>
                    <a:pt x="28" y="47"/>
                  </a:cubicBezTo>
                  <a:cubicBezTo>
                    <a:pt x="30" y="37"/>
                    <a:pt x="30" y="37"/>
                    <a:pt x="30" y="37"/>
                  </a:cubicBezTo>
                  <a:cubicBezTo>
                    <a:pt x="30" y="36"/>
                    <a:pt x="31" y="35"/>
                    <a:pt x="32" y="34"/>
                  </a:cubicBezTo>
                  <a:cubicBezTo>
                    <a:pt x="33" y="34"/>
                    <a:pt x="34" y="35"/>
                    <a:pt x="34" y="36"/>
                  </a:cubicBezTo>
                  <a:cubicBezTo>
                    <a:pt x="36" y="39"/>
                    <a:pt x="36" y="39"/>
                    <a:pt x="36" y="39"/>
                  </a:cubicBezTo>
                  <a:cubicBezTo>
                    <a:pt x="38" y="32"/>
                    <a:pt x="38" y="32"/>
                    <a:pt x="38" y="32"/>
                  </a:cubicBezTo>
                  <a:cubicBezTo>
                    <a:pt x="38" y="31"/>
                    <a:pt x="39" y="30"/>
                    <a:pt x="40" y="30"/>
                  </a:cubicBezTo>
                  <a:cubicBezTo>
                    <a:pt x="41" y="30"/>
                    <a:pt x="42" y="30"/>
                    <a:pt x="42" y="31"/>
                  </a:cubicBezTo>
                  <a:cubicBezTo>
                    <a:pt x="47" y="38"/>
                    <a:pt x="47" y="38"/>
                    <a:pt x="47" y="38"/>
                  </a:cubicBezTo>
                  <a:cubicBezTo>
                    <a:pt x="63" y="38"/>
                    <a:pt x="63" y="38"/>
                    <a:pt x="63" y="38"/>
                  </a:cubicBezTo>
                  <a:cubicBezTo>
                    <a:pt x="64" y="35"/>
                    <a:pt x="66" y="33"/>
                    <a:pt x="69" y="33"/>
                  </a:cubicBezTo>
                  <a:cubicBezTo>
                    <a:pt x="73" y="33"/>
                    <a:pt x="76" y="37"/>
                    <a:pt x="76" y="40"/>
                  </a:cubicBezTo>
                  <a:cubicBezTo>
                    <a:pt x="76" y="44"/>
                    <a:pt x="73" y="47"/>
                    <a:pt x="69" y="47"/>
                  </a:cubicBezTo>
                  <a:cubicBezTo>
                    <a:pt x="67" y="47"/>
                    <a:pt x="64" y="46"/>
                    <a:pt x="63" y="43"/>
                  </a:cubicBezTo>
                  <a:cubicBezTo>
                    <a:pt x="45" y="43"/>
                    <a:pt x="45" y="43"/>
                    <a:pt x="45" y="43"/>
                  </a:cubicBezTo>
                  <a:cubicBezTo>
                    <a:pt x="44" y="43"/>
                    <a:pt x="44" y="43"/>
                    <a:pt x="43" y="42"/>
                  </a:cubicBezTo>
                  <a:cubicBezTo>
                    <a:pt x="41" y="39"/>
                    <a:pt x="41" y="39"/>
                    <a:pt x="41" y="39"/>
                  </a:cubicBezTo>
                  <a:cubicBezTo>
                    <a:pt x="39" y="46"/>
                    <a:pt x="39" y="46"/>
                    <a:pt x="39" y="46"/>
                  </a:cubicBezTo>
                  <a:cubicBezTo>
                    <a:pt x="39" y="47"/>
                    <a:pt x="38" y="48"/>
                    <a:pt x="37" y="48"/>
                  </a:cubicBezTo>
                  <a:cubicBezTo>
                    <a:pt x="36" y="48"/>
                    <a:pt x="35" y="48"/>
                    <a:pt x="35" y="47"/>
                  </a:cubicBezTo>
                  <a:cubicBezTo>
                    <a:pt x="33" y="44"/>
                    <a:pt x="33" y="44"/>
                    <a:pt x="33" y="44"/>
                  </a:cubicBezTo>
                  <a:cubicBezTo>
                    <a:pt x="31" y="62"/>
                    <a:pt x="31" y="62"/>
                    <a:pt x="31" y="62"/>
                  </a:cubicBezTo>
                  <a:cubicBezTo>
                    <a:pt x="31" y="63"/>
                    <a:pt x="30" y="64"/>
                    <a:pt x="28" y="64"/>
                  </a:cubicBezTo>
                  <a:cubicBezTo>
                    <a:pt x="27" y="64"/>
                    <a:pt x="26" y="64"/>
                    <a:pt x="26" y="62"/>
                  </a:cubicBezTo>
                  <a:cubicBezTo>
                    <a:pt x="21" y="35"/>
                    <a:pt x="21" y="35"/>
                    <a:pt x="21" y="35"/>
                  </a:cubicBezTo>
                  <a:cubicBezTo>
                    <a:pt x="20" y="41"/>
                    <a:pt x="20" y="41"/>
                    <a:pt x="20" y="41"/>
                  </a:cubicBezTo>
                  <a:cubicBezTo>
                    <a:pt x="19" y="43"/>
                    <a:pt x="18" y="43"/>
                    <a:pt x="17" y="43"/>
                  </a:cubicBezTo>
                  <a:cubicBezTo>
                    <a:pt x="3" y="43"/>
                    <a:pt x="3" y="43"/>
                    <a:pt x="3" y="43"/>
                  </a:cubicBezTo>
                  <a:cubicBezTo>
                    <a:pt x="12" y="62"/>
                    <a:pt x="34" y="71"/>
                    <a:pt x="48" y="87"/>
                  </a:cubicBezTo>
                  <a:cubicBezTo>
                    <a:pt x="65" y="67"/>
                    <a:pt x="96" y="55"/>
                    <a:pt x="96" y="27"/>
                  </a:cubicBezTo>
                  <a:cubicBezTo>
                    <a:pt x="96" y="14"/>
                    <a:pt x="90" y="0"/>
                    <a:pt x="73" y="0"/>
                  </a:cubicBezTo>
                  <a:cubicBezTo>
                    <a:pt x="54" y="0"/>
                    <a:pt x="49" y="16"/>
                    <a:pt x="49" y="16"/>
                  </a:cubicBezTo>
                  <a:cubicBezTo>
                    <a:pt x="49" y="16"/>
                    <a:pt x="44" y="0"/>
                    <a:pt x="23"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spTree>
  </p:cSld>
  <p:clrMapOvr>
    <a:masterClrMapping/>
  </p:clrMapOvr>
  <p:transition advTm="300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14068" y="0"/>
            <a:ext cx="12206068" cy="6858000"/>
            <a:chOff x="-14068" y="0"/>
            <a:chExt cx="12206068" cy="6858000"/>
          </a:xfrm>
        </p:grpSpPr>
        <p:pic>
          <p:nvPicPr>
            <p:cNvPr id="19" name="图片 18"/>
            <p:cNvPicPr>
              <a:picLocks noChangeAspect="1"/>
            </p:cNvPicPr>
            <p:nvPr userDrawn="1"/>
          </p:nvPicPr>
          <p:blipFill rotWithShape="1">
            <a:blip r:embed="rId13" cstate="print">
              <a:extLst>
                <a:ext uri="{28A0092B-C50C-407E-A947-70E740481C1C}">
                  <a14:useLocalDpi xmlns:a14="http://schemas.microsoft.com/office/drawing/2010/main" val="0"/>
                </a:ext>
              </a:extLst>
            </a:blip>
            <a:srcRect l="959" t="37364" r="23164"/>
            <a:stretch>
              <a:fillRect/>
            </a:stretch>
          </p:blipFill>
          <p:spPr>
            <a:xfrm>
              <a:off x="-14068" y="0"/>
              <a:ext cx="12196690" cy="6858000"/>
            </a:xfrm>
            <a:prstGeom prst="rect">
              <a:avLst/>
            </a:prstGeom>
          </p:spPr>
        </p:pic>
        <p:sp>
          <p:nvSpPr>
            <p:cNvPr id="2" name="矩形 1"/>
            <p:cNvSpPr/>
            <p:nvPr userDrawn="1"/>
          </p:nvSpPr>
          <p:spPr>
            <a:xfrm>
              <a:off x="0" y="0"/>
              <a:ext cx="12192000" cy="6858000"/>
            </a:xfrm>
            <a:prstGeom prst="rect">
              <a:avLst/>
            </a:prstGeom>
            <a:gradFill>
              <a:gsLst>
                <a:gs pos="0">
                  <a:schemeClr val="bg1"/>
                </a:gs>
                <a:gs pos="85000">
                  <a:schemeClr val="bg1">
                    <a:alpha val="8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 name="直接连接符 7"/>
          <p:cNvCxnSpPr/>
          <p:nvPr userDrawn="1"/>
        </p:nvCxnSpPr>
        <p:spPr>
          <a:xfrm>
            <a:off x="0" y="6554780"/>
            <a:ext cx="106311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10719384" y="6382006"/>
            <a:ext cx="977520" cy="324910"/>
            <a:chOff x="10136580" y="6100652"/>
            <a:chExt cx="977520" cy="324910"/>
          </a:xfrm>
        </p:grpSpPr>
        <p:grpSp>
          <p:nvGrpSpPr>
            <p:cNvPr id="10" name="组合 9"/>
            <p:cNvGrpSpPr/>
            <p:nvPr/>
          </p:nvGrpSpPr>
          <p:grpSpPr>
            <a:xfrm>
              <a:off x="10838449" y="6125282"/>
              <a:ext cx="275651" cy="275651"/>
              <a:chOff x="8960557" y="2873830"/>
              <a:chExt cx="514829" cy="514829"/>
            </a:xfrm>
          </p:grpSpPr>
          <p:sp>
            <p:nvSpPr>
              <p:cNvPr id="15" name="椭圆 14"/>
              <p:cNvSpPr/>
              <p:nvPr/>
            </p:nvSpPr>
            <p:spPr>
              <a:xfrm>
                <a:off x="8960557" y="2873830"/>
                <a:ext cx="514829" cy="514829"/>
              </a:xfrm>
              <a:prstGeom prst="ellipse">
                <a:avLst/>
              </a:prstGeom>
              <a:gradFill>
                <a:gsLst>
                  <a:gs pos="0">
                    <a:schemeClr val="bg1">
                      <a:lumMod val="95000"/>
                    </a:schemeClr>
                  </a:gs>
                  <a:gs pos="100000">
                    <a:schemeClr val="bg1">
                      <a:lumMod val="0"/>
                      <a:lumOff val="100000"/>
                    </a:schemeClr>
                  </a:gs>
                </a:gsLst>
                <a:lin ang="5400000" scaled="1"/>
              </a:gradFill>
              <a:ln w="3175">
                <a:gradFill>
                  <a:gsLst>
                    <a:gs pos="100000">
                      <a:schemeClr val="bg1">
                        <a:lumMod val="85000"/>
                      </a:schemeClr>
                    </a:gs>
                    <a:gs pos="6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a:off x="9137750" y="3062088"/>
                <a:ext cx="160441" cy="138311"/>
              </a:xfrm>
              <a:prstGeom prst="triangle">
                <a:avLst/>
              </a:prstGeom>
              <a:gradFill>
                <a:gsLst>
                  <a:gs pos="100000">
                    <a:srgbClr val="94BC48"/>
                  </a:gs>
                  <a:gs pos="53400">
                    <a:srgbClr val="4F957C"/>
                  </a:gs>
                  <a:gs pos="0">
                    <a:srgbClr val="0069B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10136580" y="6125282"/>
              <a:ext cx="275651" cy="275651"/>
              <a:chOff x="8960557" y="2873830"/>
              <a:chExt cx="514829" cy="514829"/>
            </a:xfrm>
          </p:grpSpPr>
          <p:sp>
            <p:nvSpPr>
              <p:cNvPr id="13" name="椭圆 12"/>
              <p:cNvSpPr/>
              <p:nvPr/>
            </p:nvSpPr>
            <p:spPr>
              <a:xfrm>
                <a:off x="8960557" y="2873830"/>
                <a:ext cx="514829" cy="514829"/>
              </a:xfrm>
              <a:prstGeom prst="ellipse">
                <a:avLst/>
              </a:prstGeom>
              <a:gradFill>
                <a:gsLst>
                  <a:gs pos="0">
                    <a:schemeClr val="bg1">
                      <a:lumMod val="95000"/>
                    </a:schemeClr>
                  </a:gs>
                  <a:gs pos="100000">
                    <a:schemeClr val="bg1">
                      <a:lumMod val="0"/>
                      <a:lumOff val="100000"/>
                    </a:schemeClr>
                  </a:gs>
                </a:gsLst>
                <a:lin ang="5400000" scaled="1"/>
              </a:gradFill>
              <a:ln w="3175">
                <a:gradFill>
                  <a:gsLst>
                    <a:gs pos="100000">
                      <a:schemeClr val="bg1">
                        <a:lumMod val="85000"/>
                      </a:schemeClr>
                    </a:gs>
                    <a:gs pos="6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9137750" y="3062088"/>
                <a:ext cx="160441" cy="138311"/>
              </a:xfrm>
              <a:prstGeom prst="triangle">
                <a:avLst/>
              </a:prstGeom>
              <a:gradFill>
                <a:gsLst>
                  <a:gs pos="100000">
                    <a:srgbClr val="94BC48"/>
                  </a:gs>
                  <a:gs pos="53400">
                    <a:srgbClr val="4F957C"/>
                  </a:gs>
                  <a:gs pos="0">
                    <a:srgbClr val="0069B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椭圆 11"/>
            <p:cNvSpPr/>
            <p:nvPr/>
          </p:nvSpPr>
          <p:spPr>
            <a:xfrm>
              <a:off x="10462885" y="6100652"/>
              <a:ext cx="324910" cy="324910"/>
            </a:xfrm>
            <a:prstGeom prst="ellipse">
              <a:avLst/>
            </a:prstGeom>
            <a:gradFill>
              <a:gsLst>
                <a:gs pos="48830">
                  <a:srgbClr val="469083"/>
                </a:gs>
                <a:gs pos="7000">
                  <a:srgbClr val="0069B8"/>
                </a:gs>
                <a:gs pos="96000">
                  <a:srgbClr val="94BC48"/>
                </a:gs>
              </a:gsLst>
              <a:lin ang="5400000" scaled="1"/>
            </a:gradFill>
            <a:ln w="3175">
              <a:gradFill>
                <a:gsLst>
                  <a:gs pos="100000">
                    <a:srgbClr val="94BC48"/>
                  </a:gs>
                  <a:gs pos="60000">
                    <a:srgbClr val="0F9F8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7" name="直接连接符 16"/>
          <p:cNvCxnSpPr/>
          <p:nvPr userDrawn="1"/>
        </p:nvCxnSpPr>
        <p:spPr>
          <a:xfrm>
            <a:off x="11793166" y="6544461"/>
            <a:ext cx="3988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userDrawn="1"/>
        </p:nvSpPr>
        <p:spPr>
          <a:xfrm>
            <a:off x="11037077" y="6423975"/>
            <a:ext cx="356188" cy="261610"/>
          </a:xfrm>
          <a:prstGeom prst="rect">
            <a:avLst/>
          </a:prstGeom>
        </p:spPr>
        <p:txBody>
          <a:bodyPr wrap="none">
            <a:spAutoFit/>
          </a:bodyPr>
          <a:lstStyle/>
          <a:p>
            <a:pPr lvl="0" algn="ctr">
              <a:defRPr/>
            </a:pPr>
            <a:fld id="{2EEF1883-7A0E-4F66-9932-E581691AD397}" type="slidenum">
              <a:rPr lang="zh-CN" altLang="en-US" sz="1100" kern="0" smtClean="0">
                <a:solidFill>
                  <a:prstClr val="white"/>
                </a:solidFill>
                <a:latin typeface="Century Gothic" panose="020B0502020202020204" pitchFamily="34" charset="0"/>
                <a:ea typeface="华文细黑" panose="02010600040101010101" pitchFamily="2" charset="-122"/>
              </a:rPr>
            </a:fld>
            <a:endParaRPr lang="zh-CN" altLang="en-US" sz="1100" kern="0" dirty="0">
              <a:solidFill>
                <a:prstClr val="white"/>
              </a:solidFill>
              <a:latin typeface="Century Gothic" panose="020B0502020202020204" pitchFamily="34" charset="0"/>
              <a:ea typeface="华文细黑" panose="0201060004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3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5C86D-6EC5-43EE-9287-966FBE3AD93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6E0AA-4C0E-46F8-A2E7-6CF5BD9606E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3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6" Type="http://schemas.openxmlformats.org/officeDocument/2006/relationships/notesSlide" Target="../notesSlides/notesSlide1.xml"></Relationship><Relationship Id="rId4" Type="http://schemas.openxmlformats.org/officeDocument/2006/relationships/image" Target="../media/image4.png"></Relationship><Relationship Id="rId3" Type="http://schemas.microsoft.com/office/2007/relationships/media" Target="../media/media1.mp3"></Relationship><Relationship Id="rId2" Type="http://schemas.openxmlformats.org/officeDocument/2006/relationships/audio" Target="../media/media1.mp3"></Relationship><Relationship Id="rId1" Type="http://schemas.openxmlformats.org/officeDocument/2006/relationships/image" Target="../media/image3.jpeg"></Relationship><Relationship Id="rId7" Type="http://schemas.openxmlformats.org/officeDocument/2006/relationships/hyperlink" Target="" TargetMode="External"></Relationship><Relationship Id="rId8" Type="http://schemas.openxmlformats.org/officeDocument/2006/relationships/slideLayout" Target="../slideLayouts/slideLayout1.xml"></Relationship></Relationships>
</file>

<file path=ppt/slides/_rels/slide10.xml.rels><?xml version="1.0" encoding="UTF-8"?>
<Relationships xmlns="http://schemas.openxmlformats.org/package/2006/relationships"><Relationship Id="rId4" Type="http://schemas.openxmlformats.org/officeDocument/2006/relationships/notesSlide" Target="../notesSlides/notesSlide10.xml"></Relationship><Relationship Id="rId3" Type="http://schemas.openxmlformats.org/officeDocument/2006/relationships/slideLayout" Target="../slideLayouts/slideLayout7.xml"></Relationship><Relationship Id="rId2" Type="http://schemas.openxmlformats.org/officeDocument/2006/relationships/tags" Target="../tags/tag5.xml"></Relationship><Relationship Id="rId1" Type="http://schemas.openxmlformats.org/officeDocument/2006/relationships/image" Target="../media/image17.png"></Relationship></Relationships>
</file>

<file path=ppt/slides/_rels/slide11.xml.rels><?xml version="1.0" encoding="UTF-8"?>
<Relationships xmlns="http://schemas.openxmlformats.org/package/2006/relationships"><Relationship Id="rId3" Type="http://schemas.openxmlformats.org/officeDocument/2006/relationships/notesSlide" Target="../notesSlides/notesSlide11.xml"></Relationship><Relationship Id="rId2" Type="http://schemas.openxmlformats.org/officeDocument/2006/relationships/slideLayout" Target="../slideLayouts/slideLayout7.xml"></Relationship><Relationship Id="rId1" Type="http://schemas.openxmlformats.org/officeDocument/2006/relationships/tags" Target="../tags/tag6.xml"></Relationship></Relationships>
</file>

<file path=ppt/slides/_rels/slide12.xml.rels><?xml version="1.0" encoding="UTF-8"?>
<Relationships xmlns="http://schemas.openxmlformats.org/package/2006/relationships"><Relationship Id="rId2" Type="http://schemas.openxmlformats.org/officeDocument/2006/relationships/notesSlide" Target="../notesSlides/notesSlide12.xml"></Relationship><Relationship Id="rId1" Type="http://schemas.openxmlformats.org/officeDocument/2006/relationships/slideLayout" Target="../slideLayouts/slideLayout8.xml"></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8.xml"></Relationship></Relationships>
</file>

<file path=ppt/slides/_rels/slide14.xml.rels><?xml version="1.0" encoding="UTF-8"?>
<Relationships xmlns="http://schemas.openxmlformats.org/package/2006/relationships"><Relationship Id="rId2" Type="http://schemas.openxmlformats.org/officeDocument/2006/relationships/notesSlide" Target="../notesSlides/notesSlide14.xml"></Relationship><Relationship Id="rId1" Type="http://schemas.openxmlformats.org/officeDocument/2006/relationships/slideLayout" Target="../slideLayouts/slideLayout8.xml"></Relationship></Relationships>
</file>

<file path=ppt/slides/_rels/slide15.xml.rels><?xml version="1.0" encoding="UTF-8"?>
<Relationships xmlns="http://schemas.openxmlformats.org/package/2006/relationships"><Relationship Id="rId2" Type="http://schemas.openxmlformats.org/officeDocument/2006/relationships/notesSlide" Target="../notesSlides/notesSlide15.xml"></Relationship><Relationship Id="rId1" Type="http://schemas.openxmlformats.org/officeDocument/2006/relationships/slideLayout" Target="../slideLayouts/slideLayout8.xml"></Relationship></Relationships>
</file>

<file path=ppt/slides/_rels/slide16.xml.rels><?xml version="1.0" encoding="UTF-8"?>
<Relationships xmlns="http://schemas.openxmlformats.org/package/2006/relationships"><Relationship Id="rId2" Type="http://schemas.openxmlformats.org/officeDocument/2006/relationships/notesSlide" Target="../notesSlides/notesSlide16.xml"></Relationship><Relationship Id="rId1" Type="http://schemas.openxmlformats.org/officeDocument/2006/relationships/slideLayout" Target="../slideLayouts/slideLayout8.xml"></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8.xml"></Relationship></Relationships>
</file>

<file path=ppt/slides/_rels/slide18.xml.rels><?xml version="1.0" encoding="UTF-8"?>
<Relationships xmlns="http://schemas.openxmlformats.org/package/2006/relationships"><Relationship Id="rId2" Type="http://schemas.openxmlformats.org/officeDocument/2006/relationships/notesSlide" Target="../notesSlides/notesSlide18.xml"></Relationship><Relationship Id="rId1" Type="http://schemas.openxmlformats.org/officeDocument/2006/relationships/slideLayout" Target="../slideLayouts/slideLayout9.xml"></Relationship></Relationships>
</file>

<file path=ppt/slides/_rels/slide19.xml.rels><?xml version="1.0" encoding="UTF-8"?>
<Relationships xmlns="http://schemas.openxmlformats.org/package/2006/relationships"><Relationship Id="rId2" Type="http://schemas.openxmlformats.org/officeDocument/2006/relationships/notesSlide" Target="../notesSlides/notesSlide19.xml"></Relationship><Relationship Id="rId1" Type="http://schemas.openxmlformats.org/officeDocument/2006/relationships/slideLayout" Target="../slideLayouts/slideLayout9.xml"></Relationship></Relationships>
</file>

<file path=ppt/slides/_rels/slide2.xml.rels><?xml version="1.0" encoding="UTF-8"?>
<Relationships xmlns="http://schemas.openxmlformats.org/package/2006/relationships"><Relationship Id="rId4" Type="http://schemas.openxmlformats.org/officeDocument/2006/relationships/notesSlide" Target="../notesSlides/notesSlide2.xml"></Relationship><Relationship Id="rId3" Type="http://schemas.openxmlformats.org/officeDocument/2006/relationships/slideLayout" Target="../slideLayouts/slideLayout1.xml"></Relationship><Relationship Id="rId2" Type="http://schemas.openxmlformats.org/officeDocument/2006/relationships/image" Target="../media/image6.png"></Relationship><Relationship Id="rId1" Type="http://schemas.openxmlformats.org/officeDocument/2006/relationships/image" Target="../media/image5.png"></Relationship></Relationships>
</file>

<file path=ppt/slides/_rels/slide20.xml.rels><?xml version="1.0" encoding="UTF-8"?>
<Relationships xmlns="http://schemas.openxmlformats.org/package/2006/relationships"><Relationship Id="rId2" Type="http://schemas.openxmlformats.org/officeDocument/2006/relationships/notesSlide" Target="../notesSlides/notesSlide20.xml"></Relationship><Relationship Id="rId1" Type="http://schemas.openxmlformats.org/officeDocument/2006/relationships/slideLayout" Target="../slideLayouts/slideLayout9.xml"></Relationship></Relationships>
</file>

<file path=ppt/slides/_rels/slide21.xml.rels><?xml version="1.0" encoding="UTF-8"?>
<Relationships xmlns="http://schemas.openxmlformats.org/package/2006/relationships"><Relationship Id="rId2" Type="http://schemas.openxmlformats.org/officeDocument/2006/relationships/notesSlide" Target="../notesSlides/notesSlide21.xml"></Relationship><Relationship Id="rId1" Type="http://schemas.openxmlformats.org/officeDocument/2006/relationships/slideLayout" Target="../slideLayouts/slideLayout9.xml"></Relationship></Relationships>
</file>

<file path=ppt/slides/_rels/slide22.xml.rels><?xml version="1.0" encoding="UTF-8"?>
<Relationships xmlns="http://schemas.openxmlformats.org/package/2006/relationships"><Relationship Id="rId2" Type="http://schemas.openxmlformats.org/officeDocument/2006/relationships/notesSlide" Target="../notesSlides/notesSlide22.xml"></Relationship><Relationship Id="rId1" Type="http://schemas.openxmlformats.org/officeDocument/2006/relationships/slideLayout" Target="../slideLayouts/slideLayout9.xml"></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9.xml"></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9.xml"></Relationship></Relationships>
</file>

<file path=ppt/slides/_rels/slide25.xml.rels><?xml version="1.0" encoding="UTF-8"?>
<Relationships xmlns="http://schemas.openxmlformats.org/package/2006/relationships"><Relationship Id="rId3" Type="http://schemas.openxmlformats.org/officeDocument/2006/relationships/notesSlide" Target="../notesSlides/notesSlide25.xml"></Relationship><Relationship Id="rId2" Type="http://schemas.openxmlformats.org/officeDocument/2006/relationships/slideLayout" Target="../slideLayouts/slideLayout9.xml"></Relationship><Relationship Id="rId1" Type="http://schemas.openxmlformats.org/officeDocument/2006/relationships/image" Target="../media/image18.png"></Relationship></Relationships>
</file>

<file path=ppt/slides/_rels/slide26.xml.rels><?xml version="1.0" encoding="UTF-8"?>
<Relationships xmlns="http://schemas.openxmlformats.org/package/2006/relationships"><Relationship Id="rId2" Type="http://schemas.openxmlformats.org/officeDocument/2006/relationships/notesSlide" Target="../notesSlides/notesSlide26.xml"></Relationship><Relationship Id="rId1" Type="http://schemas.openxmlformats.org/officeDocument/2006/relationships/slideLayout" Target="../slideLayouts/slideLayout6.xml"></Relationship></Relationships>
</file>

<file path=ppt/slides/_rels/slide27.xml.rels><?xml version="1.0" encoding="UTF-8"?>
<Relationships xmlns="http://schemas.openxmlformats.org/package/2006/relationships"><Relationship Id="rId2" Type="http://schemas.openxmlformats.org/officeDocument/2006/relationships/notesSlide" Target="../notesSlides/notesSlide27.xml"></Relationship><Relationship Id="rId1" Type="http://schemas.openxmlformats.org/officeDocument/2006/relationships/slideLayout" Target="../slideLayouts/slideLayout6.xml"></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6.xml"></Relationship></Relationships>
</file>

<file path=ppt/slides/_rels/slide29.xml.rels><?xml version="1.0" encoding="UTF-8"?>
<Relationships xmlns="http://schemas.openxmlformats.org/package/2006/relationships"><Relationship Id="rId2" Type="http://schemas.openxmlformats.org/officeDocument/2006/relationships/notesSlide" Target="../notesSlides/notesSlide29.xml"></Relationship><Relationship Id="rId1" Type="http://schemas.openxmlformats.org/officeDocument/2006/relationships/slideLayout" Target="../slideLayouts/slideLayout6.xml"></Relationship></Relationships>
</file>

<file path=ppt/slides/_rels/slide3.xml.rels><?xml version="1.0" encoding="UTF-8"?>
<Relationships xmlns="http://schemas.openxmlformats.org/package/2006/relationships"><Relationship Id="rId4" Type="http://schemas.openxmlformats.org/officeDocument/2006/relationships/notesSlide" Target="../notesSlides/notesSlide3.xml"></Relationship><Relationship Id="rId3" Type="http://schemas.openxmlformats.org/officeDocument/2006/relationships/slideLayout" Target="../slideLayouts/slideLayout7.xml"></Relationship><Relationship Id="rId2" Type="http://schemas.openxmlformats.org/officeDocument/2006/relationships/image" Target="../media/image8.jpeg"></Relationship><Relationship Id="rId1" Type="http://schemas.openxmlformats.org/officeDocument/2006/relationships/image" Target="../media/image7.jpeg"></Relationship></Relationships>
</file>

<file path=ppt/slides/_rels/slide30.xml.rels><?xml version="1.0" encoding="UTF-8"?>
<Relationships xmlns="http://schemas.openxmlformats.org/package/2006/relationships"><Relationship Id="rId2" Type="http://schemas.openxmlformats.org/officeDocument/2006/relationships/notesSlide" Target="../notesSlides/notesSlide30.xml"></Relationship><Relationship Id="rId1" Type="http://schemas.openxmlformats.org/officeDocument/2006/relationships/slideLayout" Target="../slideLayouts/slideLayout6.xml"></Relationship></Relationships>
</file>

<file path=ppt/slides/_rels/slide31.xml.rels><?xml version="1.0" encoding="UTF-8"?>
<Relationships xmlns="http://schemas.openxmlformats.org/package/2006/relationships"><Relationship Id="rId2" Type="http://schemas.openxmlformats.org/officeDocument/2006/relationships/notesSlide" Target="../notesSlides/notesSlide31.xml"></Relationship><Relationship Id="rId1" Type="http://schemas.openxmlformats.org/officeDocument/2006/relationships/slideLayout" Target="../slideLayouts/slideLayout6.xml"></Relationship></Relationships>
</file>

<file path=ppt/slides/_rels/slide32.xml.rels><?xml version="1.0" encoding="UTF-8"?>
<Relationships xmlns="http://schemas.openxmlformats.org/package/2006/relationships"><Relationship Id="rId2" Type="http://schemas.openxmlformats.org/officeDocument/2006/relationships/notesSlide" Target="../notesSlides/notesSlide32.xml"></Relationship><Relationship Id="rId1" Type="http://schemas.openxmlformats.org/officeDocument/2006/relationships/slideLayout" Target="../slideLayouts/slideLayout1.xml"></Relationship></Relationships>
</file>

<file path=ppt/slides/_rels/slide33.xml.rels><?xml version="1.0" encoding="UTF-8"?>
<Relationships xmlns="http://schemas.openxmlformats.org/package/2006/relationships"><Relationship Id="rId3" Type="http://schemas.openxmlformats.org/officeDocument/2006/relationships/notesSlide" Target="../notesSlides/notesSlide33.xml"></Relationship><Relationship Id="rId4" Type="http://schemas.openxmlformats.org/officeDocument/2006/relationships/image" Target="../media/fImage2734817841.jpeg"></Relationship><Relationship Id="rId5" Type="http://schemas.openxmlformats.org/officeDocument/2006/relationships/slideLayout" Target="../slideLayouts/slideLayout7.xml"></Relationship></Relationships>
</file>

<file path=ppt/slides/_rels/slide4.xml.rels><?xml version="1.0" encoding="UTF-8"?>
<Relationships xmlns="http://schemas.openxmlformats.org/package/2006/relationships"><Relationship Id="rId5" Type="http://schemas.openxmlformats.org/officeDocument/2006/relationships/notesSlide" Target="../notesSlides/notesSlide4.xml"></Relationship><Relationship Id="rId4" Type="http://schemas.openxmlformats.org/officeDocument/2006/relationships/slideLayout" Target="../slideLayouts/slideLayout7.xml"></Relationship><Relationship Id="rId3" Type="http://schemas.openxmlformats.org/officeDocument/2006/relationships/image" Target="../media/image11.jpeg"></Relationship><Relationship Id="rId2" Type="http://schemas.openxmlformats.org/officeDocument/2006/relationships/image" Target="../media/image10.jpeg"></Relationship><Relationship Id="rId1" Type="http://schemas.openxmlformats.org/officeDocument/2006/relationships/image" Target="../media/image9.jpeg"></Relationship></Relationships>
</file>

<file path=ppt/slides/_rels/slide5.xml.rels><?xml version="1.0" encoding="UTF-8"?>
<Relationships xmlns="http://schemas.openxmlformats.org/package/2006/relationships"><Relationship Id="rId5" Type="http://schemas.openxmlformats.org/officeDocument/2006/relationships/notesSlide" Target="../notesSlides/notesSlide5.xml"></Relationship><Relationship Id="rId4" Type="http://schemas.openxmlformats.org/officeDocument/2006/relationships/slideLayout" Target="../slideLayouts/slideLayout7.xml"></Relationship><Relationship Id="rId3" Type="http://schemas.openxmlformats.org/officeDocument/2006/relationships/image" Target="../media/image14.jpeg"></Relationship><Relationship Id="rId2" Type="http://schemas.openxmlformats.org/officeDocument/2006/relationships/image" Target="../media/image13.jpeg"></Relationship><Relationship Id="rId1" Type="http://schemas.openxmlformats.org/officeDocument/2006/relationships/image" Target="../media/image12.jpeg"></Relationship></Relationships>
</file>

<file path=ppt/slides/_rels/slide6.xml.rels><?xml version="1.0" encoding="UTF-8"?>
<Relationships xmlns="http://schemas.openxmlformats.org/package/2006/relationships"><Relationship Id="rId4" Type="http://schemas.openxmlformats.org/officeDocument/2006/relationships/notesSlide" Target="../notesSlides/notesSlide6.xml"></Relationship><Relationship Id="rId3" Type="http://schemas.openxmlformats.org/officeDocument/2006/relationships/slideLayout" Target="../slideLayouts/slideLayout7.xml"></Relationship><Relationship Id="rId2" Type="http://schemas.openxmlformats.org/officeDocument/2006/relationships/tags" Target="../tags/tag1.xml"></Relationship><Relationship Id="rId1" Type="http://schemas.openxmlformats.org/officeDocument/2006/relationships/image" Target="../media/image15.jpeg"></Relationship></Relationships>
</file>

<file path=ppt/slides/_rels/slide7.xml.rels><?xml version="1.0" encoding="UTF-8"?>
<Relationships xmlns="http://schemas.openxmlformats.org/package/2006/relationships"><Relationship Id="rId3" Type="http://schemas.openxmlformats.org/officeDocument/2006/relationships/notesSlide" Target="../notesSlides/notesSlide7.xml"></Relationship><Relationship Id="rId2" Type="http://schemas.openxmlformats.org/officeDocument/2006/relationships/slideLayout" Target="../slideLayouts/slideLayout7.xml"></Relationship><Relationship Id="rId1" Type="http://schemas.openxmlformats.org/officeDocument/2006/relationships/tags" Target="../tags/tag2.xml"></Relationship></Relationships>
</file>

<file path=ppt/slides/_rels/slide8.xml.rels><?xml version="1.0" encoding="UTF-8"?>
<Relationships xmlns="http://schemas.openxmlformats.org/package/2006/relationships"><Relationship Id="rId4" Type="http://schemas.openxmlformats.org/officeDocument/2006/relationships/notesSlide" Target="../notesSlides/notesSlide8.xml"></Relationship><Relationship Id="rId3" Type="http://schemas.openxmlformats.org/officeDocument/2006/relationships/slideLayout" Target="../slideLayouts/slideLayout7.xml"></Relationship><Relationship Id="rId2" Type="http://schemas.openxmlformats.org/officeDocument/2006/relationships/tags" Target="../tags/tag3.xml"></Relationship><Relationship Id="rId1" Type="http://schemas.openxmlformats.org/officeDocument/2006/relationships/image" Target="../media/image16.jpeg"></Relationship></Relationships>
</file>

<file path=ppt/slides/_rels/slide9.xml.rels><?xml version="1.0" encoding="UTF-8"?>
<Relationships xmlns="http://schemas.openxmlformats.org/package/2006/relationships"><Relationship Id="rId3" Type="http://schemas.openxmlformats.org/officeDocument/2006/relationships/notesSlide" Target="../notesSlides/notesSlide9.xml"></Relationship><Relationship Id="rId2" Type="http://schemas.openxmlformats.org/officeDocument/2006/relationships/slideLayout" Target="../slideLayouts/slideLayout7.xml"></Relationship><Relationship Id="rId1" Type="http://schemas.openxmlformats.org/officeDocument/2006/relationships/tags" Target="../tags/tag4.xml"></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bg>
      <p:bgPr>
        <a:blipFill rotWithShape="1">
          <a:blip r:embed="rId1">
            <a:extLst>
              <a:ext uri="{28A0092B-C50C-407E-A947-70E740481C1C}">
                <a14:useLocalDpi xmlns:a14="http://schemas.microsoft.com/office/drawing/2010/main" val="0"/>
              </a:ext>
            </a:extLst>
          </a:blip>
          <a:srcRect/>
          <a:stretch>
            <a:fillRect l="0" t="-44000" r="0" b="-44000"/>
          </a:stretch>
        </a:blipFill>
      </p:bgPr>
    </p:bg>
    <p:spTree>
      <p:nvGrpSpPr>
        <p:cNvPr id="1" name=""/>
        <p:cNvGrpSpPr/>
        <p:nvPr/>
      </p:nvGrpSpPr>
      <p:grpSpPr>
        <a:xfrm>
          <a:off x="0" y="0"/>
          <a:ext cx="0" cy="0"/>
          <a:chOff x="0" y="0"/>
          <a:chExt cx="0" cy="0"/>
        </a:xfrm>
      </p:grpSpPr>
      <p:pic>
        <p:nvPicPr>
          <p:cNvPr id="2" name="Maroon 5 - Sugar">
            <a:hlinkClick r:id="rId7"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344285" y="-681990"/>
            <a:ext cx="609600" cy="609600"/>
          </a:xfrm>
          <a:prstGeom prst="rect">
            <a:avLst/>
          </a:prstGeom>
        </p:spPr>
      </p:pic>
      <p:sp>
        <p:nvSpPr>
          <p:cNvPr id="8" name="矩形 7"/>
          <p:cNvSpPr/>
          <p:nvPr/>
        </p:nvSpPr>
        <p:spPr>
          <a:xfrm>
            <a:off x="709295" y="2708275"/>
            <a:ext cx="6249035" cy="831215"/>
          </a:xfrm>
          <a:prstGeom prst="rect">
            <a:avLst/>
          </a:prstGeom>
        </p:spPr>
        <p:txBody>
          <a:bodyPr wrap="none">
            <a:spAutoFit/>
          </a:bodyPr>
          <a:lstStyle/>
          <a:p>
            <a:pPr algn="ctr"/>
            <a:r>
              <a:rPr lang="zh-CN" altLang="en-US" sz="4800" b="1" dirty="0">
                <a:solidFill>
                  <a:srgbClr val="0069B8"/>
                </a:solidFill>
                <a:latin typeface="微软雅黑" panose="020B0503020204020204" pitchFamily="34" charset="-122"/>
                <a:ea typeface="微软雅黑" panose="020B0503020204020204" pitchFamily="34" charset="-122"/>
              </a:rPr>
              <a:t>医疗工作总结</a:t>
            </a:r>
            <a:r>
              <a:rPr lang="en-US" altLang="zh-CN" sz="4800" b="1" dirty="0">
                <a:solidFill>
                  <a:srgbClr val="0069B8"/>
                </a:solidFill>
                <a:latin typeface="微软雅黑" panose="020B0503020204020204" pitchFamily="34" charset="-122"/>
                <a:ea typeface="微软雅黑" panose="020B0503020204020204" pitchFamily="34" charset="-122"/>
              </a:rPr>
              <a:t>PPT</a:t>
            </a:r>
            <a:r>
              <a:rPr lang="zh-CN" altLang="en-US" sz="4800" b="1" dirty="0">
                <a:solidFill>
                  <a:srgbClr val="0069B8"/>
                </a:solidFill>
                <a:latin typeface="微软雅黑" panose="020B0503020204020204" pitchFamily="34" charset="-122"/>
                <a:ea typeface="微软雅黑" panose="020B0503020204020204" pitchFamily="34" charset="-122"/>
              </a:rPr>
              <a:t>模板</a:t>
            </a:r>
            <a:endParaRPr lang="zh-CN" altLang="en-US" sz="4800" b="1" dirty="0">
              <a:solidFill>
                <a:srgbClr val="0069B8"/>
              </a:solidFill>
              <a:latin typeface="微软雅黑" panose="020B0503020204020204" pitchFamily="34" charset="-122"/>
              <a:ea typeface="微软雅黑" panose="020B0503020204020204" pitchFamily="34" charset="-122"/>
            </a:endParaRPr>
          </a:p>
        </p:txBody>
      </p:sp>
      <p:sp>
        <p:nvSpPr>
          <p:cNvPr id="9" name="矩形 8"/>
          <p:cNvSpPr/>
          <p:nvPr/>
        </p:nvSpPr>
        <p:spPr>
          <a:xfrm>
            <a:off x="2505075" y="3539490"/>
            <a:ext cx="4287520" cy="400050"/>
          </a:xfrm>
          <a:prstGeom prst="rect">
            <a:avLst/>
          </a:prstGeom>
        </p:spPr>
        <p:txBody>
          <a:bodyPr wrap="none">
            <a:spAutoFit/>
          </a:bodyPr>
          <a:lstStyle/>
          <a:p>
            <a:pPr algn="ctr"/>
            <a:r>
              <a:rPr lang="en-US" altLang="zh-CN" sz="2000" dirty="0">
                <a:solidFill>
                  <a:srgbClr val="0069B8"/>
                </a:solidFill>
                <a:latin typeface="微软雅黑" panose="020B0503020204020204" pitchFamily="34" charset="-122"/>
                <a:ea typeface="微软雅黑" panose="020B0503020204020204" pitchFamily="34" charset="-122"/>
              </a:rPr>
              <a:t>——</a:t>
            </a:r>
            <a:r>
              <a:rPr lang="zh-CN" altLang="en-US" sz="2000" dirty="0">
                <a:solidFill>
                  <a:srgbClr val="0069B8"/>
                </a:solidFill>
                <a:latin typeface="微软雅黑" panose="020B0503020204020204" pitchFamily="34" charset="-122"/>
                <a:ea typeface="微软雅黑" panose="020B0503020204020204" pitchFamily="34" charset="-122"/>
              </a:rPr>
              <a:t>单击此处添加科室单位或者姓名</a:t>
            </a:r>
            <a:endParaRPr lang="zh-CN" altLang="en-US" sz="2000" dirty="0">
              <a:solidFill>
                <a:srgbClr val="0069B8"/>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2093595" y="6134100"/>
            <a:ext cx="319405" cy="370840"/>
            <a:chOff x="2093595" y="6134100"/>
            <a:chExt cx="319405" cy="370840"/>
          </a:xfrm>
        </p:grpSpPr>
        <p:sp>
          <p:nvSpPr>
            <p:cNvPr id="11" name="六边形 10"/>
            <p:cNvSpPr/>
            <p:nvPr/>
          </p:nvSpPr>
          <p:spPr>
            <a:xfrm rot="5400000">
              <a:off x="2068195" y="6160135"/>
              <a:ext cx="370840" cy="319405"/>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2" name="加号 11"/>
            <p:cNvSpPr/>
            <p:nvPr/>
          </p:nvSpPr>
          <p:spPr>
            <a:xfrm>
              <a:off x="2162810" y="6216015"/>
              <a:ext cx="201295" cy="201295"/>
            </a:xfrm>
            <a:prstGeom prst="mathPlus">
              <a:avLst>
                <a:gd name="adj1" fmla="val 18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grpSp>
      <p:grpSp>
        <p:nvGrpSpPr>
          <p:cNvPr id="13" name="组合 12"/>
          <p:cNvGrpSpPr/>
          <p:nvPr/>
        </p:nvGrpSpPr>
        <p:grpSpPr>
          <a:xfrm>
            <a:off x="1592580" y="6134100"/>
            <a:ext cx="319405" cy="370840"/>
            <a:chOff x="1592580" y="6134100"/>
            <a:chExt cx="319405" cy="370840"/>
          </a:xfrm>
        </p:grpSpPr>
        <p:sp>
          <p:nvSpPr>
            <p:cNvPr id="14" name="六边形 13"/>
            <p:cNvSpPr/>
            <p:nvPr/>
          </p:nvSpPr>
          <p:spPr>
            <a:xfrm rot="5400000">
              <a:off x="1567180" y="6160135"/>
              <a:ext cx="370840" cy="319405"/>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15" name="Freeform 44"/>
            <p:cNvSpPr>
              <a:spLocks noEditPoints="1"/>
            </p:cNvSpPr>
            <p:nvPr/>
          </p:nvSpPr>
          <p:spPr bwMode="auto">
            <a:xfrm>
              <a:off x="1676400" y="6238875"/>
              <a:ext cx="155575" cy="160020"/>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16" name="组合 15"/>
          <p:cNvGrpSpPr/>
          <p:nvPr/>
        </p:nvGrpSpPr>
        <p:grpSpPr>
          <a:xfrm>
            <a:off x="1091565" y="6134100"/>
            <a:ext cx="319405" cy="370840"/>
            <a:chOff x="1091565" y="6134100"/>
            <a:chExt cx="319405" cy="370840"/>
          </a:xfrm>
        </p:grpSpPr>
        <p:sp>
          <p:nvSpPr>
            <p:cNvPr id="22" name="六边形 21"/>
            <p:cNvSpPr/>
            <p:nvPr/>
          </p:nvSpPr>
          <p:spPr>
            <a:xfrm rot="5400000">
              <a:off x="1066165" y="6160135"/>
              <a:ext cx="370840" cy="319405"/>
            </a:xfrm>
            <a:prstGeom prst="hexagon">
              <a:avLst/>
            </a:prstGeom>
            <a:solidFill>
              <a:srgbClr val="0069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23" name="Freeform 7"/>
            <p:cNvSpPr/>
            <p:nvPr/>
          </p:nvSpPr>
          <p:spPr bwMode="auto">
            <a:xfrm>
              <a:off x="1203960" y="6238875"/>
              <a:ext cx="128905" cy="170180"/>
            </a:xfrm>
            <a:custGeom>
              <a:avLst/>
              <a:gdLst>
                <a:gd name="T0" fmla="*/ 20 w 100"/>
                <a:gd name="T1" fmla="*/ 0 h 131"/>
                <a:gd name="T2" fmla="*/ 7 w 100"/>
                <a:gd name="T3" fmla="*/ 12 h 131"/>
                <a:gd name="T4" fmla="*/ 13 w 100"/>
                <a:gd name="T5" fmla="*/ 18 h 131"/>
                <a:gd name="T6" fmla="*/ 15 w 100"/>
                <a:gd name="T7" fmla="*/ 17 h 131"/>
                <a:gd name="T8" fmla="*/ 22 w 100"/>
                <a:gd name="T9" fmla="*/ 24 h 131"/>
                <a:gd name="T10" fmla="*/ 20 w 100"/>
                <a:gd name="T11" fmla="*/ 26 h 131"/>
                <a:gd name="T12" fmla="*/ 21 w 100"/>
                <a:gd name="T13" fmla="*/ 27 h 131"/>
                <a:gd name="T14" fmla="*/ 0 w 100"/>
                <a:gd name="T15" fmla="*/ 63 h 131"/>
                <a:gd name="T16" fmla="*/ 35 w 100"/>
                <a:gd name="T17" fmla="*/ 104 h 131"/>
                <a:gd name="T18" fmla="*/ 35 w 100"/>
                <a:gd name="T19" fmla="*/ 114 h 131"/>
                <a:gd name="T20" fmla="*/ 22 w 100"/>
                <a:gd name="T21" fmla="*/ 114 h 131"/>
                <a:gd name="T22" fmla="*/ 22 w 100"/>
                <a:gd name="T23" fmla="*/ 131 h 131"/>
                <a:gd name="T24" fmla="*/ 65 w 100"/>
                <a:gd name="T25" fmla="*/ 131 h 131"/>
                <a:gd name="T26" fmla="*/ 65 w 100"/>
                <a:gd name="T27" fmla="*/ 114 h 131"/>
                <a:gd name="T28" fmla="*/ 53 w 100"/>
                <a:gd name="T29" fmla="*/ 114 h 131"/>
                <a:gd name="T30" fmla="*/ 53 w 100"/>
                <a:gd name="T31" fmla="*/ 104 h 131"/>
                <a:gd name="T32" fmla="*/ 81 w 100"/>
                <a:gd name="T33" fmla="*/ 85 h 131"/>
                <a:gd name="T34" fmla="*/ 95 w 100"/>
                <a:gd name="T35" fmla="*/ 85 h 131"/>
                <a:gd name="T36" fmla="*/ 100 w 100"/>
                <a:gd name="T37" fmla="*/ 78 h 131"/>
                <a:gd name="T38" fmla="*/ 100 w 100"/>
                <a:gd name="T39" fmla="*/ 69 h 131"/>
                <a:gd name="T40" fmla="*/ 87 w 100"/>
                <a:gd name="T41" fmla="*/ 69 h 131"/>
                <a:gd name="T42" fmla="*/ 87 w 100"/>
                <a:gd name="T43" fmla="*/ 69 h 131"/>
                <a:gd name="T44" fmla="*/ 77 w 100"/>
                <a:gd name="T45" fmla="*/ 69 h 131"/>
                <a:gd name="T46" fmla="*/ 77 w 100"/>
                <a:gd name="T47" fmla="*/ 69 h 131"/>
                <a:gd name="T48" fmla="*/ 48 w 100"/>
                <a:gd name="T49" fmla="*/ 69 h 131"/>
                <a:gd name="T50" fmla="*/ 48 w 100"/>
                <a:gd name="T51" fmla="*/ 78 h 131"/>
                <a:gd name="T52" fmla="*/ 53 w 100"/>
                <a:gd name="T53" fmla="*/ 85 h 131"/>
                <a:gd name="T54" fmla="*/ 69 w 100"/>
                <a:gd name="T55" fmla="*/ 85 h 131"/>
                <a:gd name="T56" fmla="*/ 44 w 100"/>
                <a:gd name="T57" fmla="*/ 96 h 131"/>
                <a:gd name="T58" fmla="*/ 9 w 100"/>
                <a:gd name="T59" fmla="*/ 63 h 131"/>
                <a:gd name="T60" fmla="*/ 29 w 100"/>
                <a:gd name="T61" fmla="*/ 34 h 131"/>
                <a:gd name="T62" fmla="*/ 35 w 100"/>
                <a:gd name="T63" fmla="*/ 40 h 131"/>
                <a:gd name="T64" fmla="*/ 37 w 100"/>
                <a:gd name="T65" fmla="*/ 38 h 131"/>
                <a:gd name="T66" fmla="*/ 52 w 100"/>
                <a:gd name="T67" fmla="*/ 53 h 131"/>
                <a:gd name="T68" fmla="*/ 51 w 100"/>
                <a:gd name="T69" fmla="*/ 54 h 131"/>
                <a:gd name="T70" fmla="*/ 60 w 100"/>
                <a:gd name="T71" fmla="*/ 63 h 131"/>
                <a:gd name="T72" fmla="*/ 73 w 100"/>
                <a:gd name="T73" fmla="*/ 51 h 131"/>
                <a:gd name="T74" fmla="*/ 64 w 100"/>
                <a:gd name="T75" fmla="*/ 42 h 131"/>
                <a:gd name="T76" fmla="*/ 62 w 100"/>
                <a:gd name="T77" fmla="*/ 44 h 131"/>
                <a:gd name="T78" fmla="*/ 46 w 100"/>
                <a:gd name="T79" fmla="*/ 29 h 131"/>
                <a:gd name="T80" fmla="*/ 49 w 100"/>
                <a:gd name="T81" fmla="*/ 27 h 131"/>
                <a:gd name="T82" fmla="*/ 34 w 100"/>
                <a:gd name="T83" fmla="*/ 13 h 131"/>
                <a:gd name="T84" fmla="*/ 32 w 100"/>
                <a:gd name="T85" fmla="*/ 15 h 131"/>
                <a:gd name="T86" fmla="*/ 24 w 100"/>
                <a:gd name="T87" fmla="*/ 8 h 131"/>
                <a:gd name="T88" fmla="*/ 26 w 100"/>
                <a:gd name="T89" fmla="*/ 6 h 131"/>
                <a:gd name="T90" fmla="*/ 20 w 100"/>
                <a:gd name="T91" fmla="*/ 0 h 131"/>
                <a:gd name="T92" fmla="*/ 20 w 100"/>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131">
                  <a:moveTo>
                    <a:pt x="20" y="0"/>
                  </a:moveTo>
                  <a:cubicBezTo>
                    <a:pt x="7" y="12"/>
                    <a:pt x="7" y="12"/>
                    <a:pt x="7" y="12"/>
                  </a:cubicBezTo>
                  <a:cubicBezTo>
                    <a:pt x="13" y="18"/>
                    <a:pt x="13" y="18"/>
                    <a:pt x="13" y="18"/>
                  </a:cubicBezTo>
                  <a:cubicBezTo>
                    <a:pt x="15" y="17"/>
                    <a:pt x="15" y="17"/>
                    <a:pt x="15" y="17"/>
                  </a:cubicBezTo>
                  <a:cubicBezTo>
                    <a:pt x="22" y="24"/>
                    <a:pt x="22" y="24"/>
                    <a:pt x="22" y="24"/>
                  </a:cubicBezTo>
                  <a:cubicBezTo>
                    <a:pt x="20" y="26"/>
                    <a:pt x="20" y="26"/>
                    <a:pt x="20" y="26"/>
                  </a:cubicBezTo>
                  <a:cubicBezTo>
                    <a:pt x="21" y="27"/>
                    <a:pt x="21" y="27"/>
                    <a:pt x="21" y="27"/>
                  </a:cubicBezTo>
                  <a:cubicBezTo>
                    <a:pt x="8" y="34"/>
                    <a:pt x="0" y="48"/>
                    <a:pt x="0" y="63"/>
                  </a:cubicBezTo>
                  <a:cubicBezTo>
                    <a:pt x="0" y="84"/>
                    <a:pt x="15" y="100"/>
                    <a:pt x="35" y="104"/>
                  </a:cubicBezTo>
                  <a:cubicBezTo>
                    <a:pt x="35" y="114"/>
                    <a:pt x="35" y="114"/>
                    <a:pt x="35" y="114"/>
                  </a:cubicBezTo>
                  <a:cubicBezTo>
                    <a:pt x="22" y="114"/>
                    <a:pt x="22" y="114"/>
                    <a:pt x="22" y="114"/>
                  </a:cubicBezTo>
                  <a:cubicBezTo>
                    <a:pt x="22" y="131"/>
                    <a:pt x="22" y="131"/>
                    <a:pt x="22" y="131"/>
                  </a:cubicBezTo>
                  <a:cubicBezTo>
                    <a:pt x="65" y="131"/>
                    <a:pt x="65" y="131"/>
                    <a:pt x="65" y="131"/>
                  </a:cubicBezTo>
                  <a:cubicBezTo>
                    <a:pt x="65" y="114"/>
                    <a:pt x="65" y="114"/>
                    <a:pt x="65" y="114"/>
                  </a:cubicBezTo>
                  <a:cubicBezTo>
                    <a:pt x="53" y="114"/>
                    <a:pt x="53" y="114"/>
                    <a:pt x="53" y="114"/>
                  </a:cubicBezTo>
                  <a:cubicBezTo>
                    <a:pt x="53" y="104"/>
                    <a:pt x="53" y="104"/>
                    <a:pt x="53" y="104"/>
                  </a:cubicBezTo>
                  <a:cubicBezTo>
                    <a:pt x="64" y="102"/>
                    <a:pt x="75" y="95"/>
                    <a:pt x="81" y="85"/>
                  </a:cubicBezTo>
                  <a:cubicBezTo>
                    <a:pt x="95" y="85"/>
                    <a:pt x="95" y="85"/>
                    <a:pt x="95" y="85"/>
                  </a:cubicBezTo>
                  <a:cubicBezTo>
                    <a:pt x="100" y="78"/>
                    <a:pt x="100" y="78"/>
                    <a:pt x="100" y="78"/>
                  </a:cubicBezTo>
                  <a:cubicBezTo>
                    <a:pt x="100" y="69"/>
                    <a:pt x="100" y="69"/>
                    <a:pt x="100" y="69"/>
                  </a:cubicBezTo>
                  <a:cubicBezTo>
                    <a:pt x="87" y="69"/>
                    <a:pt x="87" y="69"/>
                    <a:pt x="87" y="69"/>
                  </a:cubicBezTo>
                  <a:cubicBezTo>
                    <a:pt x="87" y="69"/>
                    <a:pt x="87" y="69"/>
                    <a:pt x="87" y="69"/>
                  </a:cubicBezTo>
                  <a:cubicBezTo>
                    <a:pt x="77" y="69"/>
                    <a:pt x="77" y="69"/>
                    <a:pt x="77" y="69"/>
                  </a:cubicBezTo>
                  <a:cubicBezTo>
                    <a:pt x="77" y="69"/>
                    <a:pt x="77" y="69"/>
                    <a:pt x="77" y="69"/>
                  </a:cubicBezTo>
                  <a:cubicBezTo>
                    <a:pt x="48" y="69"/>
                    <a:pt x="48" y="69"/>
                    <a:pt x="48" y="69"/>
                  </a:cubicBezTo>
                  <a:cubicBezTo>
                    <a:pt x="48" y="78"/>
                    <a:pt x="48" y="78"/>
                    <a:pt x="48" y="78"/>
                  </a:cubicBezTo>
                  <a:cubicBezTo>
                    <a:pt x="53" y="85"/>
                    <a:pt x="53" y="85"/>
                    <a:pt x="53" y="85"/>
                  </a:cubicBezTo>
                  <a:cubicBezTo>
                    <a:pt x="69" y="85"/>
                    <a:pt x="69" y="85"/>
                    <a:pt x="69" y="85"/>
                  </a:cubicBezTo>
                  <a:cubicBezTo>
                    <a:pt x="63" y="92"/>
                    <a:pt x="54" y="96"/>
                    <a:pt x="44" y="96"/>
                  </a:cubicBezTo>
                  <a:cubicBezTo>
                    <a:pt x="24" y="96"/>
                    <a:pt x="9" y="81"/>
                    <a:pt x="9" y="63"/>
                  </a:cubicBezTo>
                  <a:cubicBezTo>
                    <a:pt x="9" y="50"/>
                    <a:pt x="17" y="39"/>
                    <a:pt x="29" y="34"/>
                  </a:cubicBezTo>
                  <a:cubicBezTo>
                    <a:pt x="35" y="40"/>
                    <a:pt x="35" y="40"/>
                    <a:pt x="35" y="40"/>
                  </a:cubicBezTo>
                  <a:cubicBezTo>
                    <a:pt x="37" y="38"/>
                    <a:pt x="37" y="38"/>
                    <a:pt x="37" y="38"/>
                  </a:cubicBezTo>
                  <a:cubicBezTo>
                    <a:pt x="52" y="53"/>
                    <a:pt x="52" y="53"/>
                    <a:pt x="52" y="53"/>
                  </a:cubicBezTo>
                  <a:cubicBezTo>
                    <a:pt x="51" y="54"/>
                    <a:pt x="51" y="54"/>
                    <a:pt x="51" y="54"/>
                  </a:cubicBezTo>
                  <a:cubicBezTo>
                    <a:pt x="60" y="63"/>
                    <a:pt x="60" y="63"/>
                    <a:pt x="60" y="63"/>
                  </a:cubicBezTo>
                  <a:cubicBezTo>
                    <a:pt x="73" y="51"/>
                    <a:pt x="73" y="51"/>
                    <a:pt x="73" y="51"/>
                  </a:cubicBezTo>
                  <a:cubicBezTo>
                    <a:pt x="64" y="42"/>
                    <a:pt x="64" y="42"/>
                    <a:pt x="64" y="42"/>
                  </a:cubicBezTo>
                  <a:cubicBezTo>
                    <a:pt x="62" y="44"/>
                    <a:pt x="62" y="44"/>
                    <a:pt x="62" y="44"/>
                  </a:cubicBezTo>
                  <a:cubicBezTo>
                    <a:pt x="46" y="29"/>
                    <a:pt x="46" y="29"/>
                    <a:pt x="46" y="29"/>
                  </a:cubicBezTo>
                  <a:cubicBezTo>
                    <a:pt x="49" y="27"/>
                    <a:pt x="49" y="27"/>
                    <a:pt x="49" y="27"/>
                  </a:cubicBezTo>
                  <a:cubicBezTo>
                    <a:pt x="34" y="13"/>
                    <a:pt x="34" y="13"/>
                    <a:pt x="34" y="13"/>
                  </a:cubicBezTo>
                  <a:cubicBezTo>
                    <a:pt x="32" y="15"/>
                    <a:pt x="32" y="15"/>
                    <a:pt x="32" y="15"/>
                  </a:cubicBezTo>
                  <a:cubicBezTo>
                    <a:pt x="24" y="8"/>
                    <a:pt x="24" y="8"/>
                    <a:pt x="24" y="8"/>
                  </a:cubicBezTo>
                  <a:cubicBezTo>
                    <a:pt x="26" y="6"/>
                    <a:pt x="26" y="6"/>
                    <a:pt x="26" y="6"/>
                  </a:cubicBezTo>
                  <a:cubicBezTo>
                    <a:pt x="20" y="0"/>
                    <a:pt x="20" y="0"/>
                    <a:pt x="20" y="0"/>
                  </a:cubicBezTo>
                  <a:cubicBezTo>
                    <a:pt x="20" y="0"/>
                    <a:pt x="20" y="0"/>
                    <a:pt x="20"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grpSp>
        <p:nvGrpSpPr>
          <p:cNvPr id="24" name="组合 23"/>
          <p:cNvGrpSpPr/>
          <p:nvPr/>
        </p:nvGrpSpPr>
        <p:grpSpPr>
          <a:xfrm>
            <a:off x="590550" y="6134100"/>
            <a:ext cx="319405" cy="370840"/>
            <a:chOff x="590550" y="6134100"/>
            <a:chExt cx="319405" cy="370840"/>
          </a:xfrm>
        </p:grpSpPr>
        <p:sp>
          <p:nvSpPr>
            <p:cNvPr id="25" name="六边形 24"/>
            <p:cNvSpPr/>
            <p:nvPr/>
          </p:nvSpPr>
          <p:spPr>
            <a:xfrm rot="5400000">
              <a:off x="565150" y="6160135"/>
              <a:ext cx="370840" cy="319405"/>
            </a:xfrm>
            <a:prstGeom prst="hexagon">
              <a:avLst/>
            </a:prstGeom>
            <a:solidFill>
              <a:srgbClr val="94BC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9B8"/>
                </a:solidFill>
              </a:endParaRPr>
            </a:p>
          </p:txBody>
        </p:sp>
        <p:sp>
          <p:nvSpPr>
            <p:cNvPr id="26" name="Freeform 55"/>
            <p:cNvSpPr/>
            <p:nvPr/>
          </p:nvSpPr>
          <p:spPr bwMode="auto">
            <a:xfrm>
              <a:off x="679450" y="6256655"/>
              <a:ext cx="158115" cy="146050"/>
            </a:xfrm>
            <a:custGeom>
              <a:avLst/>
              <a:gdLst>
                <a:gd name="T0" fmla="*/ 23 w 96"/>
                <a:gd name="T1" fmla="*/ 0 h 87"/>
                <a:gd name="T2" fmla="*/ 0 w 96"/>
                <a:gd name="T3" fmla="*/ 27 h 87"/>
                <a:gd name="T4" fmla="*/ 1 w 96"/>
                <a:gd name="T5" fmla="*/ 38 h 87"/>
                <a:gd name="T6" fmla="*/ 15 w 96"/>
                <a:gd name="T7" fmla="*/ 38 h 87"/>
                <a:gd name="T8" fmla="*/ 19 w 96"/>
                <a:gd name="T9" fmla="*/ 22 h 87"/>
                <a:gd name="T10" fmla="*/ 21 w 96"/>
                <a:gd name="T11" fmla="*/ 20 h 87"/>
                <a:gd name="T12" fmla="*/ 24 w 96"/>
                <a:gd name="T13" fmla="*/ 22 h 87"/>
                <a:gd name="T14" fmla="*/ 28 w 96"/>
                <a:gd name="T15" fmla="*/ 47 h 87"/>
                <a:gd name="T16" fmla="*/ 30 w 96"/>
                <a:gd name="T17" fmla="*/ 37 h 87"/>
                <a:gd name="T18" fmla="*/ 32 w 96"/>
                <a:gd name="T19" fmla="*/ 34 h 87"/>
                <a:gd name="T20" fmla="*/ 34 w 96"/>
                <a:gd name="T21" fmla="*/ 36 h 87"/>
                <a:gd name="T22" fmla="*/ 36 w 96"/>
                <a:gd name="T23" fmla="*/ 39 h 87"/>
                <a:gd name="T24" fmla="*/ 38 w 96"/>
                <a:gd name="T25" fmla="*/ 32 h 87"/>
                <a:gd name="T26" fmla="*/ 40 w 96"/>
                <a:gd name="T27" fmla="*/ 30 h 87"/>
                <a:gd name="T28" fmla="*/ 42 w 96"/>
                <a:gd name="T29" fmla="*/ 31 h 87"/>
                <a:gd name="T30" fmla="*/ 47 w 96"/>
                <a:gd name="T31" fmla="*/ 38 h 87"/>
                <a:gd name="T32" fmla="*/ 63 w 96"/>
                <a:gd name="T33" fmla="*/ 38 h 87"/>
                <a:gd name="T34" fmla="*/ 69 w 96"/>
                <a:gd name="T35" fmla="*/ 33 h 87"/>
                <a:gd name="T36" fmla="*/ 76 w 96"/>
                <a:gd name="T37" fmla="*/ 40 h 87"/>
                <a:gd name="T38" fmla="*/ 69 w 96"/>
                <a:gd name="T39" fmla="*/ 47 h 87"/>
                <a:gd name="T40" fmla="*/ 63 w 96"/>
                <a:gd name="T41" fmla="*/ 43 h 87"/>
                <a:gd name="T42" fmla="*/ 45 w 96"/>
                <a:gd name="T43" fmla="*/ 43 h 87"/>
                <a:gd name="T44" fmla="*/ 43 w 96"/>
                <a:gd name="T45" fmla="*/ 42 h 87"/>
                <a:gd name="T46" fmla="*/ 41 w 96"/>
                <a:gd name="T47" fmla="*/ 39 h 87"/>
                <a:gd name="T48" fmla="*/ 39 w 96"/>
                <a:gd name="T49" fmla="*/ 46 h 87"/>
                <a:gd name="T50" fmla="*/ 37 w 96"/>
                <a:gd name="T51" fmla="*/ 48 h 87"/>
                <a:gd name="T52" fmla="*/ 35 w 96"/>
                <a:gd name="T53" fmla="*/ 47 h 87"/>
                <a:gd name="T54" fmla="*/ 33 w 96"/>
                <a:gd name="T55" fmla="*/ 44 h 87"/>
                <a:gd name="T56" fmla="*/ 31 w 96"/>
                <a:gd name="T57" fmla="*/ 62 h 87"/>
                <a:gd name="T58" fmla="*/ 28 w 96"/>
                <a:gd name="T59" fmla="*/ 64 h 87"/>
                <a:gd name="T60" fmla="*/ 26 w 96"/>
                <a:gd name="T61" fmla="*/ 62 h 87"/>
                <a:gd name="T62" fmla="*/ 21 w 96"/>
                <a:gd name="T63" fmla="*/ 35 h 87"/>
                <a:gd name="T64" fmla="*/ 20 w 96"/>
                <a:gd name="T65" fmla="*/ 41 h 87"/>
                <a:gd name="T66" fmla="*/ 17 w 96"/>
                <a:gd name="T67" fmla="*/ 43 h 87"/>
                <a:gd name="T68" fmla="*/ 3 w 96"/>
                <a:gd name="T69" fmla="*/ 43 h 87"/>
                <a:gd name="T70" fmla="*/ 48 w 96"/>
                <a:gd name="T71" fmla="*/ 87 h 87"/>
                <a:gd name="T72" fmla="*/ 96 w 96"/>
                <a:gd name="T73" fmla="*/ 27 h 87"/>
                <a:gd name="T74" fmla="*/ 73 w 96"/>
                <a:gd name="T75" fmla="*/ 0 h 87"/>
                <a:gd name="T76" fmla="*/ 49 w 96"/>
                <a:gd name="T77" fmla="*/ 16 h 87"/>
                <a:gd name="T78" fmla="*/ 23 w 96"/>
                <a:gd name="T7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7">
                  <a:moveTo>
                    <a:pt x="23" y="0"/>
                  </a:moveTo>
                  <a:cubicBezTo>
                    <a:pt x="6" y="0"/>
                    <a:pt x="0" y="14"/>
                    <a:pt x="0" y="27"/>
                  </a:cubicBezTo>
                  <a:cubicBezTo>
                    <a:pt x="0" y="31"/>
                    <a:pt x="0" y="35"/>
                    <a:pt x="1" y="38"/>
                  </a:cubicBezTo>
                  <a:cubicBezTo>
                    <a:pt x="15" y="38"/>
                    <a:pt x="15" y="38"/>
                    <a:pt x="15" y="38"/>
                  </a:cubicBezTo>
                  <a:cubicBezTo>
                    <a:pt x="19" y="22"/>
                    <a:pt x="19" y="22"/>
                    <a:pt x="19" y="22"/>
                  </a:cubicBezTo>
                  <a:cubicBezTo>
                    <a:pt x="19" y="21"/>
                    <a:pt x="20" y="20"/>
                    <a:pt x="21" y="20"/>
                  </a:cubicBezTo>
                  <a:cubicBezTo>
                    <a:pt x="22" y="20"/>
                    <a:pt x="23" y="21"/>
                    <a:pt x="24" y="22"/>
                  </a:cubicBezTo>
                  <a:cubicBezTo>
                    <a:pt x="28" y="47"/>
                    <a:pt x="28" y="47"/>
                    <a:pt x="28" y="47"/>
                  </a:cubicBezTo>
                  <a:cubicBezTo>
                    <a:pt x="30" y="37"/>
                    <a:pt x="30" y="37"/>
                    <a:pt x="30" y="37"/>
                  </a:cubicBezTo>
                  <a:cubicBezTo>
                    <a:pt x="30" y="36"/>
                    <a:pt x="31" y="35"/>
                    <a:pt x="32" y="34"/>
                  </a:cubicBezTo>
                  <a:cubicBezTo>
                    <a:pt x="33" y="34"/>
                    <a:pt x="34" y="35"/>
                    <a:pt x="34" y="36"/>
                  </a:cubicBezTo>
                  <a:cubicBezTo>
                    <a:pt x="36" y="39"/>
                    <a:pt x="36" y="39"/>
                    <a:pt x="36" y="39"/>
                  </a:cubicBezTo>
                  <a:cubicBezTo>
                    <a:pt x="38" y="32"/>
                    <a:pt x="38" y="32"/>
                    <a:pt x="38" y="32"/>
                  </a:cubicBezTo>
                  <a:cubicBezTo>
                    <a:pt x="38" y="31"/>
                    <a:pt x="39" y="30"/>
                    <a:pt x="40" y="30"/>
                  </a:cubicBezTo>
                  <a:cubicBezTo>
                    <a:pt x="41" y="30"/>
                    <a:pt x="42" y="30"/>
                    <a:pt x="42" y="31"/>
                  </a:cubicBezTo>
                  <a:cubicBezTo>
                    <a:pt x="47" y="38"/>
                    <a:pt x="47" y="38"/>
                    <a:pt x="47" y="38"/>
                  </a:cubicBezTo>
                  <a:cubicBezTo>
                    <a:pt x="63" y="38"/>
                    <a:pt x="63" y="38"/>
                    <a:pt x="63" y="38"/>
                  </a:cubicBezTo>
                  <a:cubicBezTo>
                    <a:pt x="64" y="35"/>
                    <a:pt x="66" y="33"/>
                    <a:pt x="69" y="33"/>
                  </a:cubicBezTo>
                  <a:cubicBezTo>
                    <a:pt x="73" y="33"/>
                    <a:pt x="76" y="37"/>
                    <a:pt x="76" y="40"/>
                  </a:cubicBezTo>
                  <a:cubicBezTo>
                    <a:pt x="76" y="44"/>
                    <a:pt x="73" y="47"/>
                    <a:pt x="69" y="47"/>
                  </a:cubicBezTo>
                  <a:cubicBezTo>
                    <a:pt x="67" y="47"/>
                    <a:pt x="64" y="46"/>
                    <a:pt x="63" y="43"/>
                  </a:cubicBezTo>
                  <a:cubicBezTo>
                    <a:pt x="45" y="43"/>
                    <a:pt x="45" y="43"/>
                    <a:pt x="45" y="43"/>
                  </a:cubicBezTo>
                  <a:cubicBezTo>
                    <a:pt x="44" y="43"/>
                    <a:pt x="44" y="43"/>
                    <a:pt x="43" y="42"/>
                  </a:cubicBezTo>
                  <a:cubicBezTo>
                    <a:pt x="41" y="39"/>
                    <a:pt x="41" y="39"/>
                    <a:pt x="41" y="39"/>
                  </a:cubicBezTo>
                  <a:cubicBezTo>
                    <a:pt x="39" y="46"/>
                    <a:pt x="39" y="46"/>
                    <a:pt x="39" y="46"/>
                  </a:cubicBezTo>
                  <a:cubicBezTo>
                    <a:pt x="39" y="47"/>
                    <a:pt x="38" y="48"/>
                    <a:pt x="37" y="48"/>
                  </a:cubicBezTo>
                  <a:cubicBezTo>
                    <a:pt x="36" y="48"/>
                    <a:pt x="35" y="48"/>
                    <a:pt x="35" y="47"/>
                  </a:cubicBezTo>
                  <a:cubicBezTo>
                    <a:pt x="33" y="44"/>
                    <a:pt x="33" y="44"/>
                    <a:pt x="33" y="44"/>
                  </a:cubicBezTo>
                  <a:cubicBezTo>
                    <a:pt x="31" y="62"/>
                    <a:pt x="31" y="62"/>
                    <a:pt x="31" y="62"/>
                  </a:cubicBezTo>
                  <a:cubicBezTo>
                    <a:pt x="31" y="63"/>
                    <a:pt x="30" y="64"/>
                    <a:pt x="28" y="64"/>
                  </a:cubicBezTo>
                  <a:cubicBezTo>
                    <a:pt x="27" y="64"/>
                    <a:pt x="26" y="64"/>
                    <a:pt x="26" y="62"/>
                  </a:cubicBezTo>
                  <a:cubicBezTo>
                    <a:pt x="21" y="35"/>
                    <a:pt x="21" y="35"/>
                    <a:pt x="21" y="35"/>
                  </a:cubicBezTo>
                  <a:cubicBezTo>
                    <a:pt x="20" y="41"/>
                    <a:pt x="20" y="41"/>
                    <a:pt x="20" y="41"/>
                  </a:cubicBezTo>
                  <a:cubicBezTo>
                    <a:pt x="19" y="43"/>
                    <a:pt x="18" y="43"/>
                    <a:pt x="17" y="43"/>
                  </a:cubicBezTo>
                  <a:cubicBezTo>
                    <a:pt x="3" y="43"/>
                    <a:pt x="3" y="43"/>
                    <a:pt x="3" y="43"/>
                  </a:cubicBezTo>
                  <a:cubicBezTo>
                    <a:pt x="12" y="62"/>
                    <a:pt x="34" y="71"/>
                    <a:pt x="48" y="87"/>
                  </a:cubicBezTo>
                  <a:cubicBezTo>
                    <a:pt x="65" y="67"/>
                    <a:pt x="96" y="55"/>
                    <a:pt x="96" y="27"/>
                  </a:cubicBezTo>
                  <a:cubicBezTo>
                    <a:pt x="96" y="14"/>
                    <a:pt x="90" y="0"/>
                    <a:pt x="73" y="0"/>
                  </a:cubicBezTo>
                  <a:cubicBezTo>
                    <a:pt x="54" y="0"/>
                    <a:pt x="49" y="16"/>
                    <a:pt x="49" y="16"/>
                  </a:cubicBezTo>
                  <a:cubicBezTo>
                    <a:pt x="49" y="16"/>
                    <a:pt x="44" y="0"/>
                    <a:pt x="23"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69B8"/>
                </a:solidFill>
                <a:effectLst/>
                <a:uLnTx/>
                <a:uFillTx/>
                <a:latin typeface="微软雅黑"/>
                <a:ea typeface="微软雅黑"/>
              </a:endParaRPr>
            </a:p>
          </p:txBody>
        </p:sp>
      </p:grpSp>
      <p:cxnSp>
        <p:nvCxnSpPr>
          <p:cNvPr id="27" name="直接连接符 26"/>
          <p:cNvCxnSpPr/>
          <p:nvPr/>
        </p:nvCxnSpPr>
        <p:spPr>
          <a:xfrm>
            <a:off x="682625" y="2621915"/>
            <a:ext cx="6203315" cy="0"/>
          </a:xfrm>
          <a:prstGeom prst="line">
            <a:avLst/>
          </a:prstGeom>
          <a:ln>
            <a:solidFill>
              <a:srgbClr val="0069B8"/>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90550" y="4065270"/>
            <a:ext cx="6203315" cy="0"/>
          </a:xfrm>
          <a:prstGeom prst="line">
            <a:avLst/>
          </a:prstGeom>
          <a:ln>
            <a:solidFill>
              <a:srgbClr val="0069B8"/>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410970" y="4494530"/>
            <a:ext cx="4037330" cy="368935"/>
          </a:xfrm>
          <a:prstGeom prst="rect">
            <a:avLst/>
          </a:prstGeom>
          <a:noFill/>
        </p:spPr>
        <p:txBody>
          <a:bodyPr wrap="square" lIns="91440" tIns="45720" rIns="91440" bIns="45720" numCol="1" vert="horz" anchor="t">
            <a:spAutoFit/>
          </a:bodyPr>
          <a:lstStyle/>
          <a:p>
            <a:pPr marL="0" indent="0" algn="l" fontAlgn="auto" defTabSz="914400" eaLnBrk="0" latinLnBrk="0">
              <a:lnSpc>
                <a:spcPct val="100000"/>
              </a:lnSpc>
              <a:spcBef>
                <a:spcPts val="0"/>
              </a:spcBef>
              <a:spcAft>
                <a:spcPts val="0"/>
              </a:spcAft>
              <a:buFontTx/>
              <a:buNone/>
            </a:pPr>
            <a:r>
              <a:rPr lang="en-US" altLang="ko-KR" sz="1800" cap="none" dirty="0" smtClean="0" b="0" strike="noStrike">
                <a:latin typeface="黑体" charset="0"/>
                <a:ea typeface="黑体" charset="0"/>
              </a:rPr>
              <a:t>汇报人:雷少;汇报时间:XX年XX月</a:t>
            </a:r>
            <a:endParaRPr lang="ko-KR" altLang="en-US" sz="1800" cap="none" dirty="0" smtClean="0" b="0" strike="noStrike">
              <a:latin typeface="黑体" charset="0"/>
              <a:ea typeface="黑体" charset="0"/>
            </a:endParaRPr>
          </a:p>
        </p:txBody>
      </p:sp>
    </p:spTree>
  </p:cSld>
  <p:clrMapOvr>
    <a:masterClrMapping/>
  </p:clrMapOvr>
  <mc:AlternateContent xmlns:mc="http://schemas.openxmlformats.org/markup-compatibility/2006">
    <mc:Choice xmlns:p14="http://schemas.microsoft.com/office/powerpoint/2010/main" Requires="p14">
      <p:transition spd="slow" p14:dur="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53" presetClass="entr" presetSubtype="16" fill="hold" grpId="0" nodeType="withEffect">
                                  <p:stCondLst>
                                    <p:cond delay="0"/>
                                  </p:stCondLst>
                                  <p:iterate type="lt">
                                    <p:tmPct val="10000"/>
                                  </p:iterate>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par>
                                <p:cTn id="12" presetID="53" presetClass="entr" presetSubtype="16" fill="hold" grpId="0" nodeType="with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0"/>
                            </p:stCondLst>
                            <p:childTnLst>
                              <p:par>
                                <p:cTn id="18" presetID="22" presetClass="entr" presetSubtype="8"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2"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right)">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3">
                <p:cTn id="24" fill="hold" display="0">
                  <p:stCondLst>
                    <p:cond delay="indefinite"/>
                  </p:stCondLst>
                  <p:endCondLst>
                    <p:cond evt="onStopAudio" delay="0">
                      <p:tgtEl>
                        <p:sldTgt/>
                      </p:tgtEl>
                    </p:cond>
                  </p:endCondLst>
                </p:cTn>
                <p:tgtEl>
                  <p:spTgt spid="2"/>
                </p:tgtEl>
              </p:cMediaNode>
            </p:audio>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520083" y="3605273"/>
            <a:ext cx="2327275" cy="2282825"/>
            <a:chOff x="5520083" y="3605273"/>
            <a:chExt cx="2327275" cy="2282825"/>
          </a:xfrm>
        </p:grpSpPr>
        <p:sp>
          <p:nvSpPr>
            <p:cNvPr id="15" name="Freeform 9"/>
            <p:cNvSpPr/>
            <p:nvPr/>
          </p:nvSpPr>
          <p:spPr bwMode="auto">
            <a:xfrm>
              <a:off x="5520083" y="3605273"/>
              <a:ext cx="2327275" cy="2282825"/>
            </a:xfrm>
            <a:custGeom>
              <a:avLst/>
              <a:gdLst>
                <a:gd name="T0" fmla="*/ 177 w 207"/>
                <a:gd name="T1" fmla="*/ 70 h 203"/>
                <a:gd name="T2" fmla="*/ 176 w 207"/>
                <a:gd name="T3" fmla="*/ 66 h 203"/>
                <a:gd name="T4" fmla="*/ 179 w 207"/>
                <a:gd name="T5" fmla="*/ 58 h 203"/>
                <a:gd name="T6" fmla="*/ 191 w 207"/>
                <a:gd name="T7" fmla="*/ 46 h 203"/>
                <a:gd name="T8" fmla="*/ 200 w 207"/>
                <a:gd name="T9" fmla="*/ 41 h 203"/>
                <a:gd name="T10" fmla="*/ 207 w 207"/>
                <a:gd name="T11" fmla="*/ 43 h 203"/>
                <a:gd name="T12" fmla="*/ 180 w 207"/>
                <a:gd name="T13" fmla="*/ 17 h 203"/>
                <a:gd name="T14" fmla="*/ 183 w 207"/>
                <a:gd name="T15" fmla="*/ 24 h 203"/>
                <a:gd name="T16" fmla="*/ 177 w 207"/>
                <a:gd name="T17" fmla="*/ 35 h 203"/>
                <a:gd name="T18" fmla="*/ 165 w 207"/>
                <a:gd name="T19" fmla="*/ 48 h 203"/>
                <a:gd name="T20" fmla="*/ 159 w 207"/>
                <a:gd name="T21" fmla="*/ 49 h 203"/>
                <a:gd name="T22" fmla="*/ 154 w 207"/>
                <a:gd name="T23" fmla="*/ 48 h 203"/>
                <a:gd name="T24" fmla="*/ 111 w 207"/>
                <a:gd name="T25" fmla="*/ 7 h 203"/>
                <a:gd name="T26" fmla="*/ 87 w 207"/>
                <a:gd name="T27" fmla="*/ 7 h 203"/>
                <a:gd name="T28" fmla="*/ 7 w 207"/>
                <a:gd name="T29" fmla="*/ 92 h 203"/>
                <a:gd name="T30" fmla="*/ 7 w 207"/>
                <a:gd name="T31" fmla="*/ 116 h 203"/>
                <a:gd name="T32" fmla="*/ 92 w 207"/>
                <a:gd name="T33" fmla="*/ 196 h 203"/>
                <a:gd name="T34" fmla="*/ 116 w 207"/>
                <a:gd name="T35" fmla="*/ 196 h 203"/>
                <a:gd name="T36" fmla="*/ 196 w 207"/>
                <a:gd name="T37" fmla="*/ 111 h 203"/>
                <a:gd name="T38" fmla="*/ 195 w 207"/>
                <a:gd name="T39" fmla="*/ 87 h 203"/>
                <a:gd name="T40" fmla="*/ 177 w 207"/>
                <a:gd name="T4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03">
                  <a:moveTo>
                    <a:pt x="177" y="70"/>
                  </a:moveTo>
                  <a:cubicBezTo>
                    <a:pt x="177" y="69"/>
                    <a:pt x="176" y="67"/>
                    <a:pt x="176" y="66"/>
                  </a:cubicBezTo>
                  <a:cubicBezTo>
                    <a:pt x="176" y="63"/>
                    <a:pt x="177" y="60"/>
                    <a:pt x="179" y="58"/>
                  </a:cubicBezTo>
                  <a:cubicBezTo>
                    <a:pt x="191" y="46"/>
                    <a:pt x="191" y="46"/>
                    <a:pt x="191" y="46"/>
                  </a:cubicBezTo>
                  <a:cubicBezTo>
                    <a:pt x="193" y="45"/>
                    <a:pt x="198" y="41"/>
                    <a:pt x="200" y="41"/>
                  </a:cubicBezTo>
                  <a:cubicBezTo>
                    <a:pt x="203" y="41"/>
                    <a:pt x="205" y="42"/>
                    <a:pt x="207" y="43"/>
                  </a:cubicBezTo>
                  <a:cubicBezTo>
                    <a:pt x="180" y="17"/>
                    <a:pt x="180" y="17"/>
                    <a:pt x="180" y="17"/>
                  </a:cubicBezTo>
                  <a:cubicBezTo>
                    <a:pt x="182" y="19"/>
                    <a:pt x="183" y="21"/>
                    <a:pt x="183" y="24"/>
                  </a:cubicBezTo>
                  <a:cubicBezTo>
                    <a:pt x="183" y="27"/>
                    <a:pt x="179" y="33"/>
                    <a:pt x="177" y="35"/>
                  </a:cubicBezTo>
                  <a:cubicBezTo>
                    <a:pt x="165" y="48"/>
                    <a:pt x="165" y="48"/>
                    <a:pt x="165" y="48"/>
                  </a:cubicBezTo>
                  <a:cubicBezTo>
                    <a:pt x="163" y="49"/>
                    <a:pt x="161" y="49"/>
                    <a:pt x="159" y="49"/>
                  </a:cubicBezTo>
                  <a:cubicBezTo>
                    <a:pt x="157" y="49"/>
                    <a:pt x="155" y="49"/>
                    <a:pt x="154" y="48"/>
                  </a:cubicBezTo>
                  <a:cubicBezTo>
                    <a:pt x="111" y="7"/>
                    <a:pt x="111" y="7"/>
                    <a:pt x="111" y="7"/>
                  </a:cubicBezTo>
                  <a:cubicBezTo>
                    <a:pt x="105" y="0"/>
                    <a:pt x="94" y="1"/>
                    <a:pt x="87" y="7"/>
                  </a:cubicBezTo>
                  <a:cubicBezTo>
                    <a:pt x="7" y="92"/>
                    <a:pt x="7" y="92"/>
                    <a:pt x="7" y="92"/>
                  </a:cubicBezTo>
                  <a:cubicBezTo>
                    <a:pt x="0" y="98"/>
                    <a:pt x="1" y="109"/>
                    <a:pt x="7" y="116"/>
                  </a:cubicBezTo>
                  <a:cubicBezTo>
                    <a:pt x="92" y="196"/>
                    <a:pt x="92" y="196"/>
                    <a:pt x="92" y="196"/>
                  </a:cubicBezTo>
                  <a:cubicBezTo>
                    <a:pt x="98" y="203"/>
                    <a:pt x="109" y="202"/>
                    <a:pt x="116" y="196"/>
                  </a:cubicBezTo>
                  <a:cubicBezTo>
                    <a:pt x="196" y="111"/>
                    <a:pt x="196" y="111"/>
                    <a:pt x="196" y="111"/>
                  </a:cubicBezTo>
                  <a:cubicBezTo>
                    <a:pt x="203" y="105"/>
                    <a:pt x="202" y="94"/>
                    <a:pt x="195" y="87"/>
                  </a:cubicBezTo>
                  <a:lnTo>
                    <a:pt x="177" y="70"/>
                  </a:lnTo>
                  <a:close/>
                </a:path>
              </a:pathLst>
            </a:custGeom>
            <a:solidFill>
              <a:srgbClr val="0069B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76648" y="3818095"/>
              <a:ext cx="2064787" cy="1990431"/>
            </a:xfrm>
            <a:prstGeom prst="rect">
              <a:avLst/>
            </a:prstGeom>
          </p:spPr>
        </p:pic>
      </p:grpSp>
      <p:grpSp>
        <p:nvGrpSpPr>
          <p:cNvPr id="17" name="组合 16"/>
          <p:cNvGrpSpPr/>
          <p:nvPr/>
        </p:nvGrpSpPr>
        <p:grpSpPr>
          <a:xfrm>
            <a:off x="7431433" y="2479736"/>
            <a:ext cx="2282825" cy="2273300"/>
            <a:chOff x="7431433" y="2479736"/>
            <a:chExt cx="2282825" cy="2273300"/>
          </a:xfrm>
        </p:grpSpPr>
        <p:sp>
          <p:nvSpPr>
            <p:cNvPr id="18" name="Freeform 10"/>
            <p:cNvSpPr/>
            <p:nvPr/>
          </p:nvSpPr>
          <p:spPr bwMode="auto">
            <a:xfrm>
              <a:off x="7431433" y="2479736"/>
              <a:ext cx="2282825" cy="2273300"/>
            </a:xfrm>
            <a:custGeom>
              <a:avLst/>
              <a:gdLst>
                <a:gd name="T0" fmla="*/ 116 w 203"/>
                <a:gd name="T1" fmla="*/ 195 h 202"/>
                <a:gd name="T2" fmla="*/ 92 w 203"/>
                <a:gd name="T3" fmla="*/ 196 h 202"/>
                <a:gd name="T4" fmla="*/ 8 w 203"/>
                <a:gd name="T5" fmla="*/ 115 h 202"/>
                <a:gd name="T6" fmla="*/ 7 w 203"/>
                <a:gd name="T7" fmla="*/ 91 h 202"/>
                <a:gd name="T8" fmla="*/ 87 w 203"/>
                <a:gd name="T9" fmla="*/ 7 h 202"/>
                <a:gd name="T10" fmla="*/ 111 w 203"/>
                <a:gd name="T11" fmla="*/ 6 h 202"/>
                <a:gd name="T12" fmla="*/ 196 w 203"/>
                <a:gd name="T13" fmla="*/ 87 h 202"/>
                <a:gd name="T14" fmla="*/ 196 w 203"/>
                <a:gd name="T15" fmla="*/ 111 h 202"/>
                <a:gd name="T16" fmla="*/ 116 w 203"/>
                <a:gd name="T17"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2">
                  <a:moveTo>
                    <a:pt x="116" y="195"/>
                  </a:moveTo>
                  <a:cubicBezTo>
                    <a:pt x="109" y="202"/>
                    <a:pt x="98" y="202"/>
                    <a:pt x="92" y="196"/>
                  </a:cubicBezTo>
                  <a:cubicBezTo>
                    <a:pt x="8" y="115"/>
                    <a:pt x="8" y="115"/>
                    <a:pt x="8" y="115"/>
                  </a:cubicBezTo>
                  <a:cubicBezTo>
                    <a:pt x="1" y="109"/>
                    <a:pt x="0" y="98"/>
                    <a:pt x="7" y="91"/>
                  </a:cubicBezTo>
                  <a:cubicBezTo>
                    <a:pt x="87" y="7"/>
                    <a:pt x="87" y="7"/>
                    <a:pt x="87" y="7"/>
                  </a:cubicBezTo>
                  <a:cubicBezTo>
                    <a:pt x="94" y="0"/>
                    <a:pt x="105" y="0"/>
                    <a:pt x="111" y="6"/>
                  </a:cubicBezTo>
                  <a:cubicBezTo>
                    <a:pt x="196" y="87"/>
                    <a:pt x="196" y="87"/>
                    <a:pt x="196" y="87"/>
                  </a:cubicBezTo>
                  <a:cubicBezTo>
                    <a:pt x="202" y="93"/>
                    <a:pt x="203" y="104"/>
                    <a:pt x="196" y="111"/>
                  </a:cubicBezTo>
                  <a:lnTo>
                    <a:pt x="116" y="195"/>
                  </a:lnTo>
                  <a:close/>
                </a:path>
              </a:pathLst>
            </a:custGeom>
            <a:solidFill>
              <a:srgbClr val="0069B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81744" y="2673402"/>
              <a:ext cx="2064787" cy="1990431"/>
            </a:xfrm>
            <a:prstGeom prst="rect">
              <a:avLst/>
            </a:prstGeom>
          </p:spPr>
        </p:pic>
      </p:grpSp>
      <p:grpSp>
        <p:nvGrpSpPr>
          <p:cNvPr id="31" name="组合 30"/>
          <p:cNvGrpSpPr/>
          <p:nvPr/>
        </p:nvGrpSpPr>
        <p:grpSpPr>
          <a:xfrm>
            <a:off x="4338983" y="1749486"/>
            <a:ext cx="2271712" cy="2451100"/>
            <a:chOff x="4338983" y="1749486"/>
            <a:chExt cx="2271712" cy="2451100"/>
          </a:xfrm>
        </p:grpSpPr>
        <p:sp>
          <p:nvSpPr>
            <p:cNvPr id="32" name="Freeform 8"/>
            <p:cNvSpPr/>
            <p:nvPr/>
          </p:nvSpPr>
          <p:spPr bwMode="auto">
            <a:xfrm>
              <a:off x="4338983" y="1749486"/>
              <a:ext cx="2271712" cy="2451100"/>
            </a:xfrm>
            <a:custGeom>
              <a:avLst/>
              <a:gdLst>
                <a:gd name="T0" fmla="*/ 195 w 202"/>
                <a:gd name="T1" fmla="*/ 87 h 218"/>
                <a:gd name="T2" fmla="*/ 111 w 202"/>
                <a:gd name="T3" fmla="*/ 7 h 218"/>
                <a:gd name="T4" fmla="*/ 87 w 202"/>
                <a:gd name="T5" fmla="*/ 7 h 218"/>
                <a:gd name="T6" fmla="*/ 7 w 202"/>
                <a:gd name="T7" fmla="*/ 91 h 218"/>
                <a:gd name="T8" fmla="*/ 7 w 202"/>
                <a:gd name="T9" fmla="*/ 115 h 218"/>
                <a:gd name="T10" fmla="*/ 91 w 202"/>
                <a:gd name="T11" fmla="*/ 196 h 218"/>
                <a:gd name="T12" fmla="*/ 116 w 202"/>
                <a:gd name="T13" fmla="*/ 195 h 218"/>
                <a:gd name="T14" fmla="*/ 121 w 202"/>
                <a:gd name="T15" fmla="*/ 189 h 218"/>
                <a:gd name="T16" fmla="*/ 127 w 202"/>
                <a:gd name="T17" fmla="*/ 187 h 218"/>
                <a:gd name="T18" fmla="*/ 134 w 202"/>
                <a:gd name="T19" fmla="*/ 190 h 218"/>
                <a:gd name="T20" fmla="*/ 147 w 202"/>
                <a:gd name="T21" fmla="*/ 202 h 218"/>
                <a:gd name="T22" fmla="*/ 152 w 202"/>
                <a:gd name="T23" fmla="*/ 211 h 218"/>
                <a:gd name="T24" fmla="*/ 149 w 202"/>
                <a:gd name="T25" fmla="*/ 218 h 218"/>
                <a:gd name="T26" fmla="*/ 175 w 202"/>
                <a:gd name="T27" fmla="*/ 191 h 218"/>
                <a:gd name="T28" fmla="*/ 168 w 202"/>
                <a:gd name="T29" fmla="*/ 194 h 218"/>
                <a:gd name="T30" fmla="*/ 158 w 202"/>
                <a:gd name="T31" fmla="*/ 188 h 218"/>
                <a:gd name="T32" fmla="*/ 145 w 202"/>
                <a:gd name="T33" fmla="*/ 176 h 218"/>
                <a:gd name="T34" fmla="*/ 143 w 202"/>
                <a:gd name="T35" fmla="*/ 170 h 218"/>
                <a:gd name="T36" fmla="*/ 145 w 202"/>
                <a:gd name="T37" fmla="*/ 164 h 218"/>
                <a:gd name="T38" fmla="*/ 129 w 202"/>
                <a:gd name="T39" fmla="*/ 181 h 218"/>
                <a:gd name="T40" fmla="*/ 196 w 202"/>
                <a:gd name="T41" fmla="*/ 111 h 218"/>
                <a:gd name="T42" fmla="*/ 195 w 202"/>
                <a:gd name="T43" fmla="*/ 8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18">
                  <a:moveTo>
                    <a:pt x="195" y="87"/>
                  </a:moveTo>
                  <a:cubicBezTo>
                    <a:pt x="111" y="7"/>
                    <a:pt x="111" y="7"/>
                    <a:pt x="111" y="7"/>
                  </a:cubicBezTo>
                  <a:cubicBezTo>
                    <a:pt x="104" y="0"/>
                    <a:pt x="94" y="0"/>
                    <a:pt x="87" y="7"/>
                  </a:cubicBezTo>
                  <a:cubicBezTo>
                    <a:pt x="7" y="91"/>
                    <a:pt x="7" y="91"/>
                    <a:pt x="7" y="91"/>
                  </a:cubicBezTo>
                  <a:cubicBezTo>
                    <a:pt x="0" y="98"/>
                    <a:pt x="0" y="109"/>
                    <a:pt x="7" y="115"/>
                  </a:cubicBezTo>
                  <a:cubicBezTo>
                    <a:pt x="91" y="196"/>
                    <a:pt x="91" y="196"/>
                    <a:pt x="91" y="196"/>
                  </a:cubicBezTo>
                  <a:cubicBezTo>
                    <a:pt x="98" y="202"/>
                    <a:pt x="109" y="202"/>
                    <a:pt x="116" y="195"/>
                  </a:cubicBezTo>
                  <a:cubicBezTo>
                    <a:pt x="121" y="189"/>
                    <a:pt x="121" y="189"/>
                    <a:pt x="121" y="189"/>
                  </a:cubicBezTo>
                  <a:cubicBezTo>
                    <a:pt x="123" y="188"/>
                    <a:pt x="125" y="187"/>
                    <a:pt x="127" y="187"/>
                  </a:cubicBezTo>
                  <a:cubicBezTo>
                    <a:pt x="130" y="187"/>
                    <a:pt x="132" y="188"/>
                    <a:pt x="134" y="190"/>
                  </a:cubicBezTo>
                  <a:cubicBezTo>
                    <a:pt x="147" y="202"/>
                    <a:pt x="147" y="202"/>
                    <a:pt x="147" y="202"/>
                  </a:cubicBezTo>
                  <a:cubicBezTo>
                    <a:pt x="148" y="204"/>
                    <a:pt x="152" y="209"/>
                    <a:pt x="152" y="211"/>
                  </a:cubicBezTo>
                  <a:cubicBezTo>
                    <a:pt x="152" y="213"/>
                    <a:pt x="151" y="216"/>
                    <a:pt x="149" y="218"/>
                  </a:cubicBezTo>
                  <a:cubicBezTo>
                    <a:pt x="175" y="191"/>
                    <a:pt x="175" y="191"/>
                    <a:pt x="175" y="191"/>
                  </a:cubicBezTo>
                  <a:cubicBezTo>
                    <a:pt x="174" y="193"/>
                    <a:pt x="171" y="194"/>
                    <a:pt x="168" y="194"/>
                  </a:cubicBezTo>
                  <a:cubicBezTo>
                    <a:pt x="166" y="194"/>
                    <a:pt x="160" y="190"/>
                    <a:pt x="158" y="188"/>
                  </a:cubicBezTo>
                  <a:cubicBezTo>
                    <a:pt x="145" y="176"/>
                    <a:pt x="145" y="176"/>
                    <a:pt x="145" y="176"/>
                  </a:cubicBezTo>
                  <a:cubicBezTo>
                    <a:pt x="144" y="174"/>
                    <a:pt x="143" y="172"/>
                    <a:pt x="143" y="170"/>
                  </a:cubicBezTo>
                  <a:cubicBezTo>
                    <a:pt x="143" y="168"/>
                    <a:pt x="144" y="166"/>
                    <a:pt x="145" y="164"/>
                  </a:cubicBezTo>
                  <a:cubicBezTo>
                    <a:pt x="129" y="181"/>
                    <a:pt x="129" y="181"/>
                    <a:pt x="129" y="181"/>
                  </a:cubicBezTo>
                  <a:cubicBezTo>
                    <a:pt x="196" y="111"/>
                    <a:pt x="196" y="111"/>
                    <a:pt x="196" y="111"/>
                  </a:cubicBezTo>
                  <a:cubicBezTo>
                    <a:pt x="202" y="104"/>
                    <a:pt x="202" y="93"/>
                    <a:pt x="195" y="87"/>
                  </a:cubicBezTo>
                  <a:close/>
                </a:path>
              </a:pathLst>
            </a:custGeom>
            <a:solidFill>
              <a:srgbClr val="0069B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pic>
          <p:nvPicPr>
            <p:cNvPr id="33" name="图片 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87689" y="1954128"/>
              <a:ext cx="2064787" cy="1990431"/>
            </a:xfrm>
            <a:prstGeom prst="rect">
              <a:avLst/>
            </a:prstGeom>
          </p:spPr>
        </p:pic>
      </p:grpSp>
      <p:grpSp>
        <p:nvGrpSpPr>
          <p:cNvPr id="34" name="组合 33"/>
          <p:cNvGrpSpPr/>
          <p:nvPr/>
        </p:nvGrpSpPr>
        <p:grpSpPr>
          <a:xfrm>
            <a:off x="2314921" y="2771836"/>
            <a:ext cx="2417762" cy="2273300"/>
            <a:chOff x="2314921" y="2771836"/>
            <a:chExt cx="2417762" cy="2273300"/>
          </a:xfrm>
        </p:grpSpPr>
        <p:sp>
          <p:nvSpPr>
            <p:cNvPr id="35" name="Freeform 7"/>
            <p:cNvSpPr/>
            <p:nvPr/>
          </p:nvSpPr>
          <p:spPr bwMode="auto">
            <a:xfrm>
              <a:off x="2314921" y="2771836"/>
              <a:ext cx="2417762" cy="2273300"/>
            </a:xfrm>
            <a:custGeom>
              <a:avLst/>
              <a:gdLst>
                <a:gd name="T0" fmla="*/ 188 w 215"/>
                <a:gd name="T1" fmla="*/ 67 h 202"/>
                <a:gd name="T2" fmla="*/ 200 w 215"/>
                <a:gd name="T3" fmla="*/ 54 h 202"/>
                <a:gd name="T4" fmla="*/ 208 w 215"/>
                <a:gd name="T5" fmla="*/ 49 h 202"/>
                <a:gd name="T6" fmla="*/ 215 w 215"/>
                <a:gd name="T7" fmla="*/ 52 h 202"/>
                <a:gd name="T8" fmla="*/ 188 w 215"/>
                <a:gd name="T9" fmla="*/ 25 h 202"/>
                <a:gd name="T10" fmla="*/ 191 w 215"/>
                <a:gd name="T11" fmla="*/ 32 h 202"/>
                <a:gd name="T12" fmla="*/ 185 w 215"/>
                <a:gd name="T13" fmla="*/ 43 h 202"/>
                <a:gd name="T14" fmla="*/ 173 w 215"/>
                <a:gd name="T15" fmla="*/ 56 h 202"/>
                <a:gd name="T16" fmla="*/ 168 w 215"/>
                <a:gd name="T17" fmla="*/ 57 h 202"/>
                <a:gd name="T18" fmla="*/ 163 w 215"/>
                <a:gd name="T19" fmla="*/ 56 h 202"/>
                <a:gd name="T20" fmla="*/ 111 w 215"/>
                <a:gd name="T21" fmla="*/ 6 h 202"/>
                <a:gd name="T22" fmla="*/ 87 w 215"/>
                <a:gd name="T23" fmla="*/ 7 h 202"/>
                <a:gd name="T24" fmla="*/ 6 w 215"/>
                <a:gd name="T25" fmla="*/ 91 h 202"/>
                <a:gd name="T26" fmla="*/ 7 w 215"/>
                <a:gd name="T27" fmla="*/ 115 h 202"/>
                <a:gd name="T28" fmla="*/ 91 w 215"/>
                <a:gd name="T29" fmla="*/ 196 h 202"/>
                <a:gd name="T30" fmla="*/ 115 w 215"/>
                <a:gd name="T31" fmla="*/ 195 h 202"/>
                <a:gd name="T32" fmla="*/ 196 w 215"/>
                <a:gd name="T33" fmla="*/ 111 h 202"/>
                <a:gd name="T34" fmla="*/ 195 w 215"/>
                <a:gd name="T35" fmla="*/ 87 h 202"/>
                <a:gd name="T36" fmla="*/ 186 w 215"/>
                <a:gd name="T37" fmla="*/ 78 h 202"/>
                <a:gd name="T38" fmla="*/ 185 w 215"/>
                <a:gd name="T39" fmla="*/ 74 h 202"/>
                <a:gd name="T40" fmla="*/ 188 w 215"/>
                <a:gd name="T41" fmla="*/ 6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5" h="202">
                  <a:moveTo>
                    <a:pt x="188" y="67"/>
                  </a:moveTo>
                  <a:cubicBezTo>
                    <a:pt x="200" y="54"/>
                    <a:pt x="200" y="54"/>
                    <a:pt x="200" y="54"/>
                  </a:cubicBezTo>
                  <a:cubicBezTo>
                    <a:pt x="201" y="53"/>
                    <a:pt x="206" y="49"/>
                    <a:pt x="208" y="49"/>
                  </a:cubicBezTo>
                  <a:cubicBezTo>
                    <a:pt x="211" y="49"/>
                    <a:pt x="214" y="50"/>
                    <a:pt x="215" y="52"/>
                  </a:cubicBezTo>
                  <a:cubicBezTo>
                    <a:pt x="188" y="25"/>
                    <a:pt x="188" y="25"/>
                    <a:pt x="188" y="25"/>
                  </a:cubicBezTo>
                  <a:cubicBezTo>
                    <a:pt x="190" y="27"/>
                    <a:pt x="191" y="30"/>
                    <a:pt x="191" y="32"/>
                  </a:cubicBezTo>
                  <a:cubicBezTo>
                    <a:pt x="192" y="35"/>
                    <a:pt x="187" y="41"/>
                    <a:pt x="185" y="43"/>
                  </a:cubicBezTo>
                  <a:cubicBezTo>
                    <a:pt x="173" y="56"/>
                    <a:pt x="173" y="56"/>
                    <a:pt x="173" y="56"/>
                  </a:cubicBezTo>
                  <a:cubicBezTo>
                    <a:pt x="172" y="57"/>
                    <a:pt x="170" y="57"/>
                    <a:pt x="168" y="57"/>
                  </a:cubicBezTo>
                  <a:cubicBezTo>
                    <a:pt x="166" y="57"/>
                    <a:pt x="164" y="57"/>
                    <a:pt x="163" y="56"/>
                  </a:cubicBezTo>
                  <a:cubicBezTo>
                    <a:pt x="111" y="6"/>
                    <a:pt x="111" y="6"/>
                    <a:pt x="111" y="6"/>
                  </a:cubicBezTo>
                  <a:cubicBezTo>
                    <a:pt x="104" y="0"/>
                    <a:pt x="93" y="0"/>
                    <a:pt x="87" y="7"/>
                  </a:cubicBezTo>
                  <a:cubicBezTo>
                    <a:pt x="6" y="91"/>
                    <a:pt x="6" y="91"/>
                    <a:pt x="6" y="91"/>
                  </a:cubicBezTo>
                  <a:cubicBezTo>
                    <a:pt x="0" y="98"/>
                    <a:pt x="0" y="109"/>
                    <a:pt x="7" y="115"/>
                  </a:cubicBezTo>
                  <a:cubicBezTo>
                    <a:pt x="91" y="196"/>
                    <a:pt x="91" y="196"/>
                    <a:pt x="91" y="196"/>
                  </a:cubicBezTo>
                  <a:cubicBezTo>
                    <a:pt x="98" y="202"/>
                    <a:pt x="109" y="202"/>
                    <a:pt x="115" y="195"/>
                  </a:cubicBezTo>
                  <a:cubicBezTo>
                    <a:pt x="196" y="111"/>
                    <a:pt x="196" y="111"/>
                    <a:pt x="196" y="111"/>
                  </a:cubicBezTo>
                  <a:cubicBezTo>
                    <a:pt x="202" y="104"/>
                    <a:pt x="202" y="93"/>
                    <a:pt x="195" y="87"/>
                  </a:cubicBezTo>
                  <a:cubicBezTo>
                    <a:pt x="186" y="78"/>
                    <a:pt x="186" y="78"/>
                    <a:pt x="186" y="78"/>
                  </a:cubicBezTo>
                  <a:cubicBezTo>
                    <a:pt x="185" y="77"/>
                    <a:pt x="185" y="75"/>
                    <a:pt x="185" y="74"/>
                  </a:cubicBezTo>
                  <a:cubicBezTo>
                    <a:pt x="185" y="71"/>
                    <a:pt x="186" y="68"/>
                    <a:pt x="188" y="67"/>
                  </a:cubicBezTo>
                  <a:close/>
                </a:path>
              </a:pathLst>
            </a:custGeom>
            <a:solidFill>
              <a:srgbClr val="0069B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40695" y="2955487"/>
              <a:ext cx="2064787" cy="1990431"/>
            </a:xfrm>
            <a:prstGeom prst="rect">
              <a:avLst/>
            </a:prstGeom>
          </p:spPr>
        </p:pic>
      </p:grpSp>
      <p:sp>
        <p:nvSpPr>
          <p:cNvPr id="37" name="矩形 36"/>
          <p:cNvSpPr/>
          <p:nvPr/>
        </p:nvSpPr>
        <p:spPr>
          <a:xfrm>
            <a:off x="2826809" y="3464152"/>
            <a:ext cx="1210588" cy="707886"/>
          </a:xfrm>
          <a:prstGeom prst="rect">
            <a:avLst/>
          </a:prstGeom>
        </p:spPr>
        <p:txBody>
          <a:bodyPr wrap="none">
            <a:spAutoFit/>
          </a:bodyPr>
          <a:lstStyle/>
          <a:p>
            <a:pPr lvl="0"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你的标题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4854805" y="2505998"/>
            <a:ext cx="1210588" cy="707886"/>
          </a:xfrm>
          <a:prstGeom prst="rect">
            <a:avLst/>
          </a:prstGeom>
        </p:spPr>
        <p:txBody>
          <a:bodyPr wrap="none">
            <a:spAutoFit/>
          </a:bodyPr>
          <a:lstStyle/>
          <a:p>
            <a:pPr lvl="0"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你的标题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6005401" y="4388363"/>
            <a:ext cx="1210588" cy="707886"/>
          </a:xfrm>
          <a:prstGeom prst="rect">
            <a:avLst/>
          </a:prstGeom>
        </p:spPr>
        <p:txBody>
          <a:bodyPr wrap="none">
            <a:spAutoFit/>
          </a:bodyPr>
          <a:lstStyle/>
          <a:p>
            <a:pPr lvl="0"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你的标题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7997669" y="3206517"/>
            <a:ext cx="1210588" cy="707886"/>
          </a:xfrm>
          <a:prstGeom prst="rect">
            <a:avLst/>
          </a:prstGeom>
        </p:spPr>
        <p:txBody>
          <a:bodyPr wrap="none">
            <a:spAutoFit/>
          </a:bodyPr>
          <a:lstStyle/>
          <a:p>
            <a:pPr lvl="0"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你的标题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1399142" y="5096249"/>
            <a:ext cx="359549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2" name="矩形 41"/>
          <p:cNvSpPr/>
          <p:nvPr/>
        </p:nvSpPr>
        <p:spPr>
          <a:xfrm>
            <a:off x="3338781" y="1158061"/>
            <a:ext cx="4362601" cy="609398"/>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3" name="矩形 42"/>
          <p:cNvSpPr/>
          <p:nvPr/>
        </p:nvSpPr>
        <p:spPr>
          <a:xfrm>
            <a:off x="7127913" y="5374561"/>
            <a:ext cx="359549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4" name="矩形 43"/>
          <p:cNvSpPr/>
          <p:nvPr/>
        </p:nvSpPr>
        <p:spPr>
          <a:xfrm>
            <a:off x="7127913" y="1924848"/>
            <a:ext cx="4406806" cy="609398"/>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250"/>
                                        <p:tgtEl>
                                          <p:spTgt spid="34"/>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50"/>
                                        <p:tgtEl>
                                          <p:spTgt spid="17"/>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250"/>
                                        <p:tgtEl>
                                          <p:spTgt spid="31"/>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25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16" fill="hold" grpId="0" nodeType="withEffect">
                                  <p:stCondLst>
                                    <p:cond delay="0"/>
                                  </p:stCondLst>
                                  <p:iterate type="lt">
                                    <p:tmPct val="10000"/>
                                  </p:iterate>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par>
                                <p:cTn id="37" presetID="53" presetClass="entr" presetSubtype="16" fill="hold" grpId="0" nodeType="withEffect">
                                  <p:stCondLst>
                                    <p:cond delay="0"/>
                                  </p:stCondLst>
                                  <p:iterate type="lt">
                                    <p:tmPct val="10000"/>
                                  </p:iterate>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par>
                                <p:cTn id="42" presetID="53" presetClass="entr" presetSubtype="16" fill="hold" grpId="0" nodeType="withEffect">
                                  <p:stCondLst>
                                    <p:cond delay="0"/>
                                  </p:stCondLst>
                                  <p:iterate type="lt">
                                    <p:tmPct val="10000"/>
                                  </p:iterate>
                                  <p:childTnLst>
                                    <p:set>
                                      <p:cBhvr>
                                        <p:cTn id="43" dur="1" fill="hold">
                                          <p:stCondLst>
                                            <p:cond delay="0"/>
                                          </p:stCondLst>
                                        </p:cTn>
                                        <p:tgtEl>
                                          <p:spTgt spid="40"/>
                                        </p:tgtEl>
                                        <p:attrNameLst>
                                          <p:attrName>style.visibility</p:attrName>
                                        </p:attrNameLst>
                                      </p:cBhvr>
                                      <p:to>
                                        <p:strVal val="visible"/>
                                      </p:to>
                                    </p:set>
                                    <p:anim calcmode="lin" valueType="num">
                                      <p:cBhvr>
                                        <p:cTn id="44" dur="500" fill="hold"/>
                                        <p:tgtEl>
                                          <p:spTgt spid="40"/>
                                        </p:tgtEl>
                                        <p:attrNameLst>
                                          <p:attrName>ppt_w</p:attrName>
                                        </p:attrNameLst>
                                      </p:cBhvr>
                                      <p:tavLst>
                                        <p:tav tm="0">
                                          <p:val>
                                            <p:fltVal val="0"/>
                                          </p:val>
                                        </p:tav>
                                        <p:tav tm="100000">
                                          <p:val>
                                            <p:strVal val="#ppt_w"/>
                                          </p:val>
                                        </p:tav>
                                      </p:tavLst>
                                    </p:anim>
                                    <p:anim calcmode="lin" valueType="num">
                                      <p:cBhvr>
                                        <p:cTn id="45" dur="500" fill="hold"/>
                                        <p:tgtEl>
                                          <p:spTgt spid="40"/>
                                        </p:tgtEl>
                                        <p:attrNameLst>
                                          <p:attrName>ppt_h</p:attrName>
                                        </p:attrNameLst>
                                      </p:cBhvr>
                                      <p:tavLst>
                                        <p:tav tm="0">
                                          <p:val>
                                            <p:fltVal val="0"/>
                                          </p:val>
                                        </p:tav>
                                        <p:tav tm="100000">
                                          <p:val>
                                            <p:strVal val="#ppt_h"/>
                                          </p:val>
                                        </p:tav>
                                      </p:tavLst>
                                    </p:anim>
                                    <p:animEffect transition="in" filter="fade">
                                      <p:cBhvr>
                                        <p:cTn id="46" dur="500"/>
                                        <p:tgtEl>
                                          <p:spTgt spid="40"/>
                                        </p:tgtEl>
                                      </p:cBhvr>
                                    </p:animEffect>
                                  </p:childTnLst>
                                </p:cTn>
                              </p:par>
                            </p:childTnLst>
                          </p:cTn>
                        </p:par>
                        <p:par>
                          <p:cTn id="47" fill="hold">
                            <p:stCondLst>
                              <p:cond delay="1750"/>
                            </p:stCondLst>
                            <p:childTnLst>
                              <p:par>
                                <p:cTn id="48" presetID="12" presetClass="entr" presetSubtype="4"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p:tgtEl>
                                          <p:spTgt spid="41"/>
                                        </p:tgtEl>
                                        <p:attrNameLst>
                                          <p:attrName>ppt_y</p:attrName>
                                        </p:attrNameLst>
                                      </p:cBhvr>
                                      <p:tavLst>
                                        <p:tav tm="0">
                                          <p:val>
                                            <p:strVal val="#ppt_y+#ppt_h*1.125000"/>
                                          </p:val>
                                        </p:tav>
                                        <p:tav tm="100000">
                                          <p:val>
                                            <p:strVal val="#ppt_y"/>
                                          </p:val>
                                        </p:tav>
                                      </p:tavLst>
                                    </p:anim>
                                    <p:animEffect transition="in" filter="wipe(up)">
                                      <p:cBhvr>
                                        <p:cTn id="51" dur="500"/>
                                        <p:tgtEl>
                                          <p:spTgt spid="41"/>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500"/>
                                        <p:tgtEl>
                                          <p:spTgt spid="42"/>
                                        </p:tgtEl>
                                        <p:attrNameLst>
                                          <p:attrName>ppt_y</p:attrName>
                                        </p:attrNameLst>
                                      </p:cBhvr>
                                      <p:tavLst>
                                        <p:tav tm="0">
                                          <p:val>
                                            <p:strVal val="#ppt_y+#ppt_h*1.125000"/>
                                          </p:val>
                                        </p:tav>
                                        <p:tav tm="100000">
                                          <p:val>
                                            <p:strVal val="#ppt_y"/>
                                          </p:val>
                                        </p:tav>
                                      </p:tavLst>
                                    </p:anim>
                                    <p:animEffect transition="in" filter="wipe(up)">
                                      <p:cBhvr>
                                        <p:cTn id="55" dur="500"/>
                                        <p:tgtEl>
                                          <p:spTgt spid="42"/>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additive="base">
                                        <p:cTn id="58" dur="500"/>
                                        <p:tgtEl>
                                          <p:spTgt spid="43"/>
                                        </p:tgtEl>
                                        <p:attrNameLst>
                                          <p:attrName>ppt_y</p:attrName>
                                        </p:attrNameLst>
                                      </p:cBhvr>
                                      <p:tavLst>
                                        <p:tav tm="0">
                                          <p:val>
                                            <p:strVal val="#ppt_y+#ppt_h*1.125000"/>
                                          </p:val>
                                        </p:tav>
                                        <p:tav tm="100000">
                                          <p:val>
                                            <p:strVal val="#ppt_y"/>
                                          </p:val>
                                        </p:tav>
                                      </p:tavLst>
                                    </p:anim>
                                    <p:animEffect transition="in" filter="wipe(up)">
                                      <p:cBhvr>
                                        <p:cTn id="59" dur="500"/>
                                        <p:tgtEl>
                                          <p:spTgt spid="43"/>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p:tgtEl>
                                          <p:spTgt spid="44"/>
                                        </p:tgtEl>
                                        <p:attrNameLst>
                                          <p:attrName>ppt_y</p:attrName>
                                        </p:attrNameLst>
                                      </p:cBhvr>
                                      <p:tavLst>
                                        <p:tav tm="0">
                                          <p:val>
                                            <p:strVal val="#ppt_y+#ppt_h*1.125000"/>
                                          </p:val>
                                        </p:tav>
                                        <p:tav tm="100000">
                                          <p:val>
                                            <p:strVal val="#ppt_y"/>
                                          </p:val>
                                        </p:tav>
                                      </p:tavLst>
                                    </p:anim>
                                    <p:animEffect transition="in" filter="wipe(up)">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337089" y="1890598"/>
            <a:ext cx="6689831" cy="3703405"/>
            <a:chOff x="3544839" y="2088902"/>
            <a:chExt cx="5376863" cy="2976563"/>
          </a:xfrm>
        </p:grpSpPr>
        <p:sp>
          <p:nvSpPr>
            <p:cNvPr id="24" name="Freeform 5"/>
            <p:cNvSpPr/>
            <p:nvPr/>
          </p:nvSpPr>
          <p:spPr bwMode="auto">
            <a:xfrm>
              <a:off x="3544839" y="2088902"/>
              <a:ext cx="5151438" cy="2751138"/>
            </a:xfrm>
            <a:custGeom>
              <a:avLst/>
              <a:gdLst>
                <a:gd name="T0" fmla="*/ 2488 w 3245"/>
                <a:gd name="T1" fmla="*/ 757 h 1733"/>
                <a:gd name="T2" fmla="*/ 2488 w 3245"/>
                <a:gd name="T3" fmla="*/ 0 h 1733"/>
                <a:gd name="T4" fmla="*/ 1516 w 3245"/>
                <a:gd name="T5" fmla="*/ 0 h 1733"/>
                <a:gd name="T6" fmla="*/ 1516 w 3245"/>
                <a:gd name="T7" fmla="*/ 757 h 1733"/>
                <a:gd name="T8" fmla="*/ 975 w 3245"/>
                <a:gd name="T9" fmla="*/ 757 h 1733"/>
                <a:gd name="T10" fmla="*/ 975 w 3245"/>
                <a:gd name="T11" fmla="*/ 0 h 1733"/>
                <a:gd name="T12" fmla="*/ 0 w 3245"/>
                <a:gd name="T13" fmla="*/ 0 h 1733"/>
                <a:gd name="T14" fmla="*/ 0 w 3245"/>
                <a:gd name="T15" fmla="*/ 976 h 1733"/>
                <a:gd name="T16" fmla="*/ 759 w 3245"/>
                <a:gd name="T17" fmla="*/ 976 h 1733"/>
                <a:gd name="T18" fmla="*/ 759 w 3245"/>
                <a:gd name="T19" fmla="*/ 1733 h 1733"/>
                <a:gd name="T20" fmla="*/ 1731 w 3245"/>
                <a:gd name="T21" fmla="*/ 1733 h 1733"/>
                <a:gd name="T22" fmla="*/ 1731 w 3245"/>
                <a:gd name="T23" fmla="*/ 976 h 1733"/>
                <a:gd name="T24" fmla="*/ 2272 w 3245"/>
                <a:gd name="T25" fmla="*/ 976 h 1733"/>
                <a:gd name="T26" fmla="*/ 2272 w 3245"/>
                <a:gd name="T27" fmla="*/ 1733 h 1733"/>
                <a:gd name="T28" fmla="*/ 3245 w 3245"/>
                <a:gd name="T29" fmla="*/ 1733 h 1733"/>
                <a:gd name="T30" fmla="*/ 3245 w 3245"/>
                <a:gd name="T31" fmla="*/ 757 h 1733"/>
                <a:gd name="T32" fmla="*/ 2488 w 3245"/>
                <a:gd name="T33" fmla="*/ 757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45" h="1733">
                  <a:moveTo>
                    <a:pt x="2488" y="757"/>
                  </a:moveTo>
                  <a:lnTo>
                    <a:pt x="2488" y="0"/>
                  </a:lnTo>
                  <a:lnTo>
                    <a:pt x="1516" y="0"/>
                  </a:lnTo>
                  <a:lnTo>
                    <a:pt x="1516" y="757"/>
                  </a:lnTo>
                  <a:lnTo>
                    <a:pt x="975" y="757"/>
                  </a:lnTo>
                  <a:lnTo>
                    <a:pt x="975" y="0"/>
                  </a:lnTo>
                  <a:lnTo>
                    <a:pt x="0" y="0"/>
                  </a:lnTo>
                  <a:lnTo>
                    <a:pt x="0" y="976"/>
                  </a:lnTo>
                  <a:lnTo>
                    <a:pt x="759" y="976"/>
                  </a:lnTo>
                  <a:lnTo>
                    <a:pt x="759" y="1733"/>
                  </a:lnTo>
                  <a:lnTo>
                    <a:pt x="1731" y="1733"/>
                  </a:lnTo>
                  <a:lnTo>
                    <a:pt x="1731" y="976"/>
                  </a:lnTo>
                  <a:lnTo>
                    <a:pt x="2272" y="976"/>
                  </a:lnTo>
                  <a:lnTo>
                    <a:pt x="2272" y="1733"/>
                  </a:lnTo>
                  <a:lnTo>
                    <a:pt x="3245" y="1733"/>
                  </a:lnTo>
                  <a:lnTo>
                    <a:pt x="3245" y="757"/>
                  </a:lnTo>
                  <a:lnTo>
                    <a:pt x="2488" y="75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25" name="Freeform 6"/>
            <p:cNvSpPr/>
            <p:nvPr/>
          </p:nvSpPr>
          <p:spPr bwMode="auto">
            <a:xfrm>
              <a:off x="3544839" y="2088902"/>
              <a:ext cx="5151438" cy="2751138"/>
            </a:xfrm>
            <a:custGeom>
              <a:avLst/>
              <a:gdLst>
                <a:gd name="T0" fmla="*/ 2488 w 3245"/>
                <a:gd name="T1" fmla="*/ 757 h 1733"/>
                <a:gd name="T2" fmla="*/ 2488 w 3245"/>
                <a:gd name="T3" fmla="*/ 0 h 1733"/>
                <a:gd name="T4" fmla="*/ 1516 w 3245"/>
                <a:gd name="T5" fmla="*/ 0 h 1733"/>
                <a:gd name="T6" fmla="*/ 1516 w 3245"/>
                <a:gd name="T7" fmla="*/ 757 h 1733"/>
                <a:gd name="T8" fmla="*/ 975 w 3245"/>
                <a:gd name="T9" fmla="*/ 757 h 1733"/>
                <a:gd name="T10" fmla="*/ 975 w 3245"/>
                <a:gd name="T11" fmla="*/ 0 h 1733"/>
                <a:gd name="T12" fmla="*/ 0 w 3245"/>
                <a:gd name="T13" fmla="*/ 0 h 1733"/>
                <a:gd name="T14" fmla="*/ 0 w 3245"/>
                <a:gd name="T15" fmla="*/ 976 h 1733"/>
                <a:gd name="T16" fmla="*/ 759 w 3245"/>
                <a:gd name="T17" fmla="*/ 976 h 1733"/>
                <a:gd name="T18" fmla="*/ 759 w 3245"/>
                <a:gd name="T19" fmla="*/ 1733 h 1733"/>
                <a:gd name="T20" fmla="*/ 1731 w 3245"/>
                <a:gd name="T21" fmla="*/ 1733 h 1733"/>
                <a:gd name="T22" fmla="*/ 1731 w 3245"/>
                <a:gd name="T23" fmla="*/ 976 h 1733"/>
                <a:gd name="T24" fmla="*/ 2272 w 3245"/>
                <a:gd name="T25" fmla="*/ 976 h 1733"/>
                <a:gd name="T26" fmla="*/ 2272 w 3245"/>
                <a:gd name="T27" fmla="*/ 1733 h 1733"/>
                <a:gd name="T28" fmla="*/ 3245 w 3245"/>
                <a:gd name="T29" fmla="*/ 1733 h 1733"/>
                <a:gd name="T30" fmla="*/ 3245 w 3245"/>
                <a:gd name="T31" fmla="*/ 757 h 1733"/>
                <a:gd name="T32" fmla="*/ 2488 w 3245"/>
                <a:gd name="T33" fmla="*/ 757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45" h="1733">
                  <a:moveTo>
                    <a:pt x="2488" y="757"/>
                  </a:moveTo>
                  <a:lnTo>
                    <a:pt x="2488" y="0"/>
                  </a:lnTo>
                  <a:lnTo>
                    <a:pt x="1516" y="0"/>
                  </a:lnTo>
                  <a:lnTo>
                    <a:pt x="1516" y="757"/>
                  </a:lnTo>
                  <a:lnTo>
                    <a:pt x="975" y="757"/>
                  </a:lnTo>
                  <a:lnTo>
                    <a:pt x="975" y="0"/>
                  </a:lnTo>
                  <a:lnTo>
                    <a:pt x="0" y="0"/>
                  </a:lnTo>
                  <a:lnTo>
                    <a:pt x="0" y="976"/>
                  </a:lnTo>
                  <a:lnTo>
                    <a:pt x="759" y="976"/>
                  </a:lnTo>
                  <a:lnTo>
                    <a:pt x="759" y="1733"/>
                  </a:lnTo>
                  <a:lnTo>
                    <a:pt x="1731" y="1733"/>
                  </a:lnTo>
                  <a:lnTo>
                    <a:pt x="1731" y="976"/>
                  </a:lnTo>
                  <a:lnTo>
                    <a:pt x="2272" y="976"/>
                  </a:lnTo>
                  <a:lnTo>
                    <a:pt x="2272" y="1733"/>
                  </a:lnTo>
                  <a:lnTo>
                    <a:pt x="3245" y="1733"/>
                  </a:lnTo>
                  <a:lnTo>
                    <a:pt x="3245" y="757"/>
                  </a:lnTo>
                  <a:lnTo>
                    <a:pt x="2488" y="7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26" name="Freeform 7"/>
            <p:cNvSpPr/>
            <p:nvPr/>
          </p:nvSpPr>
          <p:spPr bwMode="auto">
            <a:xfrm>
              <a:off x="3544839" y="2088902"/>
              <a:ext cx="1547813" cy="1549400"/>
            </a:xfrm>
            <a:custGeom>
              <a:avLst/>
              <a:gdLst>
                <a:gd name="T0" fmla="*/ 759 w 975"/>
                <a:gd name="T1" fmla="*/ 976 h 976"/>
                <a:gd name="T2" fmla="*/ 0 w 975"/>
                <a:gd name="T3" fmla="*/ 976 h 976"/>
                <a:gd name="T4" fmla="*/ 975 w 975"/>
                <a:gd name="T5" fmla="*/ 0 h 976"/>
                <a:gd name="T6" fmla="*/ 975 w 975"/>
                <a:gd name="T7" fmla="*/ 757 h 976"/>
                <a:gd name="T8" fmla="*/ 759 w 975"/>
                <a:gd name="T9" fmla="*/ 976 h 976"/>
              </a:gdLst>
              <a:ahLst/>
              <a:cxnLst>
                <a:cxn ang="0">
                  <a:pos x="T0" y="T1"/>
                </a:cxn>
                <a:cxn ang="0">
                  <a:pos x="T2" y="T3"/>
                </a:cxn>
                <a:cxn ang="0">
                  <a:pos x="T4" y="T5"/>
                </a:cxn>
                <a:cxn ang="0">
                  <a:pos x="T6" y="T7"/>
                </a:cxn>
                <a:cxn ang="0">
                  <a:pos x="T8" y="T9"/>
                </a:cxn>
              </a:cxnLst>
              <a:rect l="0" t="0" r="r" b="b"/>
              <a:pathLst>
                <a:path w="975" h="976">
                  <a:moveTo>
                    <a:pt x="759" y="976"/>
                  </a:moveTo>
                  <a:lnTo>
                    <a:pt x="0" y="976"/>
                  </a:lnTo>
                  <a:lnTo>
                    <a:pt x="975" y="0"/>
                  </a:lnTo>
                  <a:lnTo>
                    <a:pt x="975" y="757"/>
                  </a:lnTo>
                  <a:lnTo>
                    <a:pt x="759" y="976"/>
                  </a:lnTo>
                  <a:close/>
                </a:path>
              </a:pathLst>
            </a:cu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27" name="Freeform 8"/>
            <p:cNvSpPr/>
            <p:nvPr/>
          </p:nvSpPr>
          <p:spPr bwMode="auto">
            <a:xfrm>
              <a:off x="3544839" y="2088902"/>
              <a:ext cx="1547813" cy="1549400"/>
            </a:xfrm>
            <a:custGeom>
              <a:avLst/>
              <a:gdLst>
                <a:gd name="T0" fmla="*/ 759 w 975"/>
                <a:gd name="T1" fmla="*/ 976 h 976"/>
                <a:gd name="T2" fmla="*/ 0 w 975"/>
                <a:gd name="T3" fmla="*/ 976 h 976"/>
                <a:gd name="T4" fmla="*/ 975 w 975"/>
                <a:gd name="T5" fmla="*/ 0 h 976"/>
                <a:gd name="T6" fmla="*/ 975 w 975"/>
                <a:gd name="T7" fmla="*/ 757 h 976"/>
                <a:gd name="T8" fmla="*/ 759 w 975"/>
                <a:gd name="T9" fmla="*/ 976 h 976"/>
              </a:gdLst>
              <a:ahLst/>
              <a:cxnLst>
                <a:cxn ang="0">
                  <a:pos x="T0" y="T1"/>
                </a:cxn>
                <a:cxn ang="0">
                  <a:pos x="T2" y="T3"/>
                </a:cxn>
                <a:cxn ang="0">
                  <a:pos x="T4" y="T5"/>
                </a:cxn>
                <a:cxn ang="0">
                  <a:pos x="T6" y="T7"/>
                </a:cxn>
                <a:cxn ang="0">
                  <a:pos x="T8" y="T9"/>
                </a:cxn>
              </a:cxnLst>
              <a:rect l="0" t="0" r="r" b="b"/>
              <a:pathLst>
                <a:path w="975" h="976">
                  <a:moveTo>
                    <a:pt x="759" y="976"/>
                  </a:moveTo>
                  <a:lnTo>
                    <a:pt x="0" y="976"/>
                  </a:lnTo>
                  <a:lnTo>
                    <a:pt x="975" y="0"/>
                  </a:lnTo>
                  <a:lnTo>
                    <a:pt x="975" y="757"/>
                  </a:lnTo>
                  <a:lnTo>
                    <a:pt x="759" y="9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28" name="Freeform 9"/>
            <p:cNvSpPr/>
            <p:nvPr/>
          </p:nvSpPr>
          <p:spPr bwMode="auto">
            <a:xfrm>
              <a:off x="7151639" y="3290640"/>
              <a:ext cx="1544638" cy="1549400"/>
            </a:xfrm>
            <a:custGeom>
              <a:avLst/>
              <a:gdLst>
                <a:gd name="T0" fmla="*/ 0 w 973"/>
                <a:gd name="T1" fmla="*/ 976 h 976"/>
                <a:gd name="T2" fmla="*/ 973 w 973"/>
                <a:gd name="T3" fmla="*/ 0 h 976"/>
                <a:gd name="T4" fmla="*/ 973 w 973"/>
                <a:gd name="T5" fmla="*/ 976 h 976"/>
                <a:gd name="T6" fmla="*/ 0 w 973"/>
                <a:gd name="T7" fmla="*/ 976 h 976"/>
              </a:gdLst>
              <a:ahLst/>
              <a:cxnLst>
                <a:cxn ang="0">
                  <a:pos x="T0" y="T1"/>
                </a:cxn>
                <a:cxn ang="0">
                  <a:pos x="T2" y="T3"/>
                </a:cxn>
                <a:cxn ang="0">
                  <a:pos x="T4" y="T5"/>
                </a:cxn>
                <a:cxn ang="0">
                  <a:pos x="T6" y="T7"/>
                </a:cxn>
              </a:cxnLst>
              <a:rect l="0" t="0" r="r" b="b"/>
              <a:pathLst>
                <a:path w="973" h="976">
                  <a:moveTo>
                    <a:pt x="0" y="976"/>
                  </a:moveTo>
                  <a:lnTo>
                    <a:pt x="973" y="0"/>
                  </a:lnTo>
                  <a:lnTo>
                    <a:pt x="973" y="976"/>
                  </a:lnTo>
                  <a:lnTo>
                    <a:pt x="0" y="976"/>
                  </a:lnTo>
                  <a:close/>
                </a:path>
              </a:pathLst>
            </a:cu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29" name="Freeform 10"/>
            <p:cNvSpPr/>
            <p:nvPr/>
          </p:nvSpPr>
          <p:spPr bwMode="auto">
            <a:xfrm>
              <a:off x="7151639" y="3290640"/>
              <a:ext cx="1544638" cy="1549400"/>
            </a:xfrm>
            <a:custGeom>
              <a:avLst/>
              <a:gdLst>
                <a:gd name="T0" fmla="*/ 0 w 973"/>
                <a:gd name="T1" fmla="*/ 976 h 976"/>
                <a:gd name="T2" fmla="*/ 973 w 973"/>
                <a:gd name="T3" fmla="*/ 0 h 976"/>
                <a:gd name="T4" fmla="*/ 973 w 973"/>
                <a:gd name="T5" fmla="*/ 976 h 976"/>
                <a:gd name="T6" fmla="*/ 0 w 973"/>
                <a:gd name="T7" fmla="*/ 976 h 976"/>
              </a:gdLst>
              <a:ahLst/>
              <a:cxnLst>
                <a:cxn ang="0">
                  <a:pos x="T0" y="T1"/>
                </a:cxn>
                <a:cxn ang="0">
                  <a:pos x="T2" y="T3"/>
                </a:cxn>
                <a:cxn ang="0">
                  <a:pos x="T4" y="T5"/>
                </a:cxn>
                <a:cxn ang="0">
                  <a:pos x="T6" y="T7"/>
                </a:cxn>
              </a:cxnLst>
              <a:rect l="0" t="0" r="r" b="b"/>
              <a:pathLst>
                <a:path w="973" h="976">
                  <a:moveTo>
                    <a:pt x="0" y="976"/>
                  </a:moveTo>
                  <a:lnTo>
                    <a:pt x="973" y="0"/>
                  </a:lnTo>
                  <a:lnTo>
                    <a:pt x="973" y="976"/>
                  </a:lnTo>
                  <a:lnTo>
                    <a:pt x="0" y="9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30" name="Freeform 11"/>
            <p:cNvSpPr/>
            <p:nvPr/>
          </p:nvSpPr>
          <p:spPr bwMode="auto">
            <a:xfrm>
              <a:off x="4749752" y="2088902"/>
              <a:ext cx="2744788" cy="2751138"/>
            </a:xfrm>
            <a:custGeom>
              <a:avLst/>
              <a:gdLst>
                <a:gd name="T0" fmla="*/ 757 w 1729"/>
                <a:gd name="T1" fmla="*/ 976 h 1733"/>
                <a:gd name="T2" fmla="*/ 0 w 1729"/>
                <a:gd name="T3" fmla="*/ 1733 h 1733"/>
                <a:gd name="T4" fmla="*/ 972 w 1729"/>
                <a:gd name="T5" fmla="*/ 1733 h 1733"/>
                <a:gd name="T6" fmla="*/ 972 w 1729"/>
                <a:gd name="T7" fmla="*/ 976 h 1733"/>
                <a:gd name="T8" fmla="*/ 1513 w 1729"/>
                <a:gd name="T9" fmla="*/ 976 h 1733"/>
                <a:gd name="T10" fmla="*/ 1729 w 1729"/>
                <a:gd name="T11" fmla="*/ 757 h 1733"/>
                <a:gd name="T12" fmla="*/ 1729 w 1729"/>
                <a:gd name="T13" fmla="*/ 0 h 1733"/>
                <a:gd name="T14" fmla="*/ 757 w 1729"/>
                <a:gd name="T15" fmla="*/ 976 h 1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9" h="1733">
                  <a:moveTo>
                    <a:pt x="757" y="976"/>
                  </a:moveTo>
                  <a:lnTo>
                    <a:pt x="0" y="1733"/>
                  </a:lnTo>
                  <a:lnTo>
                    <a:pt x="972" y="1733"/>
                  </a:lnTo>
                  <a:lnTo>
                    <a:pt x="972" y="976"/>
                  </a:lnTo>
                  <a:lnTo>
                    <a:pt x="1513" y="976"/>
                  </a:lnTo>
                  <a:lnTo>
                    <a:pt x="1729" y="757"/>
                  </a:lnTo>
                  <a:lnTo>
                    <a:pt x="1729" y="0"/>
                  </a:lnTo>
                  <a:lnTo>
                    <a:pt x="757" y="976"/>
                  </a:lnTo>
                  <a:close/>
                </a:path>
              </a:pathLst>
            </a:cu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5" name="Freeform 12"/>
            <p:cNvSpPr/>
            <p:nvPr/>
          </p:nvSpPr>
          <p:spPr bwMode="auto">
            <a:xfrm>
              <a:off x="4749752" y="2088902"/>
              <a:ext cx="2744788" cy="2751138"/>
            </a:xfrm>
            <a:custGeom>
              <a:avLst/>
              <a:gdLst>
                <a:gd name="T0" fmla="*/ 757 w 1729"/>
                <a:gd name="T1" fmla="*/ 976 h 1733"/>
                <a:gd name="T2" fmla="*/ 0 w 1729"/>
                <a:gd name="T3" fmla="*/ 1733 h 1733"/>
                <a:gd name="T4" fmla="*/ 972 w 1729"/>
                <a:gd name="T5" fmla="*/ 1733 h 1733"/>
                <a:gd name="T6" fmla="*/ 972 w 1729"/>
                <a:gd name="T7" fmla="*/ 976 h 1733"/>
                <a:gd name="T8" fmla="*/ 1513 w 1729"/>
                <a:gd name="T9" fmla="*/ 976 h 1733"/>
                <a:gd name="T10" fmla="*/ 1729 w 1729"/>
                <a:gd name="T11" fmla="*/ 757 h 1733"/>
                <a:gd name="T12" fmla="*/ 1729 w 1729"/>
                <a:gd name="T13" fmla="*/ 0 h 1733"/>
                <a:gd name="T14" fmla="*/ 757 w 1729"/>
                <a:gd name="T15" fmla="*/ 976 h 1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9" h="1733">
                  <a:moveTo>
                    <a:pt x="757" y="976"/>
                  </a:moveTo>
                  <a:lnTo>
                    <a:pt x="0" y="1733"/>
                  </a:lnTo>
                  <a:lnTo>
                    <a:pt x="972" y="1733"/>
                  </a:lnTo>
                  <a:lnTo>
                    <a:pt x="972" y="976"/>
                  </a:lnTo>
                  <a:lnTo>
                    <a:pt x="1513" y="976"/>
                  </a:lnTo>
                  <a:lnTo>
                    <a:pt x="1729" y="757"/>
                  </a:lnTo>
                  <a:lnTo>
                    <a:pt x="1729" y="0"/>
                  </a:lnTo>
                  <a:lnTo>
                    <a:pt x="757" y="9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6" name="Oval 13"/>
            <p:cNvSpPr>
              <a:spLocks noChangeArrowheads="1"/>
            </p:cNvSpPr>
            <p:nvPr/>
          </p:nvSpPr>
          <p:spPr bwMode="auto">
            <a:xfrm>
              <a:off x="3662314" y="2206377"/>
              <a:ext cx="1312863"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7" name="Freeform 14"/>
            <p:cNvSpPr/>
            <p:nvPr/>
          </p:nvSpPr>
          <p:spPr bwMode="auto">
            <a:xfrm>
              <a:off x="3855989" y="2401640"/>
              <a:ext cx="1119188" cy="1114425"/>
            </a:xfrm>
            <a:custGeom>
              <a:avLst/>
              <a:gdLst>
                <a:gd name="T0" fmla="*/ 107 w 258"/>
                <a:gd name="T1" fmla="*/ 257 h 257"/>
                <a:gd name="T2" fmla="*/ 258 w 258"/>
                <a:gd name="T3" fmla="*/ 106 h 257"/>
                <a:gd name="T4" fmla="*/ 213 w 258"/>
                <a:gd name="T5" fmla="*/ 0 h 257"/>
                <a:gd name="T6" fmla="*/ 0 w 258"/>
                <a:gd name="T7" fmla="*/ 213 h 257"/>
                <a:gd name="T8" fmla="*/ 107 w 258"/>
                <a:gd name="T9" fmla="*/ 257 h 257"/>
              </a:gdLst>
              <a:ahLst/>
              <a:cxnLst>
                <a:cxn ang="0">
                  <a:pos x="T0" y="T1"/>
                </a:cxn>
                <a:cxn ang="0">
                  <a:pos x="T2" y="T3"/>
                </a:cxn>
                <a:cxn ang="0">
                  <a:pos x="T4" y="T5"/>
                </a:cxn>
                <a:cxn ang="0">
                  <a:pos x="T6" y="T7"/>
                </a:cxn>
                <a:cxn ang="0">
                  <a:pos x="T8" y="T9"/>
                </a:cxn>
              </a:cxnLst>
              <a:rect l="0" t="0" r="r" b="b"/>
              <a:pathLst>
                <a:path w="258" h="257">
                  <a:moveTo>
                    <a:pt x="107" y="257"/>
                  </a:moveTo>
                  <a:cubicBezTo>
                    <a:pt x="190" y="257"/>
                    <a:pt x="258" y="190"/>
                    <a:pt x="258" y="106"/>
                  </a:cubicBezTo>
                  <a:cubicBezTo>
                    <a:pt x="258" y="65"/>
                    <a:pt x="241" y="27"/>
                    <a:pt x="213" y="0"/>
                  </a:cubicBezTo>
                  <a:cubicBezTo>
                    <a:pt x="0" y="213"/>
                    <a:pt x="0" y="213"/>
                    <a:pt x="0" y="213"/>
                  </a:cubicBezTo>
                  <a:cubicBezTo>
                    <a:pt x="27" y="241"/>
                    <a:pt x="65" y="257"/>
                    <a:pt x="107" y="2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8" name="Oval 15"/>
            <p:cNvSpPr>
              <a:spLocks noChangeArrowheads="1"/>
            </p:cNvSpPr>
            <p:nvPr/>
          </p:nvSpPr>
          <p:spPr bwMode="auto">
            <a:xfrm>
              <a:off x="3713114" y="2254002"/>
              <a:ext cx="1214438" cy="1214438"/>
            </a:xfrm>
            <a:prstGeom prst="ellipse">
              <a:avLst/>
            </a:prstGeom>
            <a:solidFill>
              <a:srgbClr val="0069B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9" name="Oval 16"/>
            <p:cNvSpPr>
              <a:spLocks noChangeArrowheads="1"/>
            </p:cNvSpPr>
            <p:nvPr/>
          </p:nvSpPr>
          <p:spPr bwMode="auto">
            <a:xfrm>
              <a:off x="4867227" y="3412877"/>
              <a:ext cx="1309688"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0" name="Freeform 17"/>
            <p:cNvSpPr/>
            <p:nvPr/>
          </p:nvSpPr>
          <p:spPr bwMode="auto">
            <a:xfrm>
              <a:off x="5057727" y="3603377"/>
              <a:ext cx="1119188" cy="1119188"/>
            </a:xfrm>
            <a:custGeom>
              <a:avLst/>
              <a:gdLst>
                <a:gd name="T0" fmla="*/ 107 w 258"/>
                <a:gd name="T1" fmla="*/ 258 h 258"/>
                <a:gd name="T2" fmla="*/ 258 w 258"/>
                <a:gd name="T3" fmla="*/ 107 h 258"/>
                <a:gd name="T4" fmla="*/ 214 w 258"/>
                <a:gd name="T5" fmla="*/ 0 h 258"/>
                <a:gd name="T6" fmla="*/ 0 w 258"/>
                <a:gd name="T7" fmla="*/ 213 h 258"/>
                <a:gd name="T8" fmla="*/ 107 w 258"/>
                <a:gd name="T9" fmla="*/ 258 h 258"/>
              </a:gdLst>
              <a:ahLst/>
              <a:cxnLst>
                <a:cxn ang="0">
                  <a:pos x="T0" y="T1"/>
                </a:cxn>
                <a:cxn ang="0">
                  <a:pos x="T2" y="T3"/>
                </a:cxn>
                <a:cxn ang="0">
                  <a:pos x="T4" y="T5"/>
                </a:cxn>
                <a:cxn ang="0">
                  <a:pos x="T6" y="T7"/>
                </a:cxn>
                <a:cxn ang="0">
                  <a:pos x="T8" y="T9"/>
                </a:cxn>
              </a:cxnLst>
              <a:rect l="0" t="0" r="r" b="b"/>
              <a:pathLst>
                <a:path w="258" h="258">
                  <a:moveTo>
                    <a:pt x="107" y="258"/>
                  </a:moveTo>
                  <a:cubicBezTo>
                    <a:pt x="190" y="258"/>
                    <a:pt x="258" y="190"/>
                    <a:pt x="258" y="107"/>
                  </a:cubicBezTo>
                  <a:cubicBezTo>
                    <a:pt x="258" y="65"/>
                    <a:pt x="241" y="27"/>
                    <a:pt x="214" y="0"/>
                  </a:cubicBezTo>
                  <a:cubicBezTo>
                    <a:pt x="0" y="213"/>
                    <a:pt x="0" y="213"/>
                    <a:pt x="0" y="213"/>
                  </a:cubicBezTo>
                  <a:cubicBezTo>
                    <a:pt x="27" y="241"/>
                    <a:pt x="65" y="258"/>
                    <a:pt x="107" y="25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1" name="Oval 18"/>
            <p:cNvSpPr>
              <a:spLocks noChangeArrowheads="1"/>
            </p:cNvSpPr>
            <p:nvPr/>
          </p:nvSpPr>
          <p:spPr bwMode="auto">
            <a:xfrm>
              <a:off x="4914852" y="3460502"/>
              <a:ext cx="1214438" cy="1214438"/>
            </a:xfrm>
            <a:prstGeom prst="ellipse">
              <a:avLst/>
            </a:pr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2" name="Oval 19"/>
            <p:cNvSpPr>
              <a:spLocks noChangeArrowheads="1"/>
            </p:cNvSpPr>
            <p:nvPr/>
          </p:nvSpPr>
          <p:spPr bwMode="auto">
            <a:xfrm>
              <a:off x="6067377" y="2206377"/>
              <a:ext cx="1309688"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3" name="Freeform 20"/>
            <p:cNvSpPr/>
            <p:nvPr/>
          </p:nvSpPr>
          <p:spPr bwMode="auto">
            <a:xfrm>
              <a:off x="6259464" y="2401640"/>
              <a:ext cx="1117600" cy="1114425"/>
            </a:xfrm>
            <a:custGeom>
              <a:avLst/>
              <a:gdLst>
                <a:gd name="T0" fmla="*/ 107 w 258"/>
                <a:gd name="T1" fmla="*/ 257 h 257"/>
                <a:gd name="T2" fmla="*/ 258 w 258"/>
                <a:gd name="T3" fmla="*/ 106 h 257"/>
                <a:gd name="T4" fmla="*/ 214 w 258"/>
                <a:gd name="T5" fmla="*/ 0 h 257"/>
                <a:gd name="T6" fmla="*/ 0 w 258"/>
                <a:gd name="T7" fmla="*/ 213 h 257"/>
                <a:gd name="T8" fmla="*/ 107 w 258"/>
                <a:gd name="T9" fmla="*/ 257 h 257"/>
              </a:gdLst>
              <a:ahLst/>
              <a:cxnLst>
                <a:cxn ang="0">
                  <a:pos x="T0" y="T1"/>
                </a:cxn>
                <a:cxn ang="0">
                  <a:pos x="T2" y="T3"/>
                </a:cxn>
                <a:cxn ang="0">
                  <a:pos x="T4" y="T5"/>
                </a:cxn>
                <a:cxn ang="0">
                  <a:pos x="T6" y="T7"/>
                </a:cxn>
                <a:cxn ang="0">
                  <a:pos x="T8" y="T9"/>
                </a:cxn>
              </a:cxnLst>
              <a:rect l="0" t="0" r="r" b="b"/>
              <a:pathLst>
                <a:path w="258" h="257">
                  <a:moveTo>
                    <a:pt x="107" y="257"/>
                  </a:moveTo>
                  <a:cubicBezTo>
                    <a:pt x="190" y="257"/>
                    <a:pt x="258" y="190"/>
                    <a:pt x="258" y="106"/>
                  </a:cubicBezTo>
                  <a:cubicBezTo>
                    <a:pt x="258" y="65"/>
                    <a:pt x="241" y="27"/>
                    <a:pt x="214" y="0"/>
                  </a:cubicBezTo>
                  <a:cubicBezTo>
                    <a:pt x="0" y="213"/>
                    <a:pt x="0" y="213"/>
                    <a:pt x="0" y="213"/>
                  </a:cubicBezTo>
                  <a:cubicBezTo>
                    <a:pt x="27" y="241"/>
                    <a:pt x="65" y="257"/>
                    <a:pt x="107" y="2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4" name="Oval 21"/>
            <p:cNvSpPr>
              <a:spLocks noChangeArrowheads="1"/>
            </p:cNvSpPr>
            <p:nvPr/>
          </p:nvSpPr>
          <p:spPr bwMode="auto">
            <a:xfrm>
              <a:off x="6115002" y="2254002"/>
              <a:ext cx="1214438" cy="1214438"/>
            </a:xfrm>
            <a:prstGeom prst="ellipse">
              <a:avLst/>
            </a:prstGeom>
            <a:solidFill>
              <a:srgbClr val="006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5" name="Oval 22"/>
            <p:cNvSpPr>
              <a:spLocks noChangeArrowheads="1"/>
            </p:cNvSpPr>
            <p:nvPr/>
          </p:nvSpPr>
          <p:spPr bwMode="auto">
            <a:xfrm>
              <a:off x="7269114" y="3412877"/>
              <a:ext cx="1309688"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6" name="Freeform 23"/>
            <p:cNvSpPr/>
            <p:nvPr/>
          </p:nvSpPr>
          <p:spPr bwMode="auto">
            <a:xfrm>
              <a:off x="7459614" y="3603377"/>
              <a:ext cx="1119188" cy="1119188"/>
            </a:xfrm>
            <a:custGeom>
              <a:avLst/>
              <a:gdLst>
                <a:gd name="T0" fmla="*/ 107 w 258"/>
                <a:gd name="T1" fmla="*/ 258 h 258"/>
                <a:gd name="T2" fmla="*/ 258 w 258"/>
                <a:gd name="T3" fmla="*/ 107 h 258"/>
                <a:gd name="T4" fmla="*/ 214 w 258"/>
                <a:gd name="T5" fmla="*/ 0 h 258"/>
                <a:gd name="T6" fmla="*/ 0 w 258"/>
                <a:gd name="T7" fmla="*/ 213 h 258"/>
                <a:gd name="T8" fmla="*/ 107 w 258"/>
                <a:gd name="T9" fmla="*/ 258 h 258"/>
              </a:gdLst>
              <a:ahLst/>
              <a:cxnLst>
                <a:cxn ang="0">
                  <a:pos x="T0" y="T1"/>
                </a:cxn>
                <a:cxn ang="0">
                  <a:pos x="T2" y="T3"/>
                </a:cxn>
                <a:cxn ang="0">
                  <a:pos x="T4" y="T5"/>
                </a:cxn>
                <a:cxn ang="0">
                  <a:pos x="T6" y="T7"/>
                </a:cxn>
                <a:cxn ang="0">
                  <a:pos x="T8" y="T9"/>
                </a:cxn>
              </a:cxnLst>
              <a:rect l="0" t="0" r="r" b="b"/>
              <a:pathLst>
                <a:path w="258" h="258">
                  <a:moveTo>
                    <a:pt x="107" y="258"/>
                  </a:moveTo>
                  <a:cubicBezTo>
                    <a:pt x="190" y="258"/>
                    <a:pt x="258" y="190"/>
                    <a:pt x="258" y="107"/>
                  </a:cubicBezTo>
                  <a:cubicBezTo>
                    <a:pt x="258" y="65"/>
                    <a:pt x="241" y="27"/>
                    <a:pt x="214" y="0"/>
                  </a:cubicBezTo>
                  <a:cubicBezTo>
                    <a:pt x="0" y="213"/>
                    <a:pt x="0" y="213"/>
                    <a:pt x="0" y="213"/>
                  </a:cubicBezTo>
                  <a:cubicBezTo>
                    <a:pt x="28" y="241"/>
                    <a:pt x="65" y="258"/>
                    <a:pt x="107" y="25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7" name="Oval 24"/>
            <p:cNvSpPr>
              <a:spLocks noChangeArrowheads="1"/>
            </p:cNvSpPr>
            <p:nvPr/>
          </p:nvSpPr>
          <p:spPr bwMode="auto">
            <a:xfrm>
              <a:off x="7316739" y="3460502"/>
              <a:ext cx="1214438" cy="1214438"/>
            </a:xfrm>
            <a:prstGeom prst="ellipse">
              <a:avLst/>
            </a:pr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8" name="Freeform 25"/>
            <p:cNvSpPr>
              <a:spLocks noEditPoints="1"/>
            </p:cNvSpPr>
            <p:nvPr/>
          </p:nvSpPr>
          <p:spPr bwMode="auto">
            <a:xfrm>
              <a:off x="3713114" y="2254002"/>
              <a:ext cx="655638" cy="646113"/>
            </a:xfrm>
            <a:custGeom>
              <a:avLst/>
              <a:gdLst>
                <a:gd name="T0" fmla="*/ 0 w 151"/>
                <a:gd name="T1" fmla="*/ 149 h 149"/>
                <a:gd name="T2" fmla="*/ 0 w 151"/>
                <a:gd name="T3" fmla="*/ 148 h 149"/>
                <a:gd name="T4" fmla="*/ 0 w 151"/>
                <a:gd name="T5" fmla="*/ 148 h 149"/>
                <a:gd name="T6" fmla="*/ 0 w 151"/>
                <a:gd name="T7" fmla="*/ 147 h 149"/>
                <a:gd name="T8" fmla="*/ 0 w 151"/>
                <a:gd name="T9" fmla="*/ 147 h 149"/>
                <a:gd name="T10" fmla="*/ 0 w 151"/>
                <a:gd name="T11" fmla="*/ 146 h 149"/>
                <a:gd name="T12" fmla="*/ 0 w 151"/>
                <a:gd name="T13" fmla="*/ 146 h 149"/>
                <a:gd name="T14" fmla="*/ 0 w 151"/>
                <a:gd name="T15" fmla="*/ 146 h 149"/>
                <a:gd name="T16" fmla="*/ 0 w 151"/>
                <a:gd name="T17" fmla="*/ 146 h 149"/>
                <a:gd name="T18" fmla="*/ 0 w 151"/>
                <a:gd name="T19" fmla="*/ 145 h 149"/>
                <a:gd name="T20" fmla="*/ 0 w 151"/>
                <a:gd name="T21" fmla="*/ 145 h 149"/>
                <a:gd name="T22" fmla="*/ 0 w 151"/>
                <a:gd name="T23" fmla="*/ 145 h 149"/>
                <a:gd name="T24" fmla="*/ 0 w 151"/>
                <a:gd name="T25" fmla="*/ 144 h 149"/>
                <a:gd name="T26" fmla="*/ 0 w 151"/>
                <a:gd name="T27" fmla="*/ 144 h 149"/>
                <a:gd name="T28" fmla="*/ 0 w 151"/>
                <a:gd name="T29" fmla="*/ 144 h 149"/>
                <a:gd name="T30" fmla="*/ 0 w 151"/>
                <a:gd name="T31" fmla="*/ 143 h 149"/>
                <a:gd name="T32" fmla="*/ 0 w 151"/>
                <a:gd name="T33" fmla="*/ 143 h 149"/>
                <a:gd name="T34" fmla="*/ 0 w 151"/>
                <a:gd name="T35" fmla="*/ 143 h 149"/>
                <a:gd name="T36" fmla="*/ 0 w 151"/>
                <a:gd name="T37" fmla="*/ 142 h 149"/>
                <a:gd name="T38" fmla="*/ 0 w 151"/>
                <a:gd name="T39" fmla="*/ 142 h 149"/>
                <a:gd name="T40" fmla="*/ 0 w 151"/>
                <a:gd name="T41" fmla="*/ 142 h 149"/>
                <a:gd name="T42" fmla="*/ 0 w 151"/>
                <a:gd name="T43" fmla="*/ 141 h 149"/>
                <a:gd name="T44" fmla="*/ 0 w 151"/>
                <a:gd name="T45" fmla="*/ 141 h 149"/>
                <a:gd name="T46" fmla="*/ 0 w 151"/>
                <a:gd name="T47" fmla="*/ 141 h 149"/>
                <a:gd name="T48" fmla="*/ 0 w 151"/>
                <a:gd name="T49" fmla="*/ 141 h 149"/>
                <a:gd name="T50" fmla="*/ 151 w 151"/>
                <a:gd name="T51" fmla="*/ 1 h 149"/>
                <a:gd name="T52" fmla="*/ 150 w 151"/>
                <a:gd name="T53" fmla="*/ 1 h 149"/>
                <a:gd name="T54" fmla="*/ 150 w 151"/>
                <a:gd name="T55" fmla="*/ 1 h 149"/>
                <a:gd name="T56" fmla="*/ 149 w 151"/>
                <a:gd name="T57" fmla="*/ 1 h 149"/>
                <a:gd name="T58" fmla="*/ 149 w 151"/>
                <a:gd name="T59" fmla="*/ 1 h 149"/>
                <a:gd name="T60" fmla="*/ 149 w 151"/>
                <a:gd name="T61" fmla="*/ 1 h 149"/>
                <a:gd name="T62" fmla="*/ 148 w 151"/>
                <a:gd name="T63" fmla="*/ 1 h 149"/>
                <a:gd name="T64" fmla="*/ 148 w 151"/>
                <a:gd name="T65" fmla="*/ 1 h 149"/>
                <a:gd name="T66" fmla="*/ 147 w 151"/>
                <a:gd name="T67" fmla="*/ 1 h 149"/>
                <a:gd name="T68" fmla="*/ 147 w 151"/>
                <a:gd name="T69" fmla="*/ 1 h 149"/>
                <a:gd name="T70" fmla="*/ 147 w 151"/>
                <a:gd name="T71" fmla="*/ 1 h 149"/>
                <a:gd name="T72" fmla="*/ 146 w 151"/>
                <a:gd name="T73" fmla="*/ 1 h 149"/>
                <a:gd name="T74" fmla="*/ 146 w 151"/>
                <a:gd name="T75" fmla="*/ 1 h 149"/>
                <a:gd name="T76" fmla="*/ 146 w 151"/>
                <a:gd name="T77" fmla="*/ 1 h 149"/>
                <a:gd name="T78" fmla="*/ 145 w 151"/>
                <a:gd name="T79" fmla="*/ 1 h 149"/>
                <a:gd name="T80" fmla="*/ 145 w 151"/>
                <a:gd name="T81" fmla="*/ 1 h 149"/>
                <a:gd name="T82" fmla="*/ 145 w 151"/>
                <a:gd name="T83" fmla="*/ 1 h 149"/>
                <a:gd name="T84" fmla="*/ 144 w 151"/>
                <a:gd name="T85" fmla="*/ 0 h 149"/>
                <a:gd name="T86" fmla="*/ 144 w 151"/>
                <a:gd name="T87" fmla="*/ 0 h 149"/>
                <a:gd name="T88" fmla="*/ 144 w 151"/>
                <a:gd name="T89" fmla="*/ 0 h 149"/>
                <a:gd name="T90" fmla="*/ 143 w 151"/>
                <a:gd name="T91" fmla="*/ 0 h 149"/>
                <a:gd name="T92" fmla="*/ 143 w 151"/>
                <a:gd name="T93" fmla="*/ 0 h 149"/>
                <a:gd name="T94" fmla="*/ 143 w 151"/>
                <a:gd name="T95" fmla="*/ 0 h 149"/>
                <a:gd name="T96" fmla="*/ 143 w 151"/>
                <a:gd name="T97" fmla="*/ 0 h 149"/>
                <a:gd name="T98" fmla="*/ 142 w 151"/>
                <a:gd name="T99" fmla="*/ 0 h 149"/>
                <a:gd name="T100" fmla="*/ 142 w 151"/>
                <a:gd name="T101" fmla="*/ 0 h 149"/>
                <a:gd name="T102" fmla="*/ 141 w 151"/>
                <a:gd name="T103" fmla="*/ 0 h 149"/>
                <a:gd name="T104" fmla="*/ 141 w 151"/>
                <a:gd name="T105" fmla="*/ 0 h 149"/>
                <a:gd name="T106" fmla="*/ 141 w 151"/>
                <a:gd name="T107" fmla="*/ 0 h 149"/>
                <a:gd name="T108" fmla="*/ 141 w 151"/>
                <a:gd name="T109" fmla="*/ 0 h 149"/>
                <a:gd name="T110" fmla="*/ 140 w 151"/>
                <a:gd name="T111" fmla="*/ 0 h 149"/>
                <a:gd name="T112" fmla="*/ 140 w 151"/>
                <a:gd name="T113" fmla="*/ 0 h 149"/>
                <a:gd name="T114" fmla="*/ 140 w 151"/>
                <a:gd name="T11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 h="149">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2"/>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151" y="1"/>
                  </a:moveTo>
                  <a:cubicBezTo>
                    <a:pt x="151" y="1"/>
                    <a:pt x="151" y="1"/>
                    <a:pt x="151" y="1"/>
                  </a:cubicBezTo>
                  <a:cubicBezTo>
                    <a:pt x="151" y="1"/>
                    <a:pt x="151" y="1"/>
                    <a:pt x="151" y="1"/>
                  </a:cubicBezTo>
                  <a:moveTo>
                    <a:pt x="150" y="1"/>
                  </a:moveTo>
                  <a:cubicBezTo>
                    <a:pt x="150" y="1"/>
                    <a:pt x="150" y="1"/>
                    <a:pt x="150" y="1"/>
                  </a:cubicBezTo>
                  <a:cubicBezTo>
                    <a:pt x="150" y="1"/>
                    <a:pt x="150" y="1"/>
                    <a:pt x="150" y="1"/>
                  </a:cubicBezTo>
                  <a:moveTo>
                    <a:pt x="150" y="1"/>
                  </a:moveTo>
                  <a:cubicBezTo>
                    <a:pt x="150" y="1"/>
                    <a:pt x="150" y="1"/>
                    <a:pt x="150" y="1"/>
                  </a:cubicBezTo>
                  <a:cubicBezTo>
                    <a:pt x="150" y="1"/>
                    <a:pt x="150" y="1"/>
                    <a:pt x="150"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7" y="1"/>
                  </a:moveTo>
                  <a:cubicBezTo>
                    <a:pt x="147" y="1"/>
                    <a:pt x="148" y="1"/>
                    <a:pt x="148" y="1"/>
                  </a:cubicBezTo>
                  <a:cubicBezTo>
                    <a:pt x="148" y="1"/>
                    <a:pt x="147" y="1"/>
                    <a:pt x="147" y="1"/>
                  </a:cubicBezTo>
                  <a:moveTo>
                    <a:pt x="147" y="1"/>
                  </a:moveTo>
                  <a:cubicBezTo>
                    <a:pt x="147" y="1"/>
                    <a:pt x="147" y="1"/>
                    <a:pt x="147" y="1"/>
                  </a:cubicBezTo>
                  <a:cubicBezTo>
                    <a:pt x="147" y="1"/>
                    <a:pt x="147" y="1"/>
                    <a:pt x="147" y="1"/>
                  </a:cubicBezTo>
                  <a:moveTo>
                    <a:pt x="147" y="1"/>
                  </a:moveTo>
                  <a:cubicBezTo>
                    <a:pt x="147" y="1"/>
                    <a:pt x="147" y="1"/>
                    <a:pt x="147" y="1"/>
                  </a:cubicBezTo>
                  <a:cubicBezTo>
                    <a:pt x="147" y="1"/>
                    <a:pt x="147" y="1"/>
                    <a:pt x="147"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5" y="1"/>
                  </a:moveTo>
                  <a:cubicBezTo>
                    <a:pt x="145" y="1"/>
                    <a:pt x="145" y="1"/>
                    <a:pt x="145" y="1"/>
                  </a:cubicBezTo>
                  <a:cubicBezTo>
                    <a:pt x="145" y="1"/>
                    <a:pt x="145" y="1"/>
                    <a:pt x="145" y="1"/>
                  </a:cubicBezTo>
                  <a:moveTo>
                    <a:pt x="145" y="1"/>
                  </a:moveTo>
                  <a:cubicBezTo>
                    <a:pt x="145" y="1"/>
                    <a:pt x="145" y="1"/>
                    <a:pt x="145" y="1"/>
                  </a:cubicBezTo>
                  <a:cubicBezTo>
                    <a:pt x="145" y="1"/>
                    <a:pt x="145" y="1"/>
                    <a:pt x="145" y="1"/>
                  </a:cubicBezTo>
                  <a:moveTo>
                    <a:pt x="145" y="1"/>
                  </a:moveTo>
                  <a:cubicBezTo>
                    <a:pt x="145" y="1"/>
                    <a:pt x="145" y="1"/>
                    <a:pt x="145" y="1"/>
                  </a:cubicBezTo>
                  <a:cubicBezTo>
                    <a:pt x="145" y="1"/>
                    <a:pt x="145" y="1"/>
                    <a:pt x="145" y="1"/>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1" y="0"/>
                    <a:pt x="141" y="0"/>
                    <a:pt x="142"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60" name="Freeform 27"/>
            <p:cNvSpPr>
              <a:spLocks noEditPoints="1"/>
            </p:cNvSpPr>
            <p:nvPr/>
          </p:nvSpPr>
          <p:spPr bwMode="auto">
            <a:xfrm>
              <a:off x="4914852" y="3460502"/>
              <a:ext cx="823913" cy="676275"/>
            </a:xfrm>
            <a:custGeom>
              <a:avLst/>
              <a:gdLst>
                <a:gd name="T0" fmla="*/ 0 w 190"/>
                <a:gd name="T1" fmla="*/ 154 h 156"/>
                <a:gd name="T2" fmla="*/ 0 w 190"/>
                <a:gd name="T3" fmla="*/ 153 h 156"/>
                <a:gd name="T4" fmla="*/ 0 w 190"/>
                <a:gd name="T5" fmla="*/ 152 h 156"/>
                <a:gd name="T6" fmla="*/ 0 w 190"/>
                <a:gd name="T7" fmla="*/ 150 h 156"/>
                <a:gd name="T8" fmla="*/ 0 w 190"/>
                <a:gd name="T9" fmla="*/ 150 h 156"/>
                <a:gd name="T10" fmla="*/ 0 w 190"/>
                <a:gd name="T11" fmla="*/ 149 h 156"/>
                <a:gd name="T12" fmla="*/ 0 w 190"/>
                <a:gd name="T13" fmla="*/ 147 h 156"/>
                <a:gd name="T14" fmla="*/ 0 w 190"/>
                <a:gd name="T15" fmla="*/ 147 h 156"/>
                <a:gd name="T16" fmla="*/ 0 w 190"/>
                <a:gd name="T17" fmla="*/ 146 h 156"/>
                <a:gd name="T18" fmla="*/ 0 w 190"/>
                <a:gd name="T19" fmla="*/ 145 h 156"/>
                <a:gd name="T20" fmla="*/ 0 w 190"/>
                <a:gd name="T21" fmla="*/ 144 h 156"/>
                <a:gd name="T22" fmla="*/ 0 w 190"/>
                <a:gd name="T23" fmla="*/ 143 h 156"/>
                <a:gd name="T24" fmla="*/ 0 w 190"/>
                <a:gd name="T25" fmla="*/ 142 h 156"/>
                <a:gd name="T26" fmla="*/ 0 w 190"/>
                <a:gd name="T27" fmla="*/ 141 h 156"/>
                <a:gd name="T28" fmla="*/ 0 w 190"/>
                <a:gd name="T29" fmla="*/ 140 h 156"/>
                <a:gd name="T30" fmla="*/ 189 w 190"/>
                <a:gd name="T31" fmla="*/ 8 h 156"/>
                <a:gd name="T32" fmla="*/ 188 w 190"/>
                <a:gd name="T33" fmla="*/ 8 h 156"/>
                <a:gd name="T34" fmla="*/ 187 w 190"/>
                <a:gd name="T35" fmla="*/ 8 h 156"/>
                <a:gd name="T36" fmla="*/ 185 w 190"/>
                <a:gd name="T37" fmla="*/ 7 h 156"/>
                <a:gd name="T38" fmla="*/ 185 w 190"/>
                <a:gd name="T39" fmla="*/ 7 h 156"/>
                <a:gd name="T40" fmla="*/ 184 w 190"/>
                <a:gd name="T41" fmla="*/ 7 h 156"/>
                <a:gd name="T42" fmla="*/ 183 w 190"/>
                <a:gd name="T43" fmla="*/ 6 h 156"/>
                <a:gd name="T44" fmla="*/ 182 w 190"/>
                <a:gd name="T45" fmla="*/ 6 h 156"/>
                <a:gd name="T46" fmla="*/ 181 w 190"/>
                <a:gd name="T47" fmla="*/ 6 h 156"/>
                <a:gd name="T48" fmla="*/ 180 w 190"/>
                <a:gd name="T49" fmla="*/ 5 h 156"/>
                <a:gd name="T50" fmla="*/ 180 w 190"/>
                <a:gd name="T51" fmla="*/ 5 h 156"/>
                <a:gd name="T52" fmla="*/ 179 w 190"/>
                <a:gd name="T53" fmla="*/ 5 h 156"/>
                <a:gd name="T54" fmla="*/ 177 w 190"/>
                <a:gd name="T55" fmla="*/ 5 h 156"/>
                <a:gd name="T56" fmla="*/ 177 w 190"/>
                <a:gd name="T57" fmla="*/ 4 h 156"/>
                <a:gd name="T58" fmla="*/ 175 w 190"/>
                <a:gd name="T59" fmla="*/ 4 h 156"/>
                <a:gd name="T60" fmla="*/ 174 w 190"/>
                <a:gd name="T61" fmla="*/ 4 h 156"/>
                <a:gd name="T62" fmla="*/ 173 w 190"/>
                <a:gd name="T63" fmla="*/ 4 h 156"/>
                <a:gd name="T64" fmla="*/ 172 w 190"/>
                <a:gd name="T65" fmla="*/ 3 h 156"/>
                <a:gd name="T66" fmla="*/ 170 w 190"/>
                <a:gd name="T67" fmla="*/ 3 h 156"/>
                <a:gd name="T68" fmla="*/ 169 w 190"/>
                <a:gd name="T69" fmla="*/ 3 h 156"/>
                <a:gd name="T70" fmla="*/ 167 w 190"/>
                <a:gd name="T71" fmla="*/ 2 h 156"/>
                <a:gd name="T72" fmla="*/ 166 w 190"/>
                <a:gd name="T73" fmla="*/ 2 h 156"/>
                <a:gd name="T74" fmla="*/ 165 w 190"/>
                <a:gd name="T75" fmla="*/ 2 h 156"/>
                <a:gd name="T76" fmla="*/ 164 w 190"/>
                <a:gd name="T77" fmla="*/ 2 h 156"/>
                <a:gd name="T78" fmla="*/ 162 w 190"/>
                <a:gd name="T79" fmla="*/ 1 h 156"/>
                <a:gd name="T80" fmla="*/ 161 w 190"/>
                <a:gd name="T81" fmla="*/ 1 h 156"/>
                <a:gd name="T82" fmla="*/ 160 w 190"/>
                <a:gd name="T83" fmla="*/ 1 h 156"/>
                <a:gd name="T84" fmla="*/ 159 w 190"/>
                <a:gd name="T85" fmla="*/ 1 h 156"/>
                <a:gd name="T86" fmla="*/ 158 w 190"/>
                <a:gd name="T87" fmla="*/ 1 h 156"/>
                <a:gd name="T88" fmla="*/ 157 w 190"/>
                <a:gd name="T89" fmla="*/ 1 h 156"/>
                <a:gd name="T90" fmla="*/ 156 w 190"/>
                <a:gd name="T91" fmla="*/ 1 h 156"/>
                <a:gd name="T92" fmla="*/ 156 w 190"/>
                <a:gd name="T93" fmla="*/ 0 h 156"/>
                <a:gd name="T94" fmla="*/ 154 w 190"/>
                <a:gd name="T95" fmla="*/ 0 h 156"/>
                <a:gd name="T96" fmla="*/ 153 w 190"/>
                <a:gd name="T97" fmla="*/ 0 h 156"/>
                <a:gd name="T98" fmla="*/ 153 w 190"/>
                <a:gd name="T99" fmla="*/ 0 h 156"/>
                <a:gd name="T100" fmla="*/ 152 w 190"/>
                <a:gd name="T101" fmla="*/ 0 h 156"/>
                <a:gd name="T102" fmla="*/ 151 w 190"/>
                <a:gd name="T103" fmla="*/ 0 h 156"/>
                <a:gd name="T104" fmla="*/ 150 w 190"/>
                <a:gd name="T105" fmla="*/ 0 h 156"/>
                <a:gd name="T106" fmla="*/ 149 w 190"/>
                <a:gd name="T107" fmla="*/ 0 h 156"/>
                <a:gd name="T108" fmla="*/ 148 w 190"/>
                <a:gd name="T109" fmla="*/ 0 h 156"/>
                <a:gd name="T110" fmla="*/ 147 w 190"/>
                <a:gd name="T111" fmla="*/ 0 h 156"/>
                <a:gd name="T112" fmla="*/ 146 w 190"/>
                <a:gd name="T113" fmla="*/ 0 h 156"/>
                <a:gd name="T114" fmla="*/ 145 w 190"/>
                <a:gd name="T115" fmla="*/ 0 h 156"/>
                <a:gd name="T116" fmla="*/ 144 w 190"/>
                <a:gd name="T117" fmla="*/ 0 h 156"/>
                <a:gd name="T118" fmla="*/ 144 w 190"/>
                <a:gd name="T119" fmla="*/ 0 h 156"/>
                <a:gd name="T120" fmla="*/ 142 w 190"/>
                <a:gd name="T121" fmla="*/ 0 h 156"/>
                <a:gd name="T122" fmla="*/ 142 w 190"/>
                <a:gd name="T123" fmla="*/ 0 h 156"/>
                <a:gd name="T124" fmla="*/ 141 w 190"/>
                <a:gd name="T12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 h="156">
                  <a:moveTo>
                    <a:pt x="1" y="156"/>
                  </a:moveTo>
                  <a:cubicBezTo>
                    <a:pt x="1" y="156"/>
                    <a:pt x="1" y="156"/>
                    <a:pt x="1" y="156"/>
                  </a:cubicBezTo>
                  <a:cubicBezTo>
                    <a:pt x="1" y="156"/>
                    <a:pt x="1" y="156"/>
                    <a:pt x="1" y="156"/>
                  </a:cubicBezTo>
                  <a:moveTo>
                    <a:pt x="1" y="155"/>
                  </a:moveTo>
                  <a:cubicBezTo>
                    <a:pt x="1" y="155"/>
                    <a:pt x="1" y="155"/>
                    <a:pt x="1" y="155"/>
                  </a:cubicBezTo>
                  <a:cubicBezTo>
                    <a:pt x="1" y="155"/>
                    <a:pt x="1" y="155"/>
                    <a:pt x="1" y="155"/>
                  </a:cubicBezTo>
                  <a:moveTo>
                    <a:pt x="1" y="155"/>
                  </a:moveTo>
                  <a:cubicBezTo>
                    <a:pt x="1" y="155"/>
                    <a:pt x="1" y="155"/>
                    <a:pt x="1" y="155"/>
                  </a:cubicBezTo>
                  <a:cubicBezTo>
                    <a:pt x="1" y="155"/>
                    <a:pt x="1" y="155"/>
                    <a:pt x="1" y="155"/>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3"/>
                  </a:moveTo>
                  <a:cubicBezTo>
                    <a:pt x="0" y="153"/>
                    <a:pt x="0" y="153"/>
                    <a:pt x="0" y="154"/>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0"/>
                    <a:pt x="0" y="151"/>
                    <a:pt x="0" y="151"/>
                  </a:cubicBezTo>
                  <a:cubicBezTo>
                    <a:pt x="0" y="151"/>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8"/>
                    <a:pt x="0" y="148"/>
                    <a:pt x="0" y="148"/>
                  </a:cubicBezTo>
                  <a:cubicBezTo>
                    <a:pt x="0" y="148"/>
                    <a:pt x="0" y="148"/>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2"/>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190" y="9"/>
                  </a:moveTo>
                  <a:cubicBezTo>
                    <a:pt x="190" y="9"/>
                    <a:pt x="190" y="9"/>
                    <a:pt x="190" y="9"/>
                  </a:cubicBezTo>
                  <a:cubicBezTo>
                    <a:pt x="190" y="9"/>
                    <a:pt x="190" y="9"/>
                    <a:pt x="190" y="9"/>
                  </a:cubicBezTo>
                  <a:moveTo>
                    <a:pt x="189" y="9"/>
                  </a:moveTo>
                  <a:cubicBezTo>
                    <a:pt x="189" y="9"/>
                    <a:pt x="189" y="9"/>
                    <a:pt x="189" y="9"/>
                  </a:cubicBezTo>
                  <a:cubicBezTo>
                    <a:pt x="189" y="9"/>
                    <a:pt x="189" y="9"/>
                    <a:pt x="189" y="9"/>
                  </a:cubicBezTo>
                  <a:moveTo>
                    <a:pt x="189" y="8"/>
                  </a:moveTo>
                  <a:cubicBezTo>
                    <a:pt x="189" y="8"/>
                    <a:pt x="189" y="8"/>
                    <a:pt x="189" y="8"/>
                  </a:cubicBezTo>
                  <a:cubicBezTo>
                    <a:pt x="189" y="8"/>
                    <a:pt x="189" y="8"/>
                    <a:pt x="189" y="8"/>
                  </a:cubicBezTo>
                  <a:moveTo>
                    <a:pt x="188" y="8"/>
                  </a:moveTo>
                  <a:cubicBezTo>
                    <a:pt x="188" y="8"/>
                    <a:pt x="188" y="8"/>
                    <a:pt x="188" y="8"/>
                  </a:cubicBezTo>
                  <a:cubicBezTo>
                    <a:pt x="188" y="8"/>
                    <a:pt x="188" y="8"/>
                    <a:pt x="188" y="8"/>
                  </a:cubicBezTo>
                  <a:moveTo>
                    <a:pt x="188" y="8"/>
                  </a:moveTo>
                  <a:cubicBezTo>
                    <a:pt x="188" y="8"/>
                    <a:pt x="188" y="8"/>
                    <a:pt x="188" y="8"/>
                  </a:cubicBezTo>
                  <a:cubicBezTo>
                    <a:pt x="188" y="8"/>
                    <a:pt x="188" y="8"/>
                    <a:pt x="188" y="8"/>
                  </a:cubicBezTo>
                  <a:moveTo>
                    <a:pt x="188" y="8"/>
                  </a:moveTo>
                  <a:cubicBezTo>
                    <a:pt x="188" y="8"/>
                    <a:pt x="188" y="8"/>
                    <a:pt x="188" y="8"/>
                  </a:cubicBezTo>
                  <a:cubicBezTo>
                    <a:pt x="188" y="8"/>
                    <a:pt x="188" y="8"/>
                    <a:pt x="188" y="8"/>
                  </a:cubicBezTo>
                  <a:moveTo>
                    <a:pt x="187" y="8"/>
                  </a:moveTo>
                  <a:cubicBezTo>
                    <a:pt x="187" y="8"/>
                    <a:pt x="187" y="8"/>
                    <a:pt x="187" y="8"/>
                  </a:cubicBezTo>
                  <a:cubicBezTo>
                    <a:pt x="187" y="8"/>
                    <a:pt x="187" y="8"/>
                    <a:pt x="187" y="8"/>
                  </a:cubicBezTo>
                  <a:moveTo>
                    <a:pt x="187" y="8"/>
                  </a:moveTo>
                  <a:cubicBezTo>
                    <a:pt x="187" y="8"/>
                    <a:pt x="187" y="8"/>
                    <a:pt x="187" y="8"/>
                  </a:cubicBezTo>
                  <a:cubicBezTo>
                    <a:pt x="187" y="8"/>
                    <a:pt x="187" y="8"/>
                    <a:pt x="187" y="8"/>
                  </a:cubicBezTo>
                  <a:moveTo>
                    <a:pt x="187" y="8"/>
                  </a:moveTo>
                  <a:cubicBezTo>
                    <a:pt x="187" y="8"/>
                    <a:pt x="187" y="8"/>
                    <a:pt x="187" y="8"/>
                  </a:cubicBezTo>
                  <a:cubicBezTo>
                    <a:pt x="187" y="8"/>
                    <a:pt x="187" y="8"/>
                    <a:pt x="187" y="8"/>
                  </a:cubicBezTo>
                  <a:moveTo>
                    <a:pt x="186" y="8"/>
                  </a:moveTo>
                  <a:cubicBezTo>
                    <a:pt x="186" y="8"/>
                    <a:pt x="186" y="8"/>
                    <a:pt x="186" y="8"/>
                  </a:cubicBezTo>
                  <a:cubicBezTo>
                    <a:pt x="186" y="8"/>
                    <a:pt x="186" y="8"/>
                    <a:pt x="186" y="8"/>
                  </a:cubicBezTo>
                  <a:moveTo>
                    <a:pt x="186" y="7"/>
                  </a:moveTo>
                  <a:cubicBezTo>
                    <a:pt x="186" y="7"/>
                    <a:pt x="186" y="7"/>
                    <a:pt x="186" y="7"/>
                  </a:cubicBezTo>
                  <a:cubicBezTo>
                    <a:pt x="186" y="7"/>
                    <a:pt x="186" y="7"/>
                    <a:pt x="186" y="7"/>
                  </a:cubicBezTo>
                  <a:moveTo>
                    <a:pt x="186" y="7"/>
                  </a:moveTo>
                  <a:cubicBezTo>
                    <a:pt x="186" y="7"/>
                    <a:pt x="186" y="7"/>
                    <a:pt x="186" y="7"/>
                  </a:cubicBezTo>
                  <a:cubicBezTo>
                    <a:pt x="186" y="7"/>
                    <a:pt x="186" y="7"/>
                    <a:pt x="186" y="7"/>
                  </a:cubicBezTo>
                  <a:moveTo>
                    <a:pt x="185" y="7"/>
                  </a:moveTo>
                  <a:cubicBezTo>
                    <a:pt x="185" y="7"/>
                    <a:pt x="185" y="7"/>
                    <a:pt x="186" y="7"/>
                  </a:cubicBezTo>
                  <a:cubicBezTo>
                    <a:pt x="185" y="7"/>
                    <a:pt x="185" y="7"/>
                    <a:pt x="185" y="7"/>
                  </a:cubicBezTo>
                  <a:moveTo>
                    <a:pt x="185" y="7"/>
                  </a:moveTo>
                  <a:cubicBezTo>
                    <a:pt x="185" y="7"/>
                    <a:pt x="185" y="7"/>
                    <a:pt x="185" y="7"/>
                  </a:cubicBezTo>
                  <a:cubicBezTo>
                    <a:pt x="185" y="7"/>
                    <a:pt x="185" y="7"/>
                    <a:pt x="185" y="7"/>
                  </a:cubicBezTo>
                  <a:moveTo>
                    <a:pt x="185" y="7"/>
                  </a:moveTo>
                  <a:cubicBezTo>
                    <a:pt x="185" y="7"/>
                    <a:pt x="185" y="7"/>
                    <a:pt x="185" y="7"/>
                  </a:cubicBezTo>
                  <a:cubicBezTo>
                    <a:pt x="185" y="7"/>
                    <a:pt x="185" y="7"/>
                    <a:pt x="185" y="7"/>
                  </a:cubicBezTo>
                  <a:moveTo>
                    <a:pt x="185" y="7"/>
                  </a:moveTo>
                  <a:cubicBezTo>
                    <a:pt x="185" y="7"/>
                    <a:pt x="185" y="7"/>
                    <a:pt x="185" y="7"/>
                  </a:cubicBezTo>
                  <a:cubicBezTo>
                    <a:pt x="185" y="7"/>
                    <a:pt x="185" y="7"/>
                    <a:pt x="185" y="7"/>
                  </a:cubicBezTo>
                  <a:moveTo>
                    <a:pt x="184" y="7"/>
                  </a:moveTo>
                  <a:cubicBezTo>
                    <a:pt x="184" y="7"/>
                    <a:pt x="185" y="7"/>
                    <a:pt x="185" y="7"/>
                  </a:cubicBezTo>
                  <a:cubicBezTo>
                    <a:pt x="185" y="7"/>
                    <a:pt x="184" y="7"/>
                    <a:pt x="184" y="7"/>
                  </a:cubicBezTo>
                  <a:moveTo>
                    <a:pt x="184" y="7"/>
                  </a:moveTo>
                  <a:cubicBezTo>
                    <a:pt x="184" y="7"/>
                    <a:pt x="184" y="7"/>
                    <a:pt x="184" y="7"/>
                  </a:cubicBezTo>
                  <a:cubicBezTo>
                    <a:pt x="184" y="7"/>
                    <a:pt x="184" y="7"/>
                    <a:pt x="184" y="7"/>
                  </a:cubicBezTo>
                  <a:moveTo>
                    <a:pt x="184" y="7"/>
                  </a:moveTo>
                  <a:cubicBezTo>
                    <a:pt x="184" y="7"/>
                    <a:pt x="184" y="7"/>
                    <a:pt x="184" y="7"/>
                  </a:cubicBezTo>
                  <a:cubicBezTo>
                    <a:pt x="184" y="7"/>
                    <a:pt x="184" y="7"/>
                    <a:pt x="184" y="7"/>
                  </a:cubicBezTo>
                  <a:moveTo>
                    <a:pt x="184" y="7"/>
                  </a:moveTo>
                  <a:cubicBezTo>
                    <a:pt x="184" y="7"/>
                    <a:pt x="184" y="7"/>
                    <a:pt x="184" y="7"/>
                  </a:cubicBezTo>
                  <a:cubicBezTo>
                    <a:pt x="184" y="7"/>
                    <a:pt x="184" y="7"/>
                    <a:pt x="184" y="7"/>
                  </a:cubicBezTo>
                  <a:moveTo>
                    <a:pt x="183" y="7"/>
                  </a:moveTo>
                  <a:cubicBezTo>
                    <a:pt x="183" y="7"/>
                    <a:pt x="183" y="7"/>
                    <a:pt x="184" y="7"/>
                  </a:cubicBezTo>
                  <a:cubicBezTo>
                    <a:pt x="184" y="7"/>
                    <a:pt x="183" y="7"/>
                    <a:pt x="183" y="7"/>
                  </a:cubicBezTo>
                  <a:moveTo>
                    <a:pt x="183" y="6"/>
                  </a:moveTo>
                  <a:cubicBezTo>
                    <a:pt x="183" y="6"/>
                    <a:pt x="183" y="6"/>
                    <a:pt x="183" y="6"/>
                  </a:cubicBezTo>
                  <a:cubicBezTo>
                    <a:pt x="183" y="6"/>
                    <a:pt x="183" y="6"/>
                    <a:pt x="183" y="6"/>
                  </a:cubicBezTo>
                  <a:moveTo>
                    <a:pt x="183" y="6"/>
                  </a:moveTo>
                  <a:cubicBezTo>
                    <a:pt x="183" y="6"/>
                    <a:pt x="183" y="6"/>
                    <a:pt x="183" y="6"/>
                  </a:cubicBezTo>
                  <a:cubicBezTo>
                    <a:pt x="183" y="6"/>
                    <a:pt x="183" y="6"/>
                    <a:pt x="183" y="6"/>
                  </a:cubicBezTo>
                  <a:moveTo>
                    <a:pt x="183" y="6"/>
                  </a:moveTo>
                  <a:cubicBezTo>
                    <a:pt x="183" y="6"/>
                    <a:pt x="183" y="6"/>
                    <a:pt x="183" y="6"/>
                  </a:cubicBezTo>
                  <a:cubicBezTo>
                    <a:pt x="183" y="6"/>
                    <a:pt x="183" y="6"/>
                    <a:pt x="183" y="6"/>
                  </a:cubicBezTo>
                  <a:moveTo>
                    <a:pt x="182" y="6"/>
                  </a:moveTo>
                  <a:cubicBezTo>
                    <a:pt x="182" y="6"/>
                    <a:pt x="182" y="6"/>
                    <a:pt x="183" y="6"/>
                  </a:cubicBezTo>
                  <a:cubicBezTo>
                    <a:pt x="182" y="6"/>
                    <a:pt x="182" y="6"/>
                    <a:pt x="182" y="6"/>
                  </a:cubicBezTo>
                  <a:moveTo>
                    <a:pt x="182" y="6"/>
                  </a:moveTo>
                  <a:cubicBezTo>
                    <a:pt x="182" y="6"/>
                    <a:pt x="182" y="6"/>
                    <a:pt x="182" y="6"/>
                  </a:cubicBezTo>
                  <a:cubicBezTo>
                    <a:pt x="182" y="6"/>
                    <a:pt x="182" y="6"/>
                    <a:pt x="182" y="6"/>
                  </a:cubicBezTo>
                  <a:moveTo>
                    <a:pt x="182" y="6"/>
                  </a:moveTo>
                  <a:cubicBezTo>
                    <a:pt x="182" y="6"/>
                    <a:pt x="182" y="6"/>
                    <a:pt x="182" y="6"/>
                  </a:cubicBezTo>
                  <a:cubicBezTo>
                    <a:pt x="182" y="6"/>
                    <a:pt x="182" y="6"/>
                    <a:pt x="182" y="6"/>
                  </a:cubicBezTo>
                  <a:moveTo>
                    <a:pt x="182" y="6"/>
                  </a:moveTo>
                  <a:cubicBezTo>
                    <a:pt x="182" y="6"/>
                    <a:pt x="182" y="6"/>
                    <a:pt x="182" y="6"/>
                  </a:cubicBezTo>
                  <a:cubicBezTo>
                    <a:pt x="182" y="6"/>
                    <a:pt x="182" y="6"/>
                    <a:pt x="182" y="6"/>
                  </a:cubicBezTo>
                  <a:moveTo>
                    <a:pt x="181" y="6"/>
                  </a:moveTo>
                  <a:cubicBezTo>
                    <a:pt x="181" y="6"/>
                    <a:pt x="181" y="6"/>
                    <a:pt x="182" y="6"/>
                  </a:cubicBezTo>
                  <a:cubicBezTo>
                    <a:pt x="181" y="6"/>
                    <a:pt x="181" y="6"/>
                    <a:pt x="181" y="6"/>
                  </a:cubicBezTo>
                  <a:moveTo>
                    <a:pt x="181" y="6"/>
                  </a:moveTo>
                  <a:cubicBezTo>
                    <a:pt x="181" y="6"/>
                    <a:pt x="181" y="6"/>
                    <a:pt x="181" y="6"/>
                  </a:cubicBezTo>
                  <a:cubicBezTo>
                    <a:pt x="181" y="6"/>
                    <a:pt x="181" y="6"/>
                    <a:pt x="181" y="6"/>
                  </a:cubicBezTo>
                  <a:moveTo>
                    <a:pt x="181" y="6"/>
                  </a:moveTo>
                  <a:cubicBezTo>
                    <a:pt x="181" y="6"/>
                    <a:pt x="181" y="6"/>
                    <a:pt x="181" y="6"/>
                  </a:cubicBezTo>
                  <a:cubicBezTo>
                    <a:pt x="181" y="6"/>
                    <a:pt x="181" y="6"/>
                    <a:pt x="181" y="6"/>
                  </a:cubicBezTo>
                  <a:moveTo>
                    <a:pt x="180" y="6"/>
                  </a:moveTo>
                  <a:cubicBezTo>
                    <a:pt x="181" y="6"/>
                    <a:pt x="181" y="6"/>
                    <a:pt x="181" y="6"/>
                  </a:cubicBezTo>
                  <a:cubicBezTo>
                    <a:pt x="181" y="6"/>
                    <a:pt x="181" y="6"/>
                    <a:pt x="180" y="6"/>
                  </a:cubicBezTo>
                  <a:moveTo>
                    <a:pt x="180" y="5"/>
                  </a:moveTo>
                  <a:cubicBezTo>
                    <a:pt x="180" y="6"/>
                    <a:pt x="180" y="6"/>
                    <a:pt x="180" y="6"/>
                  </a:cubicBezTo>
                  <a:cubicBezTo>
                    <a:pt x="180" y="6"/>
                    <a:pt x="180" y="6"/>
                    <a:pt x="180" y="5"/>
                  </a:cubicBezTo>
                  <a:moveTo>
                    <a:pt x="180" y="5"/>
                  </a:moveTo>
                  <a:cubicBezTo>
                    <a:pt x="180" y="5"/>
                    <a:pt x="180" y="5"/>
                    <a:pt x="180" y="5"/>
                  </a:cubicBezTo>
                  <a:cubicBezTo>
                    <a:pt x="180" y="5"/>
                    <a:pt x="180" y="5"/>
                    <a:pt x="180" y="5"/>
                  </a:cubicBezTo>
                  <a:moveTo>
                    <a:pt x="180" y="5"/>
                  </a:moveTo>
                  <a:cubicBezTo>
                    <a:pt x="180" y="5"/>
                    <a:pt x="180" y="5"/>
                    <a:pt x="180" y="5"/>
                  </a:cubicBezTo>
                  <a:cubicBezTo>
                    <a:pt x="180" y="5"/>
                    <a:pt x="180" y="5"/>
                    <a:pt x="180" y="5"/>
                  </a:cubicBezTo>
                  <a:moveTo>
                    <a:pt x="179" y="5"/>
                  </a:moveTo>
                  <a:cubicBezTo>
                    <a:pt x="179" y="5"/>
                    <a:pt x="180" y="5"/>
                    <a:pt x="180" y="5"/>
                  </a:cubicBezTo>
                  <a:cubicBezTo>
                    <a:pt x="180" y="5"/>
                    <a:pt x="179" y="5"/>
                    <a:pt x="179" y="5"/>
                  </a:cubicBezTo>
                  <a:moveTo>
                    <a:pt x="179" y="5"/>
                  </a:moveTo>
                  <a:cubicBezTo>
                    <a:pt x="179" y="5"/>
                    <a:pt x="179" y="5"/>
                    <a:pt x="179" y="5"/>
                  </a:cubicBezTo>
                  <a:cubicBezTo>
                    <a:pt x="179" y="5"/>
                    <a:pt x="179" y="5"/>
                    <a:pt x="179" y="5"/>
                  </a:cubicBezTo>
                  <a:moveTo>
                    <a:pt x="179" y="5"/>
                  </a:moveTo>
                  <a:cubicBezTo>
                    <a:pt x="179" y="5"/>
                    <a:pt x="179" y="5"/>
                    <a:pt x="179" y="5"/>
                  </a:cubicBezTo>
                  <a:cubicBezTo>
                    <a:pt x="179" y="5"/>
                    <a:pt x="179" y="5"/>
                    <a:pt x="179" y="5"/>
                  </a:cubicBezTo>
                  <a:moveTo>
                    <a:pt x="179" y="5"/>
                  </a:moveTo>
                  <a:cubicBezTo>
                    <a:pt x="179" y="5"/>
                    <a:pt x="179" y="5"/>
                    <a:pt x="179" y="5"/>
                  </a:cubicBezTo>
                  <a:cubicBezTo>
                    <a:pt x="179" y="5"/>
                    <a:pt x="179" y="5"/>
                    <a:pt x="179" y="5"/>
                  </a:cubicBezTo>
                  <a:moveTo>
                    <a:pt x="178" y="5"/>
                  </a:moveTo>
                  <a:cubicBezTo>
                    <a:pt x="178" y="5"/>
                    <a:pt x="178" y="5"/>
                    <a:pt x="179" y="5"/>
                  </a:cubicBezTo>
                  <a:cubicBezTo>
                    <a:pt x="178" y="5"/>
                    <a:pt x="178" y="5"/>
                    <a:pt x="178" y="5"/>
                  </a:cubicBezTo>
                  <a:moveTo>
                    <a:pt x="178" y="5"/>
                  </a:moveTo>
                  <a:cubicBezTo>
                    <a:pt x="178" y="5"/>
                    <a:pt x="178" y="5"/>
                    <a:pt x="178" y="5"/>
                  </a:cubicBezTo>
                  <a:cubicBezTo>
                    <a:pt x="178" y="5"/>
                    <a:pt x="178" y="5"/>
                    <a:pt x="178" y="5"/>
                  </a:cubicBezTo>
                  <a:moveTo>
                    <a:pt x="178" y="5"/>
                  </a:moveTo>
                  <a:cubicBezTo>
                    <a:pt x="178" y="5"/>
                    <a:pt x="178" y="5"/>
                    <a:pt x="178" y="5"/>
                  </a:cubicBezTo>
                  <a:cubicBezTo>
                    <a:pt x="178" y="5"/>
                    <a:pt x="178" y="5"/>
                    <a:pt x="178" y="5"/>
                  </a:cubicBezTo>
                  <a:moveTo>
                    <a:pt x="177" y="5"/>
                  </a:moveTo>
                  <a:cubicBezTo>
                    <a:pt x="177" y="5"/>
                    <a:pt x="178" y="5"/>
                    <a:pt x="178" y="5"/>
                  </a:cubicBezTo>
                  <a:cubicBezTo>
                    <a:pt x="178" y="5"/>
                    <a:pt x="177" y="5"/>
                    <a:pt x="177" y="5"/>
                  </a:cubicBezTo>
                  <a:moveTo>
                    <a:pt x="177" y="5"/>
                  </a:moveTo>
                  <a:cubicBezTo>
                    <a:pt x="177" y="5"/>
                    <a:pt x="177" y="5"/>
                    <a:pt x="177" y="5"/>
                  </a:cubicBezTo>
                  <a:cubicBezTo>
                    <a:pt x="177" y="5"/>
                    <a:pt x="177" y="5"/>
                    <a:pt x="177" y="5"/>
                  </a:cubicBezTo>
                  <a:moveTo>
                    <a:pt x="177" y="4"/>
                  </a:moveTo>
                  <a:cubicBezTo>
                    <a:pt x="177" y="4"/>
                    <a:pt x="177" y="5"/>
                    <a:pt x="177" y="5"/>
                  </a:cubicBezTo>
                  <a:cubicBezTo>
                    <a:pt x="177" y="5"/>
                    <a:pt x="177" y="4"/>
                    <a:pt x="177" y="4"/>
                  </a:cubicBezTo>
                  <a:moveTo>
                    <a:pt x="176" y="4"/>
                  </a:moveTo>
                  <a:cubicBezTo>
                    <a:pt x="176" y="4"/>
                    <a:pt x="176" y="4"/>
                    <a:pt x="177" y="4"/>
                  </a:cubicBezTo>
                  <a:cubicBezTo>
                    <a:pt x="176" y="4"/>
                    <a:pt x="176" y="4"/>
                    <a:pt x="176" y="4"/>
                  </a:cubicBezTo>
                  <a:moveTo>
                    <a:pt x="176" y="4"/>
                  </a:moveTo>
                  <a:cubicBezTo>
                    <a:pt x="176" y="4"/>
                    <a:pt x="176" y="4"/>
                    <a:pt x="176" y="4"/>
                  </a:cubicBezTo>
                  <a:cubicBezTo>
                    <a:pt x="176" y="4"/>
                    <a:pt x="176" y="4"/>
                    <a:pt x="176" y="4"/>
                  </a:cubicBezTo>
                  <a:moveTo>
                    <a:pt x="176" y="4"/>
                  </a:moveTo>
                  <a:cubicBezTo>
                    <a:pt x="176" y="4"/>
                    <a:pt x="176" y="4"/>
                    <a:pt x="176" y="4"/>
                  </a:cubicBezTo>
                  <a:cubicBezTo>
                    <a:pt x="176" y="4"/>
                    <a:pt x="176" y="4"/>
                    <a:pt x="176" y="4"/>
                  </a:cubicBezTo>
                  <a:moveTo>
                    <a:pt x="175" y="4"/>
                  </a:moveTo>
                  <a:cubicBezTo>
                    <a:pt x="175" y="4"/>
                    <a:pt x="175" y="4"/>
                    <a:pt x="175" y="4"/>
                  </a:cubicBezTo>
                  <a:cubicBezTo>
                    <a:pt x="175" y="4"/>
                    <a:pt x="175" y="4"/>
                    <a:pt x="175" y="4"/>
                  </a:cubicBezTo>
                  <a:moveTo>
                    <a:pt x="175" y="4"/>
                  </a:moveTo>
                  <a:cubicBezTo>
                    <a:pt x="175" y="4"/>
                    <a:pt x="175" y="4"/>
                    <a:pt x="175" y="4"/>
                  </a:cubicBezTo>
                  <a:cubicBezTo>
                    <a:pt x="175" y="4"/>
                    <a:pt x="175" y="4"/>
                    <a:pt x="175" y="4"/>
                  </a:cubicBezTo>
                  <a:moveTo>
                    <a:pt x="175" y="4"/>
                  </a:moveTo>
                  <a:cubicBezTo>
                    <a:pt x="175" y="4"/>
                    <a:pt x="175" y="4"/>
                    <a:pt x="175" y="4"/>
                  </a:cubicBezTo>
                  <a:cubicBezTo>
                    <a:pt x="175" y="4"/>
                    <a:pt x="175" y="4"/>
                    <a:pt x="175" y="4"/>
                  </a:cubicBezTo>
                  <a:moveTo>
                    <a:pt x="174" y="4"/>
                  </a:moveTo>
                  <a:cubicBezTo>
                    <a:pt x="174" y="4"/>
                    <a:pt x="174" y="4"/>
                    <a:pt x="174" y="4"/>
                  </a:cubicBezTo>
                  <a:cubicBezTo>
                    <a:pt x="174" y="4"/>
                    <a:pt x="174" y="4"/>
                    <a:pt x="174" y="4"/>
                  </a:cubicBezTo>
                  <a:moveTo>
                    <a:pt x="174" y="4"/>
                  </a:moveTo>
                  <a:cubicBezTo>
                    <a:pt x="174" y="4"/>
                    <a:pt x="174" y="4"/>
                    <a:pt x="174" y="4"/>
                  </a:cubicBezTo>
                  <a:cubicBezTo>
                    <a:pt x="174" y="4"/>
                    <a:pt x="174" y="4"/>
                    <a:pt x="174" y="4"/>
                  </a:cubicBezTo>
                  <a:moveTo>
                    <a:pt x="173" y="4"/>
                  </a:moveTo>
                  <a:cubicBezTo>
                    <a:pt x="173" y="4"/>
                    <a:pt x="174" y="4"/>
                    <a:pt x="174" y="4"/>
                  </a:cubicBezTo>
                  <a:cubicBezTo>
                    <a:pt x="174" y="4"/>
                    <a:pt x="173" y="4"/>
                    <a:pt x="173" y="4"/>
                  </a:cubicBezTo>
                  <a:moveTo>
                    <a:pt x="173" y="4"/>
                  </a:moveTo>
                  <a:cubicBezTo>
                    <a:pt x="173" y="4"/>
                    <a:pt x="173" y="4"/>
                    <a:pt x="173" y="4"/>
                  </a:cubicBezTo>
                  <a:cubicBezTo>
                    <a:pt x="173" y="4"/>
                    <a:pt x="173" y="4"/>
                    <a:pt x="173" y="4"/>
                  </a:cubicBezTo>
                  <a:moveTo>
                    <a:pt x="173" y="3"/>
                  </a:moveTo>
                  <a:cubicBezTo>
                    <a:pt x="173" y="4"/>
                    <a:pt x="173" y="4"/>
                    <a:pt x="173" y="4"/>
                  </a:cubicBezTo>
                  <a:cubicBezTo>
                    <a:pt x="173" y="4"/>
                    <a:pt x="173" y="4"/>
                    <a:pt x="173" y="3"/>
                  </a:cubicBezTo>
                  <a:moveTo>
                    <a:pt x="172" y="3"/>
                  </a:moveTo>
                  <a:cubicBezTo>
                    <a:pt x="172" y="3"/>
                    <a:pt x="173" y="3"/>
                    <a:pt x="173" y="3"/>
                  </a:cubicBezTo>
                  <a:cubicBezTo>
                    <a:pt x="173" y="3"/>
                    <a:pt x="172" y="3"/>
                    <a:pt x="172" y="3"/>
                  </a:cubicBezTo>
                  <a:moveTo>
                    <a:pt x="172" y="3"/>
                  </a:moveTo>
                  <a:cubicBezTo>
                    <a:pt x="172" y="3"/>
                    <a:pt x="172" y="3"/>
                    <a:pt x="172" y="3"/>
                  </a:cubicBezTo>
                  <a:cubicBezTo>
                    <a:pt x="172" y="3"/>
                    <a:pt x="172" y="3"/>
                    <a:pt x="172" y="3"/>
                  </a:cubicBezTo>
                  <a:moveTo>
                    <a:pt x="172" y="3"/>
                  </a:moveTo>
                  <a:cubicBezTo>
                    <a:pt x="172" y="3"/>
                    <a:pt x="172" y="3"/>
                    <a:pt x="172" y="3"/>
                  </a:cubicBezTo>
                  <a:cubicBezTo>
                    <a:pt x="172" y="3"/>
                    <a:pt x="172" y="3"/>
                    <a:pt x="172" y="3"/>
                  </a:cubicBezTo>
                  <a:moveTo>
                    <a:pt x="171" y="3"/>
                  </a:moveTo>
                  <a:cubicBezTo>
                    <a:pt x="171" y="3"/>
                    <a:pt x="171" y="3"/>
                    <a:pt x="172" y="3"/>
                  </a:cubicBezTo>
                  <a:cubicBezTo>
                    <a:pt x="171" y="3"/>
                    <a:pt x="171" y="3"/>
                    <a:pt x="171" y="3"/>
                  </a:cubicBezTo>
                  <a:moveTo>
                    <a:pt x="171" y="3"/>
                  </a:moveTo>
                  <a:cubicBezTo>
                    <a:pt x="171" y="3"/>
                    <a:pt x="171" y="3"/>
                    <a:pt x="171" y="3"/>
                  </a:cubicBezTo>
                  <a:cubicBezTo>
                    <a:pt x="171" y="3"/>
                    <a:pt x="171" y="3"/>
                    <a:pt x="171" y="3"/>
                  </a:cubicBezTo>
                  <a:moveTo>
                    <a:pt x="170" y="3"/>
                  </a:moveTo>
                  <a:cubicBezTo>
                    <a:pt x="171" y="3"/>
                    <a:pt x="171" y="3"/>
                    <a:pt x="171" y="3"/>
                  </a:cubicBezTo>
                  <a:cubicBezTo>
                    <a:pt x="171" y="3"/>
                    <a:pt x="171" y="3"/>
                    <a:pt x="170" y="3"/>
                  </a:cubicBezTo>
                  <a:moveTo>
                    <a:pt x="170" y="3"/>
                  </a:moveTo>
                  <a:cubicBezTo>
                    <a:pt x="170" y="3"/>
                    <a:pt x="170" y="3"/>
                    <a:pt x="170" y="3"/>
                  </a:cubicBezTo>
                  <a:cubicBezTo>
                    <a:pt x="170" y="3"/>
                    <a:pt x="170" y="3"/>
                    <a:pt x="170" y="3"/>
                  </a:cubicBezTo>
                  <a:moveTo>
                    <a:pt x="170" y="3"/>
                  </a:moveTo>
                  <a:cubicBezTo>
                    <a:pt x="170" y="3"/>
                    <a:pt x="170" y="3"/>
                    <a:pt x="170" y="3"/>
                  </a:cubicBezTo>
                  <a:cubicBezTo>
                    <a:pt x="170" y="3"/>
                    <a:pt x="170" y="3"/>
                    <a:pt x="170" y="3"/>
                  </a:cubicBezTo>
                  <a:moveTo>
                    <a:pt x="169" y="3"/>
                  </a:moveTo>
                  <a:cubicBezTo>
                    <a:pt x="169" y="3"/>
                    <a:pt x="170" y="3"/>
                    <a:pt x="170" y="3"/>
                  </a:cubicBezTo>
                  <a:cubicBezTo>
                    <a:pt x="170" y="3"/>
                    <a:pt x="169" y="3"/>
                    <a:pt x="169" y="3"/>
                  </a:cubicBezTo>
                  <a:moveTo>
                    <a:pt x="169" y="3"/>
                  </a:moveTo>
                  <a:cubicBezTo>
                    <a:pt x="169" y="3"/>
                    <a:pt x="169" y="3"/>
                    <a:pt x="169" y="3"/>
                  </a:cubicBezTo>
                  <a:cubicBezTo>
                    <a:pt x="169" y="3"/>
                    <a:pt x="169" y="3"/>
                    <a:pt x="169" y="3"/>
                  </a:cubicBezTo>
                  <a:moveTo>
                    <a:pt x="168" y="3"/>
                  </a:moveTo>
                  <a:cubicBezTo>
                    <a:pt x="168" y="3"/>
                    <a:pt x="168" y="3"/>
                    <a:pt x="169" y="3"/>
                  </a:cubicBezTo>
                  <a:cubicBezTo>
                    <a:pt x="168" y="3"/>
                    <a:pt x="168" y="3"/>
                    <a:pt x="168" y="3"/>
                  </a:cubicBezTo>
                  <a:moveTo>
                    <a:pt x="168" y="2"/>
                  </a:moveTo>
                  <a:cubicBezTo>
                    <a:pt x="168" y="2"/>
                    <a:pt x="168" y="2"/>
                    <a:pt x="168" y="2"/>
                  </a:cubicBezTo>
                  <a:cubicBezTo>
                    <a:pt x="168" y="2"/>
                    <a:pt x="168" y="2"/>
                    <a:pt x="168" y="2"/>
                  </a:cubicBezTo>
                  <a:moveTo>
                    <a:pt x="167" y="2"/>
                  </a:moveTo>
                  <a:cubicBezTo>
                    <a:pt x="168" y="2"/>
                    <a:pt x="168" y="2"/>
                    <a:pt x="168" y="2"/>
                  </a:cubicBezTo>
                  <a:cubicBezTo>
                    <a:pt x="168" y="2"/>
                    <a:pt x="168" y="2"/>
                    <a:pt x="167" y="2"/>
                  </a:cubicBezTo>
                  <a:moveTo>
                    <a:pt x="167" y="2"/>
                  </a:moveTo>
                  <a:cubicBezTo>
                    <a:pt x="167" y="2"/>
                    <a:pt x="167" y="2"/>
                    <a:pt x="167" y="2"/>
                  </a:cubicBezTo>
                  <a:cubicBezTo>
                    <a:pt x="167" y="2"/>
                    <a:pt x="167" y="2"/>
                    <a:pt x="167" y="2"/>
                  </a:cubicBezTo>
                  <a:moveTo>
                    <a:pt x="167" y="2"/>
                  </a:moveTo>
                  <a:cubicBezTo>
                    <a:pt x="167" y="2"/>
                    <a:pt x="167" y="2"/>
                    <a:pt x="167" y="2"/>
                  </a:cubicBezTo>
                  <a:cubicBezTo>
                    <a:pt x="167" y="2"/>
                    <a:pt x="167" y="2"/>
                    <a:pt x="167" y="2"/>
                  </a:cubicBezTo>
                  <a:moveTo>
                    <a:pt x="166" y="2"/>
                  </a:moveTo>
                  <a:cubicBezTo>
                    <a:pt x="166" y="2"/>
                    <a:pt x="167" y="2"/>
                    <a:pt x="167" y="2"/>
                  </a:cubicBezTo>
                  <a:cubicBezTo>
                    <a:pt x="167" y="2"/>
                    <a:pt x="166" y="2"/>
                    <a:pt x="166" y="2"/>
                  </a:cubicBezTo>
                  <a:moveTo>
                    <a:pt x="166" y="2"/>
                  </a:moveTo>
                  <a:cubicBezTo>
                    <a:pt x="166" y="2"/>
                    <a:pt x="166" y="2"/>
                    <a:pt x="166" y="2"/>
                  </a:cubicBezTo>
                  <a:cubicBezTo>
                    <a:pt x="166" y="2"/>
                    <a:pt x="166" y="2"/>
                    <a:pt x="166" y="2"/>
                  </a:cubicBezTo>
                  <a:moveTo>
                    <a:pt x="166" y="2"/>
                  </a:moveTo>
                  <a:cubicBezTo>
                    <a:pt x="166" y="2"/>
                    <a:pt x="166" y="2"/>
                    <a:pt x="166" y="2"/>
                  </a:cubicBezTo>
                  <a:cubicBezTo>
                    <a:pt x="166" y="2"/>
                    <a:pt x="166" y="2"/>
                    <a:pt x="166" y="2"/>
                  </a:cubicBezTo>
                  <a:moveTo>
                    <a:pt x="165" y="2"/>
                  </a:moveTo>
                  <a:cubicBezTo>
                    <a:pt x="165" y="2"/>
                    <a:pt x="166" y="2"/>
                    <a:pt x="166" y="2"/>
                  </a:cubicBezTo>
                  <a:cubicBezTo>
                    <a:pt x="166" y="2"/>
                    <a:pt x="165" y="2"/>
                    <a:pt x="165" y="2"/>
                  </a:cubicBezTo>
                  <a:moveTo>
                    <a:pt x="165" y="2"/>
                  </a:moveTo>
                  <a:cubicBezTo>
                    <a:pt x="165" y="2"/>
                    <a:pt x="165" y="2"/>
                    <a:pt x="165" y="2"/>
                  </a:cubicBezTo>
                  <a:cubicBezTo>
                    <a:pt x="165" y="2"/>
                    <a:pt x="165" y="2"/>
                    <a:pt x="165" y="2"/>
                  </a:cubicBezTo>
                  <a:moveTo>
                    <a:pt x="165" y="2"/>
                  </a:moveTo>
                  <a:cubicBezTo>
                    <a:pt x="165" y="2"/>
                    <a:pt x="165" y="2"/>
                    <a:pt x="165" y="2"/>
                  </a:cubicBezTo>
                  <a:cubicBezTo>
                    <a:pt x="165" y="2"/>
                    <a:pt x="165" y="2"/>
                    <a:pt x="165" y="2"/>
                  </a:cubicBezTo>
                  <a:moveTo>
                    <a:pt x="164" y="2"/>
                  </a:moveTo>
                  <a:cubicBezTo>
                    <a:pt x="164" y="2"/>
                    <a:pt x="164" y="2"/>
                    <a:pt x="165" y="2"/>
                  </a:cubicBezTo>
                  <a:cubicBezTo>
                    <a:pt x="164" y="2"/>
                    <a:pt x="164" y="2"/>
                    <a:pt x="164" y="2"/>
                  </a:cubicBezTo>
                  <a:moveTo>
                    <a:pt x="164" y="2"/>
                  </a:moveTo>
                  <a:cubicBezTo>
                    <a:pt x="164" y="2"/>
                    <a:pt x="164" y="2"/>
                    <a:pt x="164" y="2"/>
                  </a:cubicBezTo>
                  <a:cubicBezTo>
                    <a:pt x="164" y="2"/>
                    <a:pt x="164" y="2"/>
                    <a:pt x="164" y="2"/>
                  </a:cubicBezTo>
                  <a:moveTo>
                    <a:pt x="163" y="2"/>
                  </a:moveTo>
                  <a:cubicBezTo>
                    <a:pt x="163" y="2"/>
                    <a:pt x="164" y="2"/>
                    <a:pt x="164" y="2"/>
                  </a:cubicBezTo>
                  <a:cubicBezTo>
                    <a:pt x="164" y="2"/>
                    <a:pt x="163" y="2"/>
                    <a:pt x="163" y="2"/>
                  </a:cubicBezTo>
                  <a:moveTo>
                    <a:pt x="163" y="1"/>
                  </a:moveTo>
                  <a:cubicBezTo>
                    <a:pt x="163" y="1"/>
                    <a:pt x="163" y="2"/>
                    <a:pt x="163" y="2"/>
                  </a:cubicBezTo>
                  <a:cubicBezTo>
                    <a:pt x="163" y="2"/>
                    <a:pt x="163" y="1"/>
                    <a:pt x="163" y="1"/>
                  </a:cubicBezTo>
                  <a:moveTo>
                    <a:pt x="163" y="1"/>
                  </a:moveTo>
                  <a:cubicBezTo>
                    <a:pt x="163" y="1"/>
                    <a:pt x="163" y="1"/>
                    <a:pt x="163" y="1"/>
                  </a:cubicBezTo>
                  <a:cubicBezTo>
                    <a:pt x="163" y="1"/>
                    <a:pt x="163" y="1"/>
                    <a:pt x="163" y="1"/>
                  </a:cubicBezTo>
                  <a:moveTo>
                    <a:pt x="162" y="1"/>
                  </a:moveTo>
                  <a:cubicBezTo>
                    <a:pt x="162" y="1"/>
                    <a:pt x="162" y="1"/>
                    <a:pt x="163" y="1"/>
                  </a:cubicBezTo>
                  <a:cubicBezTo>
                    <a:pt x="162" y="1"/>
                    <a:pt x="162" y="1"/>
                    <a:pt x="162" y="1"/>
                  </a:cubicBezTo>
                  <a:moveTo>
                    <a:pt x="162" y="1"/>
                  </a:moveTo>
                  <a:cubicBezTo>
                    <a:pt x="162" y="1"/>
                    <a:pt x="162" y="1"/>
                    <a:pt x="162" y="1"/>
                  </a:cubicBezTo>
                  <a:cubicBezTo>
                    <a:pt x="162" y="1"/>
                    <a:pt x="162" y="1"/>
                    <a:pt x="162" y="1"/>
                  </a:cubicBezTo>
                  <a:moveTo>
                    <a:pt x="161" y="1"/>
                  </a:moveTo>
                  <a:cubicBezTo>
                    <a:pt x="162" y="1"/>
                    <a:pt x="162" y="1"/>
                    <a:pt x="162" y="1"/>
                  </a:cubicBezTo>
                  <a:cubicBezTo>
                    <a:pt x="162" y="1"/>
                    <a:pt x="162" y="1"/>
                    <a:pt x="161" y="1"/>
                  </a:cubicBezTo>
                  <a:moveTo>
                    <a:pt x="161" y="1"/>
                  </a:moveTo>
                  <a:cubicBezTo>
                    <a:pt x="161" y="1"/>
                    <a:pt x="161" y="1"/>
                    <a:pt x="161" y="1"/>
                  </a:cubicBezTo>
                  <a:cubicBezTo>
                    <a:pt x="161" y="1"/>
                    <a:pt x="161" y="1"/>
                    <a:pt x="161" y="1"/>
                  </a:cubicBezTo>
                  <a:moveTo>
                    <a:pt x="161" y="1"/>
                  </a:moveTo>
                  <a:cubicBezTo>
                    <a:pt x="161" y="1"/>
                    <a:pt x="161" y="1"/>
                    <a:pt x="161" y="1"/>
                  </a:cubicBezTo>
                  <a:cubicBezTo>
                    <a:pt x="161" y="1"/>
                    <a:pt x="161" y="1"/>
                    <a:pt x="161" y="1"/>
                  </a:cubicBezTo>
                  <a:moveTo>
                    <a:pt x="160" y="1"/>
                  </a:moveTo>
                  <a:cubicBezTo>
                    <a:pt x="161" y="1"/>
                    <a:pt x="161" y="1"/>
                    <a:pt x="161" y="1"/>
                  </a:cubicBezTo>
                  <a:cubicBezTo>
                    <a:pt x="161" y="1"/>
                    <a:pt x="161" y="1"/>
                    <a:pt x="160" y="1"/>
                  </a:cubicBezTo>
                  <a:moveTo>
                    <a:pt x="160" y="1"/>
                  </a:moveTo>
                  <a:cubicBezTo>
                    <a:pt x="160" y="1"/>
                    <a:pt x="160" y="1"/>
                    <a:pt x="160" y="1"/>
                  </a:cubicBezTo>
                  <a:cubicBezTo>
                    <a:pt x="160" y="1"/>
                    <a:pt x="160" y="1"/>
                    <a:pt x="160" y="1"/>
                  </a:cubicBezTo>
                  <a:moveTo>
                    <a:pt x="160" y="1"/>
                  </a:moveTo>
                  <a:cubicBezTo>
                    <a:pt x="160" y="1"/>
                    <a:pt x="160" y="1"/>
                    <a:pt x="160" y="1"/>
                  </a:cubicBezTo>
                  <a:cubicBezTo>
                    <a:pt x="160" y="1"/>
                    <a:pt x="160" y="1"/>
                    <a:pt x="160" y="1"/>
                  </a:cubicBezTo>
                  <a:moveTo>
                    <a:pt x="160" y="1"/>
                  </a:moveTo>
                  <a:cubicBezTo>
                    <a:pt x="160" y="1"/>
                    <a:pt x="160" y="1"/>
                    <a:pt x="160" y="1"/>
                  </a:cubicBezTo>
                  <a:cubicBezTo>
                    <a:pt x="160" y="1"/>
                    <a:pt x="160" y="1"/>
                    <a:pt x="160" y="1"/>
                  </a:cubicBezTo>
                  <a:moveTo>
                    <a:pt x="159" y="1"/>
                  </a:moveTo>
                  <a:cubicBezTo>
                    <a:pt x="159" y="1"/>
                    <a:pt x="159" y="1"/>
                    <a:pt x="160" y="1"/>
                  </a:cubicBezTo>
                  <a:cubicBezTo>
                    <a:pt x="159" y="1"/>
                    <a:pt x="159" y="1"/>
                    <a:pt x="159" y="1"/>
                  </a:cubicBezTo>
                  <a:moveTo>
                    <a:pt x="159" y="1"/>
                  </a:moveTo>
                  <a:cubicBezTo>
                    <a:pt x="159" y="1"/>
                    <a:pt x="159" y="1"/>
                    <a:pt x="159" y="1"/>
                  </a:cubicBezTo>
                  <a:cubicBezTo>
                    <a:pt x="159" y="1"/>
                    <a:pt x="159" y="1"/>
                    <a:pt x="159" y="1"/>
                  </a:cubicBezTo>
                  <a:moveTo>
                    <a:pt x="159" y="1"/>
                  </a:moveTo>
                  <a:cubicBezTo>
                    <a:pt x="159" y="1"/>
                    <a:pt x="159" y="1"/>
                    <a:pt x="159" y="1"/>
                  </a:cubicBezTo>
                  <a:cubicBezTo>
                    <a:pt x="159" y="1"/>
                    <a:pt x="159" y="1"/>
                    <a:pt x="159" y="1"/>
                  </a:cubicBezTo>
                  <a:moveTo>
                    <a:pt x="158" y="1"/>
                  </a:moveTo>
                  <a:cubicBezTo>
                    <a:pt x="158" y="1"/>
                    <a:pt x="159" y="1"/>
                    <a:pt x="159" y="1"/>
                  </a:cubicBezTo>
                  <a:cubicBezTo>
                    <a:pt x="159" y="1"/>
                    <a:pt x="158" y="1"/>
                    <a:pt x="158" y="1"/>
                  </a:cubicBezTo>
                  <a:moveTo>
                    <a:pt x="158" y="1"/>
                  </a:moveTo>
                  <a:cubicBezTo>
                    <a:pt x="158" y="1"/>
                    <a:pt x="158" y="1"/>
                    <a:pt x="158" y="1"/>
                  </a:cubicBezTo>
                  <a:cubicBezTo>
                    <a:pt x="158" y="1"/>
                    <a:pt x="158" y="1"/>
                    <a:pt x="158" y="1"/>
                  </a:cubicBezTo>
                  <a:moveTo>
                    <a:pt x="158" y="1"/>
                  </a:moveTo>
                  <a:cubicBezTo>
                    <a:pt x="158" y="1"/>
                    <a:pt x="158" y="1"/>
                    <a:pt x="158" y="1"/>
                  </a:cubicBezTo>
                  <a:cubicBezTo>
                    <a:pt x="158" y="1"/>
                    <a:pt x="158" y="1"/>
                    <a:pt x="158" y="1"/>
                  </a:cubicBezTo>
                  <a:moveTo>
                    <a:pt x="158" y="1"/>
                  </a:moveTo>
                  <a:cubicBezTo>
                    <a:pt x="158" y="1"/>
                    <a:pt x="158" y="1"/>
                    <a:pt x="158" y="1"/>
                  </a:cubicBezTo>
                  <a:cubicBezTo>
                    <a:pt x="158" y="1"/>
                    <a:pt x="158" y="1"/>
                    <a:pt x="158" y="1"/>
                  </a:cubicBezTo>
                  <a:moveTo>
                    <a:pt x="157" y="1"/>
                  </a:moveTo>
                  <a:cubicBezTo>
                    <a:pt x="157" y="1"/>
                    <a:pt x="157" y="1"/>
                    <a:pt x="157" y="1"/>
                  </a:cubicBezTo>
                  <a:cubicBezTo>
                    <a:pt x="157" y="1"/>
                    <a:pt x="157" y="1"/>
                    <a:pt x="157" y="1"/>
                  </a:cubicBezTo>
                  <a:moveTo>
                    <a:pt x="157" y="1"/>
                  </a:moveTo>
                  <a:cubicBezTo>
                    <a:pt x="157" y="1"/>
                    <a:pt x="157" y="1"/>
                    <a:pt x="157" y="1"/>
                  </a:cubicBezTo>
                  <a:cubicBezTo>
                    <a:pt x="157" y="1"/>
                    <a:pt x="157" y="1"/>
                    <a:pt x="157" y="1"/>
                  </a:cubicBezTo>
                  <a:moveTo>
                    <a:pt x="157" y="1"/>
                  </a:moveTo>
                  <a:cubicBezTo>
                    <a:pt x="157" y="1"/>
                    <a:pt x="157" y="1"/>
                    <a:pt x="157" y="1"/>
                  </a:cubicBezTo>
                  <a:cubicBezTo>
                    <a:pt x="157" y="1"/>
                    <a:pt x="157" y="1"/>
                    <a:pt x="157" y="1"/>
                  </a:cubicBezTo>
                  <a:moveTo>
                    <a:pt x="156" y="1"/>
                  </a:moveTo>
                  <a:cubicBezTo>
                    <a:pt x="157" y="1"/>
                    <a:pt x="157" y="1"/>
                    <a:pt x="157" y="1"/>
                  </a:cubicBezTo>
                  <a:cubicBezTo>
                    <a:pt x="157" y="1"/>
                    <a:pt x="157" y="1"/>
                    <a:pt x="156" y="1"/>
                  </a:cubicBezTo>
                  <a:moveTo>
                    <a:pt x="156" y="1"/>
                  </a:moveTo>
                  <a:cubicBezTo>
                    <a:pt x="156" y="1"/>
                    <a:pt x="156" y="1"/>
                    <a:pt x="156" y="1"/>
                  </a:cubicBezTo>
                  <a:cubicBezTo>
                    <a:pt x="156" y="1"/>
                    <a:pt x="156" y="1"/>
                    <a:pt x="156" y="1"/>
                  </a:cubicBezTo>
                  <a:moveTo>
                    <a:pt x="156" y="1"/>
                  </a:moveTo>
                  <a:cubicBezTo>
                    <a:pt x="156" y="1"/>
                    <a:pt x="156" y="1"/>
                    <a:pt x="156" y="1"/>
                  </a:cubicBezTo>
                  <a:cubicBezTo>
                    <a:pt x="156" y="1"/>
                    <a:pt x="156" y="1"/>
                    <a:pt x="156" y="1"/>
                  </a:cubicBezTo>
                  <a:moveTo>
                    <a:pt x="156" y="0"/>
                  </a:moveTo>
                  <a:cubicBezTo>
                    <a:pt x="156" y="0"/>
                    <a:pt x="156" y="0"/>
                    <a:pt x="156" y="0"/>
                  </a:cubicBezTo>
                  <a:cubicBezTo>
                    <a:pt x="156" y="0"/>
                    <a:pt x="156" y="0"/>
                    <a:pt x="156" y="0"/>
                  </a:cubicBezTo>
                  <a:moveTo>
                    <a:pt x="155" y="0"/>
                  </a:moveTo>
                  <a:cubicBezTo>
                    <a:pt x="155" y="0"/>
                    <a:pt x="155" y="0"/>
                    <a:pt x="156"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4" y="0"/>
                  </a:moveTo>
                  <a:cubicBezTo>
                    <a:pt x="154" y="0"/>
                    <a:pt x="155" y="0"/>
                    <a:pt x="155" y="0"/>
                  </a:cubicBezTo>
                  <a:cubicBezTo>
                    <a:pt x="155"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2" y="0"/>
                  </a:moveTo>
                  <a:cubicBezTo>
                    <a:pt x="153" y="0"/>
                    <a:pt x="153" y="0"/>
                    <a:pt x="153" y="0"/>
                  </a:cubicBezTo>
                  <a:cubicBezTo>
                    <a:pt x="153" y="0"/>
                    <a:pt x="153" y="0"/>
                    <a:pt x="152"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51" y="0"/>
                  </a:moveTo>
                  <a:cubicBezTo>
                    <a:pt x="151" y="0"/>
                    <a:pt x="151" y="0"/>
                    <a:pt x="152" y="0"/>
                  </a:cubicBezTo>
                  <a:cubicBezTo>
                    <a:pt x="151" y="0"/>
                    <a:pt x="151" y="0"/>
                    <a:pt x="151"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49" y="0"/>
                  </a:moveTo>
                  <a:cubicBezTo>
                    <a:pt x="150" y="0"/>
                    <a:pt x="150" y="0"/>
                    <a:pt x="150" y="0"/>
                  </a:cubicBezTo>
                  <a:cubicBezTo>
                    <a:pt x="150" y="0"/>
                    <a:pt x="150" y="0"/>
                    <a:pt x="149"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8" y="0"/>
                  </a:moveTo>
                  <a:cubicBezTo>
                    <a:pt x="148" y="0"/>
                    <a:pt x="149" y="0"/>
                    <a:pt x="149" y="0"/>
                  </a:cubicBezTo>
                  <a:cubicBezTo>
                    <a:pt x="149" y="0"/>
                    <a:pt x="148" y="0"/>
                    <a:pt x="148"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5" y="0"/>
                  </a:moveTo>
                  <a:cubicBezTo>
                    <a:pt x="145" y="0"/>
                    <a:pt x="145" y="0"/>
                    <a:pt x="146" y="0"/>
                  </a:cubicBezTo>
                  <a:cubicBezTo>
                    <a:pt x="145" y="0"/>
                    <a:pt x="145" y="0"/>
                    <a:pt x="145"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3"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1" y="0"/>
                    <a:pt x="141" y="0"/>
                  </a:cubicBezTo>
                  <a:cubicBezTo>
                    <a:pt x="141" y="0"/>
                    <a:pt x="140" y="0"/>
                    <a:pt x="140"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62" name="Freeform 29"/>
            <p:cNvSpPr>
              <a:spLocks noEditPoints="1"/>
            </p:cNvSpPr>
            <p:nvPr/>
          </p:nvSpPr>
          <p:spPr bwMode="auto">
            <a:xfrm>
              <a:off x="6115002" y="2254002"/>
              <a:ext cx="708025" cy="673100"/>
            </a:xfrm>
            <a:custGeom>
              <a:avLst/>
              <a:gdLst>
                <a:gd name="T0" fmla="*/ 0 w 163"/>
                <a:gd name="T1" fmla="*/ 154 h 155"/>
                <a:gd name="T2" fmla="*/ 0 w 163"/>
                <a:gd name="T3" fmla="*/ 152 h 155"/>
                <a:gd name="T4" fmla="*/ 0 w 163"/>
                <a:gd name="T5" fmla="*/ 152 h 155"/>
                <a:gd name="T6" fmla="*/ 0 w 163"/>
                <a:gd name="T7" fmla="*/ 151 h 155"/>
                <a:gd name="T8" fmla="*/ 0 w 163"/>
                <a:gd name="T9" fmla="*/ 151 h 155"/>
                <a:gd name="T10" fmla="*/ 0 w 163"/>
                <a:gd name="T11" fmla="*/ 150 h 155"/>
                <a:gd name="T12" fmla="*/ 0 w 163"/>
                <a:gd name="T13" fmla="*/ 149 h 155"/>
                <a:gd name="T14" fmla="*/ 0 w 163"/>
                <a:gd name="T15" fmla="*/ 148 h 155"/>
                <a:gd name="T16" fmla="*/ 0 w 163"/>
                <a:gd name="T17" fmla="*/ 148 h 155"/>
                <a:gd name="T18" fmla="*/ 0 w 163"/>
                <a:gd name="T19" fmla="*/ 147 h 155"/>
                <a:gd name="T20" fmla="*/ 0 w 163"/>
                <a:gd name="T21" fmla="*/ 147 h 155"/>
                <a:gd name="T22" fmla="*/ 0 w 163"/>
                <a:gd name="T23" fmla="*/ 146 h 155"/>
                <a:gd name="T24" fmla="*/ 0 w 163"/>
                <a:gd name="T25" fmla="*/ 146 h 155"/>
                <a:gd name="T26" fmla="*/ 0 w 163"/>
                <a:gd name="T27" fmla="*/ 145 h 155"/>
                <a:gd name="T28" fmla="*/ 0 w 163"/>
                <a:gd name="T29" fmla="*/ 145 h 155"/>
                <a:gd name="T30" fmla="*/ 0 w 163"/>
                <a:gd name="T31" fmla="*/ 144 h 155"/>
                <a:gd name="T32" fmla="*/ 0 w 163"/>
                <a:gd name="T33" fmla="*/ 143 h 155"/>
                <a:gd name="T34" fmla="*/ 0 w 163"/>
                <a:gd name="T35" fmla="*/ 143 h 155"/>
                <a:gd name="T36" fmla="*/ 0 w 163"/>
                <a:gd name="T37" fmla="*/ 142 h 155"/>
                <a:gd name="T38" fmla="*/ 0 w 163"/>
                <a:gd name="T39" fmla="*/ 142 h 155"/>
                <a:gd name="T40" fmla="*/ 0 w 163"/>
                <a:gd name="T41" fmla="*/ 141 h 155"/>
                <a:gd name="T42" fmla="*/ 0 w 163"/>
                <a:gd name="T43" fmla="*/ 141 h 155"/>
                <a:gd name="T44" fmla="*/ 162 w 163"/>
                <a:gd name="T45" fmla="*/ 2 h 155"/>
                <a:gd name="T46" fmla="*/ 160 w 163"/>
                <a:gd name="T47" fmla="*/ 2 h 155"/>
                <a:gd name="T48" fmla="*/ 160 w 163"/>
                <a:gd name="T49" fmla="*/ 2 h 155"/>
                <a:gd name="T50" fmla="*/ 159 w 163"/>
                <a:gd name="T51" fmla="*/ 2 h 155"/>
                <a:gd name="T52" fmla="*/ 158 w 163"/>
                <a:gd name="T53" fmla="*/ 2 h 155"/>
                <a:gd name="T54" fmla="*/ 158 w 163"/>
                <a:gd name="T55" fmla="*/ 2 h 155"/>
                <a:gd name="T56" fmla="*/ 156 w 163"/>
                <a:gd name="T57" fmla="*/ 1 h 155"/>
                <a:gd name="T58" fmla="*/ 156 w 163"/>
                <a:gd name="T59" fmla="*/ 1 h 155"/>
                <a:gd name="T60" fmla="*/ 155 w 163"/>
                <a:gd name="T61" fmla="*/ 1 h 155"/>
                <a:gd name="T62" fmla="*/ 155 w 163"/>
                <a:gd name="T63" fmla="*/ 1 h 155"/>
                <a:gd name="T64" fmla="*/ 154 w 163"/>
                <a:gd name="T65" fmla="*/ 1 h 155"/>
                <a:gd name="T66" fmla="*/ 153 w 163"/>
                <a:gd name="T67" fmla="*/ 1 h 155"/>
                <a:gd name="T68" fmla="*/ 153 w 163"/>
                <a:gd name="T69" fmla="*/ 1 h 155"/>
                <a:gd name="T70" fmla="*/ 152 w 163"/>
                <a:gd name="T71" fmla="*/ 1 h 155"/>
                <a:gd name="T72" fmla="*/ 152 w 163"/>
                <a:gd name="T73" fmla="*/ 1 h 155"/>
                <a:gd name="T74" fmla="*/ 151 w 163"/>
                <a:gd name="T75" fmla="*/ 1 h 155"/>
                <a:gd name="T76" fmla="*/ 150 w 163"/>
                <a:gd name="T77" fmla="*/ 1 h 155"/>
                <a:gd name="T78" fmla="*/ 150 w 163"/>
                <a:gd name="T79" fmla="*/ 1 h 155"/>
                <a:gd name="T80" fmla="*/ 149 w 163"/>
                <a:gd name="T81" fmla="*/ 1 h 155"/>
                <a:gd name="T82" fmla="*/ 148 w 163"/>
                <a:gd name="T83" fmla="*/ 1 h 155"/>
                <a:gd name="T84" fmla="*/ 148 w 163"/>
                <a:gd name="T85" fmla="*/ 1 h 155"/>
                <a:gd name="T86" fmla="*/ 147 w 163"/>
                <a:gd name="T87" fmla="*/ 1 h 155"/>
                <a:gd name="T88" fmla="*/ 147 w 163"/>
                <a:gd name="T89" fmla="*/ 1 h 155"/>
                <a:gd name="T90" fmla="*/ 146 w 163"/>
                <a:gd name="T91" fmla="*/ 1 h 155"/>
                <a:gd name="T92" fmla="*/ 146 w 163"/>
                <a:gd name="T93" fmla="*/ 1 h 155"/>
                <a:gd name="T94" fmla="*/ 145 w 163"/>
                <a:gd name="T95" fmla="*/ 1 h 155"/>
                <a:gd name="T96" fmla="*/ 144 w 163"/>
                <a:gd name="T97" fmla="*/ 0 h 155"/>
                <a:gd name="T98" fmla="*/ 144 w 163"/>
                <a:gd name="T99" fmla="*/ 0 h 155"/>
                <a:gd name="T100" fmla="*/ 143 w 163"/>
                <a:gd name="T101" fmla="*/ 0 h 155"/>
                <a:gd name="T102" fmla="*/ 143 w 163"/>
                <a:gd name="T103" fmla="*/ 0 h 155"/>
                <a:gd name="T104" fmla="*/ 142 w 163"/>
                <a:gd name="T105" fmla="*/ 0 h 155"/>
                <a:gd name="T106" fmla="*/ 142 w 163"/>
                <a:gd name="T107" fmla="*/ 0 h 155"/>
                <a:gd name="T108" fmla="*/ 141 w 163"/>
                <a:gd name="T109" fmla="*/ 0 h 155"/>
                <a:gd name="T110" fmla="*/ 141 w 163"/>
                <a:gd name="T111" fmla="*/ 0 h 155"/>
                <a:gd name="T112" fmla="*/ 140 w 163"/>
                <a:gd name="T11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 h="155">
                  <a:moveTo>
                    <a:pt x="1" y="155"/>
                  </a:moveTo>
                  <a:cubicBezTo>
                    <a:pt x="1" y="155"/>
                    <a:pt x="1" y="155"/>
                    <a:pt x="1" y="155"/>
                  </a:cubicBezTo>
                  <a:cubicBezTo>
                    <a:pt x="1" y="155"/>
                    <a:pt x="1" y="155"/>
                    <a:pt x="1" y="155"/>
                  </a:cubicBezTo>
                  <a:moveTo>
                    <a:pt x="0" y="154"/>
                  </a:moveTo>
                  <a:cubicBezTo>
                    <a:pt x="0" y="154"/>
                    <a:pt x="0" y="154"/>
                    <a:pt x="0" y="154"/>
                  </a:cubicBezTo>
                  <a:cubicBezTo>
                    <a:pt x="0" y="154"/>
                    <a:pt x="0" y="154"/>
                    <a:pt x="0" y="154"/>
                  </a:cubicBezTo>
                  <a:moveTo>
                    <a:pt x="0" y="153"/>
                  </a:moveTo>
                  <a:cubicBezTo>
                    <a:pt x="0" y="153"/>
                    <a:pt x="0" y="153"/>
                    <a:pt x="0" y="153"/>
                  </a:cubicBezTo>
                  <a:cubicBezTo>
                    <a:pt x="0" y="153"/>
                    <a:pt x="0" y="153"/>
                    <a:pt x="0" y="153"/>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163" y="2"/>
                  </a:moveTo>
                  <a:cubicBezTo>
                    <a:pt x="163" y="2"/>
                    <a:pt x="163" y="2"/>
                    <a:pt x="163" y="2"/>
                  </a:cubicBezTo>
                  <a:cubicBezTo>
                    <a:pt x="163" y="2"/>
                    <a:pt x="163" y="2"/>
                    <a:pt x="163" y="2"/>
                  </a:cubicBezTo>
                  <a:moveTo>
                    <a:pt x="162" y="2"/>
                  </a:moveTo>
                  <a:cubicBezTo>
                    <a:pt x="162" y="2"/>
                    <a:pt x="162" y="2"/>
                    <a:pt x="162" y="2"/>
                  </a:cubicBezTo>
                  <a:cubicBezTo>
                    <a:pt x="162" y="2"/>
                    <a:pt x="162" y="2"/>
                    <a:pt x="162" y="2"/>
                  </a:cubicBezTo>
                  <a:moveTo>
                    <a:pt x="161" y="2"/>
                  </a:moveTo>
                  <a:cubicBezTo>
                    <a:pt x="161" y="2"/>
                    <a:pt x="161" y="2"/>
                    <a:pt x="161" y="2"/>
                  </a:cubicBezTo>
                  <a:cubicBezTo>
                    <a:pt x="161" y="2"/>
                    <a:pt x="161" y="2"/>
                    <a:pt x="161" y="2"/>
                  </a:cubicBezTo>
                  <a:moveTo>
                    <a:pt x="160" y="2"/>
                  </a:moveTo>
                  <a:cubicBezTo>
                    <a:pt x="160" y="2"/>
                    <a:pt x="160" y="2"/>
                    <a:pt x="160" y="2"/>
                  </a:cubicBezTo>
                  <a:cubicBezTo>
                    <a:pt x="160" y="2"/>
                    <a:pt x="160" y="2"/>
                    <a:pt x="160" y="2"/>
                  </a:cubicBezTo>
                  <a:moveTo>
                    <a:pt x="160" y="2"/>
                  </a:moveTo>
                  <a:cubicBezTo>
                    <a:pt x="160" y="2"/>
                    <a:pt x="160" y="2"/>
                    <a:pt x="160" y="2"/>
                  </a:cubicBezTo>
                  <a:cubicBezTo>
                    <a:pt x="160" y="2"/>
                    <a:pt x="160" y="2"/>
                    <a:pt x="160" y="2"/>
                  </a:cubicBezTo>
                  <a:moveTo>
                    <a:pt x="160" y="2"/>
                  </a:moveTo>
                  <a:cubicBezTo>
                    <a:pt x="160" y="2"/>
                    <a:pt x="160" y="2"/>
                    <a:pt x="160" y="2"/>
                  </a:cubicBezTo>
                  <a:cubicBezTo>
                    <a:pt x="160" y="2"/>
                    <a:pt x="160" y="2"/>
                    <a:pt x="160" y="2"/>
                  </a:cubicBezTo>
                  <a:moveTo>
                    <a:pt x="159" y="2"/>
                  </a:moveTo>
                  <a:cubicBezTo>
                    <a:pt x="159" y="2"/>
                    <a:pt x="159" y="2"/>
                    <a:pt x="159" y="2"/>
                  </a:cubicBezTo>
                  <a:cubicBezTo>
                    <a:pt x="159" y="2"/>
                    <a:pt x="159" y="2"/>
                    <a:pt x="159" y="2"/>
                  </a:cubicBezTo>
                  <a:moveTo>
                    <a:pt x="159" y="2"/>
                  </a:moveTo>
                  <a:cubicBezTo>
                    <a:pt x="159" y="2"/>
                    <a:pt x="159" y="2"/>
                    <a:pt x="159" y="2"/>
                  </a:cubicBezTo>
                  <a:cubicBezTo>
                    <a:pt x="159" y="2"/>
                    <a:pt x="159" y="2"/>
                    <a:pt x="159" y="2"/>
                  </a:cubicBezTo>
                  <a:moveTo>
                    <a:pt x="159" y="2"/>
                  </a:moveTo>
                  <a:cubicBezTo>
                    <a:pt x="159" y="2"/>
                    <a:pt x="159" y="2"/>
                    <a:pt x="159" y="2"/>
                  </a:cubicBezTo>
                  <a:cubicBezTo>
                    <a:pt x="159" y="2"/>
                    <a:pt x="159" y="2"/>
                    <a:pt x="159" y="2"/>
                  </a:cubicBezTo>
                  <a:moveTo>
                    <a:pt x="158" y="2"/>
                  </a:moveTo>
                  <a:cubicBezTo>
                    <a:pt x="158" y="2"/>
                    <a:pt x="158" y="2"/>
                    <a:pt x="158" y="2"/>
                  </a:cubicBezTo>
                  <a:cubicBezTo>
                    <a:pt x="158" y="2"/>
                    <a:pt x="158" y="2"/>
                    <a:pt x="158" y="2"/>
                  </a:cubicBezTo>
                  <a:moveTo>
                    <a:pt x="158" y="2"/>
                  </a:moveTo>
                  <a:cubicBezTo>
                    <a:pt x="158" y="2"/>
                    <a:pt x="158" y="2"/>
                    <a:pt x="158" y="2"/>
                  </a:cubicBezTo>
                  <a:cubicBezTo>
                    <a:pt x="158" y="2"/>
                    <a:pt x="158" y="2"/>
                    <a:pt x="158" y="2"/>
                  </a:cubicBezTo>
                  <a:moveTo>
                    <a:pt x="158" y="2"/>
                  </a:moveTo>
                  <a:cubicBezTo>
                    <a:pt x="158" y="2"/>
                    <a:pt x="158" y="2"/>
                    <a:pt x="158" y="2"/>
                  </a:cubicBezTo>
                  <a:cubicBezTo>
                    <a:pt x="158" y="2"/>
                    <a:pt x="158" y="2"/>
                    <a:pt x="158" y="2"/>
                  </a:cubicBezTo>
                  <a:moveTo>
                    <a:pt x="157" y="1"/>
                  </a:moveTo>
                  <a:cubicBezTo>
                    <a:pt x="157" y="1"/>
                    <a:pt x="157" y="1"/>
                    <a:pt x="157" y="1"/>
                  </a:cubicBezTo>
                  <a:cubicBezTo>
                    <a:pt x="157" y="1"/>
                    <a:pt x="157" y="1"/>
                    <a:pt x="157" y="1"/>
                  </a:cubicBezTo>
                  <a:moveTo>
                    <a:pt x="156" y="1"/>
                  </a:moveTo>
                  <a:cubicBezTo>
                    <a:pt x="156" y="1"/>
                    <a:pt x="156" y="1"/>
                    <a:pt x="156" y="1"/>
                  </a:cubicBezTo>
                  <a:cubicBezTo>
                    <a:pt x="156" y="1"/>
                    <a:pt x="156" y="1"/>
                    <a:pt x="156" y="1"/>
                  </a:cubicBezTo>
                  <a:moveTo>
                    <a:pt x="156" y="1"/>
                  </a:moveTo>
                  <a:cubicBezTo>
                    <a:pt x="156" y="1"/>
                    <a:pt x="156" y="1"/>
                    <a:pt x="156" y="1"/>
                  </a:cubicBezTo>
                  <a:cubicBezTo>
                    <a:pt x="156" y="1"/>
                    <a:pt x="156" y="1"/>
                    <a:pt x="156" y="1"/>
                  </a:cubicBezTo>
                  <a:moveTo>
                    <a:pt x="156" y="1"/>
                  </a:moveTo>
                  <a:cubicBezTo>
                    <a:pt x="156" y="1"/>
                    <a:pt x="156" y="1"/>
                    <a:pt x="156" y="1"/>
                  </a:cubicBezTo>
                  <a:cubicBezTo>
                    <a:pt x="156" y="1"/>
                    <a:pt x="156" y="1"/>
                    <a:pt x="156" y="1"/>
                  </a:cubicBezTo>
                  <a:moveTo>
                    <a:pt x="155" y="1"/>
                  </a:moveTo>
                  <a:cubicBezTo>
                    <a:pt x="155" y="1"/>
                    <a:pt x="155" y="1"/>
                    <a:pt x="155" y="1"/>
                  </a:cubicBezTo>
                  <a:cubicBezTo>
                    <a:pt x="155" y="1"/>
                    <a:pt x="155" y="1"/>
                    <a:pt x="155" y="1"/>
                  </a:cubicBezTo>
                  <a:moveTo>
                    <a:pt x="155" y="1"/>
                  </a:moveTo>
                  <a:cubicBezTo>
                    <a:pt x="155" y="1"/>
                    <a:pt x="155" y="1"/>
                    <a:pt x="155" y="1"/>
                  </a:cubicBezTo>
                  <a:cubicBezTo>
                    <a:pt x="155" y="1"/>
                    <a:pt x="155" y="1"/>
                    <a:pt x="155" y="1"/>
                  </a:cubicBezTo>
                  <a:moveTo>
                    <a:pt x="155" y="1"/>
                  </a:moveTo>
                  <a:cubicBezTo>
                    <a:pt x="155" y="1"/>
                    <a:pt x="155" y="1"/>
                    <a:pt x="155" y="1"/>
                  </a:cubicBezTo>
                  <a:cubicBezTo>
                    <a:pt x="155" y="1"/>
                    <a:pt x="155" y="1"/>
                    <a:pt x="155" y="1"/>
                  </a:cubicBezTo>
                  <a:moveTo>
                    <a:pt x="155" y="1"/>
                  </a:moveTo>
                  <a:cubicBezTo>
                    <a:pt x="155" y="1"/>
                    <a:pt x="155" y="1"/>
                    <a:pt x="155" y="1"/>
                  </a:cubicBezTo>
                  <a:cubicBezTo>
                    <a:pt x="155" y="1"/>
                    <a:pt x="155" y="1"/>
                    <a:pt x="155" y="1"/>
                  </a:cubicBezTo>
                  <a:moveTo>
                    <a:pt x="154" y="1"/>
                  </a:moveTo>
                  <a:cubicBezTo>
                    <a:pt x="154" y="1"/>
                    <a:pt x="154" y="1"/>
                    <a:pt x="154" y="1"/>
                  </a:cubicBezTo>
                  <a:cubicBezTo>
                    <a:pt x="154" y="1"/>
                    <a:pt x="154" y="1"/>
                    <a:pt x="154" y="1"/>
                  </a:cubicBezTo>
                  <a:moveTo>
                    <a:pt x="154" y="1"/>
                  </a:moveTo>
                  <a:cubicBezTo>
                    <a:pt x="154" y="1"/>
                    <a:pt x="154" y="1"/>
                    <a:pt x="154" y="1"/>
                  </a:cubicBezTo>
                  <a:cubicBezTo>
                    <a:pt x="154" y="1"/>
                    <a:pt x="154" y="1"/>
                    <a:pt x="154" y="1"/>
                  </a:cubicBezTo>
                  <a:moveTo>
                    <a:pt x="154" y="1"/>
                  </a:moveTo>
                  <a:cubicBezTo>
                    <a:pt x="154" y="1"/>
                    <a:pt x="154" y="1"/>
                    <a:pt x="154" y="1"/>
                  </a:cubicBezTo>
                  <a:cubicBezTo>
                    <a:pt x="154" y="1"/>
                    <a:pt x="154" y="1"/>
                    <a:pt x="154" y="1"/>
                  </a:cubicBezTo>
                  <a:moveTo>
                    <a:pt x="153" y="1"/>
                  </a:moveTo>
                  <a:cubicBezTo>
                    <a:pt x="153" y="1"/>
                    <a:pt x="153" y="1"/>
                    <a:pt x="153" y="1"/>
                  </a:cubicBezTo>
                  <a:cubicBezTo>
                    <a:pt x="153" y="1"/>
                    <a:pt x="153" y="1"/>
                    <a:pt x="153" y="1"/>
                  </a:cubicBezTo>
                  <a:moveTo>
                    <a:pt x="153" y="1"/>
                  </a:moveTo>
                  <a:cubicBezTo>
                    <a:pt x="153" y="1"/>
                    <a:pt x="153" y="1"/>
                    <a:pt x="153" y="1"/>
                  </a:cubicBezTo>
                  <a:cubicBezTo>
                    <a:pt x="153" y="1"/>
                    <a:pt x="153" y="1"/>
                    <a:pt x="153" y="1"/>
                  </a:cubicBezTo>
                  <a:moveTo>
                    <a:pt x="153" y="1"/>
                  </a:moveTo>
                  <a:cubicBezTo>
                    <a:pt x="153" y="1"/>
                    <a:pt x="153" y="1"/>
                    <a:pt x="153" y="1"/>
                  </a:cubicBezTo>
                  <a:cubicBezTo>
                    <a:pt x="153" y="1"/>
                    <a:pt x="153" y="1"/>
                    <a:pt x="153" y="1"/>
                  </a:cubicBezTo>
                  <a:moveTo>
                    <a:pt x="152" y="1"/>
                  </a:moveTo>
                  <a:cubicBezTo>
                    <a:pt x="152" y="1"/>
                    <a:pt x="152" y="1"/>
                    <a:pt x="152" y="1"/>
                  </a:cubicBezTo>
                  <a:cubicBezTo>
                    <a:pt x="152" y="1"/>
                    <a:pt x="152" y="1"/>
                    <a:pt x="152" y="1"/>
                  </a:cubicBezTo>
                  <a:moveTo>
                    <a:pt x="152" y="1"/>
                  </a:moveTo>
                  <a:cubicBezTo>
                    <a:pt x="152" y="1"/>
                    <a:pt x="152" y="1"/>
                    <a:pt x="152" y="1"/>
                  </a:cubicBezTo>
                  <a:cubicBezTo>
                    <a:pt x="152" y="1"/>
                    <a:pt x="152" y="1"/>
                    <a:pt x="152" y="1"/>
                  </a:cubicBezTo>
                  <a:moveTo>
                    <a:pt x="152" y="1"/>
                  </a:moveTo>
                  <a:cubicBezTo>
                    <a:pt x="152" y="1"/>
                    <a:pt x="152" y="1"/>
                    <a:pt x="152" y="1"/>
                  </a:cubicBezTo>
                  <a:cubicBezTo>
                    <a:pt x="152" y="1"/>
                    <a:pt x="152" y="1"/>
                    <a:pt x="152" y="1"/>
                  </a:cubicBezTo>
                  <a:moveTo>
                    <a:pt x="152" y="1"/>
                  </a:moveTo>
                  <a:cubicBezTo>
                    <a:pt x="152" y="1"/>
                    <a:pt x="152" y="1"/>
                    <a:pt x="152" y="1"/>
                  </a:cubicBezTo>
                  <a:cubicBezTo>
                    <a:pt x="152" y="1"/>
                    <a:pt x="152" y="1"/>
                    <a:pt x="152" y="1"/>
                  </a:cubicBezTo>
                  <a:moveTo>
                    <a:pt x="151" y="1"/>
                  </a:moveTo>
                  <a:cubicBezTo>
                    <a:pt x="151" y="1"/>
                    <a:pt x="151" y="1"/>
                    <a:pt x="151" y="1"/>
                  </a:cubicBezTo>
                  <a:cubicBezTo>
                    <a:pt x="151" y="1"/>
                    <a:pt x="151" y="1"/>
                    <a:pt x="151" y="1"/>
                  </a:cubicBezTo>
                  <a:moveTo>
                    <a:pt x="151" y="1"/>
                  </a:moveTo>
                  <a:cubicBezTo>
                    <a:pt x="151" y="1"/>
                    <a:pt x="151" y="1"/>
                    <a:pt x="151" y="1"/>
                  </a:cubicBezTo>
                  <a:cubicBezTo>
                    <a:pt x="151" y="1"/>
                    <a:pt x="151" y="1"/>
                    <a:pt x="151" y="1"/>
                  </a:cubicBezTo>
                  <a:moveTo>
                    <a:pt x="150" y="1"/>
                  </a:moveTo>
                  <a:cubicBezTo>
                    <a:pt x="151" y="1"/>
                    <a:pt x="151" y="1"/>
                    <a:pt x="151" y="1"/>
                  </a:cubicBezTo>
                  <a:cubicBezTo>
                    <a:pt x="151" y="1"/>
                    <a:pt x="151" y="1"/>
                    <a:pt x="150" y="1"/>
                  </a:cubicBezTo>
                  <a:moveTo>
                    <a:pt x="150" y="1"/>
                  </a:moveTo>
                  <a:cubicBezTo>
                    <a:pt x="150" y="1"/>
                    <a:pt x="150" y="1"/>
                    <a:pt x="150" y="1"/>
                  </a:cubicBezTo>
                  <a:cubicBezTo>
                    <a:pt x="150" y="1"/>
                    <a:pt x="150" y="1"/>
                    <a:pt x="150" y="1"/>
                  </a:cubicBezTo>
                  <a:moveTo>
                    <a:pt x="150" y="1"/>
                  </a:moveTo>
                  <a:cubicBezTo>
                    <a:pt x="150" y="1"/>
                    <a:pt x="150" y="1"/>
                    <a:pt x="150" y="1"/>
                  </a:cubicBezTo>
                  <a:cubicBezTo>
                    <a:pt x="150" y="1"/>
                    <a:pt x="150" y="1"/>
                    <a:pt x="150" y="1"/>
                  </a:cubicBezTo>
                  <a:moveTo>
                    <a:pt x="150" y="1"/>
                  </a:moveTo>
                  <a:cubicBezTo>
                    <a:pt x="150" y="1"/>
                    <a:pt x="150" y="1"/>
                    <a:pt x="150" y="1"/>
                  </a:cubicBezTo>
                  <a:cubicBezTo>
                    <a:pt x="150" y="1"/>
                    <a:pt x="150" y="1"/>
                    <a:pt x="150"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7" y="1"/>
                  </a:moveTo>
                  <a:cubicBezTo>
                    <a:pt x="147" y="1"/>
                    <a:pt x="147" y="1"/>
                    <a:pt x="147" y="1"/>
                  </a:cubicBezTo>
                  <a:cubicBezTo>
                    <a:pt x="147" y="1"/>
                    <a:pt x="147" y="1"/>
                    <a:pt x="147" y="1"/>
                  </a:cubicBezTo>
                  <a:moveTo>
                    <a:pt x="147" y="1"/>
                  </a:moveTo>
                  <a:cubicBezTo>
                    <a:pt x="147" y="1"/>
                    <a:pt x="147" y="1"/>
                    <a:pt x="147" y="1"/>
                  </a:cubicBezTo>
                  <a:cubicBezTo>
                    <a:pt x="147" y="1"/>
                    <a:pt x="147" y="1"/>
                    <a:pt x="147" y="1"/>
                  </a:cubicBezTo>
                  <a:moveTo>
                    <a:pt x="147" y="1"/>
                  </a:moveTo>
                  <a:cubicBezTo>
                    <a:pt x="147" y="1"/>
                    <a:pt x="147" y="1"/>
                    <a:pt x="147" y="1"/>
                  </a:cubicBezTo>
                  <a:cubicBezTo>
                    <a:pt x="147" y="1"/>
                    <a:pt x="147" y="1"/>
                    <a:pt x="147" y="1"/>
                  </a:cubicBezTo>
                  <a:moveTo>
                    <a:pt x="146" y="1"/>
                  </a:moveTo>
                  <a:cubicBezTo>
                    <a:pt x="146" y="1"/>
                    <a:pt x="146" y="1"/>
                    <a:pt x="147" y="1"/>
                  </a:cubicBezTo>
                  <a:cubicBezTo>
                    <a:pt x="146" y="1"/>
                    <a:pt x="146" y="1"/>
                    <a:pt x="146"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5" y="1"/>
                  </a:moveTo>
                  <a:cubicBezTo>
                    <a:pt x="145" y="1"/>
                    <a:pt x="145" y="1"/>
                    <a:pt x="145" y="1"/>
                  </a:cubicBezTo>
                  <a:cubicBezTo>
                    <a:pt x="145" y="1"/>
                    <a:pt x="145" y="1"/>
                    <a:pt x="145" y="1"/>
                  </a:cubicBezTo>
                  <a:moveTo>
                    <a:pt x="145" y="1"/>
                  </a:moveTo>
                  <a:cubicBezTo>
                    <a:pt x="145" y="1"/>
                    <a:pt x="145" y="1"/>
                    <a:pt x="145" y="1"/>
                  </a:cubicBezTo>
                  <a:cubicBezTo>
                    <a:pt x="145" y="1"/>
                    <a:pt x="145" y="1"/>
                    <a:pt x="145" y="1"/>
                  </a:cubicBezTo>
                  <a:moveTo>
                    <a:pt x="145" y="0"/>
                  </a:moveTo>
                  <a:cubicBezTo>
                    <a:pt x="145" y="0"/>
                    <a:pt x="145" y="0"/>
                    <a:pt x="145" y="0"/>
                  </a:cubicBezTo>
                  <a:cubicBezTo>
                    <a:pt x="145" y="0"/>
                    <a:pt x="145" y="0"/>
                    <a:pt x="145" y="0"/>
                  </a:cubicBezTo>
                  <a:moveTo>
                    <a:pt x="144" y="0"/>
                  </a:moveTo>
                  <a:cubicBezTo>
                    <a:pt x="145" y="0"/>
                    <a:pt x="145" y="0"/>
                    <a:pt x="145" y="0"/>
                  </a:cubicBezTo>
                  <a:cubicBezTo>
                    <a:pt x="145" y="0"/>
                    <a:pt x="145"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2" y="0"/>
                    <a:pt x="142" y="0"/>
                    <a:pt x="142" y="0"/>
                  </a:cubicBezTo>
                  <a:cubicBezTo>
                    <a:pt x="142" y="0"/>
                    <a:pt x="142"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63" name="Freeform 30"/>
            <p:cNvSpPr>
              <a:spLocks noEditPoints="1"/>
            </p:cNvSpPr>
            <p:nvPr/>
          </p:nvSpPr>
          <p:spPr bwMode="auto">
            <a:xfrm>
              <a:off x="7199264" y="2492127"/>
              <a:ext cx="17463" cy="17463"/>
            </a:xfrm>
            <a:custGeom>
              <a:avLst/>
              <a:gdLst>
                <a:gd name="T0" fmla="*/ 1 w 4"/>
                <a:gd name="T1" fmla="*/ 1 h 4"/>
                <a:gd name="T2" fmla="*/ 4 w 4"/>
                <a:gd name="T3" fmla="*/ 4 h 4"/>
                <a:gd name="T4" fmla="*/ 4 w 4"/>
                <a:gd name="T5" fmla="*/ 4 h 4"/>
                <a:gd name="T6" fmla="*/ 1 w 4"/>
                <a:gd name="T7" fmla="*/ 1 h 4"/>
                <a:gd name="T8" fmla="*/ 1 w 4"/>
                <a:gd name="T9" fmla="*/ 0 h 4"/>
                <a:gd name="T10" fmla="*/ 1 w 4"/>
                <a:gd name="T11" fmla="*/ 1 h 4"/>
                <a:gd name="T12" fmla="*/ 1 w 4"/>
                <a:gd name="T13" fmla="*/ 0 h 4"/>
                <a:gd name="T14" fmla="*/ 1 w 4"/>
                <a:gd name="T15" fmla="*/ 0 h 4"/>
                <a:gd name="T16" fmla="*/ 1 w 4"/>
                <a:gd name="T17" fmla="*/ 0 h 4"/>
                <a:gd name="T18" fmla="*/ 1 w 4"/>
                <a:gd name="T19" fmla="*/ 0 h 4"/>
                <a:gd name="T20" fmla="*/ 1 w 4"/>
                <a:gd name="T21" fmla="*/ 0 h 4"/>
                <a:gd name="T22" fmla="*/ 1 w 4"/>
                <a:gd name="T23" fmla="*/ 0 h 4"/>
                <a:gd name="T24" fmla="*/ 1 w 4"/>
                <a:gd name="T25" fmla="*/ 0 h 4"/>
                <a:gd name="T26" fmla="*/ 1 w 4"/>
                <a:gd name="T27" fmla="*/ 0 h 4"/>
                <a:gd name="T28" fmla="*/ 1 w 4"/>
                <a:gd name="T29" fmla="*/ 0 h 4"/>
                <a:gd name="T30" fmla="*/ 1 w 4"/>
                <a:gd name="T31" fmla="*/ 0 h 4"/>
                <a:gd name="T32" fmla="*/ 1 w 4"/>
                <a:gd name="T33" fmla="*/ 0 h 4"/>
                <a:gd name="T34" fmla="*/ 1 w 4"/>
                <a:gd name="T35" fmla="*/ 0 h 4"/>
                <a:gd name="T36" fmla="*/ 1 w 4"/>
                <a:gd name="T37" fmla="*/ 0 h 4"/>
                <a:gd name="T38" fmla="*/ 0 w 4"/>
                <a:gd name="T39" fmla="*/ 0 h 4"/>
                <a:gd name="T40" fmla="*/ 0 w 4"/>
                <a:gd name="T41" fmla="*/ 0 h 4"/>
                <a:gd name="T42" fmla="*/ 0 w 4"/>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
                  <a:moveTo>
                    <a:pt x="1" y="1"/>
                  </a:moveTo>
                  <a:cubicBezTo>
                    <a:pt x="2" y="2"/>
                    <a:pt x="3" y="3"/>
                    <a:pt x="4" y="4"/>
                  </a:cubicBezTo>
                  <a:cubicBezTo>
                    <a:pt x="4" y="4"/>
                    <a:pt x="4" y="4"/>
                    <a:pt x="4" y="4"/>
                  </a:cubicBezTo>
                  <a:cubicBezTo>
                    <a:pt x="3" y="3"/>
                    <a:pt x="2" y="2"/>
                    <a:pt x="1" y="1"/>
                  </a:cubicBezTo>
                  <a:moveTo>
                    <a:pt x="1" y="0"/>
                  </a:moveTo>
                  <a:cubicBezTo>
                    <a:pt x="1" y="1"/>
                    <a:pt x="1" y="1"/>
                    <a:pt x="1" y="1"/>
                  </a:cubicBezTo>
                  <a:cubicBezTo>
                    <a:pt x="1" y="1"/>
                    <a:pt x="1" y="1"/>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65" name="Freeform 32"/>
            <p:cNvSpPr>
              <a:spLocks noEditPoints="1"/>
            </p:cNvSpPr>
            <p:nvPr/>
          </p:nvSpPr>
          <p:spPr bwMode="auto">
            <a:xfrm>
              <a:off x="7316739" y="3460502"/>
              <a:ext cx="650875" cy="850900"/>
            </a:xfrm>
            <a:custGeom>
              <a:avLst/>
              <a:gdLst>
                <a:gd name="T0" fmla="*/ 12 w 150"/>
                <a:gd name="T1" fmla="*/ 195 h 196"/>
                <a:gd name="T2" fmla="*/ 11 w 150"/>
                <a:gd name="T3" fmla="*/ 194 h 196"/>
                <a:gd name="T4" fmla="*/ 11 w 150"/>
                <a:gd name="T5" fmla="*/ 194 h 196"/>
                <a:gd name="T6" fmla="*/ 11 w 150"/>
                <a:gd name="T7" fmla="*/ 193 h 196"/>
                <a:gd name="T8" fmla="*/ 10 w 150"/>
                <a:gd name="T9" fmla="*/ 192 h 196"/>
                <a:gd name="T10" fmla="*/ 10 w 150"/>
                <a:gd name="T11" fmla="*/ 192 h 196"/>
                <a:gd name="T12" fmla="*/ 10 w 150"/>
                <a:gd name="T13" fmla="*/ 191 h 196"/>
                <a:gd name="T14" fmla="*/ 10 w 150"/>
                <a:gd name="T15" fmla="*/ 191 h 196"/>
                <a:gd name="T16" fmla="*/ 9 w 150"/>
                <a:gd name="T17" fmla="*/ 190 h 196"/>
                <a:gd name="T18" fmla="*/ 9 w 150"/>
                <a:gd name="T19" fmla="*/ 189 h 196"/>
                <a:gd name="T20" fmla="*/ 9 w 150"/>
                <a:gd name="T21" fmla="*/ 189 h 196"/>
                <a:gd name="T22" fmla="*/ 9 w 150"/>
                <a:gd name="T23" fmla="*/ 188 h 196"/>
                <a:gd name="T24" fmla="*/ 8 w 150"/>
                <a:gd name="T25" fmla="*/ 188 h 196"/>
                <a:gd name="T26" fmla="*/ 8 w 150"/>
                <a:gd name="T27" fmla="*/ 187 h 196"/>
                <a:gd name="T28" fmla="*/ 8 w 150"/>
                <a:gd name="T29" fmla="*/ 186 h 196"/>
                <a:gd name="T30" fmla="*/ 7 w 150"/>
                <a:gd name="T31" fmla="*/ 184 h 196"/>
                <a:gd name="T32" fmla="*/ 7 w 150"/>
                <a:gd name="T33" fmla="*/ 183 h 196"/>
                <a:gd name="T34" fmla="*/ 2 w 150"/>
                <a:gd name="T35" fmla="*/ 162 h 196"/>
                <a:gd name="T36" fmla="*/ 2 w 150"/>
                <a:gd name="T37" fmla="*/ 161 h 196"/>
                <a:gd name="T38" fmla="*/ 1 w 150"/>
                <a:gd name="T39" fmla="*/ 160 h 196"/>
                <a:gd name="T40" fmla="*/ 1 w 150"/>
                <a:gd name="T41" fmla="*/ 159 h 196"/>
                <a:gd name="T42" fmla="*/ 1 w 150"/>
                <a:gd name="T43" fmla="*/ 157 h 196"/>
                <a:gd name="T44" fmla="*/ 1 w 150"/>
                <a:gd name="T45" fmla="*/ 157 h 196"/>
                <a:gd name="T46" fmla="*/ 1 w 150"/>
                <a:gd name="T47" fmla="*/ 156 h 196"/>
                <a:gd name="T48" fmla="*/ 1 w 150"/>
                <a:gd name="T49" fmla="*/ 155 h 196"/>
                <a:gd name="T50" fmla="*/ 1 w 150"/>
                <a:gd name="T51" fmla="*/ 155 h 196"/>
                <a:gd name="T52" fmla="*/ 1 w 150"/>
                <a:gd name="T53" fmla="*/ 154 h 196"/>
                <a:gd name="T54" fmla="*/ 1 w 150"/>
                <a:gd name="T55" fmla="*/ 153 h 196"/>
                <a:gd name="T56" fmla="*/ 1 w 150"/>
                <a:gd name="T57" fmla="*/ 153 h 196"/>
                <a:gd name="T58" fmla="*/ 1 w 150"/>
                <a:gd name="T59" fmla="*/ 152 h 196"/>
                <a:gd name="T60" fmla="*/ 0 w 150"/>
                <a:gd name="T61" fmla="*/ 151 h 196"/>
                <a:gd name="T62" fmla="*/ 0 w 150"/>
                <a:gd name="T63" fmla="*/ 151 h 196"/>
                <a:gd name="T64" fmla="*/ 0 w 150"/>
                <a:gd name="T65" fmla="*/ 150 h 196"/>
                <a:gd name="T66" fmla="*/ 0 w 150"/>
                <a:gd name="T67" fmla="*/ 149 h 196"/>
                <a:gd name="T68" fmla="*/ 0 w 150"/>
                <a:gd name="T69" fmla="*/ 149 h 196"/>
                <a:gd name="T70" fmla="*/ 0 w 150"/>
                <a:gd name="T71" fmla="*/ 148 h 196"/>
                <a:gd name="T72" fmla="*/ 0 w 150"/>
                <a:gd name="T73" fmla="*/ 147 h 196"/>
                <a:gd name="T74" fmla="*/ 0 w 150"/>
                <a:gd name="T75" fmla="*/ 147 h 196"/>
                <a:gd name="T76" fmla="*/ 0 w 150"/>
                <a:gd name="T77" fmla="*/ 146 h 196"/>
                <a:gd name="T78" fmla="*/ 0 w 150"/>
                <a:gd name="T79" fmla="*/ 145 h 196"/>
                <a:gd name="T80" fmla="*/ 0 w 150"/>
                <a:gd name="T81" fmla="*/ 145 h 196"/>
                <a:gd name="T82" fmla="*/ 0 w 150"/>
                <a:gd name="T83" fmla="*/ 144 h 196"/>
                <a:gd name="T84" fmla="*/ 0 w 150"/>
                <a:gd name="T85" fmla="*/ 143 h 196"/>
                <a:gd name="T86" fmla="*/ 0 w 150"/>
                <a:gd name="T87" fmla="*/ 143 h 196"/>
                <a:gd name="T88" fmla="*/ 0 w 150"/>
                <a:gd name="T89" fmla="*/ 142 h 196"/>
                <a:gd name="T90" fmla="*/ 0 w 150"/>
                <a:gd name="T91" fmla="*/ 141 h 196"/>
                <a:gd name="T92" fmla="*/ 0 w 150"/>
                <a:gd name="T93" fmla="*/ 141 h 196"/>
                <a:gd name="T94" fmla="*/ 0 w 150"/>
                <a:gd name="T95" fmla="*/ 140 h 196"/>
                <a:gd name="T96" fmla="*/ 150 w 150"/>
                <a:gd name="T97" fmla="*/ 0 h 196"/>
                <a:gd name="T98" fmla="*/ 149 w 150"/>
                <a:gd name="T99" fmla="*/ 0 h 196"/>
                <a:gd name="T100" fmla="*/ 148 w 150"/>
                <a:gd name="T101" fmla="*/ 0 h 196"/>
                <a:gd name="T102" fmla="*/ 147 w 150"/>
                <a:gd name="T103" fmla="*/ 0 h 196"/>
                <a:gd name="T104" fmla="*/ 146 w 150"/>
                <a:gd name="T105" fmla="*/ 0 h 196"/>
                <a:gd name="T106" fmla="*/ 145 w 150"/>
                <a:gd name="T107" fmla="*/ 0 h 196"/>
                <a:gd name="T108" fmla="*/ 144 w 150"/>
                <a:gd name="T109" fmla="*/ 0 h 196"/>
                <a:gd name="T110" fmla="*/ 144 w 150"/>
                <a:gd name="T111" fmla="*/ 0 h 196"/>
                <a:gd name="T112" fmla="*/ 143 w 150"/>
                <a:gd name="T113" fmla="*/ 0 h 196"/>
                <a:gd name="T114" fmla="*/ 142 w 150"/>
                <a:gd name="T115" fmla="*/ 0 h 196"/>
                <a:gd name="T116" fmla="*/ 142 w 150"/>
                <a:gd name="T117" fmla="*/ 0 h 196"/>
                <a:gd name="T118" fmla="*/ 141 w 150"/>
                <a:gd name="T119" fmla="*/ 0 h 196"/>
                <a:gd name="T120" fmla="*/ 140 w 150"/>
                <a:gd name="T12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196">
                  <a:moveTo>
                    <a:pt x="12" y="196"/>
                  </a:moveTo>
                  <a:cubicBezTo>
                    <a:pt x="12" y="196"/>
                    <a:pt x="12" y="196"/>
                    <a:pt x="12" y="196"/>
                  </a:cubicBezTo>
                  <a:cubicBezTo>
                    <a:pt x="12" y="196"/>
                    <a:pt x="12" y="196"/>
                    <a:pt x="12" y="196"/>
                  </a:cubicBezTo>
                  <a:moveTo>
                    <a:pt x="12" y="196"/>
                  </a:moveTo>
                  <a:cubicBezTo>
                    <a:pt x="12" y="196"/>
                    <a:pt x="12" y="196"/>
                    <a:pt x="12" y="196"/>
                  </a:cubicBezTo>
                  <a:cubicBezTo>
                    <a:pt x="12" y="196"/>
                    <a:pt x="12" y="196"/>
                    <a:pt x="12" y="196"/>
                  </a:cubicBezTo>
                  <a:moveTo>
                    <a:pt x="12" y="195"/>
                  </a:moveTo>
                  <a:cubicBezTo>
                    <a:pt x="12" y="195"/>
                    <a:pt x="12" y="195"/>
                    <a:pt x="12" y="195"/>
                  </a:cubicBezTo>
                  <a:cubicBezTo>
                    <a:pt x="12" y="195"/>
                    <a:pt x="12" y="195"/>
                    <a:pt x="12" y="195"/>
                  </a:cubicBezTo>
                  <a:moveTo>
                    <a:pt x="11" y="195"/>
                  </a:moveTo>
                  <a:cubicBezTo>
                    <a:pt x="11" y="195"/>
                    <a:pt x="11" y="195"/>
                    <a:pt x="11" y="195"/>
                  </a:cubicBezTo>
                  <a:cubicBezTo>
                    <a:pt x="11" y="195"/>
                    <a:pt x="11" y="195"/>
                    <a:pt x="11" y="195"/>
                  </a:cubicBezTo>
                  <a:moveTo>
                    <a:pt x="11" y="194"/>
                  </a:moveTo>
                  <a:cubicBezTo>
                    <a:pt x="11" y="194"/>
                    <a:pt x="11" y="194"/>
                    <a:pt x="11" y="194"/>
                  </a:cubicBezTo>
                  <a:cubicBezTo>
                    <a:pt x="11" y="194"/>
                    <a:pt x="11" y="194"/>
                    <a:pt x="11" y="194"/>
                  </a:cubicBezTo>
                  <a:moveTo>
                    <a:pt x="11" y="194"/>
                  </a:moveTo>
                  <a:cubicBezTo>
                    <a:pt x="11" y="194"/>
                    <a:pt x="11" y="194"/>
                    <a:pt x="11" y="194"/>
                  </a:cubicBezTo>
                  <a:cubicBezTo>
                    <a:pt x="11" y="194"/>
                    <a:pt x="11" y="194"/>
                    <a:pt x="11" y="194"/>
                  </a:cubicBezTo>
                  <a:moveTo>
                    <a:pt x="11" y="194"/>
                  </a:moveTo>
                  <a:cubicBezTo>
                    <a:pt x="11" y="194"/>
                    <a:pt x="11" y="194"/>
                    <a:pt x="11" y="194"/>
                  </a:cubicBezTo>
                  <a:cubicBezTo>
                    <a:pt x="11" y="194"/>
                    <a:pt x="11" y="194"/>
                    <a:pt x="11" y="194"/>
                  </a:cubicBezTo>
                  <a:moveTo>
                    <a:pt x="11" y="193"/>
                  </a:moveTo>
                  <a:cubicBezTo>
                    <a:pt x="11" y="193"/>
                    <a:pt x="11" y="193"/>
                    <a:pt x="11" y="193"/>
                  </a:cubicBezTo>
                  <a:cubicBezTo>
                    <a:pt x="11" y="193"/>
                    <a:pt x="11" y="193"/>
                    <a:pt x="11" y="193"/>
                  </a:cubicBezTo>
                  <a:moveTo>
                    <a:pt x="11" y="193"/>
                  </a:moveTo>
                  <a:cubicBezTo>
                    <a:pt x="11" y="193"/>
                    <a:pt x="11" y="193"/>
                    <a:pt x="11" y="193"/>
                  </a:cubicBezTo>
                  <a:cubicBezTo>
                    <a:pt x="11" y="193"/>
                    <a:pt x="11" y="193"/>
                    <a:pt x="11" y="193"/>
                  </a:cubicBezTo>
                  <a:moveTo>
                    <a:pt x="11" y="193"/>
                  </a:moveTo>
                  <a:cubicBezTo>
                    <a:pt x="11" y="193"/>
                    <a:pt x="11" y="193"/>
                    <a:pt x="11" y="193"/>
                  </a:cubicBezTo>
                  <a:cubicBezTo>
                    <a:pt x="11" y="193"/>
                    <a:pt x="11" y="193"/>
                    <a:pt x="11" y="193"/>
                  </a:cubicBezTo>
                  <a:moveTo>
                    <a:pt x="10" y="193"/>
                  </a:moveTo>
                  <a:cubicBezTo>
                    <a:pt x="10" y="193"/>
                    <a:pt x="10" y="193"/>
                    <a:pt x="10" y="193"/>
                  </a:cubicBezTo>
                  <a:cubicBezTo>
                    <a:pt x="10" y="193"/>
                    <a:pt x="10" y="193"/>
                    <a:pt x="10" y="193"/>
                  </a:cubicBezTo>
                  <a:moveTo>
                    <a:pt x="10" y="192"/>
                  </a:moveTo>
                  <a:cubicBezTo>
                    <a:pt x="10" y="192"/>
                    <a:pt x="10" y="192"/>
                    <a:pt x="10" y="192"/>
                  </a:cubicBezTo>
                  <a:cubicBezTo>
                    <a:pt x="10" y="192"/>
                    <a:pt x="10" y="192"/>
                    <a:pt x="10" y="192"/>
                  </a:cubicBezTo>
                  <a:moveTo>
                    <a:pt x="10" y="192"/>
                  </a:moveTo>
                  <a:cubicBezTo>
                    <a:pt x="10" y="192"/>
                    <a:pt x="10" y="192"/>
                    <a:pt x="10" y="192"/>
                  </a:cubicBezTo>
                  <a:cubicBezTo>
                    <a:pt x="10" y="192"/>
                    <a:pt x="10" y="192"/>
                    <a:pt x="10" y="192"/>
                  </a:cubicBezTo>
                  <a:moveTo>
                    <a:pt x="10" y="192"/>
                  </a:moveTo>
                  <a:cubicBezTo>
                    <a:pt x="10" y="192"/>
                    <a:pt x="10" y="192"/>
                    <a:pt x="10" y="192"/>
                  </a:cubicBezTo>
                  <a:cubicBezTo>
                    <a:pt x="10" y="192"/>
                    <a:pt x="10" y="192"/>
                    <a:pt x="10" y="192"/>
                  </a:cubicBezTo>
                  <a:moveTo>
                    <a:pt x="10" y="192"/>
                  </a:moveTo>
                  <a:cubicBezTo>
                    <a:pt x="10" y="192"/>
                    <a:pt x="10" y="192"/>
                    <a:pt x="10" y="192"/>
                  </a:cubicBezTo>
                  <a:cubicBezTo>
                    <a:pt x="10" y="192"/>
                    <a:pt x="10" y="192"/>
                    <a:pt x="10" y="192"/>
                  </a:cubicBezTo>
                  <a:moveTo>
                    <a:pt x="10" y="191"/>
                  </a:moveTo>
                  <a:cubicBezTo>
                    <a:pt x="10" y="191"/>
                    <a:pt x="10" y="191"/>
                    <a:pt x="10" y="191"/>
                  </a:cubicBezTo>
                  <a:cubicBezTo>
                    <a:pt x="10" y="191"/>
                    <a:pt x="10" y="191"/>
                    <a:pt x="10" y="191"/>
                  </a:cubicBezTo>
                  <a:moveTo>
                    <a:pt x="10" y="191"/>
                  </a:moveTo>
                  <a:cubicBezTo>
                    <a:pt x="10" y="191"/>
                    <a:pt x="10" y="191"/>
                    <a:pt x="10" y="191"/>
                  </a:cubicBezTo>
                  <a:cubicBezTo>
                    <a:pt x="10" y="191"/>
                    <a:pt x="10" y="191"/>
                    <a:pt x="10" y="191"/>
                  </a:cubicBezTo>
                  <a:moveTo>
                    <a:pt x="10" y="191"/>
                  </a:moveTo>
                  <a:cubicBezTo>
                    <a:pt x="10" y="191"/>
                    <a:pt x="10" y="191"/>
                    <a:pt x="10" y="191"/>
                  </a:cubicBezTo>
                  <a:cubicBezTo>
                    <a:pt x="10" y="191"/>
                    <a:pt x="10" y="191"/>
                    <a:pt x="10" y="191"/>
                  </a:cubicBezTo>
                  <a:moveTo>
                    <a:pt x="10" y="191"/>
                  </a:moveTo>
                  <a:cubicBezTo>
                    <a:pt x="10" y="191"/>
                    <a:pt x="10" y="191"/>
                    <a:pt x="10" y="191"/>
                  </a:cubicBezTo>
                  <a:cubicBezTo>
                    <a:pt x="10" y="191"/>
                    <a:pt x="10" y="191"/>
                    <a:pt x="10" y="191"/>
                  </a:cubicBezTo>
                  <a:moveTo>
                    <a:pt x="10" y="190"/>
                  </a:moveTo>
                  <a:cubicBezTo>
                    <a:pt x="10" y="190"/>
                    <a:pt x="10" y="191"/>
                    <a:pt x="10" y="191"/>
                  </a:cubicBezTo>
                  <a:cubicBezTo>
                    <a:pt x="10" y="191"/>
                    <a:pt x="10" y="190"/>
                    <a:pt x="10" y="190"/>
                  </a:cubicBezTo>
                  <a:moveTo>
                    <a:pt x="9" y="190"/>
                  </a:moveTo>
                  <a:cubicBezTo>
                    <a:pt x="9" y="190"/>
                    <a:pt x="9" y="190"/>
                    <a:pt x="9" y="190"/>
                  </a:cubicBezTo>
                  <a:cubicBezTo>
                    <a:pt x="9" y="190"/>
                    <a:pt x="9" y="190"/>
                    <a:pt x="9" y="190"/>
                  </a:cubicBezTo>
                  <a:moveTo>
                    <a:pt x="9" y="190"/>
                  </a:moveTo>
                  <a:cubicBezTo>
                    <a:pt x="9" y="190"/>
                    <a:pt x="9" y="190"/>
                    <a:pt x="9" y="190"/>
                  </a:cubicBezTo>
                  <a:cubicBezTo>
                    <a:pt x="9" y="190"/>
                    <a:pt x="9" y="190"/>
                    <a:pt x="9" y="190"/>
                  </a:cubicBezTo>
                  <a:moveTo>
                    <a:pt x="9" y="190"/>
                  </a:moveTo>
                  <a:cubicBezTo>
                    <a:pt x="9" y="190"/>
                    <a:pt x="9" y="190"/>
                    <a:pt x="9" y="190"/>
                  </a:cubicBezTo>
                  <a:cubicBezTo>
                    <a:pt x="9" y="190"/>
                    <a:pt x="9" y="190"/>
                    <a:pt x="9" y="190"/>
                  </a:cubicBezTo>
                  <a:moveTo>
                    <a:pt x="9" y="189"/>
                  </a:moveTo>
                  <a:cubicBezTo>
                    <a:pt x="9" y="189"/>
                    <a:pt x="9" y="190"/>
                    <a:pt x="9" y="190"/>
                  </a:cubicBezTo>
                  <a:cubicBezTo>
                    <a:pt x="9" y="190"/>
                    <a:pt x="9" y="189"/>
                    <a:pt x="9" y="189"/>
                  </a:cubicBezTo>
                  <a:moveTo>
                    <a:pt x="9" y="189"/>
                  </a:moveTo>
                  <a:cubicBezTo>
                    <a:pt x="9" y="189"/>
                    <a:pt x="9" y="189"/>
                    <a:pt x="9" y="189"/>
                  </a:cubicBezTo>
                  <a:cubicBezTo>
                    <a:pt x="9" y="189"/>
                    <a:pt x="9" y="189"/>
                    <a:pt x="9" y="189"/>
                  </a:cubicBezTo>
                  <a:moveTo>
                    <a:pt x="9" y="189"/>
                  </a:moveTo>
                  <a:cubicBezTo>
                    <a:pt x="9" y="189"/>
                    <a:pt x="9" y="189"/>
                    <a:pt x="9" y="189"/>
                  </a:cubicBezTo>
                  <a:cubicBezTo>
                    <a:pt x="9" y="189"/>
                    <a:pt x="9" y="189"/>
                    <a:pt x="9" y="189"/>
                  </a:cubicBezTo>
                  <a:moveTo>
                    <a:pt x="9" y="189"/>
                  </a:moveTo>
                  <a:cubicBezTo>
                    <a:pt x="9" y="189"/>
                    <a:pt x="9" y="189"/>
                    <a:pt x="9" y="189"/>
                  </a:cubicBezTo>
                  <a:cubicBezTo>
                    <a:pt x="9" y="189"/>
                    <a:pt x="9" y="189"/>
                    <a:pt x="9" y="189"/>
                  </a:cubicBezTo>
                  <a:moveTo>
                    <a:pt x="9" y="188"/>
                  </a:moveTo>
                  <a:cubicBezTo>
                    <a:pt x="9" y="188"/>
                    <a:pt x="9" y="188"/>
                    <a:pt x="9" y="189"/>
                  </a:cubicBezTo>
                  <a:cubicBezTo>
                    <a:pt x="9" y="188"/>
                    <a:pt x="9" y="188"/>
                    <a:pt x="9" y="188"/>
                  </a:cubicBezTo>
                  <a:moveTo>
                    <a:pt x="9" y="188"/>
                  </a:moveTo>
                  <a:cubicBezTo>
                    <a:pt x="9" y="188"/>
                    <a:pt x="9" y="188"/>
                    <a:pt x="9" y="188"/>
                  </a:cubicBezTo>
                  <a:cubicBezTo>
                    <a:pt x="9" y="188"/>
                    <a:pt x="9" y="188"/>
                    <a:pt x="9" y="188"/>
                  </a:cubicBezTo>
                  <a:moveTo>
                    <a:pt x="9" y="188"/>
                  </a:moveTo>
                  <a:cubicBezTo>
                    <a:pt x="9" y="188"/>
                    <a:pt x="9" y="188"/>
                    <a:pt x="9" y="188"/>
                  </a:cubicBezTo>
                  <a:cubicBezTo>
                    <a:pt x="9" y="188"/>
                    <a:pt x="9" y="188"/>
                    <a:pt x="9" y="188"/>
                  </a:cubicBezTo>
                  <a:moveTo>
                    <a:pt x="8" y="188"/>
                  </a:moveTo>
                  <a:cubicBezTo>
                    <a:pt x="8" y="188"/>
                    <a:pt x="8" y="188"/>
                    <a:pt x="8" y="188"/>
                  </a:cubicBezTo>
                  <a:cubicBezTo>
                    <a:pt x="8" y="188"/>
                    <a:pt x="8" y="188"/>
                    <a:pt x="8" y="188"/>
                  </a:cubicBezTo>
                  <a:moveTo>
                    <a:pt x="8" y="187"/>
                  </a:moveTo>
                  <a:cubicBezTo>
                    <a:pt x="8" y="187"/>
                    <a:pt x="8" y="187"/>
                    <a:pt x="8" y="187"/>
                  </a:cubicBezTo>
                  <a:cubicBezTo>
                    <a:pt x="8" y="187"/>
                    <a:pt x="8" y="187"/>
                    <a:pt x="8" y="187"/>
                  </a:cubicBezTo>
                  <a:moveTo>
                    <a:pt x="8" y="187"/>
                  </a:moveTo>
                  <a:cubicBezTo>
                    <a:pt x="8" y="187"/>
                    <a:pt x="8" y="187"/>
                    <a:pt x="8" y="187"/>
                  </a:cubicBezTo>
                  <a:cubicBezTo>
                    <a:pt x="8" y="187"/>
                    <a:pt x="8" y="187"/>
                    <a:pt x="8" y="187"/>
                  </a:cubicBezTo>
                  <a:moveTo>
                    <a:pt x="8" y="186"/>
                  </a:moveTo>
                  <a:cubicBezTo>
                    <a:pt x="8" y="187"/>
                    <a:pt x="8" y="187"/>
                    <a:pt x="8" y="187"/>
                  </a:cubicBezTo>
                  <a:cubicBezTo>
                    <a:pt x="8" y="187"/>
                    <a:pt x="8" y="187"/>
                    <a:pt x="8" y="186"/>
                  </a:cubicBezTo>
                  <a:moveTo>
                    <a:pt x="8" y="186"/>
                  </a:moveTo>
                  <a:cubicBezTo>
                    <a:pt x="8" y="186"/>
                    <a:pt x="8" y="186"/>
                    <a:pt x="8" y="186"/>
                  </a:cubicBezTo>
                  <a:cubicBezTo>
                    <a:pt x="8" y="186"/>
                    <a:pt x="8" y="186"/>
                    <a:pt x="8" y="186"/>
                  </a:cubicBezTo>
                  <a:moveTo>
                    <a:pt x="8" y="185"/>
                  </a:moveTo>
                  <a:cubicBezTo>
                    <a:pt x="8" y="186"/>
                    <a:pt x="8" y="186"/>
                    <a:pt x="8" y="186"/>
                  </a:cubicBezTo>
                  <a:cubicBezTo>
                    <a:pt x="8" y="186"/>
                    <a:pt x="8" y="186"/>
                    <a:pt x="8" y="185"/>
                  </a:cubicBezTo>
                  <a:moveTo>
                    <a:pt x="7" y="184"/>
                  </a:moveTo>
                  <a:cubicBezTo>
                    <a:pt x="7" y="185"/>
                    <a:pt x="8" y="185"/>
                    <a:pt x="8" y="185"/>
                  </a:cubicBezTo>
                  <a:cubicBezTo>
                    <a:pt x="8" y="185"/>
                    <a:pt x="7" y="185"/>
                    <a:pt x="7" y="184"/>
                  </a:cubicBezTo>
                  <a:moveTo>
                    <a:pt x="7" y="184"/>
                  </a:moveTo>
                  <a:cubicBezTo>
                    <a:pt x="7" y="184"/>
                    <a:pt x="7" y="184"/>
                    <a:pt x="7" y="184"/>
                  </a:cubicBezTo>
                  <a:cubicBezTo>
                    <a:pt x="7" y="184"/>
                    <a:pt x="7" y="184"/>
                    <a:pt x="7" y="184"/>
                  </a:cubicBezTo>
                  <a:moveTo>
                    <a:pt x="7" y="183"/>
                  </a:moveTo>
                  <a:cubicBezTo>
                    <a:pt x="7" y="184"/>
                    <a:pt x="7" y="184"/>
                    <a:pt x="7" y="184"/>
                  </a:cubicBezTo>
                  <a:cubicBezTo>
                    <a:pt x="7" y="184"/>
                    <a:pt x="7" y="184"/>
                    <a:pt x="7" y="183"/>
                  </a:cubicBezTo>
                  <a:moveTo>
                    <a:pt x="7" y="183"/>
                  </a:moveTo>
                  <a:cubicBezTo>
                    <a:pt x="7" y="183"/>
                    <a:pt x="7" y="183"/>
                    <a:pt x="7" y="183"/>
                  </a:cubicBezTo>
                  <a:cubicBezTo>
                    <a:pt x="7" y="183"/>
                    <a:pt x="7" y="183"/>
                    <a:pt x="7" y="183"/>
                  </a:cubicBezTo>
                  <a:moveTo>
                    <a:pt x="2" y="163"/>
                  </a:moveTo>
                  <a:cubicBezTo>
                    <a:pt x="3" y="170"/>
                    <a:pt x="5" y="177"/>
                    <a:pt x="7" y="183"/>
                  </a:cubicBezTo>
                  <a:cubicBezTo>
                    <a:pt x="5" y="177"/>
                    <a:pt x="3" y="170"/>
                    <a:pt x="2" y="163"/>
                  </a:cubicBezTo>
                  <a:moveTo>
                    <a:pt x="2" y="162"/>
                  </a:moveTo>
                  <a:cubicBezTo>
                    <a:pt x="2" y="163"/>
                    <a:pt x="2" y="163"/>
                    <a:pt x="2" y="163"/>
                  </a:cubicBezTo>
                  <a:cubicBezTo>
                    <a:pt x="2" y="163"/>
                    <a:pt x="2" y="163"/>
                    <a:pt x="2" y="162"/>
                  </a:cubicBezTo>
                  <a:moveTo>
                    <a:pt x="2" y="162"/>
                  </a:moveTo>
                  <a:cubicBezTo>
                    <a:pt x="2" y="162"/>
                    <a:pt x="2" y="162"/>
                    <a:pt x="2" y="162"/>
                  </a:cubicBezTo>
                  <a:cubicBezTo>
                    <a:pt x="2" y="162"/>
                    <a:pt x="2" y="162"/>
                    <a:pt x="2" y="162"/>
                  </a:cubicBezTo>
                  <a:moveTo>
                    <a:pt x="2" y="161"/>
                  </a:moveTo>
                  <a:cubicBezTo>
                    <a:pt x="2" y="162"/>
                    <a:pt x="2" y="162"/>
                    <a:pt x="2" y="162"/>
                  </a:cubicBezTo>
                  <a:cubicBezTo>
                    <a:pt x="2" y="162"/>
                    <a:pt x="2" y="162"/>
                    <a:pt x="2" y="161"/>
                  </a:cubicBezTo>
                  <a:moveTo>
                    <a:pt x="2" y="161"/>
                  </a:moveTo>
                  <a:cubicBezTo>
                    <a:pt x="2" y="161"/>
                    <a:pt x="2" y="161"/>
                    <a:pt x="2" y="161"/>
                  </a:cubicBezTo>
                  <a:cubicBezTo>
                    <a:pt x="2" y="161"/>
                    <a:pt x="2" y="161"/>
                    <a:pt x="2" y="161"/>
                  </a:cubicBezTo>
                  <a:moveTo>
                    <a:pt x="1" y="160"/>
                  </a:moveTo>
                  <a:cubicBezTo>
                    <a:pt x="2" y="160"/>
                    <a:pt x="2" y="161"/>
                    <a:pt x="2" y="161"/>
                  </a:cubicBezTo>
                  <a:cubicBezTo>
                    <a:pt x="2" y="161"/>
                    <a:pt x="2" y="160"/>
                    <a:pt x="1" y="160"/>
                  </a:cubicBezTo>
                  <a:moveTo>
                    <a:pt x="1" y="160"/>
                  </a:moveTo>
                  <a:cubicBezTo>
                    <a:pt x="1" y="160"/>
                    <a:pt x="1" y="160"/>
                    <a:pt x="1" y="160"/>
                  </a:cubicBezTo>
                  <a:cubicBezTo>
                    <a:pt x="1" y="160"/>
                    <a:pt x="1" y="160"/>
                    <a:pt x="1" y="160"/>
                  </a:cubicBezTo>
                  <a:moveTo>
                    <a:pt x="1" y="159"/>
                  </a:moveTo>
                  <a:cubicBezTo>
                    <a:pt x="1" y="159"/>
                    <a:pt x="1" y="160"/>
                    <a:pt x="1" y="160"/>
                  </a:cubicBezTo>
                  <a:cubicBezTo>
                    <a:pt x="1" y="159"/>
                    <a:pt x="1" y="159"/>
                    <a:pt x="1" y="159"/>
                  </a:cubicBezTo>
                  <a:moveTo>
                    <a:pt x="1" y="159"/>
                  </a:moveTo>
                  <a:cubicBezTo>
                    <a:pt x="1" y="159"/>
                    <a:pt x="1" y="159"/>
                    <a:pt x="1" y="159"/>
                  </a:cubicBezTo>
                  <a:cubicBezTo>
                    <a:pt x="1" y="159"/>
                    <a:pt x="1" y="159"/>
                    <a:pt x="1" y="159"/>
                  </a:cubicBezTo>
                  <a:moveTo>
                    <a:pt x="1" y="158"/>
                  </a:moveTo>
                  <a:cubicBezTo>
                    <a:pt x="1" y="159"/>
                    <a:pt x="1" y="159"/>
                    <a:pt x="1" y="159"/>
                  </a:cubicBezTo>
                  <a:cubicBezTo>
                    <a:pt x="1" y="159"/>
                    <a:pt x="1" y="159"/>
                    <a:pt x="1" y="158"/>
                  </a:cubicBezTo>
                  <a:moveTo>
                    <a:pt x="1" y="158"/>
                  </a:moveTo>
                  <a:cubicBezTo>
                    <a:pt x="1" y="158"/>
                    <a:pt x="1" y="158"/>
                    <a:pt x="1" y="158"/>
                  </a:cubicBezTo>
                  <a:cubicBezTo>
                    <a:pt x="1" y="158"/>
                    <a:pt x="1" y="158"/>
                    <a:pt x="1" y="158"/>
                  </a:cubicBezTo>
                  <a:moveTo>
                    <a:pt x="1" y="157"/>
                  </a:moveTo>
                  <a:cubicBezTo>
                    <a:pt x="1" y="157"/>
                    <a:pt x="1" y="158"/>
                    <a:pt x="1" y="158"/>
                  </a:cubicBezTo>
                  <a:cubicBezTo>
                    <a:pt x="1" y="158"/>
                    <a:pt x="1" y="157"/>
                    <a:pt x="1" y="157"/>
                  </a:cubicBezTo>
                  <a:moveTo>
                    <a:pt x="1" y="157"/>
                  </a:moveTo>
                  <a:cubicBezTo>
                    <a:pt x="1" y="157"/>
                    <a:pt x="1" y="157"/>
                    <a:pt x="1" y="157"/>
                  </a:cubicBezTo>
                  <a:cubicBezTo>
                    <a:pt x="1" y="157"/>
                    <a:pt x="1" y="157"/>
                    <a:pt x="1" y="157"/>
                  </a:cubicBezTo>
                  <a:moveTo>
                    <a:pt x="1" y="157"/>
                  </a:moveTo>
                  <a:cubicBezTo>
                    <a:pt x="1" y="157"/>
                    <a:pt x="1" y="157"/>
                    <a:pt x="1" y="157"/>
                  </a:cubicBezTo>
                  <a:cubicBezTo>
                    <a:pt x="1" y="157"/>
                    <a:pt x="1" y="157"/>
                    <a:pt x="1" y="157"/>
                  </a:cubicBezTo>
                  <a:moveTo>
                    <a:pt x="1" y="156"/>
                  </a:moveTo>
                  <a:cubicBezTo>
                    <a:pt x="1" y="156"/>
                    <a:pt x="1" y="156"/>
                    <a:pt x="1" y="157"/>
                  </a:cubicBezTo>
                  <a:cubicBezTo>
                    <a:pt x="1" y="156"/>
                    <a:pt x="1" y="156"/>
                    <a:pt x="1" y="156"/>
                  </a:cubicBezTo>
                  <a:moveTo>
                    <a:pt x="1" y="156"/>
                  </a:moveTo>
                  <a:cubicBezTo>
                    <a:pt x="1" y="156"/>
                    <a:pt x="1" y="156"/>
                    <a:pt x="1" y="156"/>
                  </a:cubicBezTo>
                  <a:cubicBezTo>
                    <a:pt x="1" y="156"/>
                    <a:pt x="1" y="156"/>
                    <a:pt x="1" y="156"/>
                  </a:cubicBezTo>
                  <a:moveTo>
                    <a:pt x="1" y="156"/>
                  </a:moveTo>
                  <a:cubicBezTo>
                    <a:pt x="1" y="156"/>
                    <a:pt x="1" y="156"/>
                    <a:pt x="1" y="156"/>
                  </a:cubicBezTo>
                  <a:cubicBezTo>
                    <a:pt x="1" y="156"/>
                    <a:pt x="1" y="156"/>
                    <a:pt x="1" y="156"/>
                  </a:cubicBezTo>
                  <a:moveTo>
                    <a:pt x="1" y="155"/>
                  </a:moveTo>
                  <a:cubicBezTo>
                    <a:pt x="1" y="156"/>
                    <a:pt x="1" y="156"/>
                    <a:pt x="1" y="156"/>
                  </a:cubicBezTo>
                  <a:cubicBezTo>
                    <a:pt x="1" y="156"/>
                    <a:pt x="1" y="156"/>
                    <a:pt x="1" y="155"/>
                  </a:cubicBezTo>
                  <a:moveTo>
                    <a:pt x="1" y="155"/>
                  </a:moveTo>
                  <a:cubicBezTo>
                    <a:pt x="1" y="155"/>
                    <a:pt x="1" y="155"/>
                    <a:pt x="1" y="155"/>
                  </a:cubicBezTo>
                  <a:cubicBezTo>
                    <a:pt x="1" y="155"/>
                    <a:pt x="1" y="155"/>
                    <a:pt x="1" y="155"/>
                  </a:cubicBezTo>
                  <a:moveTo>
                    <a:pt x="1" y="155"/>
                  </a:moveTo>
                  <a:cubicBezTo>
                    <a:pt x="1" y="155"/>
                    <a:pt x="1" y="155"/>
                    <a:pt x="1" y="155"/>
                  </a:cubicBezTo>
                  <a:cubicBezTo>
                    <a:pt x="1" y="155"/>
                    <a:pt x="1" y="155"/>
                    <a:pt x="1" y="155"/>
                  </a:cubicBezTo>
                  <a:moveTo>
                    <a:pt x="1" y="155"/>
                  </a:moveTo>
                  <a:cubicBezTo>
                    <a:pt x="1" y="155"/>
                    <a:pt x="1" y="155"/>
                    <a:pt x="1" y="155"/>
                  </a:cubicBezTo>
                  <a:cubicBezTo>
                    <a:pt x="1" y="155"/>
                    <a:pt x="1" y="155"/>
                    <a:pt x="1" y="155"/>
                  </a:cubicBezTo>
                  <a:moveTo>
                    <a:pt x="1" y="154"/>
                  </a:moveTo>
                  <a:cubicBezTo>
                    <a:pt x="1" y="154"/>
                    <a:pt x="1" y="155"/>
                    <a:pt x="1" y="155"/>
                  </a:cubicBezTo>
                  <a:cubicBezTo>
                    <a:pt x="1" y="155"/>
                    <a:pt x="1" y="154"/>
                    <a:pt x="1" y="154"/>
                  </a:cubicBezTo>
                  <a:moveTo>
                    <a:pt x="1" y="154"/>
                  </a:moveTo>
                  <a:cubicBezTo>
                    <a:pt x="1" y="154"/>
                    <a:pt x="1" y="154"/>
                    <a:pt x="1" y="154"/>
                  </a:cubicBezTo>
                  <a:cubicBezTo>
                    <a:pt x="1" y="154"/>
                    <a:pt x="1" y="154"/>
                    <a:pt x="1" y="154"/>
                  </a:cubicBezTo>
                  <a:moveTo>
                    <a:pt x="1" y="154"/>
                  </a:moveTo>
                  <a:cubicBezTo>
                    <a:pt x="1" y="154"/>
                    <a:pt x="1" y="154"/>
                    <a:pt x="1" y="154"/>
                  </a:cubicBezTo>
                  <a:cubicBezTo>
                    <a:pt x="1" y="154"/>
                    <a:pt x="1" y="154"/>
                    <a:pt x="1" y="154"/>
                  </a:cubicBezTo>
                  <a:moveTo>
                    <a:pt x="1" y="153"/>
                  </a:moveTo>
                  <a:cubicBezTo>
                    <a:pt x="1" y="153"/>
                    <a:pt x="1" y="154"/>
                    <a:pt x="1" y="154"/>
                  </a:cubicBezTo>
                  <a:cubicBezTo>
                    <a:pt x="1" y="154"/>
                    <a:pt x="1" y="153"/>
                    <a:pt x="1" y="153"/>
                  </a:cubicBezTo>
                  <a:moveTo>
                    <a:pt x="1" y="153"/>
                  </a:moveTo>
                  <a:cubicBezTo>
                    <a:pt x="1" y="153"/>
                    <a:pt x="1" y="153"/>
                    <a:pt x="1" y="153"/>
                  </a:cubicBezTo>
                  <a:cubicBezTo>
                    <a:pt x="1" y="153"/>
                    <a:pt x="1" y="153"/>
                    <a:pt x="1" y="153"/>
                  </a:cubicBezTo>
                  <a:moveTo>
                    <a:pt x="1" y="153"/>
                  </a:moveTo>
                  <a:cubicBezTo>
                    <a:pt x="1" y="153"/>
                    <a:pt x="1" y="153"/>
                    <a:pt x="1" y="153"/>
                  </a:cubicBezTo>
                  <a:cubicBezTo>
                    <a:pt x="1" y="153"/>
                    <a:pt x="1" y="153"/>
                    <a:pt x="1" y="153"/>
                  </a:cubicBezTo>
                  <a:moveTo>
                    <a:pt x="1" y="153"/>
                  </a:moveTo>
                  <a:cubicBezTo>
                    <a:pt x="1" y="153"/>
                    <a:pt x="1" y="153"/>
                    <a:pt x="1" y="153"/>
                  </a:cubicBezTo>
                  <a:cubicBezTo>
                    <a:pt x="1" y="153"/>
                    <a:pt x="1" y="153"/>
                    <a:pt x="1" y="153"/>
                  </a:cubicBezTo>
                  <a:moveTo>
                    <a:pt x="1" y="152"/>
                  </a:moveTo>
                  <a:cubicBezTo>
                    <a:pt x="1" y="152"/>
                    <a:pt x="1" y="152"/>
                    <a:pt x="1" y="152"/>
                  </a:cubicBezTo>
                  <a:cubicBezTo>
                    <a:pt x="1" y="152"/>
                    <a:pt x="1" y="152"/>
                    <a:pt x="1" y="152"/>
                  </a:cubicBezTo>
                  <a:moveTo>
                    <a:pt x="1" y="152"/>
                  </a:moveTo>
                  <a:cubicBezTo>
                    <a:pt x="1" y="152"/>
                    <a:pt x="1" y="152"/>
                    <a:pt x="1" y="152"/>
                  </a:cubicBezTo>
                  <a:cubicBezTo>
                    <a:pt x="1" y="152"/>
                    <a:pt x="1" y="152"/>
                    <a:pt x="1" y="152"/>
                  </a:cubicBezTo>
                  <a:moveTo>
                    <a:pt x="1" y="152"/>
                  </a:moveTo>
                  <a:cubicBezTo>
                    <a:pt x="1" y="152"/>
                    <a:pt x="1" y="152"/>
                    <a:pt x="1" y="152"/>
                  </a:cubicBezTo>
                  <a:cubicBezTo>
                    <a:pt x="1" y="152"/>
                    <a:pt x="1" y="152"/>
                    <a:pt x="1" y="152"/>
                  </a:cubicBezTo>
                  <a:moveTo>
                    <a:pt x="0" y="151"/>
                  </a:moveTo>
                  <a:cubicBezTo>
                    <a:pt x="0" y="151"/>
                    <a:pt x="1" y="151"/>
                    <a:pt x="1" y="151"/>
                  </a:cubicBezTo>
                  <a:cubicBezTo>
                    <a:pt x="1"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0"/>
                    <a:pt x="0" y="151"/>
                    <a:pt x="0" y="151"/>
                  </a:cubicBezTo>
                  <a:cubicBezTo>
                    <a:pt x="0" y="151"/>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8"/>
                    <a:pt x="0" y="148"/>
                    <a:pt x="0" y="148"/>
                  </a:cubicBezTo>
                  <a:cubicBezTo>
                    <a:pt x="0" y="148"/>
                    <a:pt x="0" y="148"/>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5"/>
                    <a:pt x="0" y="145"/>
                  </a:cubicBezTo>
                  <a:cubicBezTo>
                    <a:pt x="0" y="145"/>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2"/>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150" y="0"/>
                  </a:moveTo>
                  <a:cubicBezTo>
                    <a:pt x="150" y="0"/>
                    <a:pt x="150" y="0"/>
                    <a:pt x="150" y="0"/>
                  </a:cubicBezTo>
                  <a:cubicBezTo>
                    <a:pt x="150" y="0"/>
                    <a:pt x="150" y="0"/>
                    <a:pt x="150"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5" y="0"/>
                  </a:moveTo>
                  <a:cubicBezTo>
                    <a:pt x="146" y="0"/>
                    <a:pt x="146" y="0"/>
                    <a:pt x="146" y="0"/>
                  </a:cubicBezTo>
                  <a:cubicBezTo>
                    <a:pt x="146" y="0"/>
                    <a:pt x="146" y="0"/>
                    <a:pt x="145"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67" name="Freeform 34"/>
            <p:cNvSpPr>
              <a:spLocks noEditPoints="1"/>
            </p:cNvSpPr>
            <p:nvPr/>
          </p:nvSpPr>
          <p:spPr bwMode="auto">
            <a:xfrm>
              <a:off x="5092652" y="2314327"/>
              <a:ext cx="3829050" cy="2751138"/>
            </a:xfrm>
            <a:custGeom>
              <a:avLst/>
              <a:gdLst>
                <a:gd name="T0" fmla="*/ 2412 w 2412"/>
                <a:gd name="T1" fmla="*/ 757 h 1733"/>
                <a:gd name="T2" fmla="*/ 2270 w 2412"/>
                <a:gd name="T3" fmla="*/ 757 h 1733"/>
                <a:gd name="T4" fmla="*/ 2270 w 2412"/>
                <a:gd name="T5" fmla="*/ 1591 h 1733"/>
                <a:gd name="T6" fmla="*/ 1439 w 2412"/>
                <a:gd name="T7" fmla="*/ 1591 h 1733"/>
                <a:gd name="T8" fmla="*/ 1439 w 2412"/>
                <a:gd name="T9" fmla="*/ 1733 h 1733"/>
                <a:gd name="T10" fmla="*/ 2412 w 2412"/>
                <a:gd name="T11" fmla="*/ 1733 h 1733"/>
                <a:gd name="T12" fmla="*/ 2412 w 2412"/>
                <a:gd name="T13" fmla="*/ 757 h 1733"/>
                <a:gd name="T14" fmla="*/ 142 w 2412"/>
                <a:gd name="T15" fmla="*/ 0 h 1733"/>
                <a:gd name="T16" fmla="*/ 0 w 2412"/>
                <a:gd name="T17" fmla="*/ 0 h 1733"/>
                <a:gd name="T18" fmla="*/ 0 w 2412"/>
                <a:gd name="T19" fmla="*/ 615 h 1733"/>
                <a:gd name="T20" fmla="*/ 142 w 2412"/>
                <a:gd name="T21" fmla="*/ 615 h 1733"/>
                <a:gd name="T22" fmla="*/ 142 w 2412"/>
                <a:gd name="T23" fmla="*/ 0 h 1733"/>
                <a:gd name="T24" fmla="*/ 1655 w 2412"/>
                <a:gd name="T25" fmla="*/ 0 h 1733"/>
                <a:gd name="T26" fmla="*/ 1513 w 2412"/>
                <a:gd name="T27" fmla="*/ 0 h 1733"/>
                <a:gd name="T28" fmla="*/ 1513 w 2412"/>
                <a:gd name="T29" fmla="*/ 615 h 1733"/>
                <a:gd name="T30" fmla="*/ 1655 w 2412"/>
                <a:gd name="T31" fmla="*/ 615 h 1733"/>
                <a:gd name="T32" fmla="*/ 1655 w 2412"/>
                <a:gd name="T33"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2" h="1733">
                  <a:moveTo>
                    <a:pt x="2412" y="757"/>
                  </a:moveTo>
                  <a:lnTo>
                    <a:pt x="2270" y="757"/>
                  </a:lnTo>
                  <a:lnTo>
                    <a:pt x="2270" y="1591"/>
                  </a:lnTo>
                  <a:lnTo>
                    <a:pt x="1439" y="1591"/>
                  </a:lnTo>
                  <a:lnTo>
                    <a:pt x="1439" y="1733"/>
                  </a:lnTo>
                  <a:lnTo>
                    <a:pt x="2412" y="1733"/>
                  </a:lnTo>
                  <a:lnTo>
                    <a:pt x="2412" y="757"/>
                  </a:lnTo>
                  <a:close/>
                  <a:moveTo>
                    <a:pt x="142" y="0"/>
                  </a:moveTo>
                  <a:lnTo>
                    <a:pt x="0" y="0"/>
                  </a:lnTo>
                  <a:lnTo>
                    <a:pt x="0" y="615"/>
                  </a:lnTo>
                  <a:lnTo>
                    <a:pt x="142" y="615"/>
                  </a:lnTo>
                  <a:lnTo>
                    <a:pt x="142" y="0"/>
                  </a:lnTo>
                  <a:close/>
                  <a:moveTo>
                    <a:pt x="1655" y="0"/>
                  </a:moveTo>
                  <a:lnTo>
                    <a:pt x="1513" y="0"/>
                  </a:lnTo>
                  <a:lnTo>
                    <a:pt x="1513" y="615"/>
                  </a:lnTo>
                  <a:lnTo>
                    <a:pt x="1655" y="615"/>
                  </a:lnTo>
                  <a:lnTo>
                    <a:pt x="1655" y="0"/>
                  </a:lnTo>
                  <a:close/>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68" name="Freeform 35"/>
            <p:cNvSpPr>
              <a:spLocks noEditPoints="1"/>
            </p:cNvSpPr>
            <p:nvPr/>
          </p:nvSpPr>
          <p:spPr bwMode="auto">
            <a:xfrm>
              <a:off x="5092652" y="2314327"/>
              <a:ext cx="3829050" cy="2751138"/>
            </a:xfrm>
            <a:custGeom>
              <a:avLst/>
              <a:gdLst>
                <a:gd name="T0" fmla="*/ 2412 w 2412"/>
                <a:gd name="T1" fmla="*/ 757 h 1733"/>
                <a:gd name="T2" fmla="*/ 2270 w 2412"/>
                <a:gd name="T3" fmla="*/ 757 h 1733"/>
                <a:gd name="T4" fmla="*/ 2270 w 2412"/>
                <a:gd name="T5" fmla="*/ 1591 h 1733"/>
                <a:gd name="T6" fmla="*/ 1439 w 2412"/>
                <a:gd name="T7" fmla="*/ 1591 h 1733"/>
                <a:gd name="T8" fmla="*/ 1439 w 2412"/>
                <a:gd name="T9" fmla="*/ 1733 h 1733"/>
                <a:gd name="T10" fmla="*/ 2412 w 2412"/>
                <a:gd name="T11" fmla="*/ 1733 h 1733"/>
                <a:gd name="T12" fmla="*/ 2412 w 2412"/>
                <a:gd name="T13" fmla="*/ 757 h 1733"/>
                <a:gd name="T14" fmla="*/ 142 w 2412"/>
                <a:gd name="T15" fmla="*/ 0 h 1733"/>
                <a:gd name="T16" fmla="*/ 0 w 2412"/>
                <a:gd name="T17" fmla="*/ 0 h 1733"/>
                <a:gd name="T18" fmla="*/ 0 w 2412"/>
                <a:gd name="T19" fmla="*/ 615 h 1733"/>
                <a:gd name="T20" fmla="*/ 142 w 2412"/>
                <a:gd name="T21" fmla="*/ 615 h 1733"/>
                <a:gd name="T22" fmla="*/ 142 w 2412"/>
                <a:gd name="T23" fmla="*/ 0 h 1733"/>
                <a:gd name="T24" fmla="*/ 1655 w 2412"/>
                <a:gd name="T25" fmla="*/ 0 h 1733"/>
                <a:gd name="T26" fmla="*/ 1513 w 2412"/>
                <a:gd name="T27" fmla="*/ 0 h 1733"/>
                <a:gd name="T28" fmla="*/ 1513 w 2412"/>
                <a:gd name="T29" fmla="*/ 615 h 1733"/>
                <a:gd name="T30" fmla="*/ 1655 w 2412"/>
                <a:gd name="T31" fmla="*/ 615 h 1733"/>
                <a:gd name="T32" fmla="*/ 1655 w 2412"/>
                <a:gd name="T33"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2" h="1733">
                  <a:moveTo>
                    <a:pt x="2412" y="757"/>
                  </a:moveTo>
                  <a:lnTo>
                    <a:pt x="2270" y="757"/>
                  </a:lnTo>
                  <a:lnTo>
                    <a:pt x="2270" y="1591"/>
                  </a:lnTo>
                  <a:lnTo>
                    <a:pt x="1439" y="1591"/>
                  </a:lnTo>
                  <a:lnTo>
                    <a:pt x="1439" y="1733"/>
                  </a:lnTo>
                  <a:lnTo>
                    <a:pt x="2412" y="1733"/>
                  </a:lnTo>
                  <a:lnTo>
                    <a:pt x="2412" y="757"/>
                  </a:lnTo>
                  <a:moveTo>
                    <a:pt x="142" y="0"/>
                  </a:moveTo>
                  <a:lnTo>
                    <a:pt x="0" y="0"/>
                  </a:lnTo>
                  <a:lnTo>
                    <a:pt x="0" y="615"/>
                  </a:lnTo>
                  <a:lnTo>
                    <a:pt x="142" y="615"/>
                  </a:lnTo>
                  <a:lnTo>
                    <a:pt x="142" y="0"/>
                  </a:lnTo>
                  <a:moveTo>
                    <a:pt x="1655" y="0"/>
                  </a:moveTo>
                  <a:lnTo>
                    <a:pt x="1513" y="0"/>
                  </a:lnTo>
                  <a:lnTo>
                    <a:pt x="1513" y="615"/>
                  </a:lnTo>
                  <a:lnTo>
                    <a:pt x="1655" y="615"/>
                  </a:lnTo>
                  <a:lnTo>
                    <a:pt x="16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69" name="Freeform 36"/>
            <p:cNvSpPr/>
            <p:nvPr/>
          </p:nvSpPr>
          <p:spPr bwMode="auto">
            <a:xfrm>
              <a:off x="4975177" y="3638302"/>
              <a:ext cx="2176463" cy="1427163"/>
            </a:xfrm>
            <a:custGeom>
              <a:avLst/>
              <a:gdLst>
                <a:gd name="T0" fmla="*/ 1371 w 1371"/>
                <a:gd name="T1" fmla="*/ 0 h 899"/>
                <a:gd name="T2" fmla="*/ 830 w 1371"/>
                <a:gd name="T3" fmla="*/ 0 h 899"/>
                <a:gd name="T4" fmla="*/ 830 w 1371"/>
                <a:gd name="T5" fmla="*/ 757 h 899"/>
                <a:gd name="T6" fmla="*/ 0 w 1371"/>
                <a:gd name="T7" fmla="*/ 757 h 899"/>
                <a:gd name="T8" fmla="*/ 0 w 1371"/>
                <a:gd name="T9" fmla="*/ 899 h 899"/>
                <a:gd name="T10" fmla="*/ 973 w 1371"/>
                <a:gd name="T11" fmla="*/ 899 h 899"/>
                <a:gd name="T12" fmla="*/ 973 w 1371"/>
                <a:gd name="T13" fmla="*/ 142 h 899"/>
                <a:gd name="T14" fmla="*/ 1371 w 1371"/>
                <a:gd name="T15" fmla="*/ 142 h 899"/>
                <a:gd name="T16" fmla="*/ 1371 w 1371"/>
                <a:gd name="T17"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1" h="899">
                  <a:moveTo>
                    <a:pt x="1371" y="0"/>
                  </a:moveTo>
                  <a:lnTo>
                    <a:pt x="830" y="0"/>
                  </a:lnTo>
                  <a:lnTo>
                    <a:pt x="830" y="757"/>
                  </a:lnTo>
                  <a:lnTo>
                    <a:pt x="0" y="757"/>
                  </a:lnTo>
                  <a:lnTo>
                    <a:pt x="0" y="899"/>
                  </a:lnTo>
                  <a:lnTo>
                    <a:pt x="973" y="899"/>
                  </a:lnTo>
                  <a:lnTo>
                    <a:pt x="973" y="142"/>
                  </a:lnTo>
                  <a:lnTo>
                    <a:pt x="1371" y="142"/>
                  </a:lnTo>
                  <a:lnTo>
                    <a:pt x="1371" y="0"/>
                  </a:lnTo>
                  <a:close/>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70" name="Freeform 37"/>
            <p:cNvSpPr/>
            <p:nvPr/>
          </p:nvSpPr>
          <p:spPr bwMode="auto">
            <a:xfrm>
              <a:off x="4975177" y="3638302"/>
              <a:ext cx="2176463" cy="1427163"/>
            </a:xfrm>
            <a:custGeom>
              <a:avLst/>
              <a:gdLst>
                <a:gd name="T0" fmla="*/ 1371 w 1371"/>
                <a:gd name="T1" fmla="*/ 0 h 899"/>
                <a:gd name="T2" fmla="*/ 830 w 1371"/>
                <a:gd name="T3" fmla="*/ 0 h 899"/>
                <a:gd name="T4" fmla="*/ 830 w 1371"/>
                <a:gd name="T5" fmla="*/ 757 h 899"/>
                <a:gd name="T6" fmla="*/ 0 w 1371"/>
                <a:gd name="T7" fmla="*/ 757 h 899"/>
                <a:gd name="T8" fmla="*/ 0 w 1371"/>
                <a:gd name="T9" fmla="*/ 899 h 899"/>
                <a:gd name="T10" fmla="*/ 973 w 1371"/>
                <a:gd name="T11" fmla="*/ 899 h 899"/>
                <a:gd name="T12" fmla="*/ 973 w 1371"/>
                <a:gd name="T13" fmla="*/ 142 h 899"/>
                <a:gd name="T14" fmla="*/ 1371 w 1371"/>
                <a:gd name="T15" fmla="*/ 142 h 899"/>
                <a:gd name="T16" fmla="*/ 1371 w 1371"/>
                <a:gd name="T17"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1" h="899">
                  <a:moveTo>
                    <a:pt x="1371" y="0"/>
                  </a:moveTo>
                  <a:lnTo>
                    <a:pt x="830" y="0"/>
                  </a:lnTo>
                  <a:lnTo>
                    <a:pt x="830" y="757"/>
                  </a:lnTo>
                  <a:lnTo>
                    <a:pt x="0" y="757"/>
                  </a:lnTo>
                  <a:lnTo>
                    <a:pt x="0" y="899"/>
                  </a:lnTo>
                  <a:lnTo>
                    <a:pt x="973" y="899"/>
                  </a:lnTo>
                  <a:lnTo>
                    <a:pt x="973" y="142"/>
                  </a:lnTo>
                  <a:lnTo>
                    <a:pt x="1371" y="142"/>
                  </a:lnTo>
                  <a:lnTo>
                    <a:pt x="13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71" name="Freeform 38"/>
            <p:cNvSpPr>
              <a:spLocks noEditPoints="1"/>
            </p:cNvSpPr>
            <p:nvPr/>
          </p:nvSpPr>
          <p:spPr bwMode="auto">
            <a:xfrm>
              <a:off x="4975177" y="3638302"/>
              <a:ext cx="2176463" cy="1201738"/>
            </a:xfrm>
            <a:custGeom>
              <a:avLst/>
              <a:gdLst>
                <a:gd name="T0" fmla="*/ 830 w 1371"/>
                <a:gd name="T1" fmla="*/ 757 h 757"/>
                <a:gd name="T2" fmla="*/ 830 w 1371"/>
                <a:gd name="T3" fmla="*/ 757 h 757"/>
                <a:gd name="T4" fmla="*/ 830 w 1371"/>
                <a:gd name="T5" fmla="*/ 757 h 757"/>
                <a:gd name="T6" fmla="*/ 0 w 1371"/>
                <a:gd name="T7" fmla="*/ 757 h 757"/>
                <a:gd name="T8" fmla="*/ 830 w 1371"/>
                <a:gd name="T9" fmla="*/ 757 h 757"/>
                <a:gd name="T10" fmla="*/ 1371 w 1371"/>
                <a:gd name="T11" fmla="*/ 0 h 757"/>
                <a:gd name="T12" fmla="*/ 1371 w 1371"/>
                <a:gd name="T13" fmla="*/ 0 h 757"/>
                <a:gd name="T14" fmla="*/ 830 w 1371"/>
                <a:gd name="T15" fmla="*/ 0 h 757"/>
                <a:gd name="T16" fmla="*/ 830 w 1371"/>
                <a:gd name="T17" fmla="*/ 0 h 757"/>
                <a:gd name="T18" fmla="*/ 1371 w 1371"/>
                <a:gd name="T19" fmla="*/ 0 h 757"/>
                <a:gd name="T20" fmla="*/ 1371 w 1371"/>
                <a:gd name="T21" fmla="*/ 142 h 757"/>
                <a:gd name="T22" fmla="*/ 1371 w 1371"/>
                <a:gd name="T23"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1" h="757">
                  <a:moveTo>
                    <a:pt x="830" y="757"/>
                  </a:moveTo>
                  <a:lnTo>
                    <a:pt x="830" y="757"/>
                  </a:lnTo>
                  <a:lnTo>
                    <a:pt x="830" y="757"/>
                  </a:lnTo>
                  <a:lnTo>
                    <a:pt x="0" y="757"/>
                  </a:lnTo>
                  <a:lnTo>
                    <a:pt x="830" y="757"/>
                  </a:lnTo>
                  <a:close/>
                  <a:moveTo>
                    <a:pt x="1371" y="0"/>
                  </a:moveTo>
                  <a:lnTo>
                    <a:pt x="1371" y="0"/>
                  </a:lnTo>
                  <a:lnTo>
                    <a:pt x="830" y="0"/>
                  </a:lnTo>
                  <a:lnTo>
                    <a:pt x="830" y="0"/>
                  </a:lnTo>
                  <a:lnTo>
                    <a:pt x="1371" y="0"/>
                  </a:lnTo>
                  <a:lnTo>
                    <a:pt x="1371" y="142"/>
                  </a:lnTo>
                  <a:lnTo>
                    <a:pt x="1371" y="0"/>
                  </a:lnTo>
                  <a:close/>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72" name="Freeform 39"/>
            <p:cNvSpPr>
              <a:spLocks noEditPoints="1"/>
            </p:cNvSpPr>
            <p:nvPr/>
          </p:nvSpPr>
          <p:spPr bwMode="auto">
            <a:xfrm>
              <a:off x="4975177" y="3638302"/>
              <a:ext cx="2176463" cy="1201738"/>
            </a:xfrm>
            <a:custGeom>
              <a:avLst/>
              <a:gdLst>
                <a:gd name="T0" fmla="*/ 830 w 1371"/>
                <a:gd name="T1" fmla="*/ 757 h 757"/>
                <a:gd name="T2" fmla="*/ 830 w 1371"/>
                <a:gd name="T3" fmla="*/ 757 h 757"/>
                <a:gd name="T4" fmla="*/ 830 w 1371"/>
                <a:gd name="T5" fmla="*/ 757 h 757"/>
                <a:gd name="T6" fmla="*/ 0 w 1371"/>
                <a:gd name="T7" fmla="*/ 757 h 757"/>
                <a:gd name="T8" fmla="*/ 830 w 1371"/>
                <a:gd name="T9" fmla="*/ 757 h 757"/>
                <a:gd name="T10" fmla="*/ 1371 w 1371"/>
                <a:gd name="T11" fmla="*/ 0 h 757"/>
                <a:gd name="T12" fmla="*/ 1371 w 1371"/>
                <a:gd name="T13" fmla="*/ 0 h 757"/>
                <a:gd name="T14" fmla="*/ 830 w 1371"/>
                <a:gd name="T15" fmla="*/ 0 h 757"/>
                <a:gd name="T16" fmla="*/ 830 w 1371"/>
                <a:gd name="T17" fmla="*/ 0 h 757"/>
                <a:gd name="T18" fmla="*/ 1371 w 1371"/>
                <a:gd name="T19" fmla="*/ 0 h 757"/>
                <a:gd name="T20" fmla="*/ 1371 w 1371"/>
                <a:gd name="T21" fmla="*/ 142 h 757"/>
                <a:gd name="T22" fmla="*/ 1371 w 1371"/>
                <a:gd name="T23"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1" h="757">
                  <a:moveTo>
                    <a:pt x="830" y="757"/>
                  </a:moveTo>
                  <a:lnTo>
                    <a:pt x="830" y="757"/>
                  </a:lnTo>
                  <a:lnTo>
                    <a:pt x="830" y="757"/>
                  </a:lnTo>
                  <a:lnTo>
                    <a:pt x="0" y="757"/>
                  </a:lnTo>
                  <a:lnTo>
                    <a:pt x="830" y="757"/>
                  </a:lnTo>
                  <a:moveTo>
                    <a:pt x="1371" y="0"/>
                  </a:moveTo>
                  <a:lnTo>
                    <a:pt x="1371" y="0"/>
                  </a:lnTo>
                  <a:lnTo>
                    <a:pt x="830" y="0"/>
                  </a:lnTo>
                  <a:lnTo>
                    <a:pt x="830" y="0"/>
                  </a:lnTo>
                  <a:lnTo>
                    <a:pt x="1371" y="0"/>
                  </a:lnTo>
                  <a:lnTo>
                    <a:pt x="1371" y="142"/>
                  </a:lnTo>
                  <a:lnTo>
                    <a:pt x="13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73" name="Freeform 40"/>
            <p:cNvSpPr>
              <a:spLocks noEditPoints="1"/>
            </p:cNvSpPr>
            <p:nvPr/>
          </p:nvSpPr>
          <p:spPr bwMode="auto">
            <a:xfrm>
              <a:off x="4975177" y="3638302"/>
              <a:ext cx="2176463" cy="1201738"/>
            </a:xfrm>
            <a:custGeom>
              <a:avLst/>
              <a:gdLst>
                <a:gd name="T0" fmla="*/ 830 w 1371"/>
                <a:gd name="T1" fmla="*/ 757 h 757"/>
                <a:gd name="T2" fmla="*/ 0 w 1371"/>
                <a:gd name="T3" fmla="*/ 757 h 757"/>
                <a:gd name="T4" fmla="*/ 830 w 1371"/>
                <a:gd name="T5" fmla="*/ 757 h 757"/>
                <a:gd name="T6" fmla="*/ 1371 w 1371"/>
                <a:gd name="T7" fmla="*/ 0 h 757"/>
                <a:gd name="T8" fmla="*/ 830 w 1371"/>
                <a:gd name="T9" fmla="*/ 0 h 757"/>
                <a:gd name="T10" fmla="*/ 1371 w 1371"/>
                <a:gd name="T11" fmla="*/ 0 h 757"/>
              </a:gdLst>
              <a:ahLst/>
              <a:cxnLst>
                <a:cxn ang="0">
                  <a:pos x="T0" y="T1"/>
                </a:cxn>
                <a:cxn ang="0">
                  <a:pos x="T2" y="T3"/>
                </a:cxn>
                <a:cxn ang="0">
                  <a:pos x="T4" y="T5"/>
                </a:cxn>
                <a:cxn ang="0">
                  <a:pos x="T6" y="T7"/>
                </a:cxn>
                <a:cxn ang="0">
                  <a:pos x="T8" y="T9"/>
                </a:cxn>
                <a:cxn ang="0">
                  <a:pos x="T10" y="T11"/>
                </a:cxn>
              </a:cxnLst>
              <a:rect l="0" t="0" r="r" b="b"/>
              <a:pathLst>
                <a:path w="1371" h="757">
                  <a:moveTo>
                    <a:pt x="830" y="757"/>
                  </a:moveTo>
                  <a:lnTo>
                    <a:pt x="0" y="757"/>
                  </a:lnTo>
                  <a:lnTo>
                    <a:pt x="830" y="757"/>
                  </a:lnTo>
                  <a:close/>
                  <a:moveTo>
                    <a:pt x="1371" y="0"/>
                  </a:moveTo>
                  <a:lnTo>
                    <a:pt x="830" y="0"/>
                  </a:lnTo>
                  <a:lnTo>
                    <a:pt x="1371" y="0"/>
                  </a:lnTo>
                  <a:close/>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74" name="Freeform 41"/>
            <p:cNvSpPr>
              <a:spLocks noEditPoints="1"/>
            </p:cNvSpPr>
            <p:nvPr/>
          </p:nvSpPr>
          <p:spPr bwMode="auto">
            <a:xfrm>
              <a:off x="4975177" y="3638302"/>
              <a:ext cx="2176463" cy="1201738"/>
            </a:xfrm>
            <a:custGeom>
              <a:avLst/>
              <a:gdLst>
                <a:gd name="T0" fmla="*/ 830 w 1371"/>
                <a:gd name="T1" fmla="*/ 757 h 757"/>
                <a:gd name="T2" fmla="*/ 0 w 1371"/>
                <a:gd name="T3" fmla="*/ 757 h 757"/>
                <a:gd name="T4" fmla="*/ 830 w 1371"/>
                <a:gd name="T5" fmla="*/ 757 h 757"/>
                <a:gd name="T6" fmla="*/ 1371 w 1371"/>
                <a:gd name="T7" fmla="*/ 0 h 757"/>
                <a:gd name="T8" fmla="*/ 830 w 1371"/>
                <a:gd name="T9" fmla="*/ 0 h 757"/>
                <a:gd name="T10" fmla="*/ 1371 w 1371"/>
                <a:gd name="T11" fmla="*/ 0 h 757"/>
              </a:gdLst>
              <a:ahLst/>
              <a:cxnLst>
                <a:cxn ang="0">
                  <a:pos x="T0" y="T1"/>
                </a:cxn>
                <a:cxn ang="0">
                  <a:pos x="T2" y="T3"/>
                </a:cxn>
                <a:cxn ang="0">
                  <a:pos x="T4" y="T5"/>
                </a:cxn>
                <a:cxn ang="0">
                  <a:pos x="T6" y="T7"/>
                </a:cxn>
                <a:cxn ang="0">
                  <a:pos x="T8" y="T9"/>
                </a:cxn>
                <a:cxn ang="0">
                  <a:pos x="T10" y="T11"/>
                </a:cxn>
              </a:cxnLst>
              <a:rect l="0" t="0" r="r" b="b"/>
              <a:pathLst>
                <a:path w="1371" h="757">
                  <a:moveTo>
                    <a:pt x="830" y="757"/>
                  </a:moveTo>
                  <a:lnTo>
                    <a:pt x="0" y="757"/>
                  </a:lnTo>
                  <a:lnTo>
                    <a:pt x="830" y="757"/>
                  </a:lnTo>
                  <a:moveTo>
                    <a:pt x="1371" y="0"/>
                  </a:moveTo>
                  <a:lnTo>
                    <a:pt x="830" y="0"/>
                  </a:lnTo>
                  <a:lnTo>
                    <a:pt x="13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75" name="Rectangle 42"/>
            <p:cNvSpPr>
              <a:spLocks noChangeArrowheads="1"/>
            </p:cNvSpPr>
            <p:nvPr/>
          </p:nvSpPr>
          <p:spPr bwMode="auto">
            <a:xfrm>
              <a:off x="3770264" y="3638302"/>
              <a:ext cx="979488" cy="225425"/>
            </a:xfrm>
            <a:prstGeom prst="rect">
              <a:avLst/>
            </a:prstGeom>
            <a:solidFill>
              <a:srgbClr val="C5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76" name="Rectangle 43"/>
            <p:cNvSpPr>
              <a:spLocks noChangeArrowheads="1"/>
            </p:cNvSpPr>
            <p:nvPr/>
          </p:nvSpPr>
          <p:spPr bwMode="auto">
            <a:xfrm>
              <a:off x="3770264" y="3638302"/>
              <a:ext cx="9794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grpSp>
      <p:sp>
        <p:nvSpPr>
          <p:cNvPr id="77" name="矩形 76"/>
          <p:cNvSpPr/>
          <p:nvPr/>
        </p:nvSpPr>
        <p:spPr>
          <a:xfrm>
            <a:off x="2702760" y="2479338"/>
            <a:ext cx="1210588" cy="707886"/>
          </a:xfrm>
          <a:prstGeom prst="rect">
            <a:avLst/>
          </a:prstGeom>
        </p:spPr>
        <p:txBody>
          <a:bodyPr wrap="none">
            <a:spAutoFit/>
          </a:bodyPr>
          <a:lstStyle/>
          <a:p>
            <a:pPr lvl="0" algn="ctr"/>
            <a:r>
              <a:rPr lang="zh-CN" altLang="en-US" sz="2000" b="1" dirty="0">
                <a:solidFill>
                  <a:schemeClr val="bg1"/>
                </a:solidFill>
                <a:latin typeface="微软雅黑" panose="020B0503020204020204" pitchFamily="34" charset="-122"/>
                <a:ea typeface="微软雅黑" panose="020B0503020204020204" pitchFamily="34" charset="-122"/>
              </a:rPr>
              <a:t>输入</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4176448" y="4011125"/>
            <a:ext cx="1210588" cy="707886"/>
          </a:xfrm>
          <a:prstGeom prst="rect">
            <a:avLst/>
          </a:prstGeom>
        </p:spPr>
        <p:txBody>
          <a:bodyPr wrap="none">
            <a:spAutoFit/>
          </a:bodyPr>
          <a:lstStyle/>
          <a:p>
            <a:pPr lvl="0" algn="ctr"/>
            <a:r>
              <a:rPr lang="zh-CN" altLang="en-US" sz="2000" b="1" dirty="0">
                <a:solidFill>
                  <a:schemeClr val="bg1"/>
                </a:solidFill>
                <a:latin typeface="微软雅黑" panose="020B0503020204020204" pitchFamily="34" charset="-122"/>
                <a:ea typeface="微软雅黑" panose="020B0503020204020204" pitchFamily="34" charset="-122"/>
              </a:rPr>
              <a:t>输入</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79" name="矩形 78"/>
          <p:cNvSpPr/>
          <p:nvPr/>
        </p:nvSpPr>
        <p:spPr>
          <a:xfrm>
            <a:off x="5695323" y="2523631"/>
            <a:ext cx="1210588" cy="707886"/>
          </a:xfrm>
          <a:prstGeom prst="rect">
            <a:avLst/>
          </a:prstGeom>
        </p:spPr>
        <p:txBody>
          <a:bodyPr wrap="none">
            <a:spAutoFit/>
          </a:bodyPr>
          <a:lstStyle/>
          <a:p>
            <a:pPr lvl="0" algn="ctr"/>
            <a:r>
              <a:rPr lang="zh-CN" altLang="en-US" sz="2000" b="1" dirty="0">
                <a:solidFill>
                  <a:schemeClr val="bg1"/>
                </a:solidFill>
                <a:latin typeface="微软雅黑" panose="020B0503020204020204" pitchFamily="34" charset="-122"/>
                <a:ea typeface="微软雅黑" panose="020B0503020204020204" pitchFamily="34" charset="-122"/>
              </a:rPr>
              <a:t>输入</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80" name="矩形 79"/>
          <p:cNvSpPr/>
          <p:nvPr/>
        </p:nvSpPr>
        <p:spPr>
          <a:xfrm>
            <a:off x="7141819" y="4022761"/>
            <a:ext cx="1210588" cy="707886"/>
          </a:xfrm>
          <a:prstGeom prst="rect">
            <a:avLst/>
          </a:prstGeom>
        </p:spPr>
        <p:txBody>
          <a:bodyPr wrap="none">
            <a:spAutoFit/>
          </a:bodyPr>
          <a:lstStyle/>
          <a:p>
            <a:pPr lvl="0" algn="ctr"/>
            <a:r>
              <a:rPr lang="zh-CN" altLang="en-US" sz="2000" b="1" dirty="0">
                <a:solidFill>
                  <a:schemeClr val="bg1"/>
                </a:solidFill>
                <a:latin typeface="微软雅黑" panose="020B0503020204020204" pitchFamily="34" charset="-122"/>
                <a:ea typeface="微软雅黑" panose="020B0503020204020204" pitchFamily="34" charset="-122"/>
              </a:rPr>
              <a:t>输入</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81" name="矩形 80"/>
          <p:cNvSpPr/>
          <p:nvPr/>
        </p:nvSpPr>
        <p:spPr>
          <a:xfrm>
            <a:off x="571912" y="2413363"/>
            <a:ext cx="2071593" cy="1384995"/>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2" name="矩形 81"/>
          <p:cNvSpPr/>
          <p:nvPr/>
        </p:nvSpPr>
        <p:spPr>
          <a:xfrm>
            <a:off x="545967" y="4415619"/>
            <a:ext cx="3367381"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3" name="矩形 82"/>
          <p:cNvSpPr/>
          <p:nvPr/>
        </p:nvSpPr>
        <p:spPr>
          <a:xfrm>
            <a:off x="7719371" y="2339157"/>
            <a:ext cx="3947492"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4" name="矩形 83"/>
          <p:cNvSpPr/>
          <p:nvPr/>
        </p:nvSpPr>
        <p:spPr>
          <a:xfrm>
            <a:off x="9086175" y="4075409"/>
            <a:ext cx="2459502"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77"/>
                                        </p:tgtEl>
                                        <p:attrNameLst>
                                          <p:attrName>style.visibility</p:attrName>
                                        </p:attrNameLst>
                                      </p:cBhvr>
                                      <p:to>
                                        <p:strVal val="visible"/>
                                      </p:to>
                                    </p:set>
                                    <p:anim calcmode="lin" valueType="num">
                                      <p:cBhvr>
                                        <p:cTn id="19" dur="250" fill="hold"/>
                                        <p:tgtEl>
                                          <p:spTgt spid="77"/>
                                        </p:tgtEl>
                                        <p:attrNameLst>
                                          <p:attrName>ppt_w</p:attrName>
                                        </p:attrNameLst>
                                      </p:cBhvr>
                                      <p:tavLst>
                                        <p:tav tm="0">
                                          <p:val>
                                            <p:fltVal val="0"/>
                                          </p:val>
                                        </p:tav>
                                        <p:tav tm="100000">
                                          <p:val>
                                            <p:strVal val="#ppt_w"/>
                                          </p:val>
                                        </p:tav>
                                      </p:tavLst>
                                    </p:anim>
                                    <p:anim calcmode="lin" valueType="num">
                                      <p:cBhvr>
                                        <p:cTn id="20" dur="250" fill="hold"/>
                                        <p:tgtEl>
                                          <p:spTgt spid="77"/>
                                        </p:tgtEl>
                                        <p:attrNameLst>
                                          <p:attrName>ppt_h</p:attrName>
                                        </p:attrNameLst>
                                      </p:cBhvr>
                                      <p:tavLst>
                                        <p:tav tm="0">
                                          <p:val>
                                            <p:fltVal val="0"/>
                                          </p:val>
                                        </p:tav>
                                        <p:tav tm="100000">
                                          <p:val>
                                            <p:strVal val="#ppt_h"/>
                                          </p:val>
                                        </p:tav>
                                      </p:tavLst>
                                    </p:anim>
                                    <p:animEffect transition="in" filter="fade">
                                      <p:cBhvr>
                                        <p:cTn id="21" dur="250"/>
                                        <p:tgtEl>
                                          <p:spTgt spid="77"/>
                                        </p:tgtEl>
                                      </p:cBhvr>
                                    </p:animEffect>
                                  </p:childTnLst>
                                </p:cTn>
                              </p:par>
                            </p:childTnLst>
                          </p:cTn>
                        </p:par>
                        <p:par>
                          <p:cTn id="22" fill="hold">
                            <p:stCondLst>
                              <p:cond delay="1375"/>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8"/>
                                        </p:tgtEl>
                                        <p:attrNameLst>
                                          <p:attrName>style.visibility</p:attrName>
                                        </p:attrNameLst>
                                      </p:cBhvr>
                                      <p:to>
                                        <p:strVal val="visible"/>
                                      </p:to>
                                    </p:set>
                                    <p:anim calcmode="lin" valueType="num">
                                      <p:cBhvr>
                                        <p:cTn id="25" dur="250" fill="hold"/>
                                        <p:tgtEl>
                                          <p:spTgt spid="78"/>
                                        </p:tgtEl>
                                        <p:attrNameLst>
                                          <p:attrName>ppt_w</p:attrName>
                                        </p:attrNameLst>
                                      </p:cBhvr>
                                      <p:tavLst>
                                        <p:tav tm="0">
                                          <p:val>
                                            <p:fltVal val="0"/>
                                          </p:val>
                                        </p:tav>
                                        <p:tav tm="100000">
                                          <p:val>
                                            <p:strVal val="#ppt_w"/>
                                          </p:val>
                                        </p:tav>
                                      </p:tavLst>
                                    </p:anim>
                                    <p:anim calcmode="lin" valueType="num">
                                      <p:cBhvr>
                                        <p:cTn id="26" dur="250" fill="hold"/>
                                        <p:tgtEl>
                                          <p:spTgt spid="78"/>
                                        </p:tgtEl>
                                        <p:attrNameLst>
                                          <p:attrName>ppt_h</p:attrName>
                                        </p:attrNameLst>
                                      </p:cBhvr>
                                      <p:tavLst>
                                        <p:tav tm="0">
                                          <p:val>
                                            <p:fltVal val="0"/>
                                          </p:val>
                                        </p:tav>
                                        <p:tav tm="100000">
                                          <p:val>
                                            <p:strVal val="#ppt_h"/>
                                          </p:val>
                                        </p:tav>
                                      </p:tavLst>
                                    </p:anim>
                                    <p:animEffect transition="in" filter="fade">
                                      <p:cBhvr>
                                        <p:cTn id="27" dur="250"/>
                                        <p:tgtEl>
                                          <p:spTgt spid="78"/>
                                        </p:tgtEl>
                                      </p:cBhvr>
                                    </p:animEffect>
                                  </p:childTnLst>
                                </p:cTn>
                              </p:par>
                            </p:childTnLst>
                          </p:cTn>
                        </p:par>
                        <p:par>
                          <p:cTn id="28" fill="hold">
                            <p:stCondLst>
                              <p:cond delay="1750"/>
                            </p:stCondLst>
                            <p:childTnLst>
                              <p:par>
                                <p:cTn id="29" presetID="53" presetClass="entr" presetSubtype="16" fill="hold" grpId="0" nodeType="afterEffect">
                                  <p:stCondLst>
                                    <p:cond delay="0"/>
                                  </p:stCondLst>
                                  <p:iterate type="lt">
                                    <p:tmPct val="10000"/>
                                  </p:iterate>
                                  <p:childTnLst>
                                    <p:set>
                                      <p:cBhvr>
                                        <p:cTn id="30" dur="1" fill="hold">
                                          <p:stCondLst>
                                            <p:cond delay="0"/>
                                          </p:stCondLst>
                                        </p:cTn>
                                        <p:tgtEl>
                                          <p:spTgt spid="79"/>
                                        </p:tgtEl>
                                        <p:attrNameLst>
                                          <p:attrName>style.visibility</p:attrName>
                                        </p:attrNameLst>
                                      </p:cBhvr>
                                      <p:to>
                                        <p:strVal val="visible"/>
                                      </p:to>
                                    </p:set>
                                    <p:anim calcmode="lin" valueType="num">
                                      <p:cBhvr>
                                        <p:cTn id="31" dur="250" fill="hold"/>
                                        <p:tgtEl>
                                          <p:spTgt spid="79"/>
                                        </p:tgtEl>
                                        <p:attrNameLst>
                                          <p:attrName>ppt_w</p:attrName>
                                        </p:attrNameLst>
                                      </p:cBhvr>
                                      <p:tavLst>
                                        <p:tav tm="0">
                                          <p:val>
                                            <p:fltVal val="0"/>
                                          </p:val>
                                        </p:tav>
                                        <p:tav tm="100000">
                                          <p:val>
                                            <p:strVal val="#ppt_w"/>
                                          </p:val>
                                        </p:tav>
                                      </p:tavLst>
                                    </p:anim>
                                    <p:anim calcmode="lin" valueType="num">
                                      <p:cBhvr>
                                        <p:cTn id="32" dur="250" fill="hold"/>
                                        <p:tgtEl>
                                          <p:spTgt spid="79"/>
                                        </p:tgtEl>
                                        <p:attrNameLst>
                                          <p:attrName>ppt_h</p:attrName>
                                        </p:attrNameLst>
                                      </p:cBhvr>
                                      <p:tavLst>
                                        <p:tav tm="0">
                                          <p:val>
                                            <p:fltVal val="0"/>
                                          </p:val>
                                        </p:tav>
                                        <p:tav tm="100000">
                                          <p:val>
                                            <p:strVal val="#ppt_h"/>
                                          </p:val>
                                        </p:tav>
                                      </p:tavLst>
                                    </p:anim>
                                    <p:animEffect transition="in" filter="fade">
                                      <p:cBhvr>
                                        <p:cTn id="33" dur="250"/>
                                        <p:tgtEl>
                                          <p:spTgt spid="79"/>
                                        </p:tgtEl>
                                      </p:cBhvr>
                                    </p:animEffect>
                                  </p:childTnLst>
                                </p:cTn>
                              </p:par>
                            </p:childTnLst>
                          </p:cTn>
                        </p:par>
                        <p:par>
                          <p:cTn id="34" fill="hold">
                            <p:stCondLst>
                              <p:cond delay="2125"/>
                            </p:stCondLst>
                            <p:childTnLst>
                              <p:par>
                                <p:cTn id="35" presetID="53" presetClass="entr" presetSubtype="16" fill="hold" grpId="0" nodeType="afterEffect">
                                  <p:stCondLst>
                                    <p:cond delay="0"/>
                                  </p:stCondLst>
                                  <p:iterate type="lt">
                                    <p:tmPct val="10000"/>
                                  </p:iterate>
                                  <p:childTnLst>
                                    <p:set>
                                      <p:cBhvr>
                                        <p:cTn id="36" dur="1" fill="hold">
                                          <p:stCondLst>
                                            <p:cond delay="0"/>
                                          </p:stCondLst>
                                        </p:cTn>
                                        <p:tgtEl>
                                          <p:spTgt spid="80"/>
                                        </p:tgtEl>
                                        <p:attrNameLst>
                                          <p:attrName>style.visibility</p:attrName>
                                        </p:attrNameLst>
                                      </p:cBhvr>
                                      <p:to>
                                        <p:strVal val="visible"/>
                                      </p:to>
                                    </p:set>
                                    <p:anim calcmode="lin" valueType="num">
                                      <p:cBhvr>
                                        <p:cTn id="37" dur="250" fill="hold"/>
                                        <p:tgtEl>
                                          <p:spTgt spid="80"/>
                                        </p:tgtEl>
                                        <p:attrNameLst>
                                          <p:attrName>ppt_w</p:attrName>
                                        </p:attrNameLst>
                                      </p:cBhvr>
                                      <p:tavLst>
                                        <p:tav tm="0">
                                          <p:val>
                                            <p:fltVal val="0"/>
                                          </p:val>
                                        </p:tav>
                                        <p:tav tm="100000">
                                          <p:val>
                                            <p:strVal val="#ppt_w"/>
                                          </p:val>
                                        </p:tav>
                                      </p:tavLst>
                                    </p:anim>
                                    <p:anim calcmode="lin" valueType="num">
                                      <p:cBhvr>
                                        <p:cTn id="38" dur="250" fill="hold"/>
                                        <p:tgtEl>
                                          <p:spTgt spid="80"/>
                                        </p:tgtEl>
                                        <p:attrNameLst>
                                          <p:attrName>ppt_h</p:attrName>
                                        </p:attrNameLst>
                                      </p:cBhvr>
                                      <p:tavLst>
                                        <p:tav tm="0">
                                          <p:val>
                                            <p:fltVal val="0"/>
                                          </p:val>
                                        </p:tav>
                                        <p:tav tm="100000">
                                          <p:val>
                                            <p:strVal val="#ppt_h"/>
                                          </p:val>
                                        </p:tav>
                                      </p:tavLst>
                                    </p:anim>
                                    <p:animEffect transition="in" filter="fade">
                                      <p:cBhvr>
                                        <p:cTn id="39" dur="250"/>
                                        <p:tgtEl>
                                          <p:spTgt spid="80"/>
                                        </p:tgtEl>
                                      </p:cBhvr>
                                    </p:animEffect>
                                  </p:childTnLst>
                                </p:cTn>
                              </p:par>
                            </p:childTnLst>
                          </p:cTn>
                        </p:par>
                        <p:par>
                          <p:cTn id="40" fill="hold">
                            <p:stCondLst>
                              <p:cond delay="2500"/>
                            </p:stCondLst>
                            <p:childTnLst>
                              <p:par>
                                <p:cTn id="41" presetID="12" presetClass="entr" presetSubtype="4"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 calcmode="lin" valueType="num">
                                      <p:cBhvr additive="base">
                                        <p:cTn id="43" dur="500"/>
                                        <p:tgtEl>
                                          <p:spTgt spid="81"/>
                                        </p:tgtEl>
                                        <p:attrNameLst>
                                          <p:attrName>ppt_y</p:attrName>
                                        </p:attrNameLst>
                                      </p:cBhvr>
                                      <p:tavLst>
                                        <p:tav tm="0">
                                          <p:val>
                                            <p:strVal val="#ppt_y+#ppt_h*1.125000"/>
                                          </p:val>
                                        </p:tav>
                                        <p:tav tm="100000">
                                          <p:val>
                                            <p:strVal val="#ppt_y"/>
                                          </p:val>
                                        </p:tav>
                                      </p:tavLst>
                                    </p:anim>
                                    <p:animEffect transition="in" filter="wipe(up)">
                                      <p:cBhvr>
                                        <p:cTn id="44" dur="500"/>
                                        <p:tgtEl>
                                          <p:spTgt spid="81"/>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additive="base">
                                        <p:cTn id="47" dur="500"/>
                                        <p:tgtEl>
                                          <p:spTgt spid="82"/>
                                        </p:tgtEl>
                                        <p:attrNameLst>
                                          <p:attrName>ppt_y</p:attrName>
                                        </p:attrNameLst>
                                      </p:cBhvr>
                                      <p:tavLst>
                                        <p:tav tm="0">
                                          <p:val>
                                            <p:strVal val="#ppt_y+#ppt_h*1.125000"/>
                                          </p:val>
                                        </p:tav>
                                        <p:tav tm="100000">
                                          <p:val>
                                            <p:strVal val="#ppt_y"/>
                                          </p:val>
                                        </p:tav>
                                      </p:tavLst>
                                    </p:anim>
                                    <p:animEffect transition="in" filter="wipe(up)">
                                      <p:cBhvr>
                                        <p:cTn id="48" dur="500"/>
                                        <p:tgtEl>
                                          <p:spTgt spid="82"/>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p:tgtEl>
                                          <p:spTgt spid="83"/>
                                        </p:tgtEl>
                                        <p:attrNameLst>
                                          <p:attrName>ppt_y</p:attrName>
                                        </p:attrNameLst>
                                      </p:cBhvr>
                                      <p:tavLst>
                                        <p:tav tm="0">
                                          <p:val>
                                            <p:strVal val="#ppt_y+#ppt_h*1.125000"/>
                                          </p:val>
                                        </p:tav>
                                        <p:tav tm="100000">
                                          <p:val>
                                            <p:strVal val="#ppt_y"/>
                                          </p:val>
                                        </p:tav>
                                      </p:tavLst>
                                    </p:anim>
                                    <p:animEffect transition="in" filter="wipe(up)">
                                      <p:cBhvr>
                                        <p:cTn id="52" dur="500"/>
                                        <p:tgtEl>
                                          <p:spTgt spid="83"/>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additive="base">
                                        <p:cTn id="55" dur="500"/>
                                        <p:tgtEl>
                                          <p:spTgt spid="84"/>
                                        </p:tgtEl>
                                        <p:attrNameLst>
                                          <p:attrName>ppt_y</p:attrName>
                                        </p:attrNameLst>
                                      </p:cBhvr>
                                      <p:tavLst>
                                        <p:tav tm="0">
                                          <p:val>
                                            <p:strVal val="#ppt_y+#ppt_h*1.125000"/>
                                          </p:val>
                                        </p:tav>
                                        <p:tav tm="100000">
                                          <p:val>
                                            <p:strVal val="#ppt_y"/>
                                          </p:val>
                                        </p:tav>
                                      </p:tavLst>
                                    </p:anim>
                                    <p:animEffect transition="in" filter="wipe(up)">
                                      <p:cBhvr>
                                        <p:cTn id="5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p:bldP spid="83" grpId="0"/>
      <p:bldP spid="84"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53"/>
          <p:cNvSpPr>
            <a:spLocks noChangeArrowheads="1"/>
          </p:cNvSpPr>
          <p:nvPr/>
        </p:nvSpPr>
        <p:spPr bwMode="gray">
          <a:xfrm>
            <a:off x="1451863" y="3052309"/>
            <a:ext cx="1369920" cy="1393032"/>
          </a:xfrm>
          <a:prstGeom prst="ellipse">
            <a:avLst/>
          </a:prstGeom>
          <a:solidFill>
            <a:srgbClr val="0069B8"/>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4" name="Oval 67"/>
          <p:cNvSpPr>
            <a:spLocks noChangeArrowheads="1"/>
          </p:cNvSpPr>
          <p:nvPr/>
        </p:nvSpPr>
        <p:spPr bwMode="gray">
          <a:xfrm>
            <a:off x="4050926" y="3041804"/>
            <a:ext cx="1369920" cy="1393031"/>
          </a:xfrm>
          <a:prstGeom prst="ellipse">
            <a:avLst/>
          </a:prstGeom>
          <a:solidFill>
            <a:srgbClr val="94BC48"/>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5" name="Oval 81"/>
          <p:cNvSpPr>
            <a:spLocks noChangeArrowheads="1"/>
          </p:cNvSpPr>
          <p:nvPr/>
        </p:nvSpPr>
        <p:spPr bwMode="ltGray">
          <a:xfrm>
            <a:off x="6616374" y="3056511"/>
            <a:ext cx="1369920" cy="1390930"/>
          </a:xfrm>
          <a:prstGeom prst="ellipse">
            <a:avLst/>
          </a:prstGeom>
          <a:solidFill>
            <a:srgbClr val="0069B8"/>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6" name="Oval 95"/>
          <p:cNvSpPr>
            <a:spLocks noChangeArrowheads="1"/>
          </p:cNvSpPr>
          <p:nvPr/>
        </p:nvSpPr>
        <p:spPr bwMode="gray">
          <a:xfrm>
            <a:off x="9213337" y="3046006"/>
            <a:ext cx="1369920" cy="1390930"/>
          </a:xfrm>
          <a:prstGeom prst="ellipse">
            <a:avLst/>
          </a:prstGeom>
          <a:solidFill>
            <a:srgbClr val="0069B8"/>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grpSp>
        <p:nvGrpSpPr>
          <p:cNvPr id="7" name="组合 6"/>
          <p:cNvGrpSpPr/>
          <p:nvPr/>
        </p:nvGrpSpPr>
        <p:grpSpPr>
          <a:xfrm>
            <a:off x="0" y="2720335"/>
            <a:ext cx="12192000" cy="2033868"/>
            <a:chOff x="0" y="2720335"/>
            <a:chExt cx="12192000" cy="2033868"/>
          </a:xfrm>
          <a:solidFill>
            <a:schemeClr val="tx1">
              <a:lumMod val="50000"/>
              <a:lumOff val="50000"/>
            </a:schemeClr>
          </a:solidFill>
        </p:grpSpPr>
        <p:sp>
          <p:nvSpPr>
            <p:cNvPr id="8" name="Rectangle 127"/>
            <p:cNvSpPr>
              <a:spLocks noChangeArrowheads="1"/>
            </p:cNvSpPr>
            <p:nvPr/>
          </p:nvSpPr>
          <p:spPr bwMode="ltGray">
            <a:xfrm>
              <a:off x="0" y="3686843"/>
              <a:ext cx="1311088" cy="100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9" name="Rectangle 128"/>
            <p:cNvSpPr>
              <a:spLocks noChangeArrowheads="1"/>
            </p:cNvSpPr>
            <p:nvPr/>
          </p:nvSpPr>
          <p:spPr bwMode="ltGray">
            <a:xfrm>
              <a:off x="10690412" y="3678438"/>
              <a:ext cx="1501588" cy="107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10" name="Rectangle 129"/>
            <p:cNvSpPr>
              <a:spLocks noChangeArrowheads="1"/>
            </p:cNvSpPr>
            <p:nvPr/>
          </p:nvSpPr>
          <p:spPr bwMode="ltGray">
            <a:xfrm>
              <a:off x="2905825" y="3686843"/>
              <a:ext cx="1052653" cy="98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11" name="Rectangle 130"/>
            <p:cNvSpPr>
              <a:spLocks noChangeArrowheads="1"/>
            </p:cNvSpPr>
            <p:nvPr/>
          </p:nvSpPr>
          <p:spPr bwMode="ltGray">
            <a:xfrm>
              <a:off x="5544811" y="3686843"/>
              <a:ext cx="960204" cy="98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12" name="Rectangle 131"/>
            <p:cNvSpPr>
              <a:spLocks noChangeArrowheads="1"/>
            </p:cNvSpPr>
            <p:nvPr/>
          </p:nvSpPr>
          <p:spPr bwMode="ltGray">
            <a:xfrm>
              <a:off x="8112358" y="3686843"/>
              <a:ext cx="1000125" cy="98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13" name="AutoShape 132"/>
            <p:cNvSpPr>
              <a:spLocks noChangeArrowheads="1"/>
            </p:cNvSpPr>
            <p:nvPr/>
          </p:nvSpPr>
          <p:spPr bwMode="ltGray">
            <a:xfrm>
              <a:off x="3863928" y="2840098"/>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14" name="AutoShape 133"/>
            <p:cNvSpPr>
              <a:spLocks noChangeArrowheads="1"/>
            </p:cNvSpPr>
            <p:nvPr/>
          </p:nvSpPr>
          <p:spPr bwMode="ltGray">
            <a:xfrm>
              <a:off x="9028439" y="2840098"/>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15" name="AutoShape 134"/>
            <p:cNvSpPr>
              <a:spLocks noChangeArrowheads="1"/>
            </p:cNvSpPr>
            <p:nvPr/>
          </p:nvSpPr>
          <p:spPr bwMode="ltGray">
            <a:xfrm flipV="1">
              <a:off x="1266965" y="2720335"/>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sp>
          <p:nvSpPr>
            <p:cNvPr id="16" name="AutoShape 135"/>
            <p:cNvSpPr>
              <a:spLocks noChangeArrowheads="1"/>
            </p:cNvSpPr>
            <p:nvPr/>
          </p:nvSpPr>
          <p:spPr bwMode="ltGray">
            <a:xfrm flipV="1">
              <a:off x="6435678" y="2720335"/>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a:solidFill>
                  <a:prstClr val="black"/>
                </a:solidFill>
                <a:latin typeface="Arial" panose="020B0604020202020204" pitchFamily="34" charset="0"/>
              </a:endParaRPr>
            </a:p>
          </p:txBody>
        </p:sp>
      </p:grpSp>
      <p:sp>
        <p:nvSpPr>
          <p:cNvPr id="17" name="矩形 16"/>
          <p:cNvSpPr/>
          <p:nvPr/>
        </p:nvSpPr>
        <p:spPr>
          <a:xfrm>
            <a:off x="1531527" y="3431652"/>
            <a:ext cx="1210588" cy="707886"/>
          </a:xfrm>
          <a:prstGeom prst="rect">
            <a:avLst/>
          </a:prstGeom>
        </p:spPr>
        <p:txBody>
          <a:bodyPr wrap="none">
            <a:spAutoFit/>
          </a:bodyPr>
          <a:lstStyle/>
          <a:p>
            <a:pPr lvl="0" algn="ctr"/>
            <a:r>
              <a:rPr lang="zh-CN" altLang="en-US" sz="2000" b="1" dirty="0">
                <a:solidFill>
                  <a:schemeClr val="bg1"/>
                </a:solidFill>
                <a:latin typeface="微软雅黑" panose="020B0503020204020204" pitchFamily="34" charset="-122"/>
                <a:ea typeface="微软雅黑" panose="020B0503020204020204" pitchFamily="34" charset="-122"/>
              </a:rPr>
              <a:t>输入</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4131642" y="3323444"/>
            <a:ext cx="1210588" cy="707886"/>
          </a:xfrm>
          <a:prstGeom prst="rect">
            <a:avLst/>
          </a:prstGeom>
        </p:spPr>
        <p:txBody>
          <a:bodyPr wrap="none">
            <a:spAutoFit/>
          </a:bodyPr>
          <a:lstStyle/>
          <a:p>
            <a:pPr lvl="0" algn="ctr"/>
            <a:r>
              <a:rPr lang="zh-CN" altLang="en-US" sz="2000" b="1" dirty="0">
                <a:solidFill>
                  <a:schemeClr val="bg1"/>
                </a:solidFill>
                <a:latin typeface="微软雅黑" panose="020B0503020204020204" pitchFamily="34" charset="-122"/>
                <a:ea typeface="微软雅黑" panose="020B0503020204020204" pitchFamily="34" charset="-122"/>
              </a:rPr>
              <a:t>输入</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6708939" y="3378073"/>
            <a:ext cx="1210588" cy="707886"/>
          </a:xfrm>
          <a:prstGeom prst="rect">
            <a:avLst/>
          </a:prstGeom>
        </p:spPr>
        <p:txBody>
          <a:bodyPr wrap="none">
            <a:spAutoFit/>
          </a:bodyPr>
          <a:lstStyle/>
          <a:p>
            <a:pPr lvl="0" algn="ctr"/>
            <a:r>
              <a:rPr lang="zh-CN" altLang="en-US" sz="2000" b="1" dirty="0">
                <a:solidFill>
                  <a:schemeClr val="bg1"/>
                </a:solidFill>
                <a:latin typeface="微软雅黑" panose="020B0503020204020204" pitchFamily="34" charset="-122"/>
                <a:ea typeface="微软雅黑" panose="020B0503020204020204" pitchFamily="34" charset="-122"/>
              </a:rPr>
              <a:t>输入</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9353933" y="3323444"/>
            <a:ext cx="1210588" cy="707886"/>
          </a:xfrm>
          <a:prstGeom prst="rect">
            <a:avLst/>
          </a:prstGeom>
        </p:spPr>
        <p:txBody>
          <a:bodyPr wrap="none">
            <a:spAutoFit/>
          </a:bodyPr>
          <a:lstStyle/>
          <a:p>
            <a:pPr lvl="0" algn="ctr"/>
            <a:r>
              <a:rPr lang="zh-CN" altLang="en-US" sz="2000" b="1" dirty="0">
                <a:solidFill>
                  <a:schemeClr val="bg1"/>
                </a:solidFill>
                <a:latin typeface="微软雅黑" panose="020B0503020204020204" pitchFamily="34" charset="-122"/>
                <a:ea typeface="微软雅黑" panose="020B0503020204020204" pitchFamily="34" charset="-122"/>
              </a:rPr>
              <a:t>输入</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1056428" y="1925847"/>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2" name="矩形 21"/>
          <p:cNvSpPr/>
          <p:nvPr/>
        </p:nvSpPr>
        <p:spPr>
          <a:xfrm>
            <a:off x="3432151" y="4458723"/>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3" name="矩形 22"/>
          <p:cNvSpPr/>
          <p:nvPr/>
        </p:nvSpPr>
        <p:spPr>
          <a:xfrm>
            <a:off x="6095657" y="1985389"/>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4" name="矩形 23"/>
          <p:cNvSpPr/>
          <p:nvPr/>
        </p:nvSpPr>
        <p:spPr>
          <a:xfrm>
            <a:off x="8681583" y="4458723"/>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1750"/>
                            </p:stCondLst>
                            <p:childTnLst>
                              <p:par>
                                <p:cTn id="21" presetID="5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par>
                          <p:cTn id="41" fill="hold">
                            <p:stCondLst>
                              <p:cond delay="2250"/>
                            </p:stCondLst>
                            <p:childTnLst>
                              <p:par>
                                <p:cTn id="42" presetID="53" presetClass="entr" presetSubtype="16" fill="hold" grpId="0" nodeType="afterEffect">
                                  <p:stCondLst>
                                    <p:cond delay="0"/>
                                  </p:stCondLst>
                                  <p:iterate type="lt">
                                    <p:tmPct val="10000"/>
                                  </p:iterate>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3000"/>
                            </p:stCondLst>
                            <p:childTnLst>
                              <p:par>
                                <p:cTn id="48" presetID="53" presetClass="entr" presetSubtype="16" fill="hold" grpId="0" nodeType="afterEffect">
                                  <p:stCondLst>
                                    <p:cond delay="0"/>
                                  </p:stCondLst>
                                  <p:iterate type="lt">
                                    <p:tmPct val="1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par>
                          <p:cTn id="53" fill="hold">
                            <p:stCondLst>
                              <p:cond delay="3750"/>
                            </p:stCondLst>
                            <p:childTnLst>
                              <p:par>
                                <p:cTn id="54" presetID="53" presetClass="entr" presetSubtype="16" fill="hold" grpId="0" nodeType="afterEffect">
                                  <p:stCondLst>
                                    <p:cond delay="0"/>
                                  </p:stCondLst>
                                  <p:iterate type="lt">
                                    <p:tmPct val="10000"/>
                                  </p:iterate>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par>
                          <p:cTn id="59" fill="hold">
                            <p:stCondLst>
                              <p:cond delay="4500"/>
                            </p:stCondLst>
                            <p:childTnLst>
                              <p:par>
                                <p:cTn id="60" presetID="12" presetClass="entr" presetSubtype="4"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p:tgtEl>
                                          <p:spTgt spid="21"/>
                                        </p:tgtEl>
                                        <p:attrNameLst>
                                          <p:attrName>ppt_y</p:attrName>
                                        </p:attrNameLst>
                                      </p:cBhvr>
                                      <p:tavLst>
                                        <p:tav tm="0">
                                          <p:val>
                                            <p:strVal val="#ppt_y+#ppt_h*1.125000"/>
                                          </p:val>
                                        </p:tav>
                                        <p:tav tm="100000">
                                          <p:val>
                                            <p:strVal val="#ppt_y"/>
                                          </p:val>
                                        </p:tav>
                                      </p:tavLst>
                                    </p:anim>
                                    <p:animEffect transition="in" filter="wipe(up)">
                                      <p:cBhvr>
                                        <p:cTn id="63" dur="500"/>
                                        <p:tgtEl>
                                          <p:spTgt spid="21"/>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p:tgtEl>
                                          <p:spTgt spid="22"/>
                                        </p:tgtEl>
                                        <p:attrNameLst>
                                          <p:attrName>ppt_y</p:attrName>
                                        </p:attrNameLst>
                                      </p:cBhvr>
                                      <p:tavLst>
                                        <p:tav tm="0">
                                          <p:val>
                                            <p:strVal val="#ppt_y+#ppt_h*1.125000"/>
                                          </p:val>
                                        </p:tav>
                                        <p:tav tm="100000">
                                          <p:val>
                                            <p:strVal val="#ppt_y"/>
                                          </p:val>
                                        </p:tav>
                                      </p:tavLst>
                                    </p:anim>
                                    <p:animEffect transition="in" filter="wipe(up)">
                                      <p:cBhvr>
                                        <p:cTn id="67" dur="500"/>
                                        <p:tgtEl>
                                          <p:spTgt spid="22"/>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p:tgtEl>
                                          <p:spTgt spid="23"/>
                                        </p:tgtEl>
                                        <p:attrNameLst>
                                          <p:attrName>ppt_y</p:attrName>
                                        </p:attrNameLst>
                                      </p:cBhvr>
                                      <p:tavLst>
                                        <p:tav tm="0">
                                          <p:val>
                                            <p:strVal val="#ppt_y+#ppt_h*1.125000"/>
                                          </p:val>
                                        </p:tav>
                                        <p:tav tm="100000">
                                          <p:val>
                                            <p:strVal val="#ppt_y"/>
                                          </p:val>
                                        </p:tav>
                                      </p:tavLst>
                                    </p:anim>
                                    <p:animEffect transition="in" filter="wipe(up)">
                                      <p:cBhvr>
                                        <p:cTn id="71" dur="500"/>
                                        <p:tgtEl>
                                          <p:spTgt spid="23"/>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p:tgtEl>
                                          <p:spTgt spid="24"/>
                                        </p:tgtEl>
                                        <p:attrNameLst>
                                          <p:attrName>ppt_y</p:attrName>
                                        </p:attrNameLst>
                                      </p:cBhvr>
                                      <p:tavLst>
                                        <p:tav tm="0">
                                          <p:val>
                                            <p:strVal val="#ppt_y+#ppt_h*1.125000"/>
                                          </p:val>
                                        </p:tav>
                                        <p:tav tm="100000">
                                          <p:val>
                                            <p:strVal val="#ppt_y"/>
                                          </p:val>
                                        </p:tav>
                                      </p:tavLst>
                                    </p:anim>
                                    <p:animEffect transition="in" filter="wipe(up)">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7" grpId="0"/>
      <p:bldP spid="18" grpId="0"/>
      <p:bldP spid="19" grpId="0"/>
      <p:bldP spid="20" grpId="0"/>
      <p:bldP spid="21"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
          <p:cNvGrpSpPr/>
          <p:nvPr/>
        </p:nvGrpSpPr>
        <p:grpSpPr bwMode="auto">
          <a:xfrm>
            <a:off x="1359335" y="1455408"/>
            <a:ext cx="4449021" cy="4806562"/>
            <a:chOff x="1624" y="854"/>
            <a:chExt cx="2880" cy="3112"/>
          </a:xfrm>
        </p:grpSpPr>
        <p:sp>
          <p:nvSpPr>
            <p:cNvPr id="26" name="Oval 5"/>
            <p:cNvSpPr>
              <a:spLocks noChangeArrowheads="1"/>
            </p:cNvSpPr>
            <p:nvPr/>
          </p:nvSpPr>
          <p:spPr bwMode="auto">
            <a:xfrm>
              <a:off x="1710" y="3600"/>
              <a:ext cx="2596" cy="366"/>
            </a:xfrm>
            <a:prstGeom prst="ellipse">
              <a:avLst/>
            </a:prstGeom>
            <a:gradFill rotWithShape="1">
              <a:gsLst>
                <a:gs pos="0">
                  <a:srgbClr val="333333"/>
                </a:gs>
                <a:gs pos="100000">
                  <a:srgbClr val="FFFFFF">
                    <a:alpha val="0"/>
                  </a:srgbClr>
                </a:gs>
              </a:gsLst>
              <a:path path="shape">
                <a:fillToRect l="50000" t="50000" r="50000" b="50000"/>
              </a:path>
            </a:gradFill>
            <a:ln>
              <a:noFill/>
            </a:ln>
            <a:extLst>
              <a:ext uri="{91240B29-F687-4F45-9708-019B960494DF}">
                <a14:hiddenLine xmlns:a14="http://schemas.microsoft.com/office/drawing/2010/main" w="6350">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7" name="Oval 6"/>
            <p:cNvSpPr>
              <a:spLocks noChangeArrowheads="1"/>
            </p:cNvSpPr>
            <p:nvPr/>
          </p:nvSpPr>
          <p:spPr bwMode="auto">
            <a:xfrm>
              <a:off x="1624" y="854"/>
              <a:ext cx="2880" cy="2880"/>
            </a:xfrm>
            <a:prstGeom prst="ellipse">
              <a:avLst/>
            </a:prstGeom>
            <a:solidFill>
              <a:schemeClr val="tx1">
                <a:lumMod val="65000"/>
                <a:lumOff val="35000"/>
              </a:schemeClr>
            </a:solidFill>
            <a:ln w="6350">
              <a:solidFill>
                <a:srgbClr val="FFFFFF"/>
              </a:solidFill>
              <a:round/>
            </a:ln>
            <a:effectLst>
              <a:outerShdw dist="68392" dir="4091915" algn="ctr" rotWithShape="0">
                <a:srgbClr val="B2B2B2">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8" name="WordArt 7"/>
            <p:cNvSpPr>
              <a:spLocks noChangeArrowheads="1" noChangeShapeType="1" noTextEdit="1"/>
            </p:cNvSpPr>
            <p:nvPr/>
          </p:nvSpPr>
          <p:spPr bwMode="auto">
            <a:xfrm>
              <a:off x="2670" y="1038"/>
              <a:ext cx="766" cy="127"/>
            </a:xfrm>
            <a:prstGeom prst="rect">
              <a:avLst/>
            </a:prstGeom>
            <a:extLst>
              <a:ext uri="{91240B29-F687-4F45-9708-019B960494DF}">
                <a14:hiddenLine xmlns:a14="http://schemas.microsoft.com/office/drawing/2010/main" w="6350">
                  <a:solidFill>
                    <a:srgbClr val="000000"/>
                  </a:solidFill>
                  <a:round/>
                </a14:hiddenLine>
              </a:ext>
            </a:extLst>
          </p:spPr>
          <p:txBody>
            <a:bodyPr spcFirstLastPara="1" wrap="none" fromWordArt="1">
              <a:prstTxWarp prst="textArchUp">
                <a:avLst>
                  <a:gd name="adj" fmla="val 10800004"/>
                </a:avLst>
              </a:prstTxWarp>
            </a:bodyPr>
            <a:lstStyle/>
            <a:p>
              <a:pPr marL="0" marR="0" lvl="0" indent="0" defTabSz="914400" eaLnBrk="1" fontAlgn="base" latinLnBrk="0" hangingPunct="1">
                <a:lnSpc>
                  <a:spcPct val="100000"/>
                </a:lnSpc>
                <a:spcBef>
                  <a:spcPct val="0"/>
                </a:spcBef>
                <a:spcAft>
                  <a:spcPct val="0"/>
                </a:spcAft>
                <a:buClrTx/>
                <a:buSzTx/>
                <a:buFontTx/>
                <a:buNone/>
                <a:defRPr/>
              </a:pPr>
              <a:r>
                <a:rPr kumimoji="0" lang="zh-CN" altLang="en-US" sz="1600" b="0" i="0" u="none" strike="noStrike" kern="1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此处添加标题</a:t>
              </a:r>
              <a:endParaRPr kumimoji="0" lang="zh-CN" altLang="en-US" sz="1600" b="0" i="0" u="none" strike="noStrike" kern="1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29" name="Group 8"/>
            <p:cNvGrpSpPr/>
            <p:nvPr/>
          </p:nvGrpSpPr>
          <p:grpSpPr bwMode="auto">
            <a:xfrm>
              <a:off x="1902" y="1147"/>
              <a:ext cx="2308" cy="2302"/>
              <a:chOff x="1850" y="1091"/>
              <a:chExt cx="2060" cy="2054"/>
            </a:xfrm>
          </p:grpSpPr>
          <p:grpSp>
            <p:nvGrpSpPr>
              <p:cNvPr id="39" name="Group 9"/>
              <p:cNvGrpSpPr/>
              <p:nvPr/>
            </p:nvGrpSpPr>
            <p:grpSpPr bwMode="auto">
              <a:xfrm>
                <a:off x="1850" y="1091"/>
                <a:ext cx="2060" cy="2054"/>
                <a:chOff x="1618" y="860"/>
                <a:chExt cx="2524" cy="2518"/>
              </a:xfrm>
            </p:grpSpPr>
            <p:grpSp>
              <p:nvGrpSpPr>
                <p:cNvPr id="41" name="Group 10"/>
                <p:cNvGrpSpPr/>
                <p:nvPr/>
              </p:nvGrpSpPr>
              <p:grpSpPr bwMode="auto">
                <a:xfrm>
                  <a:off x="1618" y="860"/>
                  <a:ext cx="2524" cy="2518"/>
                  <a:chOff x="1618" y="860"/>
                  <a:chExt cx="2524" cy="2518"/>
                </a:xfrm>
              </p:grpSpPr>
              <p:sp>
                <p:nvSpPr>
                  <p:cNvPr id="45" name="Freeform 11"/>
                  <p:cNvSpPr/>
                  <p:nvPr/>
                </p:nvSpPr>
                <p:spPr bwMode="auto">
                  <a:xfrm>
                    <a:off x="1618" y="1223"/>
                    <a:ext cx="1262" cy="900"/>
                  </a:xfrm>
                  <a:custGeom>
                    <a:avLst/>
                    <a:gdLst>
                      <a:gd name="T0" fmla="*/ 363 w 174"/>
                      <a:gd name="T1" fmla="*/ 0 h 124"/>
                      <a:gd name="T2" fmla="*/ 0 w 174"/>
                      <a:gd name="T3" fmla="*/ 893 h 124"/>
                      <a:gd name="T4" fmla="*/ 1262 w 174"/>
                      <a:gd name="T5" fmla="*/ 900 h 124"/>
                      <a:gd name="T6" fmla="*/ 363 w 174"/>
                      <a:gd name="T7" fmla="*/ 0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50" y="0"/>
                        </a:moveTo>
                        <a:cubicBezTo>
                          <a:pt x="18" y="33"/>
                          <a:pt x="0" y="77"/>
                          <a:pt x="0" y="123"/>
                        </a:cubicBezTo>
                        <a:lnTo>
                          <a:pt x="174" y="124"/>
                        </a:lnTo>
                        <a:lnTo>
                          <a:pt x="50" y="0"/>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6" name="Freeform 12"/>
                  <p:cNvSpPr/>
                  <p:nvPr/>
                </p:nvSpPr>
                <p:spPr bwMode="auto">
                  <a:xfrm>
                    <a:off x="1980" y="860"/>
                    <a:ext cx="900" cy="1263"/>
                  </a:xfrm>
                  <a:custGeom>
                    <a:avLst/>
                    <a:gdLst>
                      <a:gd name="T0" fmla="*/ 893 w 124"/>
                      <a:gd name="T1" fmla="*/ 0 h 174"/>
                      <a:gd name="T2" fmla="*/ 0 w 124"/>
                      <a:gd name="T3" fmla="*/ 363 h 174"/>
                      <a:gd name="T4" fmla="*/ 900 w 124"/>
                      <a:gd name="T5" fmla="*/ 1263 h 174"/>
                      <a:gd name="T6" fmla="*/ 893 w 124"/>
                      <a:gd name="T7" fmla="*/ 0 h 174"/>
                      <a:gd name="T8" fmla="*/ 0 60000 65536"/>
                      <a:gd name="T9" fmla="*/ 0 60000 65536"/>
                      <a:gd name="T10" fmla="*/ 0 60000 65536"/>
                      <a:gd name="T11" fmla="*/ 0 60000 65536"/>
                      <a:gd name="T12" fmla="*/ 0 w 124"/>
                      <a:gd name="T13" fmla="*/ 0 h 174"/>
                      <a:gd name="T14" fmla="*/ 124 w 124"/>
                      <a:gd name="T15" fmla="*/ 174 h 174"/>
                    </a:gdLst>
                    <a:ahLst/>
                    <a:cxnLst>
                      <a:cxn ang="T8">
                        <a:pos x="T0" y="T1"/>
                      </a:cxn>
                      <a:cxn ang="T9">
                        <a:pos x="T2" y="T3"/>
                      </a:cxn>
                      <a:cxn ang="T10">
                        <a:pos x="T4" y="T5"/>
                      </a:cxn>
                      <a:cxn ang="T11">
                        <a:pos x="T6" y="T7"/>
                      </a:cxn>
                    </a:cxnLst>
                    <a:rect l="T12" t="T13" r="T14" b="T15"/>
                    <a:pathLst>
                      <a:path w="124" h="174">
                        <a:moveTo>
                          <a:pt x="123" y="0"/>
                        </a:moveTo>
                        <a:cubicBezTo>
                          <a:pt x="77" y="0"/>
                          <a:pt x="33" y="18"/>
                          <a:pt x="0" y="50"/>
                        </a:cubicBezTo>
                        <a:lnTo>
                          <a:pt x="124" y="174"/>
                        </a:lnTo>
                        <a:lnTo>
                          <a:pt x="123" y="0"/>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7" name="Freeform 13"/>
                  <p:cNvSpPr/>
                  <p:nvPr/>
                </p:nvSpPr>
                <p:spPr bwMode="auto">
                  <a:xfrm>
                    <a:off x="1618" y="2122"/>
                    <a:ext cx="1262" cy="892"/>
                  </a:xfrm>
                  <a:custGeom>
                    <a:avLst/>
                    <a:gdLst/>
                    <a:ahLst/>
                    <a:cxnLst>
                      <a:cxn ang="0">
                        <a:pos x="0" y="0"/>
                      </a:cxn>
                      <a:cxn ang="0">
                        <a:pos x="50" y="123"/>
                      </a:cxn>
                      <a:cxn ang="0">
                        <a:pos x="174" y="0"/>
                      </a:cxn>
                      <a:cxn ang="0">
                        <a:pos x="0" y="0"/>
                      </a:cxn>
                    </a:cxnLst>
                    <a:rect l="0" t="0" r="r" b="b"/>
                    <a:pathLst>
                      <a:path w="174" h="123">
                        <a:moveTo>
                          <a:pt x="0" y="0"/>
                        </a:moveTo>
                        <a:cubicBezTo>
                          <a:pt x="0" y="46"/>
                          <a:pt x="18" y="90"/>
                          <a:pt x="50" y="123"/>
                        </a:cubicBezTo>
                        <a:lnTo>
                          <a:pt x="174" y="0"/>
                        </a:lnTo>
                        <a:lnTo>
                          <a:pt x="0" y="0"/>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8" name="Freeform 14"/>
                  <p:cNvSpPr/>
                  <p:nvPr/>
                </p:nvSpPr>
                <p:spPr bwMode="auto">
                  <a:xfrm>
                    <a:off x="1979" y="2122"/>
                    <a:ext cx="899" cy="1255"/>
                  </a:xfrm>
                  <a:custGeom>
                    <a:avLst/>
                    <a:gdLst/>
                    <a:ahLst/>
                    <a:cxnLst>
                      <a:cxn ang="0">
                        <a:pos x="0" y="123"/>
                      </a:cxn>
                      <a:cxn ang="0">
                        <a:pos x="124" y="173"/>
                      </a:cxn>
                      <a:cxn ang="0">
                        <a:pos x="124" y="0"/>
                      </a:cxn>
                      <a:cxn ang="0">
                        <a:pos x="0" y="123"/>
                      </a:cxn>
                    </a:cxnLst>
                    <a:rect l="0" t="0" r="r" b="b"/>
                    <a:pathLst>
                      <a:path w="124" h="173">
                        <a:moveTo>
                          <a:pt x="0" y="123"/>
                        </a:moveTo>
                        <a:cubicBezTo>
                          <a:pt x="33" y="155"/>
                          <a:pt x="77" y="173"/>
                          <a:pt x="124" y="173"/>
                        </a:cubicBezTo>
                        <a:lnTo>
                          <a:pt x="124" y="0"/>
                        </a:lnTo>
                        <a:lnTo>
                          <a:pt x="0" y="123"/>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9" name="Freeform 15"/>
                  <p:cNvSpPr/>
                  <p:nvPr/>
                </p:nvSpPr>
                <p:spPr bwMode="auto">
                  <a:xfrm>
                    <a:off x="2880" y="2122"/>
                    <a:ext cx="892" cy="1255"/>
                  </a:xfrm>
                  <a:custGeom>
                    <a:avLst/>
                    <a:gdLst/>
                    <a:ahLst/>
                    <a:cxnLst>
                      <a:cxn ang="0">
                        <a:pos x="0" y="173"/>
                      </a:cxn>
                      <a:cxn ang="0">
                        <a:pos x="123" y="123"/>
                      </a:cxn>
                      <a:cxn ang="0">
                        <a:pos x="0" y="0"/>
                      </a:cxn>
                      <a:cxn ang="0">
                        <a:pos x="0" y="173"/>
                      </a:cxn>
                    </a:cxnLst>
                    <a:rect l="0" t="0" r="r" b="b"/>
                    <a:pathLst>
                      <a:path w="123" h="173">
                        <a:moveTo>
                          <a:pt x="0" y="173"/>
                        </a:moveTo>
                        <a:cubicBezTo>
                          <a:pt x="46" y="173"/>
                          <a:pt x="90" y="155"/>
                          <a:pt x="123" y="123"/>
                        </a:cubicBezTo>
                        <a:lnTo>
                          <a:pt x="0" y="0"/>
                        </a:lnTo>
                        <a:lnTo>
                          <a:pt x="0" y="173"/>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0" name="Freeform 16"/>
                  <p:cNvSpPr/>
                  <p:nvPr/>
                </p:nvSpPr>
                <p:spPr bwMode="auto">
                  <a:xfrm>
                    <a:off x="2880" y="860"/>
                    <a:ext cx="892" cy="1263"/>
                  </a:xfrm>
                  <a:custGeom>
                    <a:avLst/>
                    <a:gdLst>
                      <a:gd name="T0" fmla="*/ 892 w 123"/>
                      <a:gd name="T1" fmla="*/ 363 h 174"/>
                      <a:gd name="T2" fmla="*/ 0 w 123"/>
                      <a:gd name="T3" fmla="*/ 0 h 174"/>
                      <a:gd name="T4" fmla="*/ 0 w 123"/>
                      <a:gd name="T5" fmla="*/ 1263 h 174"/>
                      <a:gd name="T6" fmla="*/ 892 w 123"/>
                      <a:gd name="T7" fmla="*/ 363 h 174"/>
                      <a:gd name="T8" fmla="*/ 0 60000 65536"/>
                      <a:gd name="T9" fmla="*/ 0 60000 65536"/>
                      <a:gd name="T10" fmla="*/ 0 60000 65536"/>
                      <a:gd name="T11" fmla="*/ 0 60000 65536"/>
                      <a:gd name="T12" fmla="*/ 0 w 123"/>
                      <a:gd name="T13" fmla="*/ 0 h 174"/>
                      <a:gd name="T14" fmla="*/ 123 w 123"/>
                      <a:gd name="T15" fmla="*/ 174 h 174"/>
                    </a:gdLst>
                    <a:ahLst/>
                    <a:cxnLst>
                      <a:cxn ang="T8">
                        <a:pos x="T0" y="T1"/>
                      </a:cxn>
                      <a:cxn ang="T9">
                        <a:pos x="T2" y="T3"/>
                      </a:cxn>
                      <a:cxn ang="T10">
                        <a:pos x="T4" y="T5"/>
                      </a:cxn>
                      <a:cxn ang="T11">
                        <a:pos x="T6" y="T7"/>
                      </a:cxn>
                    </a:cxnLst>
                    <a:rect l="T12" t="T13" r="T14" b="T15"/>
                    <a:pathLst>
                      <a:path w="123" h="174">
                        <a:moveTo>
                          <a:pt x="123" y="50"/>
                        </a:moveTo>
                        <a:cubicBezTo>
                          <a:pt x="90" y="18"/>
                          <a:pt x="46" y="0"/>
                          <a:pt x="0" y="0"/>
                        </a:cubicBezTo>
                        <a:lnTo>
                          <a:pt x="0" y="174"/>
                        </a:lnTo>
                        <a:lnTo>
                          <a:pt x="123" y="50"/>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1" name="Freeform 17"/>
                  <p:cNvSpPr/>
                  <p:nvPr/>
                </p:nvSpPr>
                <p:spPr bwMode="auto">
                  <a:xfrm>
                    <a:off x="2880" y="1223"/>
                    <a:ext cx="1262" cy="900"/>
                  </a:xfrm>
                  <a:custGeom>
                    <a:avLst/>
                    <a:gdLst>
                      <a:gd name="T0" fmla="*/ 1262 w 174"/>
                      <a:gd name="T1" fmla="*/ 900 h 124"/>
                      <a:gd name="T2" fmla="*/ 892 w 174"/>
                      <a:gd name="T3" fmla="*/ 0 h 124"/>
                      <a:gd name="T4" fmla="*/ 0 w 174"/>
                      <a:gd name="T5" fmla="*/ 900 h 124"/>
                      <a:gd name="T6" fmla="*/ 1262 w 174"/>
                      <a:gd name="T7" fmla="*/ 900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174" y="124"/>
                        </a:moveTo>
                        <a:cubicBezTo>
                          <a:pt x="174" y="77"/>
                          <a:pt x="155" y="33"/>
                          <a:pt x="123" y="0"/>
                        </a:cubicBezTo>
                        <a:lnTo>
                          <a:pt x="0" y="124"/>
                        </a:lnTo>
                        <a:lnTo>
                          <a:pt x="174" y="124"/>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2" name="Freeform 18"/>
                  <p:cNvSpPr/>
                  <p:nvPr/>
                </p:nvSpPr>
                <p:spPr bwMode="auto">
                  <a:xfrm>
                    <a:off x="2880" y="2122"/>
                    <a:ext cx="1262" cy="892"/>
                  </a:xfrm>
                  <a:custGeom>
                    <a:avLst/>
                    <a:gdLst/>
                    <a:ahLst/>
                    <a:cxnLst>
                      <a:cxn ang="0">
                        <a:pos x="123" y="123"/>
                      </a:cxn>
                      <a:cxn ang="0">
                        <a:pos x="174" y="0"/>
                      </a:cxn>
                      <a:cxn ang="0">
                        <a:pos x="0" y="0"/>
                      </a:cxn>
                      <a:cxn ang="0">
                        <a:pos x="123" y="123"/>
                      </a:cxn>
                    </a:cxnLst>
                    <a:rect l="0" t="0" r="r" b="b"/>
                    <a:pathLst>
                      <a:path w="174" h="123">
                        <a:moveTo>
                          <a:pt x="123" y="123"/>
                        </a:moveTo>
                        <a:cubicBezTo>
                          <a:pt x="155" y="90"/>
                          <a:pt x="174" y="46"/>
                          <a:pt x="174" y="0"/>
                        </a:cubicBezTo>
                        <a:lnTo>
                          <a:pt x="0" y="0"/>
                        </a:lnTo>
                        <a:lnTo>
                          <a:pt x="123" y="123"/>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42" name="Group 19"/>
                <p:cNvGrpSpPr/>
                <p:nvPr/>
              </p:nvGrpSpPr>
              <p:grpSpPr bwMode="auto">
                <a:xfrm>
                  <a:off x="2211" y="1451"/>
                  <a:ext cx="1337" cy="1337"/>
                  <a:chOff x="3544" y="1009"/>
                  <a:chExt cx="487" cy="487"/>
                </a:xfrm>
              </p:grpSpPr>
              <p:sp>
                <p:nvSpPr>
                  <p:cNvPr id="43" name="Oval 20"/>
                  <p:cNvSpPr>
                    <a:spLocks noChangeArrowheads="1"/>
                  </p:cNvSpPr>
                  <p:nvPr/>
                </p:nvSpPr>
                <p:spPr bwMode="auto">
                  <a:xfrm>
                    <a:off x="3544" y="1009"/>
                    <a:ext cx="487" cy="487"/>
                  </a:xfrm>
                  <a:prstGeom prst="ellipse">
                    <a:avLst/>
                  </a:prstGeom>
                  <a:solidFill>
                    <a:srgbClr val="ECECEC"/>
                  </a:solidFill>
                  <a:ln w="6350">
                    <a:solidFill>
                      <a:srgbClr val="FFFFFF"/>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4" name="Oval 21"/>
                  <p:cNvSpPr>
                    <a:spLocks noChangeArrowheads="1"/>
                  </p:cNvSpPr>
                  <p:nvPr/>
                </p:nvSpPr>
                <p:spPr bwMode="auto">
                  <a:xfrm>
                    <a:off x="3746" y="1211"/>
                    <a:ext cx="82" cy="82"/>
                  </a:xfrm>
                  <a:prstGeom prst="ellipse">
                    <a:avLst/>
                  </a:prstGeom>
                  <a:solidFill>
                    <a:srgbClr val="000000"/>
                  </a:solidFill>
                  <a:ln w="6350">
                    <a:solidFill>
                      <a:srgbClr val="FFFFFF"/>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sp>
            <p:nvSpPr>
              <p:cNvPr id="40" name="Oval 23"/>
              <p:cNvSpPr>
                <a:spLocks noChangeArrowheads="1"/>
              </p:cNvSpPr>
              <p:nvPr/>
            </p:nvSpPr>
            <p:spPr bwMode="gray">
              <a:xfrm>
                <a:off x="2354" y="1593"/>
                <a:ext cx="1052" cy="1051"/>
              </a:xfrm>
              <a:prstGeom prst="ellipse">
                <a:avLst/>
              </a:prstGeom>
              <a:solidFill>
                <a:srgbClr val="0069B8"/>
              </a:solidFill>
              <a:ln w="6350">
                <a:noFill/>
                <a:rou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sp>
          <p:nvSpPr>
            <p:cNvPr id="30" name="Text Box 25"/>
            <p:cNvSpPr txBox="1">
              <a:spLocks noChangeArrowheads="1"/>
            </p:cNvSpPr>
            <p:nvPr/>
          </p:nvSpPr>
          <p:spPr bwMode="auto">
            <a:xfrm>
              <a:off x="2553" y="2192"/>
              <a:ext cx="104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1" name="Text Box 26"/>
            <p:cNvSpPr txBox="1">
              <a:spLocks noChangeArrowheads="1"/>
            </p:cNvSpPr>
            <p:nvPr/>
          </p:nvSpPr>
          <p:spPr bwMode="auto">
            <a:xfrm>
              <a:off x="2504" y="1397"/>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2" name="Text Box 27"/>
            <p:cNvSpPr txBox="1">
              <a:spLocks noChangeArrowheads="1"/>
            </p:cNvSpPr>
            <p:nvPr/>
          </p:nvSpPr>
          <p:spPr bwMode="auto">
            <a:xfrm>
              <a:off x="3187" y="1397"/>
              <a:ext cx="50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3" name="Text Box 28"/>
            <p:cNvSpPr txBox="1">
              <a:spLocks noChangeArrowheads="1"/>
            </p:cNvSpPr>
            <p:nvPr/>
          </p:nvSpPr>
          <p:spPr bwMode="auto">
            <a:xfrm>
              <a:off x="3170" y="3042"/>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4" name="Text Box 29"/>
            <p:cNvSpPr txBox="1">
              <a:spLocks noChangeArrowheads="1"/>
            </p:cNvSpPr>
            <p:nvPr/>
          </p:nvSpPr>
          <p:spPr bwMode="auto">
            <a:xfrm>
              <a:off x="2519" y="3042"/>
              <a:ext cx="50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5" name="Text Box 30"/>
            <p:cNvSpPr txBox="1">
              <a:spLocks noChangeArrowheads="1"/>
            </p:cNvSpPr>
            <p:nvPr/>
          </p:nvSpPr>
          <p:spPr bwMode="auto">
            <a:xfrm>
              <a:off x="2034" y="2512"/>
              <a:ext cx="50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6" name="Text Box 31"/>
            <p:cNvSpPr txBox="1">
              <a:spLocks noChangeArrowheads="1"/>
            </p:cNvSpPr>
            <p:nvPr/>
          </p:nvSpPr>
          <p:spPr bwMode="auto">
            <a:xfrm>
              <a:off x="3687" y="2512"/>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7" name="Text Box 32"/>
            <p:cNvSpPr txBox="1">
              <a:spLocks noChangeArrowheads="1"/>
            </p:cNvSpPr>
            <p:nvPr/>
          </p:nvSpPr>
          <p:spPr bwMode="auto">
            <a:xfrm>
              <a:off x="3648" y="1885"/>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8" name="Text Box 33"/>
            <p:cNvSpPr txBox="1">
              <a:spLocks noChangeArrowheads="1"/>
            </p:cNvSpPr>
            <p:nvPr/>
          </p:nvSpPr>
          <p:spPr bwMode="auto">
            <a:xfrm>
              <a:off x="2002" y="1885"/>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53" name="文本框 8"/>
          <p:cNvSpPr txBox="1"/>
          <p:nvPr/>
        </p:nvSpPr>
        <p:spPr>
          <a:xfrm>
            <a:off x="6102862" y="2339856"/>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4" name="文本框 8"/>
          <p:cNvSpPr txBox="1"/>
          <p:nvPr/>
        </p:nvSpPr>
        <p:spPr>
          <a:xfrm>
            <a:off x="6102862" y="3303067"/>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4BC4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5" name="文本框 8"/>
          <p:cNvSpPr txBox="1"/>
          <p:nvPr/>
        </p:nvSpPr>
        <p:spPr>
          <a:xfrm>
            <a:off x="6102861" y="4276364"/>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请再次输入您的标题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p:tgtEl>
                                          <p:spTgt spid="53"/>
                                        </p:tgtEl>
                                        <p:attrNameLst>
                                          <p:attrName>ppt_y</p:attrName>
                                        </p:attrNameLst>
                                      </p:cBhvr>
                                      <p:tavLst>
                                        <p:tav tm="0">
                                          <p:val>
                                            <p:strVal val="#ppt_y+#ppt_h*1.125000"/>
                                          </p:val>
                                        </p:tav>
                                        <p:tav tm="100000">
                                          <p:val>
                                            <p:strVal val="#ppt_y"/>
                                          </p:val>
                                        </p:tav>
                                      </p:tavLst>
                                    </p:anim>
                                    <p:animEffect transition="in" filter="wipe(up)">
                                      <p:cBhvr>
                                        <p:cTn id="21" dur="500"/>
                                        <p:tgtEl>
                                          <p:spTgt spid="53"/>
                                        </p:tgtEl>
                                      </p:cBhvr>
                                    </p:animEffect>
                                  </p:childTnLst>
                                </p:cTn>
                              </p:par>
                            </p:childTnLst>
                          </p:cTn>
                        </p:par>
                        <p:par>
                          <p:cTn id="22" fill="hold">
                            <p:stCondLst>
                              <p:cond delay="1500"/>
                            </p:stCondLst>
                            <p:childTnLst>
                              <p:par>
                                <p:cTn id="23" presetID="12" presetClass="entr" presetSubtype="4"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p:tgtEl>
                                          <p:spTgt spid="54"/>
                                        </p:tgtEl>
                                        <p:attrNameLst>
                                          <p:attrName>ppt_y</p:attrName>
                                        </p:attrNameLst>
                                      </p:cBhvr>
                                      <p:tavLst>
                                        <p:tav tm="0">
                                          <p:val>
                                            <p:strVal val="#ppt_y+#ppt_h*1.125000"/>
                                          </p:val>
                                        </p:tav>
                                        <p:tav tm="100000">
                                          <p:val>
                                            <p:strVal val="#ppt_y"/>
                                          </p:val>
                                        </p:tav>
                                      </p:tavLst>
                                    </p:anim>
                                    <p:animEffect transition="in" filter="wipe(up)">
                                      <p:cBhvr>
                                        <p:cTn id="26" dur="500"/>
                                        <p:tgtEl>
                                          <p:spTgt spid="54"/>
                                        </p:tgtEl>
                                      </p:cBhvr>
                                    </p:animEffect>
                                  </p:childTnLst>
                                </p:cTn>
                              </p:par>
                            </p:childTnLst>
                          </p:cTn>
                        </p:par>
                        <p:par>
                          <p:cTn id="27" fill="hold">
                            <p:stCondLst>
                              <p:cond delay="2000"/>
                            </p:stCondLst>
                            <p:childTnLst>
                              <p:par>
                                <p:cTn id="28" presetID="12" presetClass="entr" presetSubtype="4"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p:tgtEl>
                                          <p:spTgt spid="55"/>
                                        </p:tgtEl>
                                        <p:attrNameLst>
                                          <p:attrName>ppt_y</p:attrName>
                                        </p:attrNameLst>
                                      </p:cBhvr>
                                      <p:tavLst>
                                        <p:tav tm="0">
                                          <p:val>
                                            <p:strVal val="#ppt_y+#ppt_h*1.125000"/>
                                          </p:val>
                                        </p:tav>
                                        <p:tav tm="100000">
                                          <p:val>
                                            <p:strVal val="#ppt_y"/>
                                          </p:val>
                                        </p:tav>
                                      </p:tavLst>
                                    </p:anim>
                                    <p:animEffect transition="in" filter="wipe(up)">
                                      <p:cBhvr>
                                        <p:cTn id="3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11"/>
          <p:cNvSpPr>
            <a:spLocks noChangeArrowheads="1"/>
          </p:cNvSpPr>
          <p:nvPr/>
        </p:nvSpPr>
        <p:spPr bwMode="auto">
          <a:xfrm>
            <a:off x="3630103" y="2844653"/>
            <a:ext cx="4697221" cy="1658301"/>
          </a:xfrm>
          <a:prstGeom prst="ellipse">
            <a:avLst/>
          </a:prstGeom>
          <a:noFill/>
          <a:ln w="44450" cap="flat" cmpd="sng" algn="ctr">
            <a:solidFill>
              <a:schemeClr val="bg1">
                <a:lumMod val="85000"/>
              </a:schemeClr>
            </a:solidFill>
            <a:prstDash val="solid"/>
            <a:miter lim="800000"/>
          </a:ln>
          <a:effectLst/>
          <a:scene3d>
            <a:camera prst="orthographicFront"/>
            <a:lightRig rig="flat" dir="t"/>
          </a:scene3d>
          <a:sp3d prstMaterial="clear">
            <a:contourClr>
              <a:srgbClr val="D7E4BE"/>
            </a:contourClr>
          </a:sp3d>
        </p:spPr>
        <p:txBody>
          <a:bodyPr anchor="ctr"/>
          <a:lstStyle/>
          <a:p>
            <a:pPr algn="ctr" eaLnBrk="0" fontAlgn="ctr" hangingPunct="0">
              <a:buClr>
                <a:srgbClr val="FF0000"/>
              </a:buClr>
              <a:buSzPct val="70000"/>
              <a:defRPr/>
            </a:pP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57" name="Oval 11"/>
          <p:cNvSpPr>
            <a:spLocks noChangeArrowheads="1"/>
          </p:cNvSpPr>
          <p:nvPr/>
        </p:nvSpPr>
        <p:spPr bwMode="auto">
          <a:xfrm rot="3293441" flipH="1">
            <a:off x="3744845" y="2802064"/>
            <a:ext cx="4467737" cy="1743479"/>
          </a:xfrm>
          <a:prstGeom prst="ellipse">
            <a:avLst/>
          </a:prstGeom>
          <a:noFill/>
          <a:ln w="44450" cap="flat" cmpd="sng" algn="ctr">
            <a:solidFill>
              <a:schemeClr val="bg1">
                <a:lumMod val="85000"/>
              </a:schemeClr>
            </a:solidFill>
            <a:prstDash val="solid"/>
            <a:miter lim="800000"/>
          </a:ln>
          <a:effectLst/>
          <a:scene3d>
            <a:camera prst="orthographicFront"/>
            <a:lightRig rig="flat" dir="t"/>
          </a:scene3d>
          <a:sp3d prstMaterial="clear">
            <a:contourClr>
              <a:srgbClr val="D7E4BE"/>
            </a:contourClr>
          </a:sp3d>
        </p:spPr>
        <p:txBody>
          <a:bodyPr anchor="ctr"/>
          <a:lstStyle/>
          <a:p>
            <a:pPr algn="ctr" eaLnBrk="0" fontAlgn="ctr" hangingPunct="0">
              <a:buClr>
                <a:srgbClr val="FF0000"/>
              </a:buClr>
              <a:buSzPct val="70000"/>
              <a:defRPr/>
            </a:pP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58" name="Oval 11"/>
          <p:cNvSpPr>
            <a:spLocks noChangeArrowheads="1"/>
          </p:cNvSpPr>
          <p:nvPr/>
        </p:nvSpPr>
        <p:spPr bwMode="auto">
          <a:xfrm rot="18306559">
            <a:off x="3744845" y="2802064"/>
            <a:ext cx="4467737" cy="1743479"/>
          </a:xfrm>
          <a:prstGeom prst="ellipse">
            <a:avLst/>
          </a:prstGeom>
          <a:noFill/>
          <a:ln w="44450" cap="flat" cmpd="sng" algn="ctr">
            <a:solidFill>
              <a:schemeClr val="bg1">
                <a:lumMod val="85000"/>
              </a:schemeClr>
            </a:solidFill>
            <a:prstDash val="solid"/>
            <a:miter lim="800000"/>
          </a:ln>
          <a:effectLst/>
          <a:scene3d>
            <a:camera prst="orthographicFront"/>
            <a:lightRig rig="flat" dir="t"/>
          </a:scene3d>
          <a:sp3d prstMaterial="clear">
            <a:contourClr>
              <a:srgbClr val="D7E4BE"/>
            </a:contourClr>
          </a:sp3d>
        </p:spPr>
        <p:txBody>
          <a:bodyPr anchor="ctr"/>
          <a:lstStyle/>
          <a:p>
            <a:pPr algn="ctr" eaLnBrk="0" fontAlgn="ctr" hangingPunct="0">
              <a:buClr>
                <a:srgbClr val="FF0000"/>
              </a:buClr>
              <a:buSzPct val="70000"/>
              <a:defRPr/>
            </a:pP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6454048" y="4561345"/>
            <a:ext cx="1155888" cy="1059378"/>
            <a:chOff x="6454048" y="4561345"/>
            <a:chExt cx="1155888" cy="1059378"/>
          </a:xfrm>
        </p:grpSpPr>
        <p:sp>
          <p:nvSpPr>
            <p:cNvPr id="60" name="Oval 2"/>
            <p:cNvSpPr>
              <a:spLocks noChangeAspect="1" noChangeArrowheads="1"/>
            </p:cNvSpPr>
            <p:nvPr/>
          </p:nvSpPr>
          <p:spPr bwMode="auto">
            <a:xfrm>
              <a:off x="6498977" y="4561345"/>
              <a:ext cx="1109208" cy="1059378"/>
            </a:xfrm>
            <a:prstGeom prst="ellipse">
              <a:avLst/>
            </a:prstGeom>
            <a:solidFill>
              <a:schemeClr val="tx1">
                <a:lumMod val="65000"/>
                <a:lumOff val="35000"/>
              </a:schemeClr>
            </a:solidFill>
            <a:ln w="25400" cap="flat" cmpd="sng" algn="ctr">
              <a:noFill/>
              <a:prstDash val="solid"/>
              <a:miter lim="800000"/>
            </a:ln>
            <a:effectLst/>
            <a:scene3d>
              <a:camera prst="orthographicFront"/>
              <a:lightRig rig="flat" dir="t"/>
            </a:scene3d>
            <a:sp3d>
              <a:contourClr>
                <a:srgbClr val="AFEAFF"/>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61" name="TextBox 146"/>
            <p:cNvSpPr txBox="1">
              <a:spLocks noChangeArrowheads="1"/>
            </p:cNvSpPr>
            <p:nvPr/>
          </p:nvSpPr>
          <p:spPr bwMode="auto">
            <a:xfrm>
              <a:off x="6454048" y="4913359"/>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4314164" y="1710201"/>
            <a:ext cx="1155888" cy="1059378"/>
            <a:chOff x="4314164" y="1710201"/>
            <a:chExt cx="1155888" cy="1059378"/>
          </a:xfrm>
        </p:grpSpPr>
        <p:sp>
          <p:nvSpPr>
            <p:cNvPr id="63" name="Oval 2"/>
            <p:cNvSpPr>
              <a:spLocks noChangeAspect="1" noChangeArrowheads="1"/>
            </p:cNvSpPr>
            <p:nvPr/>
          </p:nvSpPr>
          <p:spPr bwMode="auto">
            <a:xfrm>
              <a:off x="4352076" y="1710201"/>
              <a:ext cx="1109208" cy="1059378"/>
            </a:xfrm>
            <a:prstGeom prst="ellipse">
              <a:avLst/>
            </a:prstGeom>
            <a:solidFill>
              <a:schemeClr val="tx1">
                <a:lumMod val="65000"/>
                <a:lumOff val="35000"/>
              </a:schemeClr>
            </a:solidFill>
            <a:ln w="25400" cap="flat" cmpd="sng" algn="ctr">
              <a:noFill/>
              <a:prstDash val="solid"/>
              <a:miter lim="800000"/>
            </a:ln>
            <a:effectLst/>
            <a:scene3d>
              <a:camera prst="orthographicFront"/>
              <a:lightRig rig="flat" dir="t"/>
            </a:scene3d>
            <a:sp3d>
              <a:contourClr>
                <a:srgbClr val="AFEAFF"/>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64" name="TextBox 146"/>
            <p:cNvSpPr txBox="1">
              <a:spLocks noChangeArrowheads="1"/>
            </p:cNvSpPr>
            <p:nvPr/>
          </p:nvSpPr>
          <p:spPr bwMode="auto">
            <a:xfrm>
              <a:off x="4314164" y="2060547"/>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4326443" y="4561345"/>
            <a:ext cx="1162906" cy="1059378"/>
            <a:chOff x="4326443" y="4561345"/>
            <a:chExt cx="1162906" cy="1059378"/>
          </a:xfrm>
        </p:grpSpPr>
        <p:sp>
          <p:nvSpPr>
            <p:cNvPr id="66" name="Oval 2"/>
            <p:cNvSpPr>
              <a:spLocks noChangeAspect="1" noChangeArrowheads="1"/>
            </p:cNvSpPr>
            <p:nvPr/>
          </p:nvSpPr>
          <p:spPr bwMode="auto">
            <a:xfrm>
              <a:off x="4380141" y="4561345"/>
              <a:ext cx="1109208" cy="1059378"/>
            </a:xfrm>
            <a:prstGeom prst="ellipse">
              <a:avLst/>
            </a:prstGeom>
            <a:solidFill>
              <a:srgbClr val="94BC48"/>
            </a:solidFill>
            <a:ln w="25400" cap="flat" cmpd="sng" algn="ctr">
              <a:noFill/>
              <a:prstDash val="solid"/>
              <a:miter lim="800000"/>
            </a:ln>
            <a:effectLst/>
            <a:scene3d>
              <a:camera prst="orthographicFront"/>
              <a:lightRig rig="flat" dir="t"/>
            </a:scene3d>
            <a:sp3d>
              <a:bevelB w="0" h="0"/>
              <a:contourClr>
                <a:srgbClr val="89FF8C"/>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67" name="TextBox 146"/>
            <p:cNvSpPr txBox="1">
              <a:spLocks noChangeArrowheads="1"/>
            </p:cNvSpPr>
            <p:nvPr/>
          </p:nvSpPr>
          <p:spPr bwMode="auto">
            <a:xfrm>
              <a:off x="4326443" y="4913359"/>
              <a:ext cx="1157642"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3516093" y="3131602"/>
            <a:ext cx="1155888" cy="1059378"/>
            <a:chOff x="3516093" y="3131602"/>
            <a:chExt cx="1155888" cy="1059378"/>
          </a:xfrm>
        </p:grpSpPr>
        <p:sp>
          <p:nvSpPr>
            <p:cNvPr id="69" name="Oval 2"/>
            <p:cNvSpPr>
              <a:spLocks noChangeAspect="1" noChangeArrowheads="1"/>
            </p:cNvSpPr>
            <p:nvPr/>
          </p:nvSpPr>
          <p:spPr bwMode="auto">
            <a:xfrm>
              <a:off x="3561016" y="3131602"/>
              <a:ext cx="1109207" cy="1059378"/>
            </a:xfrm>
            <a:prstGeom prst="ellipse">
              <a:avLst/>
            </a:prstGeom>
            <a:solidFill>
              <a:srgbClr val="0069B8"/>
            </a:solidFill>
            <a:ln w="25400" cap="flat" cmpd="sng" algn="ctr">
              <a:noFill/>
              <a:prstDash val="solid"/>
              <a:miter lim="800000"/>
            </a:ln>
            <a:effectLst/>
            <a:scene3d>
              <a:camera prst="orthographicFront"/>
              <a:lightRig rig="flat" dir="t"/>
            </a:scene3d>
            <a:sp3d>
              <a:bevelB w="0" h="0"/>
              <a:contourClr>
                <a:srgbClr val="FFE593"/>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70" name="TextBox 146"/>
            <p:cNvSpPr txBox="1">
              <a:spLocks noChangeArrowheads="1"/>
            </p:cNvSpPr>
            <p:nvPr/>
          </p:nvSpPr>
          <p:spPr bwMode="auto">
            <a:xfrm>
              <a:off x="3516093" y="3483616"/>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7211778" y="3131602"/>
            <a:ext cx="1155888" cy="1059378"/>
            <a:chOff x="7211778" y="3131602"/>
            <a:chExt cx="1155888" cy="1059378"/>
          </a:xfrm>
        </p:grpSpPr>
        <p:sp>
          <p:nvSpPr>
            <p:cNvPr id="72" name="Oval 2"/>
            <p:cNvSpPr>
              <a:spLocks noChangeAspect="1" noChangeArrowheads="1"/>
            </p:cNvSpPr>
            <p:nvPr/>
          </p:nvSpPr>
          <p:spPr bwMode="auto">
            <a:xfrm>
              <a:off x="7256706" y="3131602"/>
              <a:ext cx="1109208" cy="1059378"/>
            </a:xfrm>
            <a:prstGeom prst="ellipse">
              <a:avLst/>
            </a:prstGeom>
            <a:solidFill>
              <a:srgbClr val="0069B8"/>
            </a:solidFill>
            <a:ln w="25400" cap="flat" cmpd="sng" algn="ctr">
              <a:noFill/>
              <a:prstDash val="solid"/>
              <a:miter lim="800000"/>
            </a:ln>
            <a:effectLst/>
            <a:scene3d>
              <a:camera prst="orthographicFront"/>
              <a:lightRig rig="flat" dir="t"/>
            </a:scene3d>
            <a:sp3d>
              <a:bevelB w="0" h="0"/>
              <a:contourClr>
                <a:srgbClr val="FFE593"/>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73" name="TextBox 146"/>
            <p:cNvSpPr txBox="1">
              <a:spLocks noChangeArrowheads="1"/>
            </p:cNvSpPr>
            <p:nvPr/>
          </p:nvSpPr>
          <p:spPr bwMode="auto">
            <a:xfrm>
              <a:off x="7211778" y="3483616"/>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6440016" y="1710201"/>
            <a:ext cx="1157642" cy="1059378"/>
            <a:chOff x="6440016" y="1710201"/>
            <a:chExt cx="1157642" cy="1059378"/>
          </a:xfrm>
        </p:grpSpPr>
        <p:sp>
          <p:nvSpPr>
            <p:cNvPr id="75" name="Oval 2"/>
            <p:cNvSpPr>
              <a:spLocks noChangeAspect="1" noChangeArrowheads="1"/>
            </p:cNvSpPr>
            <p:nvPr/>
          </p:nvSpPr>
          <p:spPr bwMode="auto">
            <a:xfrm>
              <a:off x="6479682" y="1710201"/>
              <a:ext cx="1109208" cy="1059378"/>
            </a:xfrm>
            <a:prstGeom prst="ellipse">
              <a:avLst/>
            </a:prstGeom>
            <a:solidFill>
              <a:srgbClr val="94BC48"/>
            </a:solidFill>
            <a:ln w="25400" cap="flat" cmpd="sng" algn="ctr">
              <a:noFill/>
              <a:prstDash val="solid"/>
              <a:miter lim="800000"/>
            </a:ln>
            <a:effectLst/>
            <a:scene3d>
              <a:camera prst="orthographicFront"/>
              <a:lightRig rig="flat" dir="t"/>
            </a:scene3d>
            <a:sp3d>
              <a:bevelB w="0" h="0"/>
              <a:contourClr>
                <a:srgbClr val="89FF8C"/>
              </a:contourClr>
            </a:sp3d>
          </p:spPr>
          <p:txBody>
            <a:bodyPr anchor="ctr"/>
            <a:lstStyle/>
            <a:p>
              <a:pPr algn="ctr" eaLnBrk="0" fontAlgn="ctr" hangingPunct="0">
                <a:buClr>
                  <a:srgbClr val="FF0000"/>
                </a:buClr>
                <a:buSzPct val="70000"/>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76" name="TextBox 146"/>
            <p:cNvSpPr txBox="1">
              <a:spLocks noChangeArrowheads="1"/>
            </p:cNvSpPr>
            <p:nvPr/>
          </p:nvSpPr>
          <p:spPr bwMode="auto">
            <a:xfrm>
              <a:off x="6440016" y="2060547"/>
              <a:ext cx="1157642"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sp>
        <p:nvSpPr>
          <p:cNvPr id="77" name="矩形 76"/>
          <p:cNvSpPr/>
          <p:nvPr/>
        </p:nvSpPr>
        <p:spPr>
          <a:xfrm>
            <a:off x="995423" y="1843781"/>
            <a:ext cx="3333706" cy="609398"/>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8" name="矩形 77"/>
          <p:cNvSpPr/>
          <p:nvPr/>
        </p:nvSpPr>
        <p:spPr>
          <a:xfrm>
            <a:off x="891251" y="3413495"/>
            <a:ext cx="2635222" cy="867930"/>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9" name="矩形 78"/>
          <p:cNvSpPr/>
          <p:nvPr/>
        </p:nvSpPr>
        <p:spPr>
          <a:xfrm>
            <a:off x="891251" y="4913359"/>
            <a:ext cx="3332314" cy="609398"/>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0" name="矩形 79"/>
          <p:cNvSpPr/>
          <p:nvPr/>
        </p:nvSpPr>
        <p:spPr>
          <a:xfrm>
            <a:off x="7811310" y="1935191"/>
            <a:ext cx="3258934" cy="609398"/>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1" name="矩形 80"/>
          <p:cNvSpPr/>
          <p:nvPr/>
        </p:nvSpPr>
        <p:spPr>
          <a:xfrm>
            <a:off x="8430954" y="3340499"/>
            <a:ext cx="288174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2" name="矩形 81"/>
          <p:cNvSpPr/>
          <p:nvPr/>
        </p:nvSpPr>
        <p:spPr>
          <a:xfrm>
            <a:off x="7783390" y="4696042"/>
            <a:ext cx="288174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par>
                                    <p:cTn id="16" presetID="53" presetClass="entr" presetSubtype="16"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par>
                                    <p:cTn id="30" presetID="53" presetClass="entr" presetSubtype="16"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p:cTn id="32" dur="500" fill="hold"/>
                                            <p:tgtEl>
                                              <p:spTgt spid="71"/>
                                            </p:tgtEl>
                                            <p:attrNameLst>
                                              <p:attrName>ppt_w</p:attrName>
                                            </p:attrNameLst>
                                          </p:cBhvr>
                                          <p:tavLst>
                                            <p:tav tm="0">
                                              <p:val>
                                                <p:fltVal val="0"/>
                                              </p:val>
                                            </p:tav>
                                            <p:tav tm="100000">
                                              <p:val>
                                                <p:strVal val="#ppt_w"/>
                                              </p:val>
                                            </p:tav>
                                          </p:tavLst>
                                        </p:anim>
                                        <p:anim calcmode="lin" valueType="num">
                                          <p:cBhvr>
                                            <p:cTn id="33" dur="500" fill="hold"/>
                                            <p:tgtEl>
                                              <p:spTgt spid="71"/>
                                            </p:tgtEl>
                                            <p:attrNameLst>
                                              <p:attrName>ppt_h</p:attrName>
                                            </p:attrNameLst>
                                          </p:cBhvr>
                                          <p:tavLst>
                                            <p:tav tm="0">
                                              <p:val>
                                                <p:fltVal val="0"/>
                                              </p:val>
                                            </p:tav>
                                            <p:tav tm="100000">
                                              <p:val>
                                                <p:strVal val="#ppt_h"/>
                                              </p:val>
                                            </p:tav>
                                          </p:tavLst>
                                        </p:anim>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1500"/>
                                </p:stCondLst>
                                <p:childTnLst>
                                  <p:par>
                                    <p:cTn id="49" presetID="2" presetClass="entr" presetSubtype="8" fill="hold" grpId="0" nodeType="afterEffect" p14:presetBounceEnd="42000">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14:bounceEnd="42000">
                                          <p:cBhvr additive="base">
                                            <p:cTn id="51" dur="500" fill="hold"/>
                                            <p:tgtEl>
                                              <p:spTgt spid="77"/>
                                            </p:tgtEl>
                                            <p:attrNameLst>
                                              <p:attrName>ppt_x</p:attrName>
                                            </p:attrNameLst>
                                          </p:cBhvr>
                                          <p:tavLst>
                                            <p:tav tm="0">
                                              <p:val>
                                                <p:strVal val="0-#ppt_w/2"/>
                                              </p:val>
                                            </p:tav>
                                            <p:tav tm="100000">
                                              <p:val>
                                                <p:strVal val="#ppt_x"/>
                                              </p:val>
                                            </p:tav>
                                          </p:tavLst>
                                        </p:anim>
                                        <p:anim calcmode="lin" valueType="num" p14:bounceEnd="42000">
                                          <p:cBhvr additive="base">
                                            <p:cTn id="52" dur="500" fill="hold"/>
                                            <p:tgtEl>
                                              <p:spTgt spid="7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14:presetBounceEnd="42000">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14:bounceEnd="42000">
                                          <p:cBhvr additive="base">
                                            <p:cTn id="55" dur="500" fill="hold"/>
                                            <p:tgtEl>
                                              <p:spTgt spid="78"/>
                                            </p:tgtEl>
                                            <p:attrNameLst>
                                              <p:attrName>ppt_x</p:attrName>
                                            </p:attrNameLst>
                                          </p:cBhvr>
                                          <p:tavLst>
                                            <p:tav tm="0">
                                              <p:val>
                                                <p:strVal val="0-#ppt_w/2"/>
                                              </p:val>
                                            </p:tav>
                                            <p:tav tm="100000">
                                              <p:val>
                                                <p:strVal val="#ppt_x"/>
                                              </p:val>
                                            </p:tav>
                                          </p:tavLst>
                                        </p:anim>
                                        <p:anim calcmode="lin" valueType="num" p14:bounceEnd="42000">
                                          <p:cBhvr additive="base">
                                            <p:cTn id="56" dur="500" fill="hold"/>
                                            <p:tgtEl>
                                              <p:spTgt spid="7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14:presetBounceEnd="42000">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14:bounceEnd="42000">
                                          <p:cBhvr additive="base">
                                            <p:cTn id="59" dur="500" fill="hold"/>
                                            <p:tgtEl>
                                              <p:spTgt spid="79"/>
                                            </p:tgtEl>
                                            <p:attrNameLst>
                                              <p:attrName>ppt_x</p:attrName>
                                            </p:attrNameLst>
                                          </p:cBhvr>
                                          <p:tavLst>
                                            <p:tav tm="0">
                                              <p:val>
                                                <p:strVal val="0-#ppt_w/2"/>
                                              </p:val>
                                            </p:tav>
                                            <p:tav tm="100000">
                                              <p:val>
                                                <p:strVal val="#ppt_x"/>
                                              </p:val>
                                            </p:tav>
                                          </p:tavLst>
                                        </p:anim>
                                        <p:anim calcmode="lin" valueType="num" p14:bounceEnd="42000">
                                          <p:cBhvr additive="base">
                                            <p:cTn id="60" dur="500" fill="hold"/>
                                            <p:tgtEl>
                                              <p:spTgt spid="7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14:presetBounceEnd="42000">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14:bounceEnd="42000">
                                          <p:cBhvr additive="base">
                                            <p:cTn id="63" dur="500" fill="hold"/>
                                            <p:tgtEl>
                                              <p:spTgt spid="80"/>
                                            </p:tgtEl>
                                            <p:attrNameLst>
                                              <p:attrName>ppt_x</p:attrName>
                                            </p:attrNameLst>
                                          </p:cBhvr>
                                          <p:tavLst>
                                            <p:tav tm="0">
                                              <p:val>
                                                <p:strVal val="1+#ppt_w/2"/>
                                              </p:val>
                                            </p:tav>
                                            <p:tav tm="100000">
                                              <p:val>
                                                <p:strVal val="#ppt_x"/>
                                              </p:val>
                                            </p:tav>
                                          </p:tavLst>
                                        </p:anim>
                                        <p:anim calcmode="lin" valueType="num" p14:bounceEnd="42000">
                                          <p:cBhvr additive="base">
                                            <p:cTn id="64" dur="500" fill="hold"/>
                                            <p:tgtEl>
                                              <p:spTgt spid="80"/>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14:presetBounceEnd="42000">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14:bounceEnd="42000">
                                          <p:cBhvr additive="base">
                                            <p:cTn id="67" dur="500" fill="hold"/>
                                            <p:tgtEl>
                                              <p:spTgt spid="81"/>
                                            </p:tgtEl>
                                            <p:attrNameLst>
                                              <p:attrName>ppt_x</p:attrName>
                                            </p:attrNameLst>
                                          </p:cBhvr>
                                          <p:tavLst>
                                            <p:tav tm="0">
                                              <p:val>
                                                <p:strVal val="1+#ppt_w/2"/>
                                              </p:val>
                                            </p:tav>
                                            <p:tav tm="100000">
                                              <p:val>
                                                <p:strVal val="#ppt_x"/>
                                              </p:val>
                                            </p:tav>
                                          </p:tavLst>
                                        </p:anim>
                                        <p:anim calcmode="lin" valueType="num" p14:bounceEnd="42000">
                                          <p:cBhvr additive="base">
                                            <p:cTn id="68" dur="500" fill="hold"/>
                                            <p:tgtEl>
                                              <p:spTgt spid="81"/>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14:presetBounceEnd="42000">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14:bounceEnd="42000">
                                          <p:cBhvr additive="base">
                                            <p:cTn id="71" dur="500" fill="hold"/>
                                            <p:tgtEl>
                                              <p:spTgt spid="82"/>
                                            </p:tgtEl>
                                            <p:attrNameLst>
                                              <p:attrName>ppt_x</p:attrName>
                                            </p:attrNameLst>
                                          </p:cBhvr>
                                          <p:tavLst>
                                            <p:tav tm="0">
                                              <p:val>
                                                <p:strVal val="1+#ppt_w/2"/>
                                              </p:val>
                                            </p:tav>
                                            <p:tav tm="100000">
                                              <p:val>
                                                <p:strVal val="#ppt_x"/>
                                              </p:val>
                                            </p:tav>
                                          </p:tavLst>
                                        </p:anim>
                                        <p:anim calcmode="lin" valueType="num" p14:bounceEnd="42000">
                                          <p:cBhvr additive="base">
                                            <p:cTn id="72"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77" grpId="0"/>
          <p:bldP spid="78" grpId="0"/>
          <p:bldP spid="79" grpId="0"/>
          <p:bldP spid="80" grpId="0"/>
          <p:bldP spid="81" grpId="0"/>
          <p:bldP spid="82" grpId="0"/>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par>
                                    <p:cTn id="16" presetID="53" presetClass="entr" presetSubtype="16"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par>
                                    <p:cTn id="30" presetID="53" presetClass="entr" presetSubtype="16"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p:cTn id="32" dur="500" fill="hold"/>
                                            <p:tgtEl>
                                              <p:spTgt spid="71"/>
                                            </p:tgtEl>
                                            <p:attrNameLst>
                                              <p:attrName>ppt_w</p:attrName>
                                            </p:attrNameLst>
                                          </p:cBhvr>
                                          <p:tavLst>
                                            <p:tav tm="0">
                                              <p:val>
                                                <p:fltVal val="0"/>
                                              </p:val>
                                            </p:tav>
                                            <p:tav tm="100000">
                                              <p:val>
                                                <p:strVal val="#ppt_w"/>
                                              </p:val>
                                            </p:tav>
                                          </p:tavLst>
                                        </p:anim>
                                        <p:anim calcmode="lin" valueType="num">
                                          <p:cBhvr>
                                            <p:cTn id="33" dur="500" fill="hold"/>
                                            <p:tgtEl>
                                              <p:spTgt spid="71"/>
                                            </p:tgtEl>
                                            <p:attrNameLst>
                                              <p:attrName>ppt_h</p:attrName>
                                            </p:attrNameLst>
                                          </p:cBhvr>
                                          <p:tavLst>
                                            <p:tav tm="0">
                                              <p:val>
                                                <p:fltVal val="0"/>
                                              </p:val>
                                            </p:tav>
                                            <p:tav tm="100000">
                                              <p:val>
                                                <p:strVal val="#ppt_h"/>
                                              </p:val>
                                            </p:tav>
                                          </p:tavLst>
                                        </p:anim>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1500"/>
                                </p:stCondLst>
                                <p:childTnLst>
                                  <p:par>
                                    <p:cTn id="49" presetID="2" presetClass="entr" presetSubtype="8"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additive="base">
                                            <p:cTn id="51" dur="500" fill="hold"/>
                                            <p:tgtEl>
                                              <p:spTgt spid="77"/>
                                            </p:tgtEl>
                                            <p:attrNameLst>
                                              <p:attrName>ppt_x</p:attrName>
                                            </p:attrNameLst>
                                          </p:cBhvr>
                                          <p:tavLst>
                                            <p:tav tm="0">
                                              <p:val>
                                                <p:strVal val="0-#ppt_w/2"/>
                                              </p:val>
                                            </p:tav>
                                            <p:tav tm="100000">
                                              <p:val>
                                                <p:strVal val="#ppt_x"/>
                                              </p:val>
                                            </p:tav>
                                          </p:tavLst>
                                        </p:anim>
                                        <p:anim calcmode="lin" valueType="num">
                                          <p:cBhvr additive="base">
                                            <p:cTn id="52" dur="500" fill="hold"/>
                                            <p:tgtEl>
                                              <p:spTgt spid="7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additive="base">
                                            <p:cTn id="55" dur="500" fill="hold"/>
                                            <p:tgtEl>
                                              <p:spTgt spid="78"/>
                                            </p:tgtEl>
                                            <p:attrNameLst>
                                              <p:attrName>ppt_x</p:attrName>
                                            </p:attrNameLst>
                                          </p:cBhvr>
                                          <p:tavLst>
                                            <p:tav tm="0">
                                              <p:val>
                                                <p:strVal val="0-#ppt_w/2"/>
                                              </p:val>
                                            </p:tav>
                                            <p:tav tm="100000">
                                              <p:val>
                                                <p:strVal val="#ppt_x"/>
                                              </p:val>
                                            </p:tav>
                                          </p:tavLst>
                                        </p:anim>
                                        <p:anim calcmode="lin" valueType="num">
                                          <p:cBhvr additive="base">
                                            <p:cTn id="56" dur="500" fill="hold"/>
                                            <p:tgtEl>
                                              <p:spTgt spid="7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cBhvr additive="base">
                                            <p:cTn id="59" dur="500" fill="hold"/>
                                            <p:tgtEl>
                                              <p:spTgt spid="79"/>
                                            </p:tgtEl>
                                            <p:attrNameLst>
                                              <p:attrName>ppt_x</p:attrName>
                                            </p:attrNameLst>
                                          </p:cBhvr>
                                          <p:tavLst>
                                            <p:tav tm="0">
                                              <p:val>
                                                <p:strVal val="0-#ppt_w/2"/>
                                              </p:val>
                                            </p:tav>
                                            <p:tav tm="100000">
                                              <p:val>
                                                <p:strVal val="#ppt_x"/>
                                              </p:val>
                                            </p:tav>
                                          </p:tavLst>
                                        </p:anim>
                                        <p:anim calcmode="lin" valueType="num">
                                          <p:cBhvr additive="base">
                                            <p:cTn id="60" dur="500" fill="hold"/>
                                            <p:tgtEl>
                                              <p:spTgt spid="7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additive="base">
                                            <p:cTn id="63" dur="500" fill="hold"/>
                                            <p:tgtEl>
                                              <p:spTgt spid="80"/>
                                            </p:tgtEl>
                                            <p:attrNameLst>
                                              <p:attrName>ppt_x</p:attrName>
                                            </p:attrNameLst>
                                          </p:cBhvr>
                                          <p:tavLst>
                                            <p:tav tm="0">
                                              <p:val>
                                                <p:strVal val="1+#ppt_w/2"/>
                                              </p:val>
                                            </p:tav>
                                            <p:tav tm="100000">
                                              <p:val>
                                                <p:strVal val="#ppt_x"/>
                                              </p:val>
                                            </p:tav>
                                          </p:tavLst>
                                        </p:anim>
                                        <p:anim calcmode="lin" valueType="num">
                                          <p:cBhvr additive="base">
                                            <p:cTn id="64" dur="500" fill="hold"/>
                                            <p:tgtEl>
                                              <p:spTgt spid="80"/>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1+#ppt_w/2"/>
                                              </p:val>
                                            </p:tav>
                                            <p:tav tm="100000">
                                              <p:val>
                                                <p:strVal val="#ppt_x"/>
                                              </p:val>
                                            </p:tav>
                                          </p:tavLst>
                                        </p:anim>
                                        <p:anim calcmode="lin" valueType="num">
                                          <p:cBhvr additive="base">
                                            <p:cTn id="68" dur="500" fill="hold"/>
                                            <p:tgtEl>
                                              <p:spTgt spid="81"/>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1+#ppt_w/2"/>
                                              </p:val>
                                            </p:tav>
                                            <p:tav tm="100000">
                                              <p:val>
                                                <p:strVal val="#ppt_x"/>
                                              </p:val>
                                            </p:tav>
                                          </p:tavLst>
                                        </p:anim>
                                        <p:anim calcmode="lin" valueType="num">
                                          <p:cBhvr additive="base">
                                            <p:cTn id="72"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77" grpId="0"/>
          <p:bldP spid="78" grpId="0"/>
          <p:bldP spid="79" grpId="0"/>
          <p:bldP spid="80" grpId="0"/>
          <p:bldP spid="81" grpId="0"/>
          <p:bldP spid="82" grpId="0"/>
          <p:bldP spid="3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4716471" y="2234505"/>
            <a:ext cx="417512" cy="422275"/>
            <a:chOff x="4930960" y="2155483"/>
            <a:chExt cx="417512" cy="422275"/>
          </a:xfrm>
        </p:grpSpPr>
        <p:sp>
          <p:nvSpPr>
            <p:cNvPr id="31" name="Oval 43"/>
            <p:cNvSpPr>
              <a:spLocks noChangeArrowheads="1"/>
            </p:cNvSpPr>
            <p:nvPr/>
          </p:nvSpPr>
          <p:spPr bwMode="auto">
            <a:xfrm>
              <a:off x="4930960" y="2155483"/>
              <a:ext cx="417512" cy="422275"/>
            </a:xfrm>
            <a:prstGeom prst="ellipse">
              <a:avLst/>
            </a:pr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32" name="Freeform 44"/>
            <p:cNvSpPr>
              <a:spLocks noEditPoints="1"/>
            </p:cNvSpPr>
            <p:nvPr/>
          </p:nvSpPr>
          <p:spPr bwMode="auto">
            <a:xfrm>
              <a:off x="5013510" y="2261845"/>
              <a:ext cx="115887" cy="190500"/>
            </a:xfrm>
            <a:custGeom>
              <a:avLst/>
              <a:gdLst>
                <a:gd name="T0" fmla="*/ 0 w 31"/>
                <a:gd name="T1" fmla="*/ 26 h 51"/>
                <a:gd name="T2" fmla="*/ 4 w 31"/>
                <a:gd name="T3" fmla="*/ 8 h 51"/>
                <a:gd name="T4" fmla="*/ 16 w 31"/>
                <a:gd name="T5" fmla="*/ 0 h 51"/>
                <a:gd name="T6" fmla="*/ 25 w 31"/>
                <a:gd name="T7" fmla="*/ 4 h 51"/>
                <a:gd name="T8" fmla="*/ 30 w 31"/>
                <a:gd name="T9" fmla="*/ 13 h 51"/>
                <a:gd name="T10" fmla="*/ 31 w 31"/>
                <a:gd name="T11" fmla="*/ 26 h 51"/>
                <a:gd name="T12" fmla="*/ 30 w 31"/>
                <a:gd name="T13" fmla="*/ 38 h 51"/>
                <a:gd name="T14" fmla="*/ 25 w 31"/>
                <a:gd name="T15" fmla="*/ 48 h 51"/>
                <a:gd name="T16" fmla="*/ 16 w 31"/>
                <a:gd name="T17" fmla="*/ 51 h 51"/>
                <a:gd name="T18" fmla="*/ 4 w 31"/>
                <a:gd name="T19" fmla="*/ 44 h 51"/>
                <a:gd name="T20" fmla="*/ 0 w 31"/>
                <a:gd name="T21" fmla="*/ 26 h 51"/>
                <a:gd name="T22" fmla="*/ 9 w 31"/>
                <a:gd name="T23" fmla="*/ 26 h 51"/>
                <a:gd name="T24" fmla="*/ 10 w 31"/>
                <a:gd name="T25" fmla="*/ 36 h 51"/>
                <a:gd name="T26" fmla="*/ 12 w 31"/>
                <a:gd name="T27" fmla="*/ 42 h 51"/>
                <a:gd name="T28" fmla="*/ 16 w 31"/>
                <a:gd name="T29" fmla="*/ 44 h 51"/>
                <a:gd name="T30" fmla="*/ 21 w 31"/>
                <a:gd name="T31" fmla="*/ 39 h 51"/>
                <a:gd name="T32" fmla="*/ 22 w 31"/>
                <a:gd name="T33" fmla="*/ 26 h 51"/>
                <a:gd name="T34" fmla="*/ 21 w 31"/>
                <a:gd name="T35" fmla="*/ 12 h 51"/>
                <a:gd name="T36" fmla="*/ 16 w 31"/>
                <a:gd name="T37" fmla="*/ 7 h 51"/>
                <a:gd name="T38" fmla="*/ 11 w 31"/>
                <a:gd name="T39" fmla="*/ 12 h 51"/>
                <a:gd name="T40" fmla="*/ 9 w 31"/>
                <a:gd name="T41"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1">
                  <a:moveTo>
                    <a:pt x="0" y="26"/>
                  </a:moveTo>
                  <a:cubicBezTo>
                    <a:pt x="0" y="19"/>
                    <a:pt x="2" y="12"/>
                    <a:pt x="4" y="8"/>
                  </a:cubicBezTo>
                  <a:cubicBezTo>
                    <a:pt x="6" y="3"/>
                    <a:pt x="10" y="0"/>
                    <a:pt x="16" y="0"/>
                  </a:cubicBezTo>
                  <a:cubicBezTo>
                    <a:pt x="20" y="0"/>
                    <a:pt x="23" y="1"/>
                    <a:pt x="25" y="4"/>
                  </a:cubicBezTo>
                  <a:cubicBezTo>
                    <a:pt x="27" y="6"/>
                    <a:pt x="29" y="9"/>
                    <a:pt x="30" y="13"/>
                  </a:cubicBezTo>
                  <a:cubicBezTo>
                    <a:pt x="31" y="17"/>
                    <a:pt x="31" y="21"/>
                    <a:pt x="31" y="26"/>
                  </a:cubicBezTo>
                  <a:cubicBezTo>
                    <a:pt x="31" y="30"/>
                    <a:pt x="31" y="35"/>
                    <a:pt x="30" y="38"/>
                  </a:cubicBezTo>
                  <a:cubicBezTo>
                    <a:pt x="29" y="42"/>
                    <a:pt x="27" y="45"/>
                    <a:pt x="25" y="48"/>
                  </a:cubicBezTo>
                  <a:cubicBezTo>
                    <a:pt x="23" y="50"/>
                    <a:pt x="19" y="51"/>
                    <a:pt x="16" y="51"/>
                  </a:cubicBezTo>
                  <a:cubicBezTo>
                    <a:pt x="10" y="51"/>
                    <a:pt x="6" y="49"/>
                    <a:pt x="4" y="44"/>
                  </a:cubicBezTo>
                  <a:cubicBezTo>
                    <a:pt x="2" y="39"/>
                    <a:pt x="0" y="33"/>
                    <a:pt x="0" y="26"/>
                  </a:cubicBezTo>
                  <a:close/>
                  <a:moveTo>
                    <a:pt x="9" y="26"/>
                  </a:moveTo>
                  <a:cubicBezTo>
                    <a:pt x="9" y="30"/>
                    <a:pt x="9" y="33"/>
                    <a:pt x="10" y="36"/>
                  </a:cubicBezTo>
                  <a:cubicBezTo>
                    <a:pt x="10" y="38"/>
                    <a:pt x="11" y="40"/>
                    <a:pt x="12" y="42"/>
                  </a:cubicBezTo>
                  <a:cubicBezTo>
                    <a:pt x="13" y="43"/>
                    <a:pt x="14" y="44"/>
                    <a:pt x="16" y="44"/>
                  </a:cubicBezTo>
                  <a:cubicBezTo>
                    <a:pt x="18" y="44"/>
                    <a:pt x="20" y="42"/>
                    <a:pt x="21" y="39"/>
                  </a:cubicBezTo>
                  <a:cubicBezTo>
                    <a:pt x="22" y="36"/>
                    <a:pt x="22" y="32"/>
                    <a:pt x="22" y="26"/>
                  </a:cubicBezTo>
                  <a:cubicBezTo>
                    <a:pt x="22" y="20"/>
                    <a:pt x="22" y="15"/>
                    <a:pt x="21" y="12"/>
                  </a:cubicBezTo>
                  <a:cubicBezTo>
                    <a:pt x="20" y="9"/>
                    <a:pt x="18" y="7"/>
                    <a:pt x="16" y="7"/>
                  </a:cubicBezTo>
                  <a:cubicBezTo>
                    <a:pt x="13" y="7"/>
                    <a:pt x="11" y="9"/>
                    <a:pt x="11" y="12"/>
                  </a:cubicBezTo>
                  <a:cubicBezTo>
                    <a:pt x="10" y="15"/>
                    <a:pt x="9" y="20"/>
                    <a:pt x="9"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33" name="Freeform 45"/>
            <p:cNvSpPr/>
            <p:nvPr/>
          </p:nvSpPr>
          <p:spPr bwMode="auto">
            <a:xfrm>
              <a:off x="5164323" y="2265020"/>
              <a:ext cx="88900" cy="184150"/>
            </a:xfrm>
            <a:custGeom>
              <a:avLst/>
              <a:gdLst>
                <a:gd name="T0" fmla="*/ 3 w 24"/>
                <a:gd name="T1" fmla="*/ 49 h 49"/>
                <a:gd name="T2" fmla="*/ 3 w 24"/>
                <a:gd name="T3" fmla="*/ 42 h 49"/>
                <a:gd name="T4" fmla="*/ 9 w 24"/>
                <a:gd name="T5" fmla="*/ 42 h 49"/>
                <a:gd name="T6" fmla="*/ 9 w 24"/>
                <a:gd name="T7" fmla="*/ 9 h 49"/>
                <a:gd name="T8" fmla="*/ 5 w 24"/>
                <a:gd name="T9" fmla="*/ 13 h 49"/>
                <a:gd name="T10" fmla="*/ 0 w 24"/>
                <a:gd name="T11" fmla="*/ 17 h 49"/>
                <a:gd name="T12" fmla="*/ 0 w 24"/>
                <a:gd name="T13" fmla="*/ 8 h 49"/>
                <a:gd name="T14" fmla="*/ 9 w 24"/>
                <a:gd name="T15" fmla="*/ 0 h 49"/>
                <a:gd name="T16" fmla="*/ 17 w 24"/>
                <a:gd name="T17" fmla="*/ 0 h 49"/>
                <a:gd name="T18" fmla="*/ 17 w 24"/>
                <a:gd name="T19" fmla="*/ 42 h 49"/>
                <a:gd name="T20" fmla="*/ 24 w 24"/>
                <a:gd name="T21" fmla="*/ 42 h 49"/>
                <a:gd name="T22" fmla="*/ 24 w 24"/>
                <a:gd name="T23" fmla="*/ 49 h 49"/>
                <a:gd name="T24" fmla="*/ 3 w 24"/>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9">
                  <a:moveTo>
                    <a:pt x="3" y="49"/>
                  </a:moveTo>
                  <a:cubicBezTo>
                    <a:pt x="3" y="42"/>
                    <a:pt x="3" y="42"/>
                    <a:pt x="3" y="42"/>
                  </a:cubicBezTo>
                  <a:cubicBezTo>
                    <a:pt x="9" y="42"/>
                    <a:pt x="9" y="42"/>
                    <a:pt x="9" y="42"/>
                  </a:cubicBezTo>
                  <a:cubicBezTo>
                    <a:pt x="9" y="9"/>
                    <a:pt x="9" y="9"/>
                    <a:pt x="9" y="9"/>
                  </a:cubicBezTo>
                  <a:cubicBezTo>
                    <a:pt x="8" y="10"/>
                    <a:pt x="7" y="11"/>
                    <a:pt x="5" y="13"/>
                  </a:cubicBezTo>
                  <a:cubicBezTo>
                    <a:pt x="4" y="14"/>
                    <a:pt x="2" y="16"/>
                    <a:pt x="0" y="17"/>
                  </a:cubicBezTo>
                  <a:cubicBezTo>
                    <a:pt x="0" y="8"/>
                    <a:pt x="0" y="8"/>
                    <a:pt x="0" y="8"/>
                  </a:cubicBezTo>
                  <a:cubicBezTo>
                    <a:pt x="1" y="7"/>
                    <a:pt x="4" y="5"/>
                    <a:pt x="9" y="0"/>
                  </a:cubicBezTo>
                  <a:cubicBezTo>
                    <a:pt x="17" y="0"/>
                    <a:pt x="17" y="0"/>
                    <a:pt x="17" y="0"/>
                  </a:cubicBezTo>
                  <a:cubicBezTo>
                    <a:pt x="17" y="42"/>
                    <a:pt x="17" y="42"/>
                    <a:pt x="17" y="42"/>
                  </a:cubicBezTo>
                  <a:cubicBezTo>
                    <a:pt x="24" y="42"/>
                    <a:pt x="24" y="42"/>
                    <a:pt x="24" y="42"/>
                  </a:cubicBezTo>
                  <a:cubicBezTo>
                    <a:pt x="24" y="49"/>
                    <a:pt x="24" y="49"/>
                    <a:pt x="24" y="49"/>
                  </a:cubicBezTo>
                  <a:lnTo>
                    <a:pt x="3"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grpSp>
      <p:sp>
        <p:nvSpPr>
          <p:cNvPr id="34" name="Freeform 46"/>
          <p:cNvSpPr/>
          <p:nvPr/>
        </p:nvSpPr>
        <p:spPr bwMode="auto">
          <a:xfrm>
            <a:off x="5099059" y="2547242"/>
            <a:ext cx="1176337" cy="206375"/>
          </a:xfrm>
          <a:custGeom>
            <a:avLst/>
            <a:gdLst>
              <a:gd name="T0" fmla="*/ 741 w 741"/>
              <a:gd name="T1" fmla="*/ 130 h 130"/>
              <a:gd name="T2" fmla="*/ 218 w 741"/>
              <a:gd name="T3" fmla="*/ 130 h 130"/>
              <a:gd name="T4" fmla="*/ 0 w 741"/>
              <a:gd name="T5" fmla="*/ 9 h 130"/>
              <a:gd name="T6" fmla="*/ 5 w 741"/>
              <a:gd name="T7" fmla="*/ 0 h 130"/>
              <a:gd name="T8" fmla="*/ 220 w 741"/>
              <a:gd name="T9" fmla="*/ 121 h 130"/>
              <a:gd name="T10" fmla="*/ 741 w 741"/>
              <a:gd name="T11" fmla="*/ 121 h 130"/>
              <a:gd name="T12" fmla="*/ 741 w 741"/>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741" h="130">
                <a:moveTo>
                  <a:pt x="741" y="130"/>
                </a:moveTo>
                <a:lnTo>
                  <a:pt x="218" y="130"/>
                </a:lnTo>
                <a:lnTo>
                  <a:pt x="0" y="9"/>
                </a:lnTo>
                <a:lnTo>
                  <a:pt x="5" y="0"/>
                </a:lnTo>
                <a:lnTo>
                  <a:pt x="220" y="121"/>
                </a:lnTo>
                <a:lnTo>
                  <a:pt x="741" y="121"/>
                </a:lnTo>
                <a:lnTo>
                  <a:pt x="741" y="130"/>
                </a:lnTo>
                <a:close/>
              </a:path>
            </a:pathLst>
          </a:custGeom>
          <a:solidFill>
            <a:srgbClr val="EA5616"/>
          </a:solidFill>
          <a:ln>
            <a:solidFill>
              <a:srgbClr val="94BC48"/>
            </a:solidFill>
          </a:ln>
        </p:spPr>
        <p:txBody>
          <a:bodyPr vert="horz" wrap="square" lIns="91440" tIns="45720" rIns="91440" bIns="45720" numCol="1" anchor="t" anchorCtr="0" compatLnSpc="1"/>
          <a:lstStyle/>
          <a:p>
            <a:endParaRPr lang="zh-CN" altLang="en-US">
              <a:solidFill>
                <a:prstClr val="black"/>
              </a:solidFill>
              <a:ea typeface="微软雅黑"/>
            </a:endParaRPr>
          </a:p>
        </p:txBody>
      </p:sp>
      <p:grpSp>
        <p:nvGrpSpPr>
          <p:cNvPr id="35" name="组合 34"/>
          <p:cNvGrpSpPr/>
          <p:nvPr/>
        </p:nvGrpSpPr>
        <p:grpSpPr>
          <a:xfrm>
            <a:off x="4757746" y="3550542"/>
            <a:ext cx="420687" cy="417513"/>
            <a:chOff x="4972235" y="3471520"/>
            <a:chExt cx="420687" cy="417513"/>
          </a:xfrm>
        </p:grpSpPr>
        <p:sp>
          <p:nvSpPr>
            <p:cNvPr id="36" name="Oval 66"/>
            <p:cNvSpPr>
              <a:spLocks noChangeArrowheads="1"/>
            </p:cNvSpPr>
            <p:nvPr/>
          </p:nvSpPr>
          <p:spPr bwMode="auto">
            <a:xfrm>
              <a:off x="4972235" y="3471520"/>
              <a:ext cx="420687" cy="417513"/>
            </a:xfrm>
            <a:prstGeom prst="ellipse">
              <a:avLst/>
            </a:prstGeom>
            <a:solidFill>
              <a:srgbClr val="0069B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37" name="Freeform 67"/>
            <p:cNvSpPr>
              <a:spLocks noEditPoints="1"/>
            </p:cNvSpPr>
            <p:nvPr/>
          </p:nvSpPr>
          <p:spPr bwMode="auto">
            <a:xfrm>
              <a:off x="5057960" y="3573120"/>
              <a:ext cx="117475" cy="195263"/>
            </a:xfrm>
            <a:custGeom>
              <a:avLst/>
              <a:gdLst>
                <a:gd name="T0" fmla="*/ 0 w 31"/>
                <a:gd name="T1" fmla="*/ 26 h 52"/>
                <a:gd name="T2" fmla="*/ 4 w 31"/>
                <a:gd name="T3" fmla="*/ 8 h 52"/>
                <a:gd name="T4" fmla="*/ 15 w 31"/>
                <a:gd name="T5" fmla="*/ 0 h 52"/>
                <a:gd name="T6" fmla="*/ 25 w 31"/>
                <a:gd name="T7" fmla="*/ 4 h 52"/>
                <a:gd name="T8" fmla="*/ 29 w 31"/>
                <a:gd name="T9" fmla="*/ 13 h 52"/>
                <a:gd name="T10" fmla="*/ 31 w 31"/>
                <a:gd name="T11" fmla="*/ 26 h 52"/>
                <a:gd name="T12" fmla="*/ 29 w 31"/>
                <a:gd name="T13" fmla="*/ 39 h 52"/>
                <a:gd name="T14" fmla="*/ 25 w 31"/>
                <a:gd name="T15" fmla="*/ 48 h 52"/>
                <a:gd name="T16" fmla="*/ 15 w 31"/>
                <a:gd name="T17" fmla="*/ 52 h 52"/>
                <a:gd name="T18" fmla="*/ 4 w 31"/>
                <a:gd name="T19" fmla="*/ 44 h 52"/>
                <a:gd name="T20" fmla="*/ 0 w 31"/>
                <a:gd name="T21" fmla="*/ 26 h 52"/>
                <a:gd name="T22" fmla="*/ 9 w 31"/>
                <a:gd name="T23" fmla="*/ 26 h 52"/>
                <a:gd name="T24" fmla="*/ 9 w 31"/>
                <a:gd name="T25" fmla="*/ 36 h 52"/>
                <a:gd name="T26" fmla="*/ 11 w 31"/>
                <a:gd name="T27" fmla="*/ 42 h 52"/>
                <a:gd name="T28" fmla="*/ 15 w 31"/>
                <a:gd name="T29" fmla="*/ 44 h 52"/>
                <a:gd name="T30" fmla="*/ 21 w 31"/>
                <a:gd name="T31" fmla="*/ 40 h 52"/>
                <a:gd name="T32" fmla="*/ 22 w 31"/>
                <a:gd name="T33" fmla="*/ 26 h 52"/>
                <a:gd name="T34" fmla="*/ 21 w 31"/>
                <a:gd name="T35" fmla="*/ 12 h 52"/>
                <a:gd name="T36" fmla="*/ 15 w 31"/>
                <a:gd name="T37" fmla="*/ 8 h 52"/>
                <a:gd name="T38" fmla="*/ 10 w 31"/>
                <a:gd name="T39" fmla="*/ 13 h 52"/>
                <a:gd name="T40" fmla="*/ 9 w 31"/>
                <a:gd name="T41"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2">
                  <a:moveTo>
                    <a:pt x="0" y="26"/>
                  </a:moveTo>
                  <a:cubicBezTo>
                    <a:pt x="0" y="19"/>
                    <a:pt x="1" y="13"/>
                    <a:pt x="4" y="8"/>
                  </a:cubicBezTo>
                  <a:cubicBezTo>
                    <a:pt x="6" y="3"/>
                    <a:pt x="10" y="0"/>
                    <a:pt x="15" y="0"/>
                  </a:cubicBezTo>
                  <a:cubicBezTo>
                    <a:pt x="19" y="0"/>
                    <a:pt x="22" y="2"/>
                    <a:pt x="25" y="4"/>
                  </a:cubicBezTo>
                  <a:cubicBezTo>
                    <a:pt x="27" y="7"/>
                    <a:pt x="29" y="10"/>
                    <a:pt x="29" y="13"/>
                  </a:cubicBezTo>
                  <a:cubicBezTo>
                    <a:pt x="30" y="17"/>
                    <a:pt x="31" y="21"/>
                    <a:pt x="31" y="26"/>
                  </a:cubicBezTo>
                  <a:cubicBezTo>
                    <a:pt x="31" y="31"/>
                    <a:pt x="30" y="35"/>
                    <a:pt x="29" y="39"/>
                  </a:cubicBezTo>
                  <a:cubicBezTo>
                    <a:pt x="29" y="42"/>
                    <a:pt x="27" y="45"/>
                    <a:pt x="25" y="48"/>
                  </a:cubicBezTo>
                  <a:cubicBezTo>
                    <a:pt x="22" y="50"/>
                    <a:pt x="19" y="52"/>
                    <a:pt x="15" y="52"/>
                  </a:cubicBezTo>
                  <a:cubicBezTo>
                    <a:pt x="10" y="52"/>
                    <a:pt x="6" y="49"/>
                    <a:pt x="4" y="44"/>
                  </a:cubicBezTo>
                  <a:cubicBezTo>
                    <a:pt x="1" y="39"/>
                    <a:pt x="0" y="33"/>
                    <a:pt x="0" y="26"/>
                  </a:cubicBezTo>
                  <a:close/>
                  <a:moveTo>
                    <a:pt x="9" y="26"/>
                  </a:moveTo>
                  <a:cubicBezTo>
                    <a:pt x="9" y="30"/>
                    <a:pt x="9" y="33"/>
                    <a:pt x="9" y="36"/>
                  </a:cubicBezTo>
                  <a:cubicBezTo>
                    <a:pt x="10" y="38"/>
                    <a:pt x="10" y="40"/>
                    <a:pt x="11" y="42"/>
                  </a:cubicBezTo>
                  <a:cubicBezTo>
                    <a:pt x="12" y="44"/>
                    <a:pt x="14" y="44"/>
                    <a:pt x="15" y="44"/>
                  </a:cubicBezTo>
                  <a:cubicBezTo>
                    <a:pt x="18" y="44"/>
                    <a:pt x="20" y="43"/>
                    <a:pt x="21" y="40"/>
                  </a:cubicBezTo>
                  <a:cubicBezTo>
                    <a:pt x="21" y="37"/>
                    <a:pt x="22" y="32"/>
                    <a:pt x="22" y="26"/>
                  </a:cubicBezTo>
                  <a:cubicBezTo>
                    <a:pt x="22" y="20"/>
                    <a:pt x="21" y="15"/>
                    <a:pt x="21" y="12"/>
                  </a:cubicBezTo>
                  <a:cubicBezTo>
                    <a:pt x="20" y="9"/>
                    <a:pt x="18" y="8"/>
                    <a:pt x="15" y="8"/>
                  </a:cubicBezTo>
                  <a:cubicBezTo>
                    <a:pt x="13" y="8"/>
                    <a:pt x="11" y="9"/>
                    <a:pt x="10" y="13"/>
                  </a:cubicBezTo>
                  <a:cubicBezTo>
                    <a:pt x="9" y="16"/>
                    <a:pt x="9" y="20"/>
                    <a:pt x="9"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38" name="Freeform 68"/>
            <p:cNvSpPr/>
            <p:nvPr/>
          </p:nvSpPr>
          <p:spPr bwMode="auto">
            <a:xfrm>
              <a:off x="5189723" y="3573120"/>
              <a:ext cx="112712" cy="188913"/>
            </a:xfrm>
            <a:custGeom>
              <a:avLst/>
              <a:gdLst>
                <a:gd name="T0" fmla="*/ 0 w 30"/>
                <a:gd name="T1" fmla="*/ 50 h 50"/>
                <a:gd name="T2" fmla="*/ 0 w 30"/>
                <a:gd name="T3" fmla="*/ 41 h 50"/>
                <a:gd name="T4" fmla="*/ 6 w 30"/>
                <a:gd name="T5" fmla="*/ 35 h 50"/>
                <a:gd name="T6" fmla="*/ 12 w 30"/>
                <a:gd name="T7" fmla="*/ 29 h 50"/>
                <a:gd name="T8" fmla="*/ 18 w 30"/>
                <a:gd name="T9" fmla="*/ 21 h 50"/>
                <a:gd name="T10" fmla="*/ 21 w 30"/>
                <a:gd name="T11" fmla="*/ 14 h 50"/>
                <a:gd name="T12" fmla="*/ 19 w 30"/>
                <a:gd name="T13" fmla="*/ 9 h 50"/>
                <a:gd name="T14" fmla="*/ 15 w 30"/>
                <a:gd name="T15" fmla="*/ 8 h 50"/>
                <a:gd name="T16" fmla="*/ 11 w 30"/>
                <a:gd name="T17" fmla="*/ 10 h 50"/>
                <a:gd name="T18" fmla="*/ 10 w 30"/>
                <a:gd name="T19" fmla="*/ 13 h 50"/>
                <a:gd name="T20" fmla="*/ 10 w 30"/>
                <a:gd name="T21" fmla="*/ 16 h 50"/>
                <a:gd name="T22" fmla="*/ 1 w 30"/>
                <a:gd name="T23" fmla="*/ 16 h 50"/>
                <a:gd name="T24" fmla="*/ 2 w 30"/>
                <a:gd name="T25" fmla="*/ 9 h 50"/>
                <a:gd name="T26" fmla="*/ 5 w 30"/>
                <a:gd name="T27" fmla="*/ 4 h 50"/>
                <a:gd name="T28" fmla="*/ 16 w 30"/>
                <a:gd name="T29" fmla="*/ 0 h 50"/>
                <a:gd name="T30" fmla="*/ 26 w 30"/>
                <a:gd name="T31" fmla="*/ 4 h 50"/>
                <a:gd name="T32" fmla="*/ 29 w 30"/>
                <a:gd name="T33" fmla="*/ 15 h 50"/>
                <a:gd name="T34" fmla="*/ 27 w 30"/>
                <a:gd name="T35" fmla="*/ 23 h 50"/>
                <a:gd name="T36" fmla="*/ 22 w 30"/>
                <a:gd name="T37" fmla="*/ 30 h 50"/>
                <a:gd name="T38" fmla="*/ 15 w 30"/>
                <a:gd name="T39" fmla="*/ 38 h 50"/>
                <a:gd name="T40" fmla="*/ 11 w 30"/>
                <a:gd name="T41" fmla="*/ 41 h 50"/>
                <a:gd name="T42" fmla="*/ 10 w 30"/>
                <a:gd name="T43" fmla="*/ 43 h 50"/>
                <a:gd name="T44" fmla="*/ 23 w 30"/>
                <a:gd name="T45" fmla="*/ 43 h 50"/>
                <a:gd name="T46" fmla="*/ 23 w 30"/>
                <a:gd name="T47" fmla="*/ 37 h 50"/>
                <a:gd name="T48" fmla="*/ 30 w 30"/>
                <a:gd name="T49" fmla="*/ 37 h 50"/>
                <a:gd name="T50" fmla="*/ 30 w 30"/>
                <a:gd name="T51" fmla="*/ 50 h 50"/>
                <a:gd name="T52" fmla="*/ 0 w 30"/>
                <a:gd name="T5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50">
                  <a:moveTo>
                    <a:pt x="0" y="50"/>
                  </a:moveTo>
                  <a:cubicBezTo>
                    <a:pt x="0" y="41"/>
                    <a:pt x="0" y="41"/>
                    <a:pt x="0" y="41"/>
                  </a:cubicBezTo>
                  <a:cubicBezTo>
                    <a:pt x="6" y="35"/>
                    <a:pt x="6" y="35"/>
                    <a:pt x="6" y="35"/>
                  </a:cubicBezTo>
                  <a:cubicBezTo>
                    <a:pt x="8" y="33"/>
                    <a:pt x="10" y="31"/>
                    <a:pt x="12" y="29"/>
                  </a:cubicBezTo>
                  <a:cubicBezTo>
                    <a:pt x="15" y="26"/>
                    <a:pt x="17" y="23"/>
                    <a:pt x="18" y="21"/>
                  </a:cubicBezTo>
                  <a:cubicBezTo>
                    <a:pt x="20" y="18"/>
                    <a:pt x="21" y="16"/>
                    <a:pt x="21" y="14"/>
                  </a:cubicBezTo>
                  <a:cubicBezTo>
                    <a:pt x="21" y="12"/>
                    <a:pt x="20" y="10"/>
                    <a:pt x="19" y="9"/>
                  </a:cubicBezTo>
                  <a:cubicBezTo>
                    <a:pt x="18" y="8"/>
                    <a:pt x="17" y="8"/>
                    <a:pt x="15" y="8"/>
                  </a:cubicBezTo>
                  <a:cubicBezTo>
                    <a:pt x="13" y="8"/>
                    <a:pt x="12" y="8"/>
                    <a:pt x="11" y="10"/>
                  </a:cubicBezTo>
                  <a:cubicBezTo>
                    <a:pt x="11" y="11"/>
                    <a:pt x="10" y="12"/>
                    <a:pt x="10" y="13"/>
                  </a:cubicBezTo>
                  <a:cubicBezTo>
                    <a:pt x="10" y="14"/>
                    <a:pt x="10" y="15"/>
                    <a:pt x="10" y="16"/>
                  </a:cubicBezTo>
                  <a:cubicBezTo>
                    <a:pt x="1" y="16"/>
                    <a:pt x="1" y="16"/>
                    <a:pt x="1" y="16"/>
                  </a:cubicBezTo>
                  <a:cubicBezTo>
                    <a:pt x="1" y="13"/>
                    <a:pt x="1" y="11"/>
                    <a:pt x="2" y="9"/>
                  </a:cubicBezTo>
                  <a:cubicBezTo>
                    <a:pt x="3" y="7"/>
                    <a:pt x="4" y="5"/>
                    <a:pt x="5" y="4"/>
                  </a:cubicBezTo>
                  <a:cubicBezTo>
                    <a:pt x="8" y="2"/>
                    <a:pt x="11" y="0"/>
                    <a:pt x="16" y="0"/>
                  </a:cubicBezTo>
                  <a:cubicBezTo>
                    <a:pt x="20" y="0"/>
                    <a:pt x="23" y="2"/>
                    <a:pt x="26" y="4"/>
                  </a:cubicBezTo>
                  <a:cubicBezTo>
                    <a:pt x="28" y="7"/>
                    <a:pt x="29" y="10"/>
                    <a:pt x="29" y="15"/>
                  </a:cubicBezTo>
                  <a:cubicBezTo>
                    <a:pt x="29" y="18"/>
                    <a:pt x="29" y="20"/>
                    <a:pt x="27" y="23"/>
                  </a:cubicBezTo>
                  <a:cubicBezTo>
                    <a:pt x="26" y="25"/>
                    <a:pt x="24" y="28"/>
                    <a:pt x="22" y="30"/>
                  </a:cubicBezTo>
                  <a:cubicBezTo>
                    <a:pt x="20" y="33"/>
                    <a:pt x="18" y="35"/>
                    <a:pt x="15" y="38"/>
                  </a:cubicBezTo>
                  <a:cubicBezTo>
                    <a:pt x="13" y="39"/>
                    <a:pt x="12" y="40"/>
                    <a:pt x="11" y="41"/>
                  </a:cubicBezTo>
                  <a:cubicBezTo>
                    <a:pt x="11" y="42"/>
                    <a:pt x="10" y="43"/>
                    <a:pt x="10" y="43"/>
                  </a:cubicBezTo>
                  <a:cubicBezTo>
                    <a:pt x="23" y="43"/>
                    <a:pt x="23" y="43"/>
                    <a:pt x="23" y="43"/>
                  </a:cubicBezTo>
                  <a:cubicBezTo>
                    <a:pt x="23" y="37"/>
                    <a:pt x="23" y="37"/>
                    <a:pt x="23" y="37"/>
                  </a:cubicBezTo>
                  <a:cubicBezTo>
                    <a:pt x="30" y="37"/>
                    <a:pt x="30" y="37"/>
                    <a:pt x="30" y="37"/>
                  </a:cubicBezTo>
                  <a:cubicBezTo>
                    <a:pt x="30" y="50"/>
                    <a:pt x="30" y="50"/>
                    <a:pt x="30" y="50"/>
                  </a:cubicBez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grpSp>
      <p:sp>
        <p:nvSpPr>
          <p:cNvPr id="39" name="Freeform 69"/>
          <p:cNvSpPr/>
          <p:nvPr/>
        </p:nvSpPr>
        <p:spPr bwMode="auto">
          <a:xfrm>
            <a:off x="5140334" y="3858517"/>
            <a:ext cx="1176337" cy="207963"/>
          </a:xfrm>
          <a:custGeom>
            <a:avLst/>
            <a:gdLst>
              <a:gd name="T0" fmla="*/ 741 w 741"/>
              <a:gd name="T1" fmla="*/ 131 h 131"/>
              <a:gd name="T2" fmla="*/ 218 w 741"/>
              <a:gd name="T3" fmla="*/ 131 h 131"/>
              <a:gd name="T4" fmla="*/ 216 w 741"/>
              <a:gd name="T5" fmla="*/ 131 h 131"/>
              <a:gd name="T6" fmla="*/ 0 w 741"/>
              <a:gd name="T7" fmla="*/ 10 h 131"/>
              <a:gd name="T8" fmla="*/ 5 w 741"/>
              <a:gd name="T9" fmla="*/ 0 h 131"/>
              <a:gd name="T10" fmla="*/ 220 w 741"/>
              <a:gd name="T11" fmla="*/ 121 h 131"/>
              <a:gd name="T12" fmla="*/ 741 w 741"/>
              <a:gd name="T13" fmla="*/ 121 h 131"/>
              <a:gd name="T14" fmla="*/ 741 w 741"/>
              <a:gd name="T15" fmla="*/ 131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1" h="131">
                <a:moveTo>
                  <a:pt x="741" y="131"/>
                </a:moveTo>
                <a:lnTo>
                  <a:pt x="218" y="131"/>
                </a:lnTo>
                <a:lnTo>
                  <a:pt x="216" y="131"/>
                </a:lnTo>
                <a:lnTo>
                  <a:pt x="0" y="10"/>
                </a:lnTo>
                <a:lnTo>
                  <a:pt x="5" y="0"/>
                </a:lnTo>
                <a:lnTo>
                  <a:pt x="220" y="121"/>
                </a:lnTo>
                <a:lnTo>
                  <a:pt x="741" y="121"/>
                </a:lnTo>
                <a:lnTo>
                  <a:pt x="741" y="131"/>
                </a:lnTo>
                <a:close/>
              </a:path>
            </a:pathLst>
          </a:custGeom>
          <a:solidFill>
            <a:srgbClr val="00A299"/>
          </a:solidFill>
          <a:ln>
            <a:solidFill>
              <a:srgbClr val="0069B8"/>
            </a:solidFill>
          </a:ln>
        </p:spPr>
        <p:txBody>
          <a:bodyPr vert="horz" wrap="square" lIns="91440" tIns="45720" rIns="91440" bIns="45720" numCol="1" anchor="t" anchorCtr="0" compatLnSpc="1"/>
          <a:lstStyle/>
          <a:p>
            <a:endParaRPr lang="zh-CN" altLang="en-US">
              <a:solidFill>
                <a:prstClr val="black"/>
              </a:solidFill>
              <a:ea typeface="微软雅黑"/>
            </a:endParaRPr>
          </a:p>
        </p:txBody>
      </p:sp>
      <p:grpSp>
        <p:nvGrpSpPr>
          <p:cNvPr id="40" name="组合 39"/>
          <p:cNvGrpSpPr/>
          <p:nvPr/>
        </p:nvGrpSpPr>
        <p:grpSpPr>
          <a:xfrm>
            <a:off x="4716471" y="4803080"/>
            <a:ext cx="417512" cy="417513"/>
            <a:chOff x="4930960" y="4724058"/>
            <a:chExt cx="417512" cy="417513"/>
          </a:xfrm>
        </p:grpSpPr>
        <p:sp>
          <p:nvSpPr>
            <p:cNvPr id="41" name="Oval 89"/>
            <p:cNvSpPr>
              <a:spLocks noChangeArrowheads="1"/>
            </p:cNvSpPr>
            <p:nvPr/>
          </p:nvSpPr>
          <p:spPr bwMode="auto">
            <a:xfrm>
              <a:off x="4930960" y="4724058"/>
              <a:ext cx="417512" cy="417513"/>
            </a:xfrm>
            <a:prstGeom prst="ellipse">
              <a:avLst/>
            </a:prstGeom>
            <a:solidFill>
              <a:schemeClr val="tx1">
                <a:lumMod val="65000"/>
                <a:lumOff val="35000"/>
              </a:schemeClr>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2" name="Freeform 90"/>
            <p:cNvSpPr>
              <a:spLocks noEditPoints="1"/>
            </p:cNvSpPr>
            <p:nvPr/>
          </p:nvSpPr>
          <p:spPr bwMode="auto">
            <a:xfrm>
              <a:off x="5013510" y="4828833"/>
              <a:ext cx="115887" cy="192088"/>
            </a:xfrm>
            <a:custGeom>
              <a:avLst/>
              <a:gdLst>
                <a:gd name="T0" fmla="*/ 0 w 31"/>
                <a:gd name="T1" fmla="*/ 25 h 51"/>
                <a:gd name="T2" fmla="*/ 4 w 31"/>
                <a:gd name="T3" fmla="*/ 7 h 51"/>
                <a:gd name="T4" fmla="*/ 16 w 31"/>
                <a:gd name="T5" fmla="*/ 0 h 51"/>
                <a:gd name="T6" fmla="*/ 25 w 31"/>
                <a:gd name="T7" fmla="*/ 3 h 51"/>
                <a:gd name="T8" fmla="*/ 30 w 31"/>
                <a:gd name="T9" fmla="*/ 13 h 51"/>
                <a:gd name="T10" fmla="*/ 31 w 31"/>
                <a:gd name="T11" fmla="*/ 25 h 51"/>
                <a:gd name="T12" fmla="*/ 30 w 31"/>
                <a:gd name="T13" fmla="*/ 38 h 51"/>
                <a:gd name="T14" fmla="*/ 25 w 31"/>
                <a:gd name="T15" fmla="*/ 47 h 51"/>
                <a:gd name="T16" fmla="*/ 16 w 31"/>
                <a:gd name="T17" fmla="*/ 51 h 51"/>
                <a:gd name="T18" fmla="*/ 4 w 31"/>
                <a:gd name="T19" fmla="*/ 43 h 51"/>
                <a:gd name="T20" fmla="*/ 0 w 31"/>
                <a:gd name="T21" fmla="*/ 25 h 51"/>
                <a:gd name="T22" fmla="*/ 9 w 31"/>
                <a:gd name="T23" fmla="*/ 25 h 51"/>
                <a:gd name="T24" fmla="*/ 10 w 31"/>
                <a:gd name="T25" fmla="*/ 35 h 51"/>
                <a:gd name="T26" fmla="*/ 12 w 31"/>
                <a:gd name="T27" fmla="*/ 41 h 51"/>
                <a:gd name="T28" fmla="*/ 16 w 31"/>
                <a:gd name="T29" fmla="*/ 43 h 51"/>
                <a:gd name="T30" fmla="*/ 21 w 31"/>
                <a:gd name="T31" fmla="*/ 39 h 51"/>
                <a:gd name="T32" fmla="*/ 22 w 31"/>
                <a:gd name="T33" fmla="*/ 25 h 51"/>
                <a:gd name="T34" fmla="*/ 21 w 31"/>
                <a:gd name="T35" fmla="*/ 11 h 51"/>
                <a:gd name="T36" fmla="*/ 16 w 31"/>
                <a:gd name="T37" fmla="*/ 7 h 51"/>
                <a:gd name="T38" fmla="*/ 11 w 31"/>
                <a:gd name="T39" fmla="*/ 12 h 51"/>
                <a:gd name="T40" fmla="*/ 9 w 31"/>
                <a:gd name="T41"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1">
                  <a:moveTo>
                    <a:pt x="0" y="25"/>
                  </a:moveTo>
                  <a:cubicBezTo>
                    <a:pt x="0" y="18"/>
                    <a:pt x="2" y="12"/>
                    <a:pt x="4" y="7"/>
                  </a:cubicBezTo>
                  <a:cubicBezTo>
                    <a:pt x="6" y="2"/>
                    <a:pt x="10" y="0"/>
                    <a:pt x="16" y="0"/>
                  </a:cubicBezTo>
                  <a:cubicBezTo>
                    <a:pt x="20" y="0"/>
                    <a:pt x="23" y="1"/>
                    <a:pt x="25" y="3"/>
                  </a:cubicBezTo>
                  <a:cubicBezTo>
                    <a:pt x="27" y="6"/>
                    <a:pt x="29" y="9"/>
                    <a:pt x="30" y="13"/>
                  </a:cubicBezTo>
                  <a:cubicBezTo>
                    <a:pt x="31" y="16"/>
                    <a:pt x="31" y="21"/>
                    <a:pt x="31" y="25"/>
                  </a:cubicBezTo>
                  <a:cubicBezTo>
                    <a:pt x="31" y="30"/>
                    <a:pt x="31" y="34"/>
                    <a:pt x="30" y="38"/>
                  </a:cubicBezTo>
                  <a:cubicBezTo>
                    <a:pt x="29" y="41"/>
                    <a:pt x="27" y="45"/>
                    <a:pt x="25" y="47"/>
                  </a:cubicBezTo>
                  <a:cubicBezTo>
                    <a:pt x="23" y="49"/>
                    <a:pt x="19" y="51"/>
                    <a:pt x="16" y="51"/>
                  </a:cubicBezTo>
                  <a:cubicBezTo>
                    <a:pt x="10" y="51"/>
                    <a:pt x="6" y="48"/>
                    <a:pt x="4" y="43"/>
                  </a:cubicBezTo>
                  <a:cubicBezTo>
                    <a:pt x="2" y="38"/>
                    <a:pt x="0" y="32"/>
                    <a:pt x="0" y="25"/>
                  </a:cubicBezTo>
                  <a:close/>
                  <a:moveTo>
                    <a:pt x="9" y="25"/>
                  </a:moveTo>
                  <a:cubicBezTo>
                    <a:pt x="9" y="29"/>
                    <a:pt x="9" y="32"/>
                    <a:pt x="10" y="35"/>
                  </a:cubicBezTo>
                  <a:cubicBezTo>
                    <a:pt x="10" y="37"/>
                    <a:pt x="11" y="39"/>
                    <a:pt x="12" y="41"/>
                  </a:cubicBezTo>
                  <a:cubicBezTo>
                    <a:pt x="13" y="43"/>
                    <a:pt x="14" y="43"/>
                    <a:pt x="16" y="43"/>
                  </a:cubicBezTo>
                  <a:cubicBezTo>
                    <a:pt x="18" y="43"/>
                    <a:pt x="20" y="42"/>
                    <a:pt x="21" y="39"/>
                  </a:cubicBezTo>
                  <a:cubicBezTo>
                    <a:pt x="22" y="36"/>
                    <a:pt x="22" y="31"/>
                    <a:pt x="22" y="25"/>
                  </a:cubicBezTo>
                  <a:cubicBezTo>
                    <a:pt x="22" y="19"/>
                    <a:pt x="22" y="14"/>
                    <a:pt x="21" y="11"/>
                  </a:cubicBezTo>
                  <a:cubicBezTo>
                    <a:pt x="20" y="8"/>
                    <a:pt x="18" y="7"/>
                    <a:pt x="16" y="7"/>
                  </a:cubicBezTo>
                  <a:cubicBezTo>
                    <a:pt x="13" y="7"/>
                    <a:pt x="11" y="8"/>
                    <a:pt x="11" y="12"/>
                  </a:cubicBezTo>
                  <a:cubicBezTo>
                    <a:pt x="10" y="15"/>
                    <a:pt x="9" y="19"/>
                    <a:pt x="9"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3" name="Freeform 91"/>
            <p:cNvSpPr/>
            <p:nvPr/>
          </p:nvSpPr>
          <p:spPr bwMode="auto">
            <a:xfrm>
              <a:off x="5148448" y="4828833"/>
              <a:ext cx="112712" cy="192088"/>
            </a:xfrm>
            <a:custGeom>
              <a:avLst/>
              <a:gdLst>
                <a:gd name="T0" fmla="*/ 12 w 30"/>
                <a:gd name="T1" fmla="*/ 28 h 51"/>
                <a:gd name="T2" fmla="*/ 12 w 30"/>
                <a:gd name="T3" fmla="*/ 21 h 51"/>
                <a:gd name="T4" fmla="*/ 21 w 30"/>
                <a:gd name="T5" fmla="*/ 14 h 51"/>
                <a:gd name="T6" fmla="*/ 15 w 30"/>
                <a:gd name="T7" fmla="*/ 7 h 51"/>
                <a:gd name="T8" fmla="*/ 9 w 30"/>
                <a:gd name="T9" fmla="*/ 15 h 51"/>
                <a:gd name="T10" fmla="*/ 0 w 30"/>
                <a:gd name="T11" fmla="*/ 15 h 51"/>
                <a:gd name="T12" fmla="*/ 2 w 30"/>
                <a:gd name="T13" fmla="*/ 6 h 51"/>
                <a:gd name="T14" fmla="*/ 8 w 30"/>
                <a:gd name="T15" fmla="*/ 1 h 51"/>
                <a:gd name="T16" fmla="*/ 11 w 30"/>
                <a:gd name="T17" fmla="*/ 0 h 51"/>
                <a:gd name="T18" fmla="*/ 15 w 30"/>
                <a:gd name="T19" fmla="*/ 0 h 51"/>
                <a:gd name="T20" fmla="*/ 25 w 30"/>
                <a:gd name="T21" fmla="*/ 3 h 51"/>
                <a:gd name="T22" fmla="*/ 29 w 30"/>
                <a:gd name="T23" fmla="*/ 13 h 51"/>
                <a:gd name="T24" fmla="*/ 27 w 30"/>
                <a:gd name="T25" fmla="*/ 21 h 51"/>
                <a:gd name="T26" fmla="*/ 21 w 30"/>
                <a:gd name="T27" fmla="*/ 24 h 51"/>
                <a:gd name="T28" fmla="*/ 27 w 30"/>
                <a:gd name="T29" fmla="*/ 28 h 51"/>
                <a:gd name="T30" fmla="*/ 30 w 30"/>
                <a:gd name="T31" fmla="*/ 36 h 51"/>
                <a:gd name="T32" fmla="*/ 25 w 30"/>
                <a:gd name="T33" fmla="*/ 47 h 51"/>
                <a:gd name="T34" fmla="*/ 14 w 30"/>
                <a:gd name="T35" fmla="*/ 51 h 51"/>
                <a:gd name="T36" fmla="*/ 4 w 30"/>
                <a:gd name="T37" fmla="*/ 47 h 51"/>
                <a:gd name="T38" fmla="*/ 0 w 30"/>
                <a:gd name="T39" fmla="*/ 36 h 51"/>
                <a:gd name="T40" fmla="*/ 8 w 30"/>
                <a:gd name="T41" fmla="*/ 36 h 51"/>
                <a:gd name="T42" fmla="*/ 14 w 30"/>
                <a:gd name="T43" fmla="*/ 43 h 51"/>
                <a:gd name="T44" fmla="*/ 19 w 30"/>
                <a:gd name="T45" fmla="*/ 42 h 51"/>
                <a:gd name="T46" fmla="*/ 21 w 30"/>
                <a:gd name="T47" fmla="*/ 36 h 51"/>
                <a:gd name="T48" fmla="*/ 19 w 30"/>
                <a:gd name="T49" fmla="*/ 30 h 51"/>
                <a:gd name="T50" fmla="*/ 12 w 30"/>
                <a:gd name="T5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51">
                  <a:moveTo>
                    <a:pt x="12" y="28"/>
                  </a:moveTo>
                  <a:cubicBezTo>
                    <a:pt x="12" y="21"/>
                    <a:pt x="12" y="21"/>
                    <a:pt x="12" y="21"/>
                  </a:cubicBezTo>
                  <a:cubicBezTo>
                    <a:pt x="18" y="21"/>
                    <a:pt x="21" y="18"/>
                    <a:pt x="21" y="14"/>
                  </a:cubicBezTo>
                  <a:cubicBezTo>
                    <a:pt x="21" y="9"/>
                    <a:pt x="19" y="7"/>
                    <a:pt x="15" y="7"/>
                  </a:cubicBezTo>
                  <a:cubicBezTo>
                    <a:pt x="11" y="7"/>
                    <a:pt x="9" y="9"/>
                    <a:pt x="9" y="15"/>
                  </a:cubicBezTo>
                  <a:cubicBezTo>
                    <a:pt x="0" y="15"/>
                    <a:pt x="0" y="15"/>
                    <a:pt x="0" y="15"/>
                  </a:cubicBezTo>
                  <a:cubicBezTo>
                    <a:pt x="0" y="11"/>
                    <a:pt x="1" y="8"/>
                    <a:pt x="2" y="6"/>
                  </a:cubicBezTo>
                  <a:cubicBezTo>
                    <a:pt x="3" y="4"/>
                    <a:pt x="5" y="2"/>
                    <a:pt x="8" y="1"/>
                  </a:cubicBezTo>
                  <a:cubicBezTo>
                    <a:pt x="9" y="1"/>
                    <a:pt x="10" y="0"/>
                    <a:pt x="11" y="0"/>
                  </a:cubicBezTo>
                  <a:cubicBezTo>
                    <a:pt x="12" y="0"/>
                    <a:pt x="14" y="0"/>
                    <a:pt x="15" y="0"/>
                  </a:cubicBezTo>
                  <a:cubicBezTo>
                    <a:pt x="19" y="0"/>
                    <a:pt x="23" y="1"/>
                    <a:pt x="25" y="3"/>
                  </a:cubicBezTo>
                  <a:cubicBezTo>
                    <a:pt x="28" y="5"/>
                    <a:pt x="29" y="9"/>
                    <a:pt x="29" y="13"/>
                  </a:cubicBezTo>
                  <a:cubicBezTo>
                    <a:pt x="29" y="16"/>
                    <a:pt x="29" y="19"/>
                    <a:pt x="27" y="21"/>
                  </a:cubicBezTo>
                  <a:cubicBezTo>
                    <a:pt x="26" y="23"/>
                    <a:pt x="23" y="24"/>
                    <a:pt x="21" y="24"/>
                  </a:cubicBezTo>
                  <a:cubicBezTo>
                    <a:pt x="23" y="25"/>
                    <a:pt x="26" y="26"/>
                    <a:pt x="27" y="28"/>
                  </a:cubicBezTo>
                  <a:cubicBezTo>
                    <a:pt x="29" y="30"/>
                    <a:pt x="30" y="33"/>
                    <a:pt x="30" y="36"/>
                  </a:cubicBezTo>
                  <a:cubicBezTo>
                    <a:pt x="30" y="41"/>
                    <a:pt x="28" y="44"/>
                    <a:pt x="25" y="47"/>
                  </a:cubicBezTo>
                  <a:cubicBezTo>
                    <a:pt x="23" y="49"/>
                    <a:pt x="19" y="51"/>
                    <a:pt x="14" y="51"/>
                  </a:cubicBezTo>
                  <a:cubicBezTo>
                    <a:pt x="10" y="51"/>
                    <a:pt x="6" y="49"/>
                    <a:pt x="4" y="47"/>
                  </a:cubicBezTo>
                  <a:cubicBezTo>
                    <a:pt x="1" y="45"/>
                    <a:pt x="0" y="41"/>
                    <a:pt x="0" y="36"/>
                  </a:cubicBezTo>
                  <a:cubicBezTo>
                    <a:pt x="8" y="36"/>
                    <a:pt x="8" y="36"/>
                    <a:pt x="8" y="36"/>
                  </a:cubicBezTo>
                  <a:cubicBezTo>
                    <a:pt x="8" y="41"/>
                    <a:pt x="10" y="43"/>
                    <a:pt x="14" y="43"/>
                  </a:cubicBezTo>
                  <a:cubicBezTo>
                    <a:pt x="16" y="43"/>
                    <a:pt x="18" y="43"/>
                    <a:pt x="19" y="42"/>
                  </a:cubicBezTo>
                  <a:cubicBezTo>
                    <a:pt x="20" y="40"/>
                    <a:pt x="21" y="38"/>
                    <a:pt x="21" y="36"/>
                  </a:cubicBezTo>
                  <a:cubicBezTo>
                    <a:pt x="21" y="33"/>
                    <a:pt x="20" y="31"/>
                    <a:pt x="19" y="30"/>
                  </a:cubicBezTo>
                  <a:cubicBezTo>
                    <a:pt x="17" y="29"/>
                    <a:pt x="15" y="28"/>
                    <a:pt x="12"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grpSp>
      <p:sp>
        <p:nvSpPr>
          <p:cNvPr id="44" name="Freeform 92"/>
          <p:cNvSpPr/>
          <p:nvPr/>
        </p:nvSpPr>
        <p:spPr bwMode="auto">
          <a:xfrm>
            <a:off x="5091121" y="5111055"/>
            <a:ext cx="1176337" cy="206375"/>
          </a:xfrm>
          <a:custGeom>
            <a:avLst/>
            <a:gdLst>
              <a:gd name="T0" fmla="*/ 741 w 741"/>
              <a:gd name="T1" fmla="*/ 130 h 130"/>
              <a:gd name="T2" fmla="*/ 218 w 741"/>
              <a:gd name="T3" fmla="*/ 130 h 130"/>
              <a:gd name="T4" fmla="*/ 216 w 741"/>
              <a:gd name="T5" fmla="*/ 130 h 130"/>
              <a:gd name="T6" fmla="*/ 0 w 741"/>
              <a:gd name="T7" fmla="*/ 9 h 130"/>
              <a:gd name="T8" fmla="*/ 5 w 741"/>
              <a:gd name="T9" fmla="*/ 0 h 130"/>
              <a:gd name="T10" fmla="*/ 221 w 741"/>
              <a:gd name="T11" fmla="*/ 121 h 130"/>
              <a:gd name="T12" fmla="*/ 741 w 741"/>
              <a:gd name="T13" fmla="*/ 121 h 130"/>
              <a:gd name="T14" fmla="*/ 741 w 741"/>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1" h="130">
                <a:moveTo>
                  <a:pt x="741" y="130"/>
                </a:moveTo>
                <a:lnTo>
                  <a:pt x="218" y="130"/>
                </a:lnTo>
                <a:lnTo>
                  <a:pt x="216" y="130"/>
                </a:lnTo>
                <a:lnTo>
                  <a:pt x="0" y="9"/>
                </a:lnTo>
                <a:lnTo>
                  <a:pt x="5" y="0"/>
                </a:lnTo>
                <a:lnTo>
                  <a:pt x="221" y="121"/>
                </a:lnTo>
                <a:lnTo>
                  <a:pt x="741" y="121"/>
                </a:lnTo>
                <a:lnTo>
                  <a:pt x="741" y="130"/>
                </a:lnTo>
                <a:close/>
              </a:path>
            </a:pathLst>
          </a:custGeom>
          <a:solidFill>
            <a:srgbClr val="8EC322"/>
          </a:solidFill>
          <a:ln>
            <a:solidFill>
              <a:schemeClr val="tx1">
                <a:lumMod val="65000"/>
                <a:lumOff val="35000"/>
              </a:schemeClr>
            </a:solidFill>
          </a:ln>
        </p:spPr>
        <p:txBody>
          <a:bodyPr vert="horz" wrap="square" lIns="91440" tIns="45720" rIns="91440" bIns="45720" numCol="1" anchor="t" anchorCtr="0" compatLnSpc="1"/>
          <a:lstStyle/>
          <a:p>
            <a:endParaRPr lang="zh-CN" altLang="en-US">
              <a:solidFill>
                <a:prstClr val="black"/>
              </a:solidFill>
              <a:ea typeface="微软雅黑"/>
            </a:endParaRPr>
          </a:p>
        </p:txBody>
      </p:sp>
      <p:grpSp>
        <p:nvGrpSpPr>
          <p:cNvPr id="45" name="组合 44"/>
          <p:cNvGrpSpPr/>
          <p:nvPr/>
        </p:nvGrpSpPr>
        <p:grpSpPr>
          <a:xfrm>
            <a:off x="1830396" y="1585217"/>
            <a:ext cx="2679700" cy="4416425"/>
            <a:chOff x="2044885" y="1506195"/>
            <a:chExt cx="2679700" cy="4416425"/>
          </a:xfrm>
        </p:grpSpPr>
        <p:sp>
          <p:nvSpPr>
            <p:cNvPr id="46" name="Freeform 5"/>
            <p:cNvSpPr/>
            <p:nvPr/>
          </p:nvSpPr>
          <p:spPr bwMode="auto">
            <a:xfrm>
              <a:off x="3014848" y="5735295"/>
              <a:ext cx="717550" cy="187325"/>
            </a:xfrm>
            <a:custGeom>
              <a:avLst/>
              <a:gdLst>
                <a:gd name="T0" fmla="*/ 191 w 191"/>
                <a:gd name="T1" fmla="*/ 25 h 50"/>
                <a:gd name="T2" fmla="*/ 164 w 191"/>
                <a:gd name="T3" fmla="*/ 50 h 50"/>
                <a:gd name="T4" fmla="*/ 27 w 191"/>
                <a:gd name="T5" fmla="*/ 50 h 50"/>
                <a:gd name="T6" fmla="*/ 0 w 191"/>
                <a:gd name="T7" fmla="*/ 25 h 50"/>
                <a:gd name="T8" fmla="*/ 0 w 191"/>
                <a:gd name="T9" fmla="*/ 25 h 50"/>
                <a:gd name="T10" fmla="*/ 27 w 191"/>
                <a:gd name="T11" fmla="*/ 0 h 50"/>
                <a:gd name="T12" fmla="*/ 164 w 191"/>
                <a:gd name="T13" fmla="*/ 0 h 50"/>
                <a:gd name="T14" fmla="*/ 191 w 191"/>
                <a:gd name="T15" fmla="*/ 25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50">
                  <a:moveTo>
                    <a:pt x="191" y="25"/>
                  </a:moveTo>
                  <a:cubicBezTo>
                    <a:pt x="191" y="39"/>
                    <a:pt x="179" y="50"/>
                    <a:pt x="164" y="50"/>
                  </a:cubicBezTo>
                  <a:cubicBezTo>
                    <a:pt x="27" y="50"/>
                    <a:pt x="27" y="50"/>
                    <a:pt x="27" y="50"/>
                  </a:cubicBezTo>
                  <a:cubicBezTo>
                    <a:pt x="12" y="50"/>
                    <a:pt x="0" y="39"/>
                    <a:pt x="0" y="25"/>
                  </a:cubicBezTo>
                  <a:cubicBezTo>
                    <a:pt x="0" y="25"/>
                    <a:pt x="0" y="25"/>
                    <a:pt x="0" y="25"/>
                  </a:cubicBezTo>
                  <a:cubicBezTo>
                    <a:pt x="0" y="11"/>
                    <a:pt x="12" y="0"/>
                    <a:pt x="27" y="0"/>
                  </a:cubicBezTo>
                  <a:cubicBezTo>
                    <a:pt x="164" y="0"/>
                    <a:pt x="164" y="0"/>
                    <a:pt x="164" y="0"/>
                  </a:cubicBezTo>
                  <a:cubicBezTo>
                    <a:pt x="179" y="0"/>
                    <a:pt x="191" y="11"/>
                    <a:pt x="191" y="25"/>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7" name="Freeform 6"/>
            <p:cNvSpPr/>
            <p:nvPr/>
          </p:nvSpPr>
          <p:spPr bwMode="auto">
            <a:xfrm>
              <a:off x="2837048" y="5663858"/>
              <a:ext cx="1068387" cy="157163"/>
            </a:xfrm>
            <a:custGeom>
              <a:avLst/>
              <a:gdLst>
                <a:gd name="T0" fmla="*/ 39 w 284"/>
                <a:gd name="T1" fmla="*/ 42 h 42"/>
                <a:gd name="T2" fmla="*/ 246 w 284"/>
                <a:gd name="T3" fmla="*/ 42 h 42"/>
                <a:gd name="T4" fmla="*/ 263 w 284"/>
                <a:gd name="T5" fmla="*/ 25 h 42"/>
                <a:gd name="T6" fmla="*/ 284 w 284"/>
                <a:gd name="T7" fmla="*/ 0 h 42"/>
                <a:gd name="T8" fmla="*/ 0 w 284"/>
                <a:gd name="T9" fmla="*/ 0 h 42"/>
                <a:gd name="T10" fmla="*/ 2 w 284"/>
                <a:gd name="T11" fmla="*/ 3 h 42"/>
                <a:gd name="T12" fmla="*/ 39 w 284"/>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84" h="42">
                  <a:moveTo>
                    <a:pt x="39" y="42"/>
                  </a:moveTo>
                  <a:cubicBezTo>
                    <a:pt x="246" y="42"/>
                    <a:pt x="246" y="42"/>
                    <a:pt x="246" y="42"/>
                  </a:cubicBezTo>
                  <a:cubicBezTo>
                    <a:pt x="249" y="39"/>
                    <a:pt x="254" y="34"/>
                    <a:pt x="263" y="25"/>
                  </a:cubicBezTo>
                  <a:cubicBezTo>
                    <a:pt x="274" y="13"/>
                    <a:pt x="281" y="5"/>
                    <a:pt x="284" y="0"/>
                  </a:cubicBezTo>
                  <a:cubicBezTo>
                    <a:pt x="0" y="0"/>
                    <a:pt x="0" y="0"/>
                    <a:pt x="0" y="0"/>
                  </a:cubicBezTo>
                  <a:cubicBezTo>
                    <a:pt x="1" y="1"/>
                    <a:pt x="2" y="2"/>
                    <a:pt x="2" y="3"/>
                  </a:cubicBezTo>
                  <a:cubicBezTo>
                    <a:pt x="5" y="7"/>
                    <a:pt x="32" y="35"/>
                    <a:pt x="39" y="42"/>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8" name="Freeform 7"/>
            <p:cNvSpPr/>
            <p:nvPr/>
          </p:nvSpPr>
          <p:spPr bwMode="auto">
            <a:xfrm>
              <a:off x="2803710" y="5136808"/>
              <a:ext cx="1146175" cy="109538"/>
            </a:xfrm>
            <a:custGeom>
              <a:avLst/>
              <a:gdLst>
                <a:gd name="T0" fmla="*/ 305 w 305"/>
                <a:gd name="T1" fmla="*/ 15 h 29"/>
                <a:gd name="T2" fmla="*/ 292 w 305"/>
                <a:gd name="T3" fmla="*/ 29 h 29"/>
                <a:gd name="T4" fmla="*/ 13 w 305"/>
                <a:gd name="T5" fmla="*/ 29 h 29"/>
                <a:gd name="T6" fmla="*/ 0 w 305"/>
                <a:gd name="T7" fmla="*/ 15 h 29"/>
                <a:gd name="T8" fmla="*/ 0 w 305"/>
                <a:gd name="T9" fmla="*/ 15 h 29"/>
                <a:gd name="T10" fmla="*/ 13 w 305"/>
                <a:gd name="T11" fmla="*/ 0 h 29"/>
                <a:gd name="T12" fmla="*/ 292 w 305"/>
                <a:gd name="T13" fmla="*/ 0 h 29"/>
                <a:gd name="T14" fmla="*/ 305 w 305"/>
                <a:gd name="T15" fmla="*/ 15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5"/>
                  </a:moveTo>
                  <a:cubicBezTo>
                    <a:pt x="305" y="23"/>
                    <a:pt x="299" y="29"/>
                    <a:pt x="292" y="29"/>
                  </a:cubicBezTo>
                  <a:cubicBezTo>
                    <a:pt x="13" y="29"/>
                    <a:pt x="13" y="29"/>
                    <a:pt x="13" y="29"/>
                  </a:cubicBezTo>
                  <a:cubicBezTo>
                    <a:pt x="6" y="29"/>
                    <a:pt x="0" y="23"/>
                    <a:pt x="0" y="15"/>
                  </a:cubicBezTo>
                  <a:cubicBezTo>
                    <a:pt x="0" y="15"/>
                    <a:pt x="0" y="15"/>
                    <a:pt x="0" y="15"/>
                  </a:cubicBezTo>
                  <a:cubicBezTo>
                    <a:pt x="0" y="7"/>
                    <a:pt x="6" y="0"/>
                    <a:pt x="13" y="0"/>
                  </a:cubicBezTo>
                  <a:cubicBezTo>
                    <a:pt x="292" y="0"/>
                    <a:pt x="292" y="0"/>
                    <a:pt x="292" y="0"/>
                  </a:cubicBezTo>
                  <a:cubicBezTo>
                    <a:pt x="299" y="0"/>
                    <a:pt x="305" y="7"/>
                    <a:pt x="305" y="15"/>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49" name="Freeform 8"/>
            <p:cNvSpPr/>
            <p:nvPr/>
          </p:nvSpPr>
          <p:spPr bwMode="auto">
            <a:xfrm>
              <a:off x="2803710" y="5298733"/>
              <a:ext cx="1146175" cy="109538"/>
            </a:xfrm>
            <a:custGeom>
              <a:avLst/>
              <a:gdLst>
                <a:gd name="T0" fmla="*/ 305 w 305"/>
                <a:gd name="T1" fmla="*/ 14 h 29"/>
                <a:gd name="T2" fmla="*/ 292 w 305"/>
                <a:gd name="T3" fmla="*/ 29 h 29"/>
                <a:gd name="T4" fmla="*/ 13 w 305"/>
                <a:gd name="T5" fmla="*/ 29 h 29"/>
                <a:gd name="T6" fmla="*/ 0 w 305"/>
                <a:gd name="T7" fmla="*/ 14 h 29"/>
                <a:gd name="T8" fmla="*/ 0 w 305"/>
                <a:gd name="T9" fmla="*/ 14 h 29"/>
                <a:gd name="T10" fmla="*/ 13 w 305"/>
                <a:gd name="T11" fmla="*/ 0 h 29"/>
                <a:gd name="T12" fmla="*/ 292 w 305"/>
                <a:gd name="T13" fmla="*/ 0 h 29"/>
                <a:gd name="T14" fmla="*/ 305 w 305"/>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4"/>
                  </a:moveTo>
                  <a:cubicBezTo>
                    <a:pt x="305" y="22"/>
                    <a:pt x="299" y="29"/>
                    <a:pt x="292" y="29"/>
                  </a:cubicBezTo>
                  <a:cubicBezTo>
                    <a:pt x="13" y="29"/>
                    <a:pt x="13" y="29"/>
                    <a:pt x="13" y="29"/>
                  </a:cubicBezTo>
                  <a:cubicBezTo>
                    <a:pt x="6" y="29"/>
                    <a:pt x="0" y="22"/>
                    <a:pt x="0" y="14"/>
                  </a:cubicBezTo>
                  <a:cubicBezTo>
                    <a:pt x="0" y="14"/>
                    <a:pt x="0" y="14"/>
                    <a:pt x="0" y="14"/>
                  </a:cubicBezTo>
                  <a:cubicBezTo>
                    <a:pt x="0" y="6"/>
                    <a:pt x="6" y="0"/>
                    <a:pt x="13" y="0"/>
                  </a:cubicBezTo>
                  <a:cubicBezTo>
                    <a:pt x="292" y="0"/>
                    <a:pt x="292" y="0"/>
                    <a:pt x="292" y="0"/>
                  </a:cubicBezTo>
                  <a:cubicBezTo>
                    <a:pt x="299" y="0"/>
                    <a:pt x="305" y="6"/>
                    <a:pt x="305" y="14"/>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0" name="Freeform 9"/>
            <p:cNvSpPr/>
            <p:nvPr/>
          </p:nvSpPr>
          <p:spPr bwMode="auto">
            <a:xfrm>
              <a:off x="2803710" y="5460658"/>
              <a:ext cx="1146175" cy="109538"/>
            </a:xfrm>
            <a:custGeom>
              <a:avLst/>
              <a:gdLst>
                <a:gd name="T0" fmla="*/ 305 w 305"/>
                <a:gd name="T1" fmla="*/ 14 h 29"/>
                <a:gd name="T2" fmla="*/ 292 w 305"/>
                <a:gd name="T3" fmla="*/ 29 h 29"/>
                <a:gd name="T4" fmla="*/ 13 w 305"/>
                <a:gd name="T5" fmla="*/ 29 h 29"/>
                <a:gd name="T6" fmla="*/ 0 w 305"/>
                <a:gd name="T7" fmla="*/ 14 h 29"/>
                <a:gd name="T8" fmla="*/ 0 w 305"/>
                <a:gd name="T9" fmla="*/ 14 h 29"/>
                <a:gd name="T10" fmla="*/ 13 w 305"/>
                <a:gd name="T11" fmla="*/ 0 h 29"/>
                <a:gd name="T12" fmla="*/ 292 w 305"/>
                <a:gd name="T13" fmla="*/ 0 h 29"/>
                <a:gd name="T14" fmla="*/ 305 w 305"/>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4"/>
                  </a:moveTo>
                  <a:cubicBezTo>
                    <a:pt x="305" y="22"/>
                    <a:pt x="299" y="29"/>
                    <a:pt x="292" y="29"/>
                  </a:cubicBezTo>
                  <a:cubicBezTo>
                    <a:pt x="13" y="29"/>
                    <a:pt x="13" y="29"/>
                    <a:pt x="13" y="29"/>
                  </a:cubicBezTo>
                  <a:cubicBezTo>
                    <a:pt x="6" y="29"/>
                    <a:pt x="0" y="22"/>
                    <a:pt x="0" y="14"/>
                  </a:cubicBezTo>
                  <a:cubicBezTo>
                    <a:pt x="0" y="14"/>
                    <a:pt x="0" y="14"/>
                    <a:pt x="0" y="14"/>
                  </a:cubicBezTo>
                  <a:cubicBezTo>
                    <a:pt x="0" y="6"/>
                    <a:pt x="6" y="0"/>
                    <a:pt x="13" y="0"/>
                  </a:cubicBezTo>
                  <a:cubicBezTo>
                    <a:pt x="292" y="0"/>
                    <a:pt x="292" y="0"/>
                    <a:pt x="292" y="0"/>
                  </a:cubicBezTo>
                  <a:cubicBezTo>
                    <a:pt x="299" y="0"/>
                    <a:pt x="305" y="6"/>
                    <a:pt x="305" y="14"/>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1" name="Freeform 10"/>
            <p:cNvSpPr/>
            <p:nvPr/>
          </p:nvSpPr>
          <p:spPr bwMode="auto">
            <a:xfrm>
              <a:off x="2803710" y="5603533"/>
              <a:ext cx="1135062" cy="68263"/>
            </a:xfrm>
            <a:custGeom>
              <a:avLst/>
              <a:gdLst>
                <a:gd name="T0" fmla="*/ 302 w 302"/>
                <a:gd name="T1" fmla="*/ 9 h 18"/>
                <a:gd name="T2" fmla="*/ 289 w 302"/>
                <a:gd name="T3" fmla="*/ 18 h 18"/>
                <a:gd name="T4" fmla="*/ 13 w 302"/>
                <a:gd name="T5" fmla="*/ 18 h 18"/>
                <a:gd name="T6" fmla="*/ 0 w 302"/>
                <a:gd name="T7" fmla="*/ 9 h 18"/>
                <a:gd name="T8" fmla="*/ 0 w 302"/>
                <a:gd name="T9" fmla="*/ 9 h 18"/>
                <a:gd name="T10" fmla="*/ 13 w 302"/>
                <a:gd name="T11" fmla="*/ 0 h 18"/>
                <a:gd name="T12" fmla="*/ 289 w 302"/>
                <a:gd name="T13" fmla="*/ 0 h 18"/>
                <a:gd name="T14" fmla="*/ 302 w 302"/>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8">
                  <a:moveTo>
                    <a:pt x="302" y="9"/>
                  </a:moveTo>
                  <a:cubicBezTo>
                    <a:pt x="302" y="14"/>
                    <a:pt x="296" y="18"/>
                    <a:pt x="289" y="18"/>
                  </a:cubicBezTo>
                  <a:cubicBezTo>
                    <a:pt x="13" y="18"/>
                    <a:pt x="13" y="18"/>
                    <a:pt x="13" y="18"/>
                  </a:cubicBezTo>
                  <a:cubicBezTo>
                    <a:pt x="6" y="18"/>
                    <a:pt x="0" y="14"/>
                    <a:pt x="0" y="9"/>
                  </a:cubicBezTo>
                  <a:cubicBezTo>
                    <a:pt x="0" y="9"/>
                    <a:pt x="0" y="9"/>
                    <a:pt x="0" y="9"/>
                  </a:cubicBezTo>
                  <a:cubicBezTo>
                    <a:pt x="0" y="4"/>
                    <a:pt x="6" y="0"/>
                    <a:pt x="13" y="0"/>
                  </a:cubicBezTo>
                  <a:cubicBezTo>
                    <a:pt x="289" y="0"/>
                    <a:pt x="289" y="0"/>
                    <a:pt x="289" y="0"/>
                  </a:cubicBezTo>
                  <a:cubicBezTo>
                    <a:pt x="296" y="0"/>
                    <a:pt x="302" y="4"/>
                    <a:pt x="302" y="9"/>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2" name="Freeform 11"/>
            <p:cNvSpPr/>
            <p:nvPr/>
          </p:nvSpPr>
          <p:spPr bwMode="auto">
            <a:xfrm>
              <a:off x="2795773" y="4974883"/>
              <a:ext cx="1162050" cy="114300"/>
            </a:xfrm>
            <a:custGeom>
              <a:avLst/>
              <a:gdLst>
                <a:gd name="T0" fmla="*/ 309 w 309"/>
                <a:gd name="T1" fmla="*/ 15 h 30"/>
                <a:gd name="T2" fmla="*/ 296 w 309"/>
                <a:gd name="T3" fmla="*/ 30 h 30"/>
                <a:gd name="T4" fmla="*/ 13 w 309"/>
                <a:gd name="T5" fmla="*/ 30 h 30"/>
                <a:gd name="T6" fmla="*/ 0 w 309"/>
                <a:gd name="T7" fmla="*/ 15 h 30"/>
                <a:gd name="T8" fmla="*/ 0 w 309"/>
                <a:gd name="T9" fmla="*/ 15 h 30"/>
                <a:gd name="T10" fmla="*/ 13 w 309"/>
                <a:gd name="T11" fmla="*/ 0 h 30"/>
                <a:gd name="T12" fmla="*/ 296 w 309"/>
                <a:gd name="T13" fmla="*/ 0 h 30"/>
                <a:gd name="T14" fmla="*/ 309 w 309"/>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0">
                  <a:moveTo>
                    <a:pt x="309" y="15"/>
                  </a:moveTo>
                  <a:cubicBezTo>
                    <a:pt x="309" y="23"/>
                    <a:pt x="303" y="30"/>
                    <a:pt x="296" y="30"/>
                  </a:cubicBezTo>
                  <a:cubicBezTo>
                    <a:pt x="13" y="30"/>
                    <a:pt x="13" y="30"/>
                    <a:pt x="13" y="30"/>
                  </a:cubicBezTo>
                  <a:cubicBezTo>
                    <a:pt x="6" y="30"/>
                    <a:pt x="0" y="23"/>
                    <a:pt x="0" y="15"/>
                  </a:cubicBezTo>
                  <a:cubicBezTo>
                    <a:pt x="0" y="15"/>
                    <a:pt x="0" y="15"/>
                    <a:pt x="0" y="15"/>
                  </a:cubicBezTo>
                  <a:cubicBezTo>
                    <a:pt x="0" y="7"/>
                    <a:pt x="6" y="0"/>
                    <a:pt x="13" y="0"/>
                  </a:cubicBezTo>
                  <a:cubicBezTo>
                    <a:pt x="296" y="0"/>
                    <a:pt x="296" y="0"/>
                    <a:pt x="296" y="0"/>
                  </a:cubicBezTo>
                  <a:cubicBezTo>
                    <a:pt x="303" y="0"/>
                    <a:pt x="309" y="7"/>
                    <a:pt x="309" y="15"/>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3" name="Freeform 12"/>
            <p:cNvSpPr/>
            <p:nvPr/>
          </p:nvSpPr>
          <p:spPr bwMode="auto">
            <a:xfrm>
              <a:off x="2957698" y="1506195"/>
              <a:ext cx="1766887" cy="1119188"/>
            </a:xfrm>
            <a:custGeom>
              <a:avLst/>
              <a:gdLst>
                <a:gd name="T0" fmla="*/ 0 w 1113"/>
                <a:gd name="T1" fmla="*/ 0 h 705"/>
                <a:gd name="T2" fmla="*/ 1113 w 1113"/>
                <a:gd name="T3" fmla="*/ 705 h 705"/>
                <a:gd name="T4" fmla="*/ 900 w 1113"/>
                <a:gd name="T5" fmla="*/ 248 h 705"/>
                <a:gd name="T6" fmla="*/ 414 w 1113"/>
                <a:gd name="T7" fmla="*/ 0 h 705"/>
                <a:gd name="T8" fmla="*/ 0 w 1113"/>
                <a:gd name="T9" fmla="*/ 0 h 705"/>
              </a:gdLst>
              <a:ahLst/>
              <a:cxnLst>
                <a:cxn ang="0">
                  <a:pos x="T0" y="T1"/>
                </a:cxn>
                <a:cxn ang="0">
                  <a:pos x="T2" y="T3"/>
                </a:cxn>
                <a:cxn ang="0">
                  <a:pos x="T4" y="T5"/>
                </a:cxn>
                <a:cxn ang="0">
                  <a:pos x="T6" y="T7"/>
                </a:cxn>
                <a:cxn ang="0">
                  <a:pos x="T8" y="T9"/>
                </a:cxn>
              </a:cxnLst>
              <a:rect l="0" t="0" r="r" b="b"/>
              <a:pathLst>
                <a:path w="1113" h="705">
                  <a:moveTo>
                    <a:pt x="0" y="0"/>
                  </a:moveTo>
                  <a:lnTo>
                    <a:pt x="1113" y="705"/>
                  </a:lnTo>
                  <a:lnTo>
                    <a:pt x="900" y="248"/>
                  </a:lnTo>
                  <a:lnTo>
                    <a:pt x="414" y="0"/>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4" name="Freeform 13"/>
            <p:cNvSpPr/>
            <p:nvPr/>
          </p:nvSpPr>
          <p:spPr bwMode="auto">
            <a:xfrm>
              <a:off x="2957698" y="1506195"/>
              <a:ext cx="1766887" cy="1119188"/>
            </a:xfrm>
            <a:custGeom>
              <a:avLst/>
              <a:gdLst>
                <a:gd name="T0" fmla="*/ 0 w 1113"/>
                <a:gd name="T1" fmla="*/ 0 h 705"/>
                <a:gd name="T2" fmla="*/ 1113 w 1113"/>
                <a:gd name="T3" fmla="*/ 705 h 705"/>
                <a:gd name="T4" fmla="*/ 900 w 1113"/>
                <a:gd name="T5" fmla="*/ 248 h 705"/>
                <a:gd name="T6" fmla="*/ 414 w 1113"/>
                <a:gd name="T7" fmla="*/ 0 h 705"/>
              </a:gdLst>
              <a:ahLst/>
              <a:cxnLst>
                <a:cxn ang="0">
                  <a:pos x="T0" y="T1"/>
                </a:cxn>
                <a:cxn ang="0">
                  <a:pos x="T2" y="T3"/>
                </a:cxn>
                <a:cxn ang="0">
                  <a:pos x="T4" y="T5"/>
                </a:cxn>
                <a:cxn ang="0">
                  <a:pos x="T6" y="T7"/>
                </a:cxn>
              </a:cxnLst>
              <a:rect l="0" t="0" r="r" b="b"/>
              <a:pathLst>
                <a:path w="1113" h="705">
                  <a:moveTo>
                    <a:pt x="0" y="0"/>
                  </a:moveTo>
                  <a:lnTo>
                    <a:pt x="1113" y="705"/>
                  </a:lnTo>
                  <a:lnTo>
                    <a:pt x="900" y="248"/>
                  </a:lnTo>
                  <a:lnTo>
                    <a:pt x="4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55" name="Freeform 14"/>
            <p:cNvSpPr/>
            <p:nvPr/>
          </p:nvSpPr>
          <p:spPr bwMode="auto">
            <a:xfrm>
              <a:off x="2044885" y="2419008"/>
              <a:ext cx="2679700" cy="788988"/>
            </a:xfrm>
            <a:custGeom>
              <a:avLst/>
              <a:gdLst>
                <a:gd name="T0" fmla="*/ 0 w 1688"/>
                <a:gd name="T1" fmla="*/ 0 h 497"/>
                <a:gd name="T2" fmla="*/ 1688 w 1688"/>
                <a:gd name="T3" fmla="*/ 213 h 497"/>
                <a:gd name="T4" fmla="*/ 1669 w 1688"/>
                <a:gd name="T5" fmla="*/ 441 h 497"/>
                <a:gd name="T6" fmla="*/ 2 w 1688"/>
                <a:gd name="T7" fmla="*/ 497 h 497"/>
                <a:gd name="T8" fmla="*/ 0 w 1688"/>
                <a:gd name="T9" fmla="*/ 0 h 497"/>
              </a:gdLst>
              <a:ahLst/>
              <a:cxnLst>
                <a:cxn ang="0">
                  <a:pos x="T0" y="T1"/>
                </a:cxn>
                <a:cxn ang="0">
                  <a:pos x="T2" y="T3"/>
                </a:cxn>
                <a:cxn ang="0">
                  <a:pos x="T4" y="T5"/>
                </a:cxn>
                <a:cxn ang="0">
                  <a:pos x="T6" y="T7"/>
                </a:cxn>
                <a:cxn ang="0">
                  <a:pos x="T8" y="T9"/>
                </a:cxn>
              </a:cxnLst>
              <a:rect l="0" t="0" r="r" b="b"/>
              <a:pathLst>
                <a:path w="1688" h="497">
                  <a:moveTo>
                    <a:pt x="0" y="0"/>
                  </a:moveTo>
                  <a:lnTo>
                    <a:pt x="1688" y="213"/>
                  </a:lnTo>
                  <a:lnTo>
                    <a:pt x="1669" y="441"/>
                  </a:lnTo>
                  <a:lnTo>
                    <a:pt x="2" y="497"/>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83" name="Freeform 16"/>
            <p:cNvSpPr/>
            <p:nvPr/>
          </p:nvSpPr>
          <p:spPr bwMode="auto">
            <a:xfrm>
              <a:off x="2251260" y="1899895"/>
              <a:ext cx="2473325" cy="1944688"/>
            </a:xfrm>
            <a:custGeom>
              <a:avLst/>
              <a:gdLst>
                <a:gd name="T0" fmla="*/ 1345 w 1558"/>
                <a:gd name="T1" fmla="*/ 0 h 1225"/>
                <a:gd name="T2" fmla="*/ 0 w 1558"/>
                <a:gd name="T3" fmla="*/ 1118 h 1225"/>
                <a:gd name="T4" fmla="*/ 59 w 1558"/>
                <a:gd name="T5" fmla="*/ 1225 h 1225"/>
                <a:gd name="T6" fmla="*/ 1558 w 1558"/>
                <a:gd name="T7" fmla="*/ 457 h 1225"/>
              </a:gdLst>
              <a:ahLst/>
              <a:cxnLst>
                <a:cxn ang="0">
                  <a:pos x="T0" y="T1"/>
                </a:cxn>
                <a:cxn ang="0">
                  <a:pos x="T2" y="T3"/>
                </a:cxn>
                <a:cxn ang="0">
                  <a:pos x="T4" y="T5"/>
                </a:cxn>
                <a:cxn ang="0">
                  <a:pos x="T6" y="T7"/>
                </a:cxn>
              </a:cxnLst>
              <a:rect l="0" t="0" r="r" b="b"/>
              <a:pathLst>
                <a:path w="1558" h="1225">
                  <a:moveTo>
                    <a:pt x="1345" y="0"/>
                  </a:moveTo>
                  <a:lnTo>
                    <a:pt x="0" y="1118"/>
                  </a:lnTo>
                  <a:lnTo>
                    <a:pt x="59" y="1225"/>
                  </a:lnTo>
                  <a:lnTo>
                    <a:pt x="1558" y="4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84" name="Freeform 17"/>
            <p:cNvSpPr/>
            <p:nvPr/>
          </p:nvSpPr>
          <p:spPr bwMode="auto">
            <a:xfrm>
              <a:off x="2251260" y="3674720"/>
              <a:ext cx="1992312" cy="793750"/>
            </a:xfrm>
            <a:custGeom>
              <a:avLst/>
              <a:gdLst>
                <a:gd name="T0" fmla="*/ 0 w 1255"/>
                <a:gd name="T1" fmla="*/ 0 h 500"/>
                <a:gd name="T2" fmla="*/ 1255 w 1255"/>
                <a:gd name="T3" fmla="*/ 268 h 500"/>
                <a:gd name="T4" fmla="*/ 1181 w 1255"/>
                <a:gd name="T5" fmla="*/ 500 h 500"/>
                <a:gd name="T6" fmla="*/ 59 w 1255"/>
                <a:gd name="T7" fmla="*/ 107 h 500"/>
                <a:gd name="T8" fmla="*/ 0 w 1255"/>
                <a:gd name="T9" fmla="*/ 0 h 500"/>
              </a:gdLst>
              <a:ahLst/>
              <a:cxnLst>
                <a:cxn ang="0">
                  <a:pos x="T0" y="T1"/>
                </a:cxn>
                <a:cxn ang="0">
                  <a:pos x="T2" y="T3"/>
                </a:cxn>
                <a:cxn ang="0">
                  <a:pos x="T4" y="T5"/>
                </a:cxn>
                <a:cxn ang="0">
                  <a:pos x="T6" y="T7"/>
                </a:cxn>
                <a:cxn ang="0">
                  <a:pos x="T8" y="T9"/>
                </a:cxn>
              </a:cxnLst>
              <a:rect l="0" t="0" r="r" b="b"/>
              <a:pathLst>
                <a:path w="1255" h="500">
                  <a:moveTo>
                    <a:pt x="0" y="0"/>
                  </a:moveTo>
                  <a:lnTo>
                    <a:pt x="1255" y="268"/>
                  </a:lnTo>
                  <a:lnTo>
                    <a:pt x="1181" y="500"/>
                  </a:lnTo>
                  <a:lnTo>
                    <a:pt x="59" y="107"/>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85" name="Freeform 19"/>
            <p:cNvSpPr/>
            <p:nvPr/>
          </p:nvSpPr>
          <p:spPr bwMode="auto">
            <a:xfrm>
              <a:off x="2525898" y="2757145"/>
              <a:ext cx="2198687" cy="1601788"/>
            </a:xfrm>
            <a:custGeom>
              <a:avLst/>
              <a:gdLst>
                <a:gd name="T0" fmla="*/ 1385 w 1385"/>
                <a:gd name="T1" fmla="*/ 0 h 1009"/>
                <a:gd name="T2" fmla="*/ 0 w 1385"/>
                <a:gd name="T3" fmla="*/ 893 h 1009"/>
                <a:gd name="T4" fmla="*/ 33 w 1385"/>
                <a:gd name="T5" fmla="*/ 1009 h 1009"/>
                <a:gd name="T6" fmla="*/ 1366 w 1385"/>
                <a:gd name="T7" fmla="*/ 228 h 1009"/>
              </a:gdLst>
              <a:ahLst/>
              <a:cxnLst>
                <a:cxn ang="0">
                  <a:pos x="T0" y="T1"/>
                </a:cxn>
                <a:cxn ang="0">
                  <a:pos x="T2" y="T3"/>
                </a:cxn>
                <a:cxn ang="0">
                  <a:pos x="T4" y="T5"/>
                </a:cxn>
                <a:cxn ang="0">
                  <a:pos x="T6" y="T7"/>
                </a:cxn>
              </a:cxnLst>
              <a:rect l="0" t="0" r="r" b="b"/>
              <a:pathLst>
                <a:path w="1385" h="1009">
                  <a:moveTo>
                    <a:pt x="1385" y="0"/>
                  </a:moveTo>
                  <a:lnTo>
                    <a:pt x="0" y="893"/>
                  </a:lnTo>
                  <a:lnTo>
                    <a:pt x="33" y="1009"/>
                  </a:lnTo>
                  <a:lnTo>
                    <a:pt x="1366"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86" name="Freeform 20"/>
            <p:cNvSpPr/>
            <p:nvPr/>
          </p:nvSpPr>
          <p:spPr bwMode="auto">
            <a:xfrm>
              <a:off x="2525898" y="4174783"/>
              <a:ext cx="1503362" cy="700088"/>
            </a:xfrm>
            <a:custGeom>
              <a:avLst/>
              <a:gdLst>
                <a:gd name="T0" fmla="*/ 0 w 947"/>
                <a:gd name="T1" fmla="*/ 0 h 441"/>
                <a:gd name="T2" fmla="*/ 947 w 947"/>
                <a:gd name="T3" fmla="*/ 374 h 441"/>
                <a:gd name="T4" fmla="*/ 897 w 947"/>
                <a:gd name="T5" fmla="*/ 441 h 441"/>
                <a:gd name="T6" fmla="*/ 33 w 947"/>
                <a:gd name="T7" fmla="*/ 116 h 441"/>
                <a:gd name="T8" fmla="*/ 0 w 947"/>
                <a:gd name="T9" fmla="*/ 0 h 441"/>
              </a:gdLst>
              <a:ahLst/>
              <a:cxnLst>
                <a:cxn ang="0">
                  <a:pos x="T0" y="T1"/>
                </a:cxn>
                <a:cxn ang="0">
                  <a:pos x="T2" y="T3"/>
                </a:cxn>
                <a:cxn ang="0">
                  <a:pos x="T4" y="T5"/>
                </a:cxn>
                <a:cxn ang="0">
                  <a:pos x="T6" y="T7"/>
                </a:cxn>
                <a:cxn ang="0">
                  <a:pos x="T8" y="T9"/>
                </a:cxn>
              </a:cxnLst>
              <a:rect l="0" t="0" r="r" b="b"/>
              <a:pathLst>
                <a:path w="947" h="441">
                  <a:moveTo>
                    <a:pt x="0" y="0"/>
                  </a:moveTo>
                  <a:lnTo>
                    <a:pt x="947" y="374"/>
                  </a:lnTo>
                  <a:lnTo>
                    <a:pt x="897" y="441"/>
                  </a:lnTo>
                  <a:lnTo>
                    <a:pt x="33" y="116"/>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87" name="Freeform 21"/>
            <p:cNvSpPr/>
            <p:nvPr/>
          </p:nvSpPr>
          <p:spPr bwMode="auto">
            <a:xfrm>
              <a:off x="2044885" y="1506195"/>
              <a:ext cx="1570037" cy="1701800"/>
            </a:xfrm>
            <a:custGeom>
              <a:avLst/>
              <a:gdLst>
                <a:gd name="T0" fmla="*/ 575 w 989"/>
                <a:gd name="T1" fmla="*/ 0 h 1072"/>
                <a:gd name="T2" fmla="*/ 0 w 989"/>
                <a:gd name="T3" fmla="*/ 575 h 1072"/>
                <a:gd name="T4" fmla="*/ 2 w 989"/>
                <a:gd name="T5" fmla="*/ 1072 h 1072"/>
                <a:gd name="T6" fmla="*/ 989 w 989"/>
                <a:gd name="T7" fmla="*/ 0 h 1072"/>
                <a:gd name="T8" fmla="*/ 575 w 989"/>
                <a:gd name="T9" fmla="*/ 0 h 1072"/>
              </a:gdLst>
              <a:ahLst/>
              <a:cxnLst>
                <a:cxn ang="0">
                  <a:pos x="T0" y="T1"/>
                </a:cxn>
                <a:cxn ang="0">
                  <a:pos x="T2" y="T3"/>
                </a:cxn>
                <a:cxn ang="0">
                  <a:pos x="T4" y="T5"/>
                </a:cxn>
                <a:cxn ang="0">
                  <a:pos x="T6" y="T7"/>
                </a:cxn>
                <a:cxn ang="0">
                  <a:pos x="T8" y="T9"/>
                </a:cxn>
              </a:cxnLst>
              <a:rect l="0" t="0" r="r" b="b"/>
              <a:pathLst>
                <a:path w="989" h="1072">
                  <a:moveTo>
                    <a:pt x="575" y="0"/>
                  </a:moveTo>
                  <a:lnTo>
                    <a:pt x="0" y="575"/>
                  </a:lnTo>
                  <a:lnTo>
                    <a:pt x="2" y="1072"/>
                  </a:lnTo>
                  <a:lnTo>
                    <a:pt x="989" y="0"/>
                  </a:lnTo>
                  <a:lnTo>
                    <a:pt x="575" y="0"/>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88" name="Freeform 22"/>
            <p:cNvSpPr/>
            <p:nvPr/>
          </p:nvSpPr>
          <p:spPr bwMode="auto">
            <a:xfrm>
              <a:off x="2724335" y="4100170"/>
              <a:ext cx="1519237" cy="774700"/>
            </a:xfrm>
            <a:custGeom>
              <a:avLst/>
              <a:gdLst>
                <a:gd name="T0" fmla="*/ 60 w 957"/>
                <a:gd name="T1" fmla="*/ 488 h 488"/>
                <a:gd name="T2" fmla="*/ 883 w 957"/>
                <a:gd name="T3" fmla="*/ 232 h 488"/>
                <a:gd name="T4" fmla="*/ 957 w 957"/>
                <a:gd name="T5" fmla="*/ 0 h 488"/>
                <a:gd name="T6" fmla="*/ 0 w 957"/>
                <a:gd name="T7" fmla="*/ 431 h 488"/>
                <a:gd name="T8" fmla="*/ 60 w 957"/>
                <a:gd name="T9" fmla="*/ 488 h 488"/>
              </a:gdLst>
              <a:ahLst/>
              <a:cxnLst>
                <a:cxn ang="0">
                  <a:pos x="T0" y="T1"/>
                </a:cxn>
                <a:cxn ang="0">
                  <a:pos x="T2" y="T3"/>
                </a:cxn>
                <a:cxn ang="0">
                  <a:pos x="T4" y="T5"/>
                </a:cxn>
                <a:cxn ang="0">
                  <a:pos x="T6" y="T7"/>
                </a:cxn>
                <a:cxn ang="0">
                  <a:pos x="T8" y="T9"/>
                </a:cxn>
              </a:cxnLst>
              <a:rect l="0" t="0" r="r" b="b"/>
              <a:pathLst>
                <a:path w="957" h="488">
                  <a:moveTo>
                    <a:pt x="60" y="488"/>
                  </a:moveTo>
                  <a:lnTo>
                    <a:pt x="883" y="232"/>
                  </a:lnTo>
                  <a:lnTo>
                    <a:pt x="957" y="0"/>
                  </a:lnTo>
                  <a:lnTo>
                    <a:pt x="0" y="431"/>
                  </a:lnTo>
                  <a:lnTo>
                    <a:pt x="60" y="488"/>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89" name="Freeform 23"/>
            <p:cNvSpPr/>
            <p:nvPr/>
          </p:nvSpPr>
          <p:spPr bwMode="auto">
            <a:xfrm>
              <a:off x="2724335" y="4768508"/>
              <a:ext cx="1304925" cy="106363"/>
            </a:xfrm>
            <a:custGeom>
              <a:avLst/>
              <a:gdLst>
                <a:gd name="T0" fmla="*/ 0 w 822"/>
                <a:gd name="T1" fmla="*/ 10 h 67"/>
                <a:gd name="T2" fmla="*/ 822 w 822"/>
                <a:gd name="T3" fmla="*/ 0 h 67"/>
                <a:gd name="T4" fmla="*/ 772 w 822"/>
                <a:gd name="T5" fmla="*/ 67 h 67"/>
                <a:gd name="T6" fmla="*/ 60 w 822"/>
                <a:gd name="T7" fmla="*/ 67 h 67"/>
                <a:gd name="T8" fmla="*/ 0 w 822"/>
                <a:gd name="T9" fmla="*/ 10 h 67"/>
              </a:gdLst>
              <a:ahLst/>
              <a:cxnLst>
                <a:cxn ang="0">
                  <a:pos x="T0" y="T1"/>
                </a:cxn>
                <a:cxn ang="0">
                  <a:pos x="T2" y="T3"/>
                </a:cxn>
                <a:cxn ang="0">
                  <a:pos x="T4" y="T5"/>
                </a:cxn>
                <a:cxn ang="0">
                  <a:pos x="T6" y="T7"/>
                </a:cxn>
                <a:cxn ang="0">
                  <a:pos x="T8" y="T9"/>
                </a:cxn>
              </a:cxnLst>
              <a:rect l="0" t="0" r="r" b="b"/>
              <a:pathLst>
                <a:path w="822" h="67">
                  <a:moveTo>
                    <a:pt x="0" y="10"/>
                  </a:moveTo>
                  <a:lnTo>
                    <a:pt x="822" y="0"/>
                  </a:lnTo>
                  <a:lnTo>
                    <a:pt x="772" y="67"/>
                  </a:lnTo>
                  <a:lnTo>
                    <a:pt x="60" y="67"/>
                  </a:lnTo>
                  <a:lnTo>
                    <a:pt x="0" y="10"/>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90" name="Freeform 15"/>
            <p:cNvSpPr/>
            <p:nvPr/>
          </p:nvSpPr>
          <p:spPr bwMode="auto">
            <a:xfrm>
              <a:off x="2251260" y="1899895"/>
              <a:ext cx="2473325" cy="1944688"/>
            </a:xfrm>
            <a:custGeom>
              <a:avLst/>
              <a:gdLst>
                <a:gd name="T0" fmla="*/ 1345 w 1558"/>
                <a:gd name="T1" fmla="*/ 0 h 1225"/>
                <a:gd name="T2" fmla="*/ 0 w 1558"/>
                <a:gd name="T3" fmla="*/ 1118 h 1225"/>
                <a:gd name="T4" fmla="*/ 59 w 1558"/>
                <a:gd name="T5" fmla="*/ 1225 h 1225"/>
                <a:gd name="T6" fmla="*/ 1558 w 1558"/>
                <a:gd name="T7" fmla="*/ 457 h 1225"/>
                <a:gd name="T8" fmla="*/ 1345 w 1558"/>
                <a:gd name="T9" fmla="*/ 0 h 1225"/>
              </a:gdLst>
              <a:ahLst/>
              <a:cxnLst>
                <a:cxn ang="0">
                  <a:pos x="T0" y="T1"/>
                </a:cxn>
                <a:cxn ang="0">
                  <a:pos x="T2" y="T3"/>
                </a:cxn>
                <a:cxn ang="0">
                  <a:pos x="T4" y="T5"/>
                </a:cxn>
                <a:cxn ang="0">
                  <a:pos x="T6" y="T7"/>
                </a:cxn>
                <a:cxn ang="0">
                  <a:pos x="T8" y="T9"/>
                </a:cxn>
              </a:cxnLst>
              <a:rect l="0" t="0" r="r" b="b"/>
              <a:pathLst>
                <a:path w="1558" h="1225">
                  <a:moveTo>
                    <a:pt x="1345" y="0"/>
                  </a:moveTo>
                  <a:lnTo>
                    <a:pt x="0" y="1118"/>
                  </a:lnTo>
                  <a:lnTo>
                    <a:pt x="59" y="1225"/>
                  </a:lnTo>
                  <a:lnTo>
                    <a:pt x="1558" y="457"/>
                  </a:lnTo>
                  <a:lnTo>
                    <a:pt x="1345" y="0"/>
                  </a:lnTo>
                  <a:close/>
                </a:path>
              </a:pathLst>
            </a:custGeom>
            <a:solidFill>
              <a:srgbClr val="0069B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91" name="Freeform 18"/>
            <p:cNvSpPr/>
            <p:nvPr/>
          </p:nvSpPr>
          <p:spPr bwMode="auto">
            <a:xfrm>
              <a:off x="2525898" y="2757145"/>
              <a:ext cx="2198687" cy="1601788"/>
            </a:xfrm>
            <a:custGeom>
              <a:avLst/>
              <a:gdLst>
                <a:gd name="T0" fmla="*/ 1385 w 1385"/>
                <a:gd name="T1" fmla="*/ 0 h 1009"/>
                <a:gd name="T2" fmla="*/ 0 w 1385"/>
                <a:gd name="T3" fmla="*/ 893 h 1009"/>
                <a:gd name="T4" fmla="*/ 33 w 1385"/>
                <a:gd name="T5" fmla="*/ 1009 h 1009"/>
                <a:gd name="T6" fmla="*/ 1366 w 1385"/>
                <a:gd name="T7" fmla="*/ 228 h 1009"/>
                <a:gd name="T8" fmla="*/ 1385 w 1385"/>
                <a:gd name="T9" fmla="*/ 0 h 1009"/>
              </a:gdLst>
              <a:ahLst/>
              <a:cxnLst>
                <a:cxn ang="0">
                  <a:pos x="T0" y="T1"/>
                </a:cxn>
                <a:cxn ang="0">
                  <a:pos x="T2" y="T3"/>
                </a:cxn>
                <a:cxn ang="0">
                  <a:pos x="T4" y="T5"/>
                </a:cxn>
                <a:cxn ang="0">
                  <a:pos x="T6" y="T7"/>
                </a:cxn>
                <a:cxn ang="0">
                  <a:pos x="T8" y="T9"/>
                </a:cxn>
              </a:cxnLst>
              <a:rect l="0" t="0" r="r" b="b"/>
              <a:pathLst>
                <a:path w="1385" h="1009">
                  <a:moveTo>
                    <a:pt x="1385" y="0"/>
                  </a:moveTo>
                  <a:lnTo>
                    <a:pt x="0" y="893"/>
                  </a:lnTo>
                  <a:lnTo>
                    <a:pt x="33" y="1009"/>
                  </a:lnTo>
                  <a:lnTo>
                    <a:pt x="1366" y="228"/>
                  </a:lnTo>
                  <a:lnTo>
                    <a:pt x="1385" y="0"/>
                  </a:lnTo>
                  <a:close/>
                </a:path>
              </a:pathLst>
            </a:custGeom>
            <a:solidFill>
              <a:srgbClr val="0069B8"/>
            </a:solidFill>
            <a:ln>
              <a:noFill/>
            </a:ln>
          </p:spPr>
          <p:txBody>
            <a:bodyPr vert="horz" wrap="square" lIns="91440" tIns="45720" rIns="91440" bIns="45720" numCol="1" anchor="t" anchorCtr="0" compatLnSpc="1"/>
            <a:lstStyle/>
            <a:p>
              <a:endParaRPr lang="zh-CN" altLang="en-US">
                <a:solidFill>
                  <a:prstClr val="black"/>
                </a:solidFill>
                <a:ea typeface="微软雅黑"/>
              </a:endParaRPr>
            </a:p>
          </p:txBody>
        </p:sp>
      </p:grpSp>
      <p:sp>
        <p:nvSpPr>
          <p:cNvPr id="92" name="文本框 91"/>
          <p:cNvSpPr txBox="1"/>
          <p:nvPr/>
        </p:nvSpPr>
        <p:spPr>
          <a:xfrm>
            <a:off x="6316671" y="2425615"/>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3" name="文本框 92"/>
          <p:cNvSpPr txBox="1"/>
          <p:nvPr/>
        </p:nvSpPr>
        <p:spPr>
          <a:xfrm>
            <a:off x="6316671" y="3753742"/>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6316671" y="4980430"/>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请输入您的标题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2000"/>
                                </p:stCondLst>
                                <p:childTnLst>
                                  <p:par>
                                    <p:cTn id="27" presetID="2" presetClass="entr" presetSubtype="2" fill="hold" grpId="0" nodeType="afterEffect" p14:presetBounceEnd="34000">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14:bounceEnd="34000">
                                          <p:cBhvr additive="base">
                                            <p:cTn id="29" dur="500" fill="hold"/>
                                            <p:tgtEl>
                                              <p:spTgt spid="92"/>
                                            </p:tgtEl>
                                            <p:attrNameLst>
                                              <p:attrName>ppt_x</p:attrName>
                                            </p:attrNameLst>
                                          </p:cBhvr>
                                          <p:tavLst>
                                            <p:tav tm="0">
                                              <p:val>
                                                <p:strVal val="1+#ppt_w/2"/>
                                              </p:val>
                                            </p:tav>
                                            <p:tav tm="100000">
                                              <p:val>
                                                <p:strVal val="#ppt_x"/>
                                              </p:val>
                                            </p:tav>
                                          </p:tavLst>
                                        </p:anim>
                                        <p:anim calcmode="lin" valueType="num" p14:bounceEnd="34000">
                                          <p:cBhvr additive="base">
                                            <p:cTn id="30" dur="500" fill="hold"/>
                                            <p:tgtEl>
                                              <p:spTgt spid="92"/>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3500"/>
                                </p:stCondLst>
                                <p:childTnLst>
                                  <p:par>
                                    <p:cTn id="42" presetID="2" presetClass="entr" presetSubtype="2" fill="hold" grpId="0" nodeType="afterEffect" p14:presetBounceEnd="34000">
                                      <p:stCondLst>
                                        <p:cond delay="0"/>
                                      </p:stCondLst>
                                      <p:childTnLst>
                                        <p:set>
                                          <p:cBhvr>
                                            <p:cTn id="43" dur="1" fill="hold">
                                              <p:stCondLst>
                                                <p:cond delay="0"/>
                                              </p:stCondLst>
                                            </p:cTn>
                                            <p:tgtEl>
                                              <p:spTgt spid="93"/>
                                            </p:tgtEl>
                                            <p:attrNameLst>
                                              <p:attrName>style.visibility</p:attrName>
                                            </p:attrNameLst>
                                          </p:cBhvr>
                                          <p:to>
                                            <p:strVal val="visible"/>
                                          </p:to>
                                        </p:set>
                                        <p:anim calcmode="lin" valueType="num" p14:bounceEnd="34000">
                                          <p:cBhvr additive="base">
                                            <p:cTn id="44" dur="500" fill="hold"/>
                                            <p:tgtEl>
                                              <p:spTgt spid="93"/>
                                            </p:tgtEl>
                                            <p:attrNameLst>
                                              <p:attrName>ppt_x</p:attrName>
                                            </p:attrNameLst>
                                          </p:cBhvr>
                                          <p:tavLst>
                                            <p:tav tm="0">
                                              <p:val>
                                                <p:strVal val="1+#ppt_w/2"/>
                                              </p:val>
                                            </p:tav>
                                            <p:tav tm="100000">
                                              <p:val>
                                                <p:strVal val="#ppt_x"/>
                                              </p:val>
                                            </p:tav>
                                          </p:tavLst>
                                        </p:anim>
                                        <p:anim calcmode="lin" valueType="num" p14:bounceEnd="34000">
                                          <p:cBhvr additive="base">
                                            <p:cTn id="45" dur="500" fill="hold"/>
                                            <p:tgtEl>
                                              <p:spTgt spid="93"/>
                                            </p:tgtEl>
                                            <p:attrNameLst>
                                              <p:attrName>ppt_y</p:attrName>
                                            </p:attrNameLst>
                                          </p:cBhvr>
                                          <p:tavLst>
                                            <p:tav tm="0">
                                              <p:val>
                                                <p:strVal val="#ppt_y"/>
                                              </p:val>
                                            </p:tav>
                                            <p:tav tm="100000">
                                              <p:val>
                                                <p:strVal val="#ppt_y"/>
                                              </p:val>
                                            </p:tav>
                                          </p:tavLst>
                                        </p:anim>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childTnLst>
                              </p:cTn>
                            </p:par>
                            <p:par>
                              <p:cTn id="56" fill="hold">
                                <p:stCondLst>
                                  <p:cond delay="5000"/>
                                </p:stCondLst>
                                <p:childTnLst>
                                  <p:par>
                                    <p:cTn id="57" presetID="2" presetClass="entr" presetSubtype="2" fill="hold" grpId="0" nodeType="afterEffect" p14:presetBounceEnd="34000">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14:bounceEnd="34000">
                                          <p:cBhvr additive="base">
                                            <p:cTn id="59" dur="500" fill="hold"/>
                                            <p:tgtEl>
                                              <p:spTgt spid="94"/>
                                            </p:tgtEl>
                                            <p:attrNameLst>
                                              <p:attrName>ppt_x</p:attrName>
                                            </p:attrNameLst>
                                          </p:cBhvr>
                                          <p:tavLst>
                                            <p:tav tm="0">
                                              <p:val>
                                                <p:strVal val="1+#ppt_w/2"/>
                                              </p:val>
                                            </p:tav>
                                            <p:tav tm="100000">
                                              <p:val>
                                                <p:strVal val="#ppt_x"/>
                                              </p:val>
                                            </p:tav>
                                          </p:tavLst>
                                        </p:anim>
                                        <p:anim calcmode="lin" valueType="num" p14:bounceEnd="34000">
                                          <p:cBhvr additive="base">
                                            <p:cTn id="60" dur="5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animBg="1"/>
          <p:bldP spid="44" grpId="0" animBg="1"/>
          <p:bldP spid="92" grpId="0"/>
          <p:bldP spid="93" grpId="0"/>
          <p:bldP spid="94" grpId="0"/>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additive="base">
                                            <p:cTn id="29" dur="500" fill="hold"/>
                                            <p:tgtEl>
                                              <p:spTgt spid="92"/>
                                            </p:tgtEl>
                                            <p:attrNameLst>
                                              <p:attrName>ppt_x</p:attrName>
                                            </p:attrNameLst>
                                          </p:cBhvr>
                                          <p:tavLst>
                                            <p:tav tm="0">
                                              <p:val>
                                                <p:strVal val="1+#ppt_w/2"/>
                                              </p:val>
                                            </p:tav>
                                            <p:tav tm="100000">
                                              <p:val>
                                                <p:strVal val="#ppt_x"/>
                                              </p:val>
                                            </p:tav>
                                          </p:tavLst>
                                        </p:anim>
                                        <p:anim calcmode="lin" valueType="num">
                                          <p:cBhvr additive="base">
                                            <p:cTn id="30" dur="500" fill="hold"/>
                                            <p:tgtEl>
                                              <p:spTgt spid="92"/>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3500"/>
                                </p:stCondLst>
                                <p:childTnLst>
                                  <p:par>
                                    <p:cTn id="42" presetID="2" presetClass="entr" presetSubtype="2" fill="hold" grpId="0" nodeType="afterEffect">
                                      <p:stCondLst>
                                        <p:cond delay="0"/>
                                      </p:stCondLst>
                                      <p:childTnLst>
                                        <p:set>
                                          <p:cBhvr>
                                            <p:cTn id="43" dur="1" fill="hold">
                                              <p:stCondLst>
                                                <p:cond delay="0"/>
                                              </p:stCondLst>
                                            </p:cTn>
                                            <p:tgtEl>
                                              <p:spTgt spid="93"/>
                                            </p:tgtEl>
                                            <p:attrNameLst>
                                              <p:attrName>style.visibility</p:attrName>
                                            </p:attrNameLst>
                                          </p:cBhvr>
                                          <p:to>
                                            <p:strVal val="visible"/>
                                          </p:to>
                                        </p:set>
                                        <p:anim calcmode="lin" valueType="num">
                                          <p:cBhvr additive="base">
                                            <p:cTn id="44" dur="500" fill="hold"/>
                                            <p:tgtEl>
                                              <p:spTgt spid="93"/>
                                            </p:tgtEl>
                                            <p:attrNameLst>
                                              <p:attrName>ppt_x</p:attrName>
                                            </p:attrNameLst>
                                          </p:cBhvr>
                                          <p:tavLst>
                                            <p:tav tm="0">
                                              <p:val>
                                                <p:strVal val="1+#ppt_w/2"/>
                                              </p:val>
                                            </p:tav>
                                            <p:tav tm="100000">
                                              <p:val>
                                                <p:strVal val="#ppt_x"/>
                                              </p:val>
                                            </p:tav>
                                          </p:tavLst>
                                        </p:anim>
                                        <p:anim calcmode="lin" valueType="num">
                                          <p:cBhvr additive="base">
                                            <p:cTn id="45" dur="500" fill="hold"/>
                                            <p:tgtEl>
                                              <p:spTgt spid="93"/>
                                            </p:tgtEl>
                                            <p:attrNameLst>
                                              <p:attrName>ppt_y</p:attrName>
                                            </p:attrNameLst>
                                          </p:cBhvr>
                                          <p:tavLst>
                                            <p:tav tm="0">
                                              <p:val>
                                                <p:strVal val="#ppt_y"/>
                                              </p:val>
                                            </p:tav>
                                            <p:tav tm="100000">
                                              <p:val>
                                                <p:strVal val="#ppt_y"/>
                                              </p:val>
                                            </p:tav>
                                          </p:tavLst>
                                        </p:anim>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childTnLst>
                              </p:cTn>
                            </p:par>
                            <p:par>
                              <p:cTn id="56" fill="hold">
                                <p:stCondLst>
                                  <p:cond delay="5000"/>
                                </p:stCondLst>
                                <p:childTnLst>
                                  <p:par>
                                    <p:cTn id="57" presetID="2" presetClass="entr" presetSubtype="2" fill="hold" grpId="0" nodeType="afterEffect">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cBhvr additive="base">
                                            <p:cTn id="59" dur="500" fill="hold"/>
                                            <p:tgtEl>
                                              <p:spTgt spid="94"/>
                                            </p:tgtEl>
                                            <p:attrNameLst>
                                              <p:attrName>ppt_x</p:attrName>
                                            </p:attrNameLst>
                                          </p:cBhvr>
                                          <p:tavLst>
                                            <p:tav tm="0">
                                              <p:val>
                                                <p:strVal val="1+#ppt_w/2"/>
                                              </p:val>
                                            </p:tav>
                                            <p:tav tm="100000">
                                              <p:val>
                                                <p:strVal val="#ppt_x"/>
                                              </p:val>
                                            </p:tav>
                                          </p:tavLst>
                                        </p:anim>
                                        <p:anim calcmode="lin" valueType="num">
                                          <p:cBhvr additive="base">
                                            <p:cTn id="60" dur="5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animBg="1"/>
          <p:bldP spid="44" grpId="0" animBg="1"/>
          <p:bldP spid="92" grpId="0"/>
          <p:bldP spid="93" grpId="0"/>
          <p:bldP spid="94" grpId="0"/>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3855989" y="1752167"/>
            <a:ext cx="3999842" cy="4156055"/>
            <a:chOff x="3337148" y="1486932"/>
            <a:chExt cx="2703399" cy="2808980"/>
          </a:xfrm>
        </p:grpSpPr>
        <p:sp>
          <p:nvSpPr>
            <p:cNvPr id="57" name="任意多边形 56"/>
            <p:cNvSpPr/>
            <p:nvPr/>
          </p:nvSpPr>
          <p:spPr>
            <a:xfrm rot="13813615">
              <a:off x="3091572" y="3103275"/>
              <a:ext cx="1656771" cy="728504"/>
            </a:xfrm>
            <a:custGeom>
              <a:avLst/>
              <a:gdLst>
                <a:gd name="connsiteX0" fmla="*/ 1463652 w 1656771"/>
                <a:gd name="connsiteY0" fmla="*/ 608109 h 728504"/>
                <a:gd name="connsiteX1" fmla="*/ 1399702 w 1656771"/>
                <a:gd name="connsiteY1" fmla="*/ 560060 h 728504"/>
                <a:gd name="connsiteX2" fmla="*/ 240707 w 1656771"/>
                <a:gd name="connsiteY2" fmla="*/ 718738 h 728504"/>
                <a:gd name="connsiteX3" fmla="*/ 233389 w 1656771"/>
                <a:gd name="connsiteY3" fmla="*/ 728504 h 728504"/>
                <a:gd name="connsiteX4" fmla="*/ 0 w 1656771"/>
                <a:gd name="connsiteY4" fmla="*/ 536449 h 728504"/>
                <a:gd name="connsiteX5" fmla="*/ 794185 w 1656771"/>
                <a:gd name="connsiteY5" fmla="*/ 111819 h 728504"/>
                <a:gd name="connsiteX6" fmla="*/ 866246 w 1656771"/>
                <a:gd name="connsiteY6" fmla="*/ 108054 h 728504"/>
                <a:gd name="connsiteX7" fmla="*/ 928115 w 1656771"/>
                <a:gd name="connsiteY7" fmla="*/ 0 h 728504"/>
                <a:gd name="connsiteX8" fmla="*/ 990836 w 1656771"/>
                <a:gd name="connsiteY8" fmla="*/ 109542 h 728504"/>
                <a:gd name="connsiteX9" fmla="*/ 1019938 w 1656771"/>
                <a:gd name="connsiteY9" fmla="*/ 110796 h 728504"/>
                <a:gd name="connsiteX10" fmla="*/ 1656771 w 1656771"/>
                <a:gd name="connsiteY10" fmla="*/ 370631 h 7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6771" h="728504">
                  <a:moveTo>
                    <a:pt x="1463652" y="608109"/>
                  </a:moveTo>
                  <a:lnTo>
                    <a:pt x="1399702" y="560060"/>
                  </a:lnTo>
                  <a:cubicBezTo>
                    <a:pt x="1030538" y="310605"/>
                    <a:pt x="528191" y="373358"/>
                    <a:pt x="240707" y="718738"/>
                  </a:cubicBezTo>
                  <a:lnTo>
                    <a:pt x="233389" y="728504"/>
                  </a:lnTo>
                  <a:lnTo>
                    <a:pt x="0" y="536449"/>
                  </a:lnTo>
                  <a:cubicBezTo>
                    <a:pt x="206340" y="285702"/>
                    <a:pt x="494562" y="141807"/>
                    <a:pt x="794185" y="111819"/>
                  </a:cubicBezTo>
                  <a:lnTo>
                    <a:pt x="866246" y="108054"/>
                  </a:lnTo>
                  <a:lnTo>
                    <a:pt x="928115" y="0"/>
                  </a:lnTo>
                  <a:lnTo>
                    <a:pt x="990836" y="109542"/>
                  </a:lnTo>
                  <a:lnTo>
                    <a:pt x="1019938" y="110796"/>
                  </a:lnTo>
                  <a:cubicBezTo>
                    <a:pt x="1245626" y="131351"/>
                    <a:pt x="1467815" y="216971"/>
                    <a:pt x="1656771" y="370631"/>
                  </a:cubicBezTo>
                  <a:close/>
                </a:path>
              </a:pathLst>
            </a:custGeom>
            <a:solidFill>
              <a:srgbClr val="0069B8"/>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58" name="任意多边形 57"/>
            <p:cNvSpPr/>
            <p:nvPr/>
          </p:nvSpPr>
          <p:spPr>
            <a:xfrm rot="7786385" flipH="1">
              <a:off x="4420476" y="3096909"/>
              <a:ext cx="1668919" cy="704512"/>
            </a:xfrm>
            <a:custGeom>
              <a:avLst/>
              <a:gdLst>
                <a:gd name="connsiteX0" fmla="*/ 1668919 w 1668919"/>
                <a:gd name="connsiteY0" fmla="*/ 404619 h 704512"/>
                <a:gd name="connsiteX1" fmla="*/ 1046605 w 1668919"/>
                <a:gd name="connsiteY1" fmla="*/ 117197 h 704512"/>
                <a:gd name="connsiteX2" fmla="*/ 963158 w 1668919"/>
                <a:gd name="connsiteY2" fmla="*/ 109755 h 704512"/>
                <a:gd name="connsiteX3" fmla="*/ 900315 w 1668919"/>
                <a:gd name="connsiteY3" fmla="*/ 0 h 704512"/>
                <a:gd name="connsiteX4" fmla="*/ 838598 w 1668919"/>
                <a:gd name="connsiteY4" fmla="*/ 107788 h 704512"/>
                <a:gd name="connsiteX5" fmla="*/ 813866 w 1668919"/>
                <a:gd name="connsiteY5" fmla="*/ 108032 h 704512"/>
                <a:gd name="connsiteX6" fmla="*/ 0 w 1668919"/>
                <a:gd name="connsiteY6" fmla="*/ 503886 h 704512"/>
                <a:gd name="connsiteX7" fmla="*/ 226538 w 1668919"/>
                <a:gd name="connsiteY7" fmla="*/ 704512 h 704512"/>
                <a:gd name="connsiteX8" fmla="*/ 268528 w 1668919"/>
                <a:gd name="connsiteY8" fmla="*/ 659009 h 704512"/>
                <a:gd name="connsiteX9" fmla="*/ 1439218 w 1668919"/>
                <a:gd name="connsiteY9" fmla="*/ 619693 h 704512"/>
                <a:gd name="connsiteX10" fmla="*/ 1460286 w 1668919"/>
                <a:gd name="connsiteY10" fmla="*/ 639084 h 70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8919" h="704512">
                  <a:moveTo>
                    <a:pt x="1668919" y="404619"/>
                  </a:moveTo>
                  <a:cubicBezTo>
                    <a:pt x="1493184" y="248244"/>
                    <a:pt x="1276201" y="149126"/>
                    <a:pt x="1046605" y="117197"/>
                  </a:cubicBezTo>
                  <a:lnTo>
                    <a:pt x="963158" y="109755"/>
                  </a:lnTo>
                  <a:lnTo>
                    <a:pt x="900315" y="0"/>
                  </a:lnTo>
                  <a:lnTo>
                    <a:pt x="838598" y="107788"/>
                  </a:lnTo>
                  <a:lnTo>
                    <a:pt x="813866" y="108032"/>
                  </a:lnTo>
                  <a:cubicBezTo>
                    <a:pt x="500770" y="126655"/>
                    <a:pt x="207947" y="269081"/>
                    <a:pt x="0" y="503886"/>
                  </a:cubicBezTo>
                  <a:lnTo>
                    <a:pt x="226538" y="704512"/>
                  </a:lnTo>
                  <a:lnTo>
                    <a:pt x="268528" y="659009"/>
                  </a:lnTo>
                  <a:cubicBezTo>
                    <a:pt x="583114" y="351444"/>
                    <a:pt x="1089359" y="328478"/>
                    <a:pt x="1439218" y="619693"/>
                  </a:cubicBezTo>
                  <a:lnTo>
                    <a:pt x="1460286" y="639084"/>
                  </a:lnTo>
                  <a:close/>
                </a:path>
              </a:pathLst>
            </a:custGeom>
            <a:solidFill>
              <a:srgbClr val="0069B8"/>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59" name="任意多边形 58"/>
            <p:cNvSpPr/>
            <p:nvPr/>
          </p:nvSpPr>
          <p:spPr>
            <a:xfrm rot="2564028">
              <a:off x="4423423" y="1779675"/>
              <a:ext cx="1617124" cy="679753"/>
            </a:xfrm>
            <a:custGeom>
              <a:avLst/>
              <a:gdLst>
                <a:gd name="connsiteX0" fmla="*/ 0 w 1617124"/>
                <a:gd name="connsiteY0" fmla="*/ 423832 h 679753"/>
                <a:gd name="connsiteX1" fmla="*/ 705798 w 1617124"/>
                <a:gd name="connsiteY1" fmla="*/ 122055 h 679753"/>
                <a:gd name="connsiteX2" fmla="*/ 751366 w 1617124"/>
                <a:gd name="connsiteY2" fmla="*/ 120844 h 679753"/>
                <a:gd name="connsiteX3" fmla="*/ 822365 w 1617124"/>
                <a:gd name="connsiteY3" fmla="*/ 0 h 679753"/>
                <a:gd name="connsiteX4" fmla="*/ 895476 w 1617124"/>
                <a:gd name="connsiteY4" fmla="*/ 124440 h 679753"/>
                <a:gd name="connsiteX5" fmla="*/ 923556 w 1617124"/>
                <a:gd name="connsiteY5" fmla="*/ 126278 h 679753"/>
                <a:gd name="connsiteX6" fmla="*/ 1617124 w 1617124"/>
                <a:gd name="connsiteY6" fmla="*/ 455190 h 679753"/>
                <a:gd name="connsiteX7" fmla="*/ 1397694 w 1617124"/>
                <a:gd name="connsiteY7" fmla="*/ 679753 h 679753"/>
                <a:gd name="connsiteX8" fmla="*/ 1365079 w 1617124"/>
                <a:gd name="connsiteY8" fmla="*/ 647802 h 679753"/>
                <a:gd name="connsiteX9" fmla="*/ 263549 w 1617124"/>
                <a:gd name="connsiteY9" fmla="*/ 597100 h 679753"/>
                <a:gd name="connsiteX10" fmla="*/ 202580 w 1617124"/>
                <a:gd name="connsiteY10" fmla="*/ 647906 h 6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24" h="679753">
                  <a:moveTo>
                    <a:pt x="0" y="423832"/>
                  </a:moveTo>
                  <a:cubicBezTo>
                    <a:pt x="202435" y="240816"/>
                    <a:pt x="451873" y="140498"/>
                    <a:pt x="705798" y="122055"/>
                  </a:cubicBezTo>
                  <a:lnTo>
                    <a:pt x="751366" y="120844"/>
                  </a:lnTo>
                  <a:lnTo>
                    <a:pt x="822365" y="0"/>
                  </a:lnTo>
                  <a:lnTo>
                    <a:pt x="895476" y="124440"/>
                  </a:lnTo>
                  <a:lnTo>
                    <a:pt x="923556" y="126278"/>
                  </a:lnTo>
                  <a:cubicBezTo>
                    <a:pt x="1176575" y="154552"/>
                    <a:pt x="1421936" y="264464"/>
                    <a:pt x="1617124" y="455190"/>
                  </a:cubicBezTo>
                  <a:lnTo>
                    <a:pt x="1397694" y="679753"/>
                  </a:lnTo>
                  <a:lnTo>
                    <a:pt x="1365079" y="647802"/>
                  </a:lnTo>
                  <a:cubicBezTo>
                    <a:pt x="1053830" y="372032"/>
                    <a:pt x="592089" y="350780"/>
                    <a:pt x="263549" y="597100"/>
                  </a:cubicBezTo>
                  <a:lnTo>
                    <a:pt x="202580" y="647906"/>
                  </a:lnTo>
                  <a:close/>
                </a:path>
              </a:pathLst>
            </a:custGeom>
            <a:solidFill>
              <a:srgbClr val="0069B8"/>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0" name="任意多边形 59"/>
            <p:cNvSpPr/>
            <p:nvPr/>
          </p:nvSpPr>
          <p:spPr>
            <a:xfrm rot="17280000" flipH="1">
              <a:off x="3257045" y="1777160"/>
              <a:ext cx="1480900" cy="900444"/>
            </a:xfrm>
            <a:custGeom>
              <a:avLst/>
              <a:gdLst>
                <a:gd name="connsiteX0" fmla="*/ 0 w 1480900"/>
                <a:gd name="connsiteY0" fmla="*/ 804123 h 900444"/>
                <a:gd name="connsiteX1" fmla="*/ 285914 w 1480900"/>
                <a:gd name="connsiteY1" fmla="*/ 900444 h 900444"/>
                <a:gd name="connsiteX2" fmla="*/ 316853 w 1480900"/>
                <a:gd name="connsiteY2" fmla="*/ 819542 h 900444"/>
                <a:gd name="connsiteX3" fmla="*/ 1302569 w 1480900"/>
                <a:gd name="connsiteY3" fmla="*/ 325268 h 900444"/>
                <a:gd name="connsiteX4" fmla="*/ 1387190 w 1480900"/>
                <a:gd name="connsiteY4" fmla="*/ 348174 h 900444"/>
                <a:gd name="connsiteX5" fmla="*/ 1480900 w 1480900"/>
                <a:gd name="connsiteY5" fmla="*/ 57127 h 900444"/>
                <a:gd name="connsiteX6" fmla="*/ 689830 w 1480900"/>
                <a:gd name="connsiteY6" fmla="*/ 81025 h 900444"/>
                <a:gd name="connsiteX7" fmla="*/ 635209 w 1480900"/>
                <a:gd name="connsiteY7" fmla="*/ 105408 h 900444"/>
                <a:gd name="connsiteX8" fmla="*/ 510200 w 1480900"/>
                <a:gd name="connsiteY8" fmla="*/ 32362 h 900444"/>
                <a:gd name="connsiteX9" fmla="*/ 507351 w 1480900"/>
                <a:gd name="connsiteY9" fmla="*/ 171978 h 900444"/>
                <a:gd name="connsiteX10" fmla="*/ 489381 w 1480900"/>
                <a:gd name="connsiteY10" fmla="*/ 182136 h 900444"/>
                <a:gd name="connsiteX11" fmla="*/ 0 w 1480900"/>
                <a:gd name="connsiteY11" fmla="*/ 804123 h 90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900" h="900444">
                  <a:moveTo>
                    <a:pt x="0" y="804123"/>
                  </a:moveTo>
                  <a:lnTo>
                    <a:pt x="285914" y="900444"/>
                  </a:lnTo>
                  <a:lnTo>
                    <a:pt x="316853" y="819542"/>
                  </a:lnTo>
                  <a:cubicBezTo>
                    <a:pt x="483041" y="444050"/>
                    <a:pt x="896234" y="236859"/>
                    <a:pt x="1302569" y="325268"/>
                  </a:cubicBezTo>
                  <a:lnTo>
                    <a:pt x="1387190" y="348174"/>
                  </a:lnTo>
                  <a:lnTo>
                    <a:pt x="1480900" y="57127"/>
                  </a:lnTo>
                  <a:cubicBezTo>
                    <a:pt x="1211899" y="-29485"/>
                    <a:pt x="934293" y="-14499"/>
                    <a:pt x="689830" y="81025"/>
                  </a:cubicBezTo>
                  <a:lnTo>
                    <a:pt x="635209" y="105408"/>
                  </a:lnTo>
                  <a:lnTo>
                    <a:pt x="510200" y="32362"/>
                  </a:lnTo>
                  <a:lnTo>
                    <a:pt x="507351" y="171978"/>
                  </a:lnTo>
                  <a:lnTo>
                    <a:pt x="489381" y="182136"/>
                  </a:lnTo>
                  <a:cubicBezTo>
                    <a:pt x="267266" y="321963"/>
                    <a:pt x="90223" y="536312"/>
                    <a:pt x="0" y="804123"/>
                  </a:cubicBezTo>
                  <a:close/>
                </a:path>
              </a:pathLst>
            </a:custGeom>
            <a:solidFill>
              <a:srgbClr val="0069B8"/>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1" name="任意多边形 60"/>
            <p:cNvSpPr/>
            <p:nvPr/>
          </p:nvSpPr>
          <p:spPr>
            <a:xfrm rot="17280000" flipH="1">
              <a:off x="3429641" y="1943824"/>
              <a:ext cx="1264684" cy="726750"/>
            </a:xfrm>
            <a:custGeom>
              <a:avLst/>
              <a:gdLst>
                <a:gd name="connsiteX0" fmla="*/ 0 w 1264684"/>
                <a:gd name="connsiteY0" fmla="*/ 685458 h 726750"/>
                <a:gd name="connsiteX1" fmla="*/ 122149 w 1264684"/>
                <a:gd name="connsiteY1" fmla="*/ 726750 h 726750"/>
                <a:gd name="connsiteX2" fmla="*/ 152763 w 1264684"/>
                <a:gd name="connsiteY2" fmla="*/ 646698 h 726750"/>
                <a:gd name="connsiteX3" fmla="*/ 1138478 w 1264684"/>
                <a:gd name="connsiteY3" fmla="*/ 152425 h 726750"/>
                <a:gd name="connsiteX4" fmla="*/ 1223835 w 1264684"/>
                <a:gd name="connsiteY4" fmla="*/ 175529 h 726750"/>
                <a:gd name="connsiteX5" fmla="*/ 1264684 w 1264684"/>
                <a:gd name="connsiteY5" fmla="*/ 49035 h 726750"/>
                <a:gd name="connsiteX6" fmla="*/ 0 w 1264684"/>
                <a:gd name="connsiteY6" fmla="*/ 685458 h 7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684" h="726750">
                  <a:moveTo>
                    <a:pt x="0" y="685458"/>
                  </a:moveTo>
                  <a:lnTo>
                    <a:pt x="122149" y="726750"/>
                  </a:lnTo>
                  <a:lnTo>
                    <a:pt x="152763" y="646698"/>
                  </a:lnTo>
                  <a:cubicBezTo>
                    <a:pt x="318950" y="271206"/>
                    <a:pt x="732143" y="64016"/>
                    <a:pt x="1138478" y="152425"/>
                  </a:cubicBezTo>
                  <a:lnTo>
                    <a:pt x="1223835" y="175529"/>
                  </a:lnTo>
                  <a:lnTo>
                    <a:pt x="1264684" y="49035"/>
                  </a:lnTo>
                  <a:cubicBezTo>
                    <a:pt x="740014" y="-120400"/>
                    <a:pt x="176564" y="163143"/>
                    <a:pt x="0" y="685458"/>
                  </a:cubicBezTo>
                  <a:close/>
                </a:path>
              </a:pathLst>
            </a:custGeom>
            <a:solidFill>
              <a:srgbClr val="94BC48"/>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2" name="任意多边形 61"/>
            <p:cNvSpPr/>
            <p:nvPr/>
          </p:nvSpPr>
          <p:spPr>
            <a:xfrm rot="12960000" flipH="1">
              <a:off x="3337148" y="3127932"/>
              <a:ext cx="1408570" cy="485901"/>
            </a:xfrm>
            <a:custGeom>
              <a:avLst/>
              <a:gdLst>
                <a:gd name="connsiteX0" fmla="*/ 106933 w 1408570"/>
                <a:gd name="connsiteY0" fmla="*/ 485901 h 485901"/>
                <a:gd name="connsiteX1" fmla="*/ 143609 w 1408570"/>
                <a:gd name="connsiteY1" fmla="*/ 440373 h 485901"/>
                <a:gd name="connsiteX2" fmla="*/ 157143 w 1408570"/>
                <a:gd name="connsiteY2" fmla="*/ 423573 h 485901"/>
                <a:gd name="connsiteX3" fmla="*/ 157179 w 1408570"/>
                <a:gd name="connsiteY3" fmla="*/ 423536 h 485901"/>
                <a:gd name="connsiteX4" fmla="*/ 215071 w 1408570"/>
                <a:gd name="connsiteY4" fmla="*/ 364400 h 485901"/>
                <a:gd name="connsiteX5" fmla="*/ 217245 w 1408570"/>
                <a:gd name="connsiteY5" fmla="*/ 362558 h 485901"/>
                <a:gd name="connsiteX6" fmla="*/ 219092 w 1408570"/>
                <a:gd name="connsiteY6" fmla="*/ 360682 h 485901"/>
                <a:gd name="connsiteX7" fmla="*/ 238760 w 1408570"/>
                <a:gd name="connsiteY7" fmla="*/ 344321 h 485901"/>
                <a:gd name="connsiteX8" fmla="*/ 277319 w 1408570"/>
                <a:gd name="connsiteY8" fmla="*/ 311637 h 485901"/>
                <a:gd name="connsiteX9" fmla="*/ 280397 w 1408570"/>
                <a:gd name="connsiteY9" fmla="*/ 309682 h 485901"/>
                <a:gd name="connsiteX10" fmla="*/ 285918 w 1408570"/>
                <a:gd name="connsiteY10" fmla="*/ 305090 h 485901"/>
                <a:gd name="connsiteX11" fmla="*/ 357006 w 1408570"/>
                <a:gd name="connsiteY11" fmla="*/ 256897 h 485901"/>
                <a:gd name="connsiteX12" fmla="*/ 384538 w 1408570"/>
                <a:gd name="connsiteY12" fmla="*/ 243578 h 485901"/>
                <a:gd name="connsiteX13" fmla="*/ 412752 w 1408570"/>
                <a:gd name="connsiteY13" fmla="*/ 225670 h 485901"/>
                <a:gd name="connsiteX14" fmla="*/ 466541 w 1408570"/>
                <a:gd name="connsiteY14" fmla="*/ 203908 h 485901"/>
                <a:gd name="connsiteX15" fmla="*/ 509522 w 1408570"/>
                <a:gd name="connsiteY15" fmla="*/ 183115 h 485901"/>
                <a:gd name="connsiteX16" fmla="*/ 533894 w 1408570"/>
                <a:gd name="connsiteY16" fmla="*/ 176659 h 485901"/>
                <a:gd name="connsiteX17" fmla="*/ 559404 w 1408570"/>
                <a:gd name="connsiteY17" fmla="*/ 166339 h 485901"/>
                <a:gd name="connsiteX18" fmla="*/ 622250 w 1408570"/>
                <a:gd name="connsiteY18" fmla="*/ 153254 h 485901"/>
                <a:gd name="connsiteX19" fmla="*/ 671740 w 1408570"/>
                <a:gd name="connsiteY19" fmla="*/ 140144 h 485901"/>
                <a:gd name="connsiteX20" fmla="*/ 691746 w 1408570"/>
                <a:gd name="connsiteY20" fmla="*/ 138784 h 485901"/>
                <a:gd name="connsiteX21" fmla="*/ 713235 w 1408570"/>
                <a:gd name="connsiteY21" fmla="*/ 134310 h 485901"/>
                <a:gd name="connsiteX22" fmla="*/ 784819 w 1408570"/>
                <a:gd name="connsiteY22" fmla="*/ 132459 h 485901"/>
                <a:gd name="connsiteX23" fmla="*/ 838757 w 1408570"/>
                <a:gd name="connsiteY23" fmla="*/ 128793 h 485901"/>
                <a:gd name="connsiteX24" fmla="*/ 853682 w 1408570"/>
                <a:gd name="connsiteY24" fmla="*/ 130678 h 485901"/>
                <a:gd name="connsiteX25" fmla="*/ 870209 w 1408570"/>
                <a:gd name="connsiteY25" fmla="*/ 130250 h 485901"/>
                <a:gd name="connsiteX26" fmla="*/ 950852 w 1408570"/>
                <a:gd name="connsiteY26" fmla="*/ 142948 h 485901"/>
                <a:gd name="connsiteX27" fmla="*/ 1005671 w 1408570"/>
                <a:gd name="connsiteY27" fmla="*/ 149870 h 485901"/>
                <a:gd name="connsiteX28" fmla="*/ 1019586 w 1408570"/>
                <a:gd name="connsiteY28" fmla="*/ 153771 h 485901"/>
                <a:gd name="connsiteX29" fmla="*/ 1026285 w 1408570"/>
                <a:gd name="connsiteY29" fmla="*/ 154825 h 485901"/>
                <a:gd name="connsiteX30" fmla="*/ 1037085 w 1408570"/>
                <a:gd name="connsiteY30" fmla="*/ 158676 h 485901"/>
                <a:gd name="connsiteX31" fmla="*/ 1087559 w 1408570"/>
                <a:gd name="connsiteY31" fmla="*/ 172823 h 485901"/>
                <a:gd name="connsiteX32" fmla="*/ 1167583 w 1408570"/>
                <a:gd name="connsiteY32" fmla="*/ 204185 h 485901"/>
                <a:gd name="connsiteX33" fmla="*/ 1173975 w 1408570"/>
                <a:gd name="connsiteY33" fmla="*/ 207472 h 485901"/>
                <a:gd name="connsiteX34" fmla="*/ 1177424 w 1408570"/>
                <a:gd name="connsiteY34" fmla="*/ 208702 h 485901"/>
                <a:gd name="connsiteX35" fmla="*/ 1222322 w 1408570"/>
                <a:gd name="connsiteY35" fmla="*/ 232332 h 485901"/>
                <a:gd name="connsiteX36" fmla="*/ 1245130 w 1408570"/>
                <a:gd name="connsiteY36" fmla="*/ 244060 h 485901"/>
                <a:gd name="connsiteX37" fmla="*/ 1247343 w 1408570"/>
                <a:gd name="connsiteY37" fmla="*/ 245501 h 485901"/>
                <a:gd name="connsiteX38" fmla="*/ 1249881 w 1408570"/>
                <a:gd name="connsiteY38" fmla="*/ 246836 h 485901"/>
                <a:gd name="connsiteX39" fmla="*/ 1319589 w 1408570"/>
                <a:gd name="connsiteY39" fmla="*/ 292546 h 485901"/>
                <a:gd name="connsiteX40" fmla="*/ 1331454 w 1408570"/>
                <a:gd name="connsiteY40" fmla="*/ 302130 h 485901"/>
                <a:gd name="connsiteX41" fmla="*/ 1408570 w 1408570"/>
                <a:gd name="connsiteY41" fmla="*/ 197992 h 485901"/>
                <a:gd name="connsiteX42" fmla="*/ 0 w 1408570"/>
                <a:gd name="connsiteY42" fmla="*/ 406335 h 48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8570" h="485901">
                  <a:moveTo>
                    <a:pt x="106933" y="485901"/>
                  </a:moveTo>
                  <a:lnTo>
                    <a:pt x="143609" y="440373"/>
                  </a:lnTo>
                  <a:lnTo>
                    <a:pt x="157143" y="423573"/>
                  </a:lnTo>
                  <a:lnTo>
                    <a:pt x="157179" y="423536"/>
                  </a:lnTo>
                  <a:lnTo>
                    <a:pt x="215071" y="364400"/>
                  </a:lnTo>
                  <a:lnTo>
                    <a:pt x="217245" y="362558"/>
                  </a:lnTo>
                  <a:lnTo>
                    <a:pt x="219092" y="360682"/>
                  </a:lnTo>
                  <a:lnTo>
                    <a:pt x="238760" y="344321"/>
                  </a:lnTo>
                  <a:lnTo>
                    <a:pt x="277319" y="311637"/>
                  </a:lnTo>
                  <a:lnTo>
                    <a:pt x="280397" y="309682"/>
                  </a:lnTo>
                  <a:lnTo>
                    <a:pt x="285918" y="305090"/>
                  </a:lnTo>
                  <a:cubicBezTo>
                    <a:pt x="308937" y="287787"/>
                    <a:pt x="332668" y="271717"/>
                    <a:pt x="357006" y="256897"/>
                  </a:cubicBezTo>
                  <a:lnTo>
                    <a:pt x="384538" y="243578"/>
                  </a:lnTo>
                  <a:lnTo>
                    <a:pt x="412752" y="225670"/>
                  </a:lnTo>
                  <a:lnTo>
                    <a:pt x="466541" y="203908"/>
                  </a:lnTo>
                  <a:lnTo>
                    <a:pt x="509522" y="183115"/>
                  </a:lnTo>
                  <a:lnTo>
                    <a:pt x="533894" y="176659"/>
                  </a:lnTo>
                  <a:lnTo>
                    <a:pt x="559404" y="166339"/>
                  </a:lnTo>
                  <a:lnTo>
                    <a:pt x="622250" y="153254"/>
                  </a:lnTo>
                  <a:lnTo>
                    <a:pt x="671740" y="140144"/>
                  </a:lnTo>
                  <a:lnTo>
                    <a:pt x="691746" y="138784"/>
                  </a:lnTo>
                  <a:lnTo>
                    <a:pt x="713235" y="134310"/>
                  </a:lnTo>
                  <a:lnTo>
                    <a:pt x="784819" y="132459"/>
                  </a:lnTo>
                  <a:lnTo>
                    <a:pt x="838757" y="128793"/>
                  </a:lnTo>
                  <a:lnTo>
                    <a:pt x="853682" y="130678"/>
                  </a:lnTo>
                  <a:lnTo>
                    <a:pt x="870209" y="130250"/>
                  </a:lnTo>
                  <a:lnTo>
                    <a:pt x="950852" y="142948"/>
                  </a:lnTo>
                  <a:lnTo>
                    <a:pt x="1005671" y="149870"/>
                  </a:lnTo>
                  <a:lnTo>
                    <a:pt x="1019586" y="153771"/>
                  </a:lnTo>
                  <a:lnTo>
                    <a:pt x="1026285" y="154825"/>
                  </a:lnTo>
                  <a:lnTo>
                    <a:pt x="1037085" y="158676"/>
                  </a:lnTo>
                  <a:lnTo>
                    <a:pt x="1087559" y="172823"/>
                  </a:lnTo>
                  <a:cubicBezTo>
                    <a:pt x="1114578" y="181870"/>
                    <a:pt x="1141287" y="192318"/>
                    <a:pt x="1167583" y="204185"/>
                  </a:cubicBezTo>
                  <a:lnTo>
                    <a:pt x="1173975" y="207472"/>
                  </a:lnTo>
                  <a:lnTo>
                    <a:pt x="1177424" y="208702"/>
                  </a:lnTo>
                  <a:lnTo>
                    <a:pt x="1222322" y="232332"/>
                  </a:lnTo>
                  <a:lnTo>
                    <a:pt x="1245130" y="244060"/>
                  </a:lnTo>
                  <a:lnTo>
                    <a:pt x="1247343" y="245501"/>
                  </a:lnTo>
                  <a:lnTo>
                    <a:pt x="1249881" y="246836"/>
                  </a:lnTo>
                  <a:cubicBezTo>
                    <a:pt x="1273603" y="260806"/>
                    <a:pt x="1296867" y="276038"/>
                    <a:pt x="1319589" y="292546"/>
                  </a:cubicBezTo>
                  <a:lnTo>
                    <a:pt x="1331454" y="302130"/>
                  </a:lnTo>
                  <a:lnTo>
                    <a:pt x="1408570" y="197992"/>
                  </a:lnTo>
                  <a:cubicBezTo>
                    <a:pt x="961905" y="-132774"/>
                    <a:pt x="331787" y="-39572"/>
                    <a:pt x="0" y="406335"/>
                  </a:cubicBezTo>
                  <a:close/>
                </a:path>
              </a:pathLst>
            </a:custGeom>
            <a:solidFill>
              <a:srgbClr val="94BC48"/>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3" name="任意多边形 62"/>
            <p:cNvSpPr/>
            <p:nvPr/>
          </p:nvSpPr>
          <p:spPr>
            <a:xfrm rot="4320000">
              <a:off x="4465343" y="1922139"/>
              <a:ext cx="1219092" cy="726814"/>
            </a:xfrm>
            <a:custGeom>
              <a:avLst/>
              <a:gdLst>
                <a:gd name="connsiteX0" fmla="*/ 0 w 1219092"/>
                <a:gd name="connsiteY0" fmla="*/ 685404 h 726814"/>
                <a:gd name="connsiteX1" fmla="*/ 1219092 w 1219092"/>
                <a:gd name="connsiteY1" fmla="*/ 35437 h 726814"/>
                <a:gd name="connsiteX2" fmla="*/ 1182093 w 1219092"/>
                <a:gd name="connsiteY2" fmla="*/ 171675 h 726814"/>
                <a:gd name="connsiteX3" fmla="*/ 1136238 w 1219092"/>
                <a:gd name="connsiteY3" fmla="*/ 159263 h 726814"/>
                <a:gd name="connsiteX4" fmla="*/ 150523 w 1219092"/>
                <a:gd name="connsiteY4" fmla="*/ 653537 h 726814"/>
                <a:gd name="connsiteX5" fmla="*/ 122500 w 1219092"/>
                <a:gd name="connsiteY5" fmla="*/ 726814 h 72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092" h="726814">
                  <a:moveTo>
                    <a:pt x="0" y="685404"/>
                  </a:moveTo>
                  <a:cubicBezTo>
                    <a:pt x="170660" y="180553"/>
                    <a:pt x="704804" y="-104229"/>
                    <a:pt x="1219092" y="35437"/>
                  </a:cubicBezTo>
                  <a:lnTo>
                    <a:pt x="1182093" y="171675"/>
                  </a:lnTo>
                  <a:lnTo>
                    <a:pt x="1136238" y="159263"/>
                  </a:lnTo>
                  <a:cubicBezTo>
                    <a:pt x="729904" y="70854"/>
                    <a:pt x="316711" y="278044"/>
                    <a:pt x="150523" y="653537"/>
                  </a:cubicBezTo>
                  <a:lnTo>
                    <a:pt x="122500" y="726814"/>
                  </a:lnTo>
                  <a:close/>
                </a:path>
              </a:pathLst>
            </a:custGeom>
            <a:solidFill>
              <a:srgbClr val="94BC48"/>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4" name="任意多边形 63"/>
            <p:cNvSpPr/>
            <p:nvPr/>
          </p:nvSpPr>
          <p:spPr>
            <a:xfrm rot="8640000">
              <a:off x="4417347" y="3079003"/>
              <a:ext cx="1398472" cy="520597"/>
            </a:xfrm>
            <a:custGeom>
              <a:avLst/>
              <a:gdLst>
                <a:gd name="connsiteX0" fmla="*/ 0 w 1398472"/>
                <a:gd name="connsiteY0" fmla="*/ 441301 h 520597"/>
                <a:gd name="connsiteX1" fmla="*/ 1398472 w 1398472"/>
                <a:gd name="connsiteY1" fmla="*/ 173278 h 520597"/>
                <a:gd name="connsiteX2" fmla="*/ 1325699 w 1398472"/>
                <a:gd name="connsiteY2" fmla="*/ 280819 h 520597"/>
                <a:gd name="connsiteX3" fmla="*/ 1275848 w 1398472"/>
                <a:gd name="connsiteY3" fmla="*/ 248357 h 520597"/>
                <a:gd name="connsiteX4" fmla="*/ 131400 w 1398472"/>
                <a:gd name="connsiteY4" fmla="*/ 497958 h 520597"/>
                <a:gd name="connsiteX5" fmla="*/ 116615 w 1398472"/>
                <a:gd name="connsiteY5" fmla="*/ 520597 h 52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472" h="520597">
                  <a:moveTo>
                    <a:pt x="0" y="441301"/>
                  </a:moveTo>
                  <a:cubicBezTo>
                    <a:pt x="312536" y="-18324"/>
                    <a:pt x="938146" y="-138225"/>
                    <a:pt x="1398472" y="173278"/>
                  </a:cubicBezTo>
                  <a:lnTo>
                    <a:pt x="1325699" y="280819"/>
                  </a:lnTo>
                  <a:lnTo>
                    <a:pt x="1275848" y="248357"/>
                  </a:lnTo>
                  <a:cubicBezTo>
                    <a:pt x="895322" y="27538"/>
                    <a:pt x="398960" y="129693"/>
                    <a:pt x="131400" y="497958"/>
                  </a:cubicBezTo>
                  <a:lnTo>
                    <a:pt x="116615" y="520597"/>
                  </a:lnTo>
                  <a:close/>
                </a:path>
              </a:pathLst>
            </a:custGeom>
            <a:solidFill>
              <a:srgbClr val="94BC48"/>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5" name="椭圆 64"/>
            <p:cNvSpPr/>
            <p:nvPr/>
          </p:nvSpPr>
          <p:spPr>
            <a:xfrm>
              <a:off x="3462778" y="1680453"/>
              <a:ext cx="2237319" cy="2266336"/>
            </a:xfrm>
            <a:prstGeom prst="ellipse">
              <a:avLst/>
            </a:prstGeom>
            <a:no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Calibri" panose="020F0502020204030204"/>
                <a:ea typeface="宋体" panose="02010600030101010101" pitchFamily="2" charset="-122"/>
              </a:endParaRPr>
            </a:p>
          </p:txBody>
        </p:sp>
      </p:grpSp>
      <p:sp>
        <p:nvSpPr>
          <p:cNvPr id="66" name="矩形 65"/>
          <p:cNvSpPr/>
          <p:nvPr/>
        </p:nvSpPr>
        <p:spPr>
          <a:xfrm>
            <a:off x="4573449" y="3173417"/>
            <a:ext cx="2339102" cy="954107"/>
          </a:xfrm>
          <a:prstGeom prst="rect">
            <a:avLst/>
          </a:prstGeom>
        </p:spPr>
        <p:txBody>
          <a:bodyPr wrap="none">
            <a:spAutoFit/>
          </a:bodyPr>
          <a:lstStyle/>
          <a:p>
            <a:pPr lvl="0" algn="ct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请在此</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a:p>
            <a:pPr lvl="0" algn="ct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输入你的标题</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7" name="文本框 8"/>
          <p:cNvSpPr txBox="1"/>
          <p:nvPr/>
        </p:nvSpPr>
        <p:spPr>
          <a:xfrm>
            <a:off x="7438242" y="1892061"/>
            <a:ext cx="3760896"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68" name="文本框 8"/>
          <p:cNvSpPr txBox="1"/>
          <p:nvPr/>
        </p:nvSpPr>
        <p:spPr>
          <a:xfrm>
            <a:off x="682564" y="2005345"/>
            <a:ext cx="3365193"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69" name="文本框 8"/>
          <p:cNvSpPr txBox="1"/>
          <p:nvPr/>
        </p:nvSpPr>
        <p:spPr>
          <a:xfrm>
            <a:off x="7415597" y="4254414"/>
            <a:ext cx="4114709"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0" name="文本框 8"/>
          <p:cNvSpPr txBox="1"/>
          <p:nvPr/>
        </p:nvSpPr>
        <p:spPr>
          <a:xfrm>
            <a:off x="645983" y="4543526"/>
            <a:ext cx="3622878"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1000" fill="hold"/>
                                        <p:tgtEl>
                                          <p:spTgt spid="56"/>
                                        </p:tgtEl>
                                        <p:attrNameLst>
                                          <p:attrName>ppt_w</p:attrName>
                                        </p:attrNameLst>
                                      </p:cBhvr>
                                      <p:tavLst>
                                        <p:tav tm="0">
                                          <p:val>
                                            <p:fltVal val="0"/>
                                          </p:val>
                                        </p:tav>
                                        <p:tav tm="100000">
                                          <p:val>
                                            <p:strVal val="#ppt_w"/>
                                          </p:val>
                                        </p:tav>
                                      </p:tavLst>
                                    </p:anim>
                                    <p:anim calcmode="lin" valueType="num">
                                      <p:cBhvr>
                                        <p:cTn id="14" dur="1000" fill="hold"/>
                                        <p:tgtEl>
                                          <p:spTgt spid="56"/>
                                        </p:tgtEl>
                                        <p:attrNameLst>
                                          <p:attrName>ppt_h</p:attrName>
                                        </p:attrNameLst>
                                      </p:cBhvr>
                                      <p:tavLst>
                                        <p:tav tm="0">
                                          <p:val>
                                            <p:fltVal val="0"/>
                                          </p:val>
                                        </p:tav>
                                        <p:tav tm="100000">
                                          <p:val>
                                            <p:strVal val="#ppt_h"/>
                                          </p:val>
                                        </p:tav>
                                      </p:tavLst>
                                    </p:anim>
                                    <p:anim calcmode="lin" valueType="num">
                                      <p:cBhvr>
                                        <p:cTn id="15" dur="1000" fill="hold"/>
                                        <p:tgtEl>
                                          <p:spTgt spid="56"/>
                                        </p:tgtEl>
                                        <p:attrNameLst>
                                          <p:attrName>style.rotation</p:attrName>
                                        </p:attrNameLst>
                                      </p:cBhvr>
                                      <p:tavLst>
                                        <p:tav tm="0">
                                          <p:val>
                                            <p:fltVal val="90"/>
                                          </p:val>
                                        </p:tav>
                                        <p:tav tm="100000">
                                          <p:val>
                                            <p:fltVal val="0"/>
                                          </p:val>
                                        </p:tav>
                                      </p:tavLst>
                                    </p:anim>
                                    <p:animEffect transition="in" filter="fade">
                                      <p:cBhvr>
                                        <p:cTn id="16" dur="1000"/>
                                        <p:tgtEl>
                                          <p:spTgt spid="56"/>
                                        </p:tgtEl>
                                      </p:cBhvr>
                                    </p:animEffect>
                                  </p:childTnLst>
                                </p:cTn>
                              </p:par>
                            </p:childTnLst>
                          </p:cTn>
                        </p:par>
                        <p:par>
                          <p:cTn id="17" fill="hold">
                            <p:stCondLst>
                              <p:cond delay="1000"/>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66"/>
                                        </p:tgtEl>
                                        <p:attrNameLst>
                                          <p:attrName>style.visibility</p:attrName>
                                        </p:attrNameLst>
                                      </p:cBhvr>
                                      <p:to>
                                        <p:strVal val="visible"/>
                                      </p:to>
                                    </p:set>
                                    <p:anim calcmode="lin" valueType="num">
                                      <p:cBhvr>
                                        <p:cTn id="20" dur="500" fill="hold"/>
                                        <p:tgtEl>
                                          <p:spTgt spid="66"/>
                                        </p:tgtEl>
                                        <p:attrNameLst>
                                          <p:attrName>ppt_w</p:attrName>
                                        </p:attrNameLst>
                                      </p:cBhvr>
                                      <p:tavLst>
                                        <p:tav tm="0">
                                          <p:val>
                                            <p:fltVal val="0"/>
                                          </p:val>
                                        </p:tav>
                                        <p:tav tm="100000">
                                          <p:val>
                                            <p:strVal val="#ppt_w"/>
                                          </p:val>
                                        </p:tav>
                                      </p:tavLst>
                                    </p:anim>
                                    <p:anim calcmode="lin" valueType="num">
                                      <p:cBhvr>
                                        <p:cTn id="21" dur="500" fill="hold"/>
                                        <p:tgtEl>
                                          <p:spTgt spid="66"/>
                                        </p:tgtEl>
                                        <p:attrNameLst>
                                          <p:attrName>ppt_h</p:attrName>
                                        </p:attrNameLst>
                                      </p:cBhvr>
                                      <p:tavLst>
                                        <p:tav tm="0">
                                          <p:val>
                                            <p:fltVal val="0"/>
                                          </p:val>
                                        </p:tav>
                                        <p:tav tm="100000">
                                          <p:val>
                                            <p:strVal val="#ppt_h"/>
                                          </p:val>
                                        </p:tav>
                                      </p:tavLst>
                                    </p:anim>
                                    <p:animEffect transition="in" filter="fade">
                                      <p:cBhvr>
                                        <p:cTn id="22" dur="500"/>
                                        <p:tgtEl>
                                          <p:spTgt spid="66"/>
                                        </p:tgtEl>
                                      </p:cBhvr>
                                    </p:animEffect>
                                  </p:childTnLst>
                                </p:cTn>
                              </p:par>
                            </p:childTnLst>
                          </p:cTn>
                        </p:par>
                        <p:par>
                          <p:cTn id="23" fill="hold">
                            <p:stCondLst>
                              <p:cond delay="1900"/>
                            </p:stCondLst>
                            <p:childTnLst>
                              <p:par>
                                <p:cTn id="24" presetID="12" presetClass="entr" presetSubtype="4"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p:tgtEl>
                                          <p:spTgt spid="67"/>
                                        </p:tgtEl>
                                        <p:attrNameLst>
                                          <p:attrName>ppt_y</p:attrName>
                                        </p:attrNameLst>
                                      </p:cBhvr>
                                      <p:tavLst>
                                        <p:tav tm="0">
                                          <p:val>
                                            <p:strVal val="#ppt_y+#ppt_h*1.125000"/>
                                          </p:val>
                                        </p:tav>
                                        <p:tav tm="100000">
                                          <p:val>
                                            <p:strVal val="#ppt_y"/>
                                          </p:val>
                                        </p:tav>
                                      </p:tavLst>
                                    </p:anim>
                                    <p:animEffect transition="in" filter="wipe(up)">
                                      <p:cBhvr>
                                        <p:cTn id="27" dur="500"/>
                                        <p:tgtEl>
                                          <p:spTgt spid="67"/>
                                        </p:tgtEl>
                                      </p:cBhvr>
                                    </p:animEffect>
                                  </p:childTnLst>
                                </p:cTn>
                              </p:par>
                            </p:childTnLst>
                          </p:cTn>
                        </p:par>
                        <p:par>
                          <p:cTn id="28" fill="hold">
                            <p:stCondLst>
                              <p:cond delay="2400"/>
                            </p:stCondLst>
                            <p:childTnLst>
                              <p:par>
                                <p:cTn id="29" presetID="12" presetClass="entr" presetSubtype="4"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p:tgtEl>
                                          <p:spTgt spid="68"/>
                                        </p:tgtEl>
                                        <p:attrNameLst>
                                          <p:attrName>ppt_y</p:attrName>
                                        </p:attrNameLst>
                                      </p:cBhvr>
                                      <p:tavLst>
                                        <p:tav tm="0">
                                          <p:val>
                                            <p:strVal val="#ppt_y+#ppt_h*1.125000"/>
                                          </p:val>
                                        </p:tav>
                                        <p:tav tm="100000">
                                          <p:val>
                                            <p:strVal val="#ppt_y"/>
                                          </p:val>
                                        </p:tav>
                                      </p:tavLst>
                                    </p:anim>
                                    <p:animEffect transition="in" filter="wipe(up)">
                                      <p:cBhvr>
                                        <p:cTn id="32" dur="500"/>
                                        <p:tgtEl>
                                          <p:spTgt spid="68"/>
                                        </p:tgtEl>
                                      </p:cBhvr>
                                    </p:animEffect>
                                  </p:childTnLst>
                                </p:cTn>
                              </p:par>
                            </p:childTnLst>
                          </p:cTn>
                        </p:par>
                        <p:par>
                          <p:cTn id="33" fill="hold">
                            <p:stCondLst>
                              <p:cond delay="2900"/>
                            </p:stCondLst>
                            <p:childTnLst>
                              <p:par>
                                <p:cTn id="34" presetID="12" presetClass="entr" presetSubtype="4" fill="hold" grpId="0" nodeType="after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p:tgtEl>
                                          <p:spTgt spid="69"/>
                                        </p:tgtEl>
                                        <p:attrNameLst>
                                          <p:attrName>ppt_y</p:attrName>
                                        </p:attrNameLst>
                                      </p:cBhvr>
                                      <p:tavLst>
                                        <p:tav tm="0">
                                          <p:val>
                                            <p:strVal val="#ppt_y+#ppt_h*1.125000"/>
                                          </p:val>
                                        </p:tav>
                                        <p:tav tm="100000">
                                          <p:val>
                                            <p:strVal val="#ppt_y"/>
                                          </p:val>
                                        </p:tav>
                                      </p:tavLst>
                                    </p:anim>
                                    <p:animEffect transition="in" filter="wipe(up)">
                                      <p:cBhvr>
                                        <p:cTn id="37" dur="500"/>
                                        <p:tgtEl>
                                          <p:spTgt spid="69"/>
                                        </p:tgtEl>
                                      </p:cBhvr>
                                    </p:animEffect>
                                  </p:childTnLst>
                                </p:cTn>
                              </p:par>
                            </p:childTnLst>
                          </p:cTn>
                        </p:par>
                        <p:par>
                          <p:cTn id="38" fill="hold">
                            <p:stCondLst>
                              <p:cond delay="3400"/>
                            </p:stCondLst>
                            <p:childTnLst>
                              <p:par>
                                <p:cTn id="39" presetID="12" presetClass="entr" presetSubtype="4" fill="hold" grpId="0" nodeType="after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500"/>
                                        <p:tgtEl>
                                          <p:spTgt spid="70"/>
                                        </p:tgtEl>
                                        <p:attrNameLst>
                                          <p:attrName>ppt_y</p:attrName>
                                        </p:attrNameLst>
                                      </p:cBhvr>
                                      <p:tavLst>
                                        <p:tav tm="0">
                                          <p:val>
                                            <p:strVal val="#ppt_y+#ppt_h*1.125000"/>
                                          </p:val>
                                        </p:tav>
                                        <p:tav tm="100000">
                                          <p:val>
                                            <p:strVal val="#ppt_y"/>
                                          </p:val>
                                        </p:tav>
                                      </p:tavLst>
                                    </p:anim>
                                    <p:animEffect transition="in" filter="wipe(up)">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85"/>
          <p:cNvGrpSpPr/>
          <p:nvPr/>
        </p:nvGrpSpPr>
        <p:grpSpPr>
          <a:xfrm>
            <a:off x="6596997" y="1915822"/>
            <a:ext cx="1734608" cy="1726742"/>
            <a:chOff x="3116262" y="908051"/>
            <a:chExt cx="1682750" cy="1682750"/>
          </a:xfrm>
          <a:solidFill>
            <a:srgbClr val="94BC48"/>
          </a:solidFill>
        </p:grpSpPr>
        <p:sp>
          <p:nvSpPr>
            <p:cNvPr id="19" name="Freeform 241"/>
            <p:cNvSpPr>
              <a:spLocks noEditPoints="1"/>
            </p:cNvSpPr>
            <p:nvPr/>
          </p:nvSpPr>
          <p:spPr bwMode="auto">
            <a:xfrm>
              <a:off x="3116262" y="908051"/>
              <a:ext cx="1682750" cy="1682750"/>
            </a:xfrm>
            <a:custGeom>
              <a:avLst/>
              <a:gdLst>
                <a:gd name="T0" fmla="*/ 1335 w 1335"/>
                <a:gd name="T1" fmla="*/ 699 h 1335"/>
                <a:gd name="T2" fmla="*/ 1220 w 1335"/>
                <a:gd name="T3" fmla="*/ 586 h 1335"/>
                <a:gd name="T4" fmla="*/ 1300 w 1335"/>
                <a:gd name="T5" fmla="*/ 445 h 1335"/>
                <a:gd name="T6" fmla="*/ 1145 w 1335"/>
                <a:gd name="T7" fmla="*/ 378 h 1335"/>
                <a:gd name="T8" fmla="*/ 1162 w 1335"/>
                <a:gd name="T9" fmla="*/ 218 h 1335"/>
                <a:gd name="T10" fmla="*/ 1001 w 1335"/>
                <a:gd name="T11" fmla="*/ 219 h 1335"/>
                <a:gd name="T12" fmla="*/ 956 w 1335"/>
                <a:gd name="T13" fmla="*/ 65 h 1335"/>
                <a:gd name="T14" fmla="*/ 801 w 1335"/>
                <a:gd name="T15" fmla="*/ 125 h 1335"/>
                <a:gd name="T16" fmla="*/ 699 w 1335"/>
                <a:gd name="T17" fmla="*/ 0 h 1335"/>
                <a:gd name="T18" fmla="*/ 586 w 1335"/>
                <a:gd name="T19" fmla="*/ 115 h 1335"/>
                <a:gd name="T20" fmla="*/ 445 w 1335"/>
                <a:gd name="T21" fmla="*/ 35 h 1335"/>
                <a:gd name="T22" fmla="*/ 378 w 1335"/>
                <a:gd name="T23" fmla="*/ 190 h 1335"/>
                <a:gd name="T24" fmla="*/ 218 w 1335"/>
                <a:gd name="T25" fmla="*/ 173 h 1335"/>
                <a:gd name="T26" fmla="*/ 220 w 1335"/>
                <a:gd name="T27" fmla="*/ 334 h 1335"/>
                <a:gd name="T28" fmla="*/ 65 w 1335"/>
                <a:gd name="T29" fmla="*/ 379 h 1335"/>
                <a:gd name="T30" fmla="*/ 125 w 1335"/>
                <a:gd name="T31" fmla="*/ 535 h 1335"/>
                <a:gd name="T32" fmla="*/ 0 w 1335"/>
                <a:gd name="T33" fmla="*/ 636 h 1335"/>
                <a:gd name="T34" fmla="*/ 115 w 1335"/>
                <a:gd name="T35" fmla="*/ 749 h 1335"/>
                <a:gd name="T36" fmla="*/ 35 w 1335"/>
                <a:gd name="T37" fmla="*/ 890 h 1335"/>
                <a:gd name="T38" fmla="*/ 190 w 1335"/>
                <a:gd name="T39" fmla="*/ 957 h 1335"/>
                <a:gd name="T40" fmla="*/ 173 w 1335"/>
                <a:gd name="T41" fmla="*/ 1117 h 1335"/>
                <a:gd name="T42" fmla="*/ 334 w 1335"/>
                <a:gd name="T43" fmla="*/ 1116 h 1335"/>
                <a:gd name="T44" fmla="*/ 379 w 1335"/>
                <a:gd name="T45" fmla="*/ 1270 h 1335"/>
                <a:gd name="T46" fmla="*/ 535 w 1335"/>
                <a:gd name="T47" fmla="*/ 1210 h 1335"/>
                <a:gd name="T48" fmla="*/ 636 w 1335"/>
                <a:gd name="T49" fmla="*/ 1335 h 1335"/>
                <a:gd name="T50" fmla="*/ 749 w 1335"/>
                <a:gd name="T51" fmla="*/ 1220 h 1335"/>
                <a:gd name="T52" fmla="*/ 890 w 1335"/>
                <a:gd name="T53" fmla="*/ 1299 h 1335"/>
                <a:gd name="T54" fmla="*/ 957 w 1335"/>
                <a:gd name="T55" fmla="*/ 1145 h 1335"/>
                <a:gd name="T56" fmla="*/ 1117 w 1335"/>
                <a:gd name="T57" fmla="*/ 1162 h 1335"/>
                <a:gd name="T58" fmla="*/ 1116 w 1335"/>
                <a:gd name="T59" fmla="*/ 1001 h 1335"/>
                <a:gd name="T60" fmla="*/ 1271 w 1335"/>
                <a:gd name="T61" fmla="*/ 956 h 1335"/>
                <a:gd name="T62" fmla="*/ 1210 w 1335"/>
                <a:gd name="T63" fmla="*/ 801 h 1335"/>
                <a:gd name="T64" fmla="*/ 776 w 1335"/>
                <a:gd name="T65" fmla="*/ 1050 h 1335"/>
                <a:gd name="T66" fmla="*/ 560 w 1335"/>
                <a:gd name="T67" fmla="*/ 286 h 1335"/>
                <a:gd name="T68" fmla="*/ 776 w 1335"/>
                <a:gd name="T69" fmla="*/ 10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5" h="1335">
                  <a:moveTo>
                    <a:pt x="1326" y="784"/>
                  </a:moveTo>
                  <a:cubicBezTo>
                    <a:pt x="1335" y="699"/>
                    <a:pt x="1335" y="699"/>
                    <a:pt x="1335" y="699"/>
                  </a:cubicBezTo>
                  <a:cubicBezTo>
                    <a:pt x="1226" y="658"/>
                    <a:pt x="1226" y="658"/>
                    <a:pt x="1226" y="658"/>
                  </a:cubicBezTo>
                  <a:cubicBezTo>
                    <a:pt x="1226" y="634"/>
                    <a:pt x="1224" y="610"/>
                    <a:pt x="1220" y="586"/>
                  </a:cubicBezTo>
                  <a:cubicBezTo>
                    <a:pt x="1323" y="527"/>
                    <a:pt x="1323" y="527"/>
                    <a:pt x="1323" y="527"/>
                  </a:cubicBezTo>
                  <a:cubicBezTo>
                    <a:pt x="1300" y="445"/>
                    <a:pt x="1300" y="445"/>
                    <a:pt x="1300" y="445"/>
                  </a:cubicBezTo>
                  <a:cubicBezTo>
                    <a:pt x="1181" y="448"/>
                    <a:pt x="1181" y="448"/>
                    <a:pt x="1181" y="448"/>
                  </a:cubicBezTo>
                  <a:cubicBezTo>
                    <a:pt x="1171" y="424"/>
                    <a:pt x="1159" y="400"/>
                    <a:pt x="1145" y="378"/>
                  </a:cubicBezTo>
                  <a:cubicBezTo>
                    <a:pt x="1215" y="284"/>
                    <a:pt x="1215" y="284"/>
                    <a:pt x="1215" y="284"/>
                  </a:cubicBezTo>
                  <a:cubicBezTo>
                    <a:pt x="1162" y="218"/>
                    <a:pt x="1162" y="218"/>
                    <a:pt x="1162" y="218"/>
                  </a:cubicBezTo>
                  <a:cubicBezTo>
                    <a:pt x="1055" y="266"/>
                    <a:pt x="1055" y="266"/>
                    <a:pt x="1055" y="266"/>
                  </a:cubicBezTo>
                  <a:cubicBezTo>
                    <a:pt x="1038" y="249"/>
                    <a:pt x="1020" y="234"/>
                    <a:pt x="1001" y="219"/>
                  </a:cubicBezTo>
                  <a:cubicBezTo>
                    <a:pt x="1031" y="106"/>
                    <a:pt x="1031" y="106"/>
                    <a:pt x="1031" y="106"/>
                  </a:cubicBezTo>
                  <a:cubicBezTo>
                    <a:pt x="956" y="65"/>
                    <a:pt x="956" y="65"/>
                    <a:pt x="956" y="65"/>
                  </a:cubicBezTo>
                  <a:cubicBezTo>
                    <a:pt x="875" y="149"/>
                    <a:pt x="875" y="149"/>
                    <a:pt x="875" y="149"/>
                  </a:cubicBezTo>
                  <a:cubicBezTo>
                    <a:pt x="851" y="139"/>
                    <a:pt x="826" y="131"/>
                    <a:pt x="801" y="125"/>
                  </a:cubicBezTo>
                  <a:cubicBezTo>
                    <a:pt x="784" y="9"/>
                    <a:pt x="784" y="9"/>
                    <a:pt x="784" y="9"/>
                  </a:cubicBezTo>
                  <a:cubicBezTo>
                    <a:pt x="699" y="0"/>
                    <a:pt x="699" y="0"/>
                    <a:pt x="699" y="0"/>
                  </a:cubicBezTo>
                  <a:cubicBezTo>
                    <a:pt x="658" y="109"/>
                    <a:pt x="658" y="109"/>
                    <a:pt x="658" y="109"/>
                  </a:cubicBezTo>
                  <a:cubicBezTo>
                    <a:pt x="634" y="109"/>
                    <a:pt x="610" y="111"/>
                    <a:pt x="586" y="115"/>
                  </a:cubicBezTo>
                  <a:cubicBezTo>
                    <a:pt x="527" y="12"/>
                    <a:pt x="527" y="12"/>
                    <a:pt x="527" y="12"/>
                  </a:cubicBezTo>
                  <a:cubicBezTo>
                    <a:pt x="445" y="35"/>
                    <a:pt x="445" y="35"/>
                    <a:pt x="445" y="35"/>
                  </a:cubicBezTo>
                  <a:cubicBezTo>
                    <a:pt x="448" y="154"/>
                    <a:pt x="448" y="154"/>
                    <a:pt x="448" y="154"/>
                  </a:cubicBezTo>
                  <a:cubicBezTo>
                    <a:pt x="424" y="164"/>
                    <a:pt x="400" y="176"/>
                    <a:pt x="378" y="190"/>
                  </a:cubicBezTo>
                  <a:cubicBezTo>
                    <a:pt x="284" y="120"/>
                    <a:pt x="284" y="120"/>
                    <a:pt x="284" y="120"/>
                  </a:cubicBezTo>
                  <a:cubicBezTo>
                    <a:pt x="218" y="173"/>
                    <a:pt x="218" y="173"/>
                    <a:pt x="218" y="173"/>
                  </a:cubicBezTo>
                  <a:cubicBezTo>
                    <a:pt x="266" y="280"/>
                    <a:pt x="266" y="280"/>
                    <a:pt x="266" y="280"/>
                  </a:cubicBezTo>
                  <a:cubicBezTo>
                    <a:pt x="249" y="297"/>
                    <a:pt x="234" y="315"/>
                    <a:pt x="220" y="334"/>
                  </a:cubicBezTo>
                  <a:cubicBezTo>
                    <a:pt x="106" y="305"/>
                    <a:pt x="106" y="305"/>
                    <a:pt x="106" y="305"/>
                  </a:cubicBezTo>
                  <a:cubicBezTo>
                    <a:pt x="65" y="379"/>
                    <a:pt x="65" y="379"/>
                    <a:pt x="65" y="379"/>
                  </a:cubicBezTo>
                  <a:cubicBezTo>
                    <a:pt x="149" y="460"/>
                    <a:pt x="149" y="460"/>
                    <a:pt x="149" y="460"/>
                  </a:cubicBezTo>
                  <a:cubicBezTo>
                    <a:pt x="139" y="484"/>
                    <a:pt x="131" y="509"/>
                    <a:pt x="125" y="535"/>
                  </a:cubicBezTo>
                  <a:cubicBezTo>
                    <a:pt x="9" y="551"/>
                    <a:pt x="9" y="551"/>
                    <a:pt x="9" y="551"/>
                  </a:cubicBezTo>
                  <a:cubicBezTo>
                    <a:pt x="0" y="636"/>
                    <a:pt x="0" y="636"/>
                    <a:pt x="0" y="636"/>
                  </a:cubicBezTo>
                  <a:cubicBezTo>
                    <a:pt x="109" y="678"/>
                    <a:pt x="109" y="678"/>
                    <a:pt x="109" y="678"/>
                  </a:cubicBezTo>
                  <a:cubicBezTo>
                    <a:pt x="110" y="701"/>
                    <a:pt x="111" y="725"/>
                    <a:pt x="115" y="749"/>
                  </a:cubicBezTo>
                  <a:cubicBezTo>
                    <a:pt x="12" y="809"/>
                    <a:pt x="12" y="809"/>
                    <a:pt x="12" y="809"/>
                  </a:cubicBezTo>
                  <a:cubicBezTo>
                    <a:pt x="35" y="890"/>
                    <a:pt x="35" y="890"/>
                    <a:pt x="35" y="890"/>
                  </a:cubicBezTo>
                  <a:cubicBezTo>
                    <a:pt x="154" y="887"/>
                    <a:pt x="154" y="887"/>
                    <a:pt x="154" y="887"/>
                  </a:cubicBezTo>
                  <a:cubicBezTo>
                    <a:pt x="164" y="912"/>
                    <a:pt x="177" y="935"/>
                    <a:pt x="190" y="957"/>
                  </a:cubicBezTo>
                  <a:cubicBezTo>
                    <a:pt x="120" y="1051"/>
                    <a:pt x="120" y="1051"/>
                    <a:pt x="120" y="1051"/>
                  </a:cubicBezTo>
                  <a:cubicBezTo>
                    <a:pt x="173" y="1117"/>
                    <a:pt x="173" y="1117"/>
                    <a:pt x="173" y="1117"/>
                  </a:cubicBezTo>
                  <a:cubicBezTo>
                    <a:pt x="280" y="1070"/>
                    <a:pt x="280" y="1070"/>
                    <a:pt x="280" y="1070"/>
                  </a:cubicBezTo>
                  <a:cubicBezTo>
                    <a:pt x="297" y="1086"/>
                    <a:pt x="315" y="1102"/>
                    <a:pt x="334" y="1116"/>
                  </a:cubicBezTo>
                  <a:cubicBezTo>
                    <a:pt x="305" y="1229"/>
                    <a:pt x="305" y="1229"/>
                    <a:pt x="305" y="1229"/>
                  </a:cubicBezTo>
                  <a:cubicBezTo>
                    <a:pt x="379" y="1270"/>
                    <a:pt x="379" y="1270"/>
                    <a:pt x="379" y="1270"/>
                  </a:cubicBezTo>
                  <a:cubicBezTo>
                    <a:pt x="460" y="1186"/>
                    <a:pt x="460" y="1186"/>
                    <a:pt x="460" y="1186"/>
                  </a:cubicBezTo>
                  <a:cubicBezTo>
                    <a:pt x="484" y="1196"/>
                    <a:pt x="509" y="1204"/>
                    <a:pt x="535" y="1210"/>
                  </a:cubicBezTo>
                  <a:cubicBezTo>
                    <a:pt x="551" y="1326"/>
                    <a:pt x="551" y="1326"/>
                    <a:pt x="551" y="1326"/>
                  </a:cubicBezTo>
                  <a:cubicBezTo>
                    <a:pt x="636" y="1335"/>
                    <a:pt x="636" y="1335"/>
                    <a:pt x="636" y="1335"/>
                  </a:cubicBezTo>
                  <a:cubicBezTo>
                    <a:pt x="678" y="1226"/>
                    <a:pt x="678" y="1226"/>
                    <a:pt x="678" y="1226"/>
                  </a:cubicBezTo>
                  <a:cubicBezTo>
                    <a:pt x="701" y="1226"/>
                    <a:pt x="725" y="1224"/>
                    <a:pt x="749" y="1220"/>
                  </a:cubicBezTo>
                  <a:cubicBezTo>
                    <a:pt x="808" y="1323"/>
                    <a:pt x="808" y="1323"/>
                    <a:pt x="808" y="1323"/>
                  </a:cubicBezTo>
                  <a:cubicBezTo>
                    <a:pt x="890" y="1299"/>
                    <a:pt x="890" y="1299"/>
                    <a:pt x="890" y="1299"/>
                  </a:cubicBezTo>
                  <a:cubicBezTo>
                    <a:pt x="887" y="1181"/>
                    <a:pt x="887" y="1181"/>
                    <a:pt x="887" y="1181"/>
                  </a:cubicBezTo>
                  <a:cubicBezTo>
                    <a:pt x="912" y="1171"/>
                    <a:pt x="935" y="1159"/>
                    <a:pt x="957" y="1145"/>
                  </a:cubicBezTo>
                  <a:cubicBezTo>
                    <a:pt x="1051" y="1215"/>
                    <a:pt x="1051" y="1215"/>
                    <a:pt x="1051" y="1215"/>
                  </a:cubicBezTo>
                  <a:cubicBezTo>
                    <a:pt x="1117" y="1162"/>
                    <a:pt x="1117" y="1162"/>
                    <a:pt x="1117" y="1162"/>
                  </a:cubicBezTo>
                  <a:cubicBezTo>
                    <a:pt x="1070" y="1055"/>
                    <a:pt x="1070" y="1055"/>
                    <a:pt x="1070" y="1055"/>
                  </a:cubicBezTo>
                  <a:cubicBezTo>
                    <a:pt x="1086" y="1038"/>
                    <a:pt x="1102" y="1020"/>
                    <a:pt x="1116" y="1001"/>
                  </a:cubicBezTo>
                  <a:cubicBezTo>
                    <a:pt x="1229" y="1031"/>
                    <a:pt x="1229" y="1031"/>
                    <a:pt x="1229" y="1031"/>
                  </a:cubicBezTo>
                  <a:cubicBezTo>
                    <a:pt x="1271" y="956"/>
                    <a:pt x="1271" y="956"/>
                    <a:pt x="1271" y="956"/>
                  </a:cubicBezTo>
                  <a:cubicBezTo>
                    <a:pt x="1186" y="875"/>
                    <a:pt x="1186" y="875"/>
                    <a:pt x="1186" y="875"/>
                  </a:cubicBezTo>
                  <a:cubicBezTo>
                    <a:pt x="1196" y="851"/>
                    <a:pt x="1204" y="826"/>
                    <a:pt x="1210" y="801"/>
                  </a:cubicBezTo>
                  <a:lnTo>
                    <a:pt x="1326" y="784"/>
                  </a:lnTo>
                  <a:close/>
                  <a:moveTo>
                    <a:pt x="776" y="1050"/>
                  </a:moveTo>
                  <a:cubicBezTo>
                    <a:pt x="565" y="1109"/>
                    <a:pt x="345" y="986"/>
                    <a:pt x="286" y="775"/>
                  </a:cubicBezTo>
                  <a:cubicBezTo>
                    <a:pt x="226" y="564"/>
                    <a:pt x="349" y="345"/>
                    <a:pt x="560" y="286"/>
                  </a:cubicBezTo>
                  <a:cubicBezTo>
                    <a:pt x="771" y="226"/>
                    <a:pt x="990" y="349"/>
                    <a:pt x="1050" y="560"/>
                  </a:cubicBezTo>
                  <a:cubicBezTo>
                    <a:pt x="1109" y="771"/>
                    <a:pt x="987" y="990"/>
                    <a:pt x="776" y="1050"/>
                  </a:cubicBezTo>
                  <a:close/>
                </a:path>
              </a:pathLst>
            </a:custGeom>
            <a:grp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95A5A6"/>
                </a:solidFill>
                <a:effectLst/>
                <a:uLnTx/>
                <a:uFillTx/>
                <a:latin typeface="微软雅黑"/>
                <a:ea typeface="微软雅黑"/>
              </a:endParaRPr>
            </a:p>
          </p:txBody>
        </p:sp>
        <p:sp>
          <p:nvSpPr>
            <p:cNvPr id="20" name="Freeform 249"/>
            <p:cNvSpPr>
              <a:spLocks noEditPoints="1"/>
            </p:cNvSpPr>
            <p:nvPr/>
          </p:nvSpPr>
          <p:spPr bwMode="auto">
            <a:xfrm>
              <a:off x="3730625" y="1524000"/>
              <a:ext cx="457200" cy="457200"/>
            </a:xfrm>
            <a:custGeom>
              <a:avLst/>
              <a:gdLst>
                <a:gd name="T0" fmla="*/ 181 w 363"/>
                <a:gd name="T1" fmla="*/ 363 h 363"/>
                <a:gd name="T2" fmla="*/ 0 w 363"/>
                <a:gd name="T3" fmla="*/ 181 h 363"/>
                <a:gd name="T4" fmla="*/ 181 w 363"/>
                <a:gd name="T5" fmla="*/ 0 h 363"/>
                <a:gd name="T6" fmla="*/ 363 w 363"/>
                <a:gd name="T7" fmla="*/ 181 h 363"/>
                <a:gd name="T8" fmla="*/ 181 w 363"/>
                <a:gd name="T9" fmla="*/ 363 h 363"/>
                <a:gd name="T10" fmla="*/ 181 w 363"/>
                <a:gd name="T11" fmla="*/ 120 h 363"/>
                <a:gd name="T12" fmla="*/ 120 w 363"/>
                <a:gd name="T13" fmla="*/ 181 h 363"/>
                <a:gd name="T14" fmla="*/ 181 w 363"/>
                <a:gd name="T15" fmla="*/ 243 h 363"/>
                <a:gd name="T16" fmla="*/ 243 w 363"/>
                <a:gd name="T17" fmla="*/ 181 h 363"/>
                <a:gd name="T18" fmla="*/ 181 w 363"/>
                <a:gd name="T19" fmla="*/ 1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 h="363">
                  <a:moveTo>
                    <a:pt x="181" y="363"/>
                  </a:moveTo>
                  <a:cubicBezTo>
                    <a:pt x="81" y="363"/>
                    <a:pt x="0" y="282"/>
                    <a:pt x="0" y="181"/>
                  </a:cubicBezTo>
                  <a:cubicBezTo>
                    <a:pt x="0" y="81"/>
                    <a:pt x="81" y="0"/>
                    <a:pt x="181" y="0"/>
                  </a:cubicBezTo>
                  <a:cubicBezTo>
                    <a:pt x="281" y="0"/>
                    <a:pt x="363" y="81"/>
                    <a:pt x="363" y="181"/>
                  </a:cubicBezTo>
                  <a:cubicBezTo>
                    <a:pt x="363" y="282"/>
                    <a:pt x="281" y="363"/>
                    <a:pt x="181" y="363"/>
                  </a:cubicBezTo>
                  <a:close/>
                  <a:moveTo>
                    <a:pt x="181" y="120"/>
                  </a:moveTo>
                  <a:cubicBezTo>
                    <a:pt x="147" y="120"/>
                    <a:pt x="120" y="147"/>
                    <a:pt x="120" y="181"/>
                  </a:cubicBezTo>
                  <a:cubicBezTo>
                    <a:pt x="120" y="215"/>
                    <a:pt x="147" y="243"/>
                    <a:pt x="181" y="243"/>
                  </a:cubicBezTo>
                  <a:cubicBezTo>
                    <a:pt x="215" y="243"/>
                    <a:pt x="243" y="215"/>
                    <a:pt x="243" y="181"/>
                  </a:cubicBezTo>
                  <a:cubicBezTo>
                    <a:pt x="243" y="147"/>
                    <a:pt x="215" y="120"/>
                    <a:pt x="181" y="120"/>
                  </a:cubicBezTo>
                  <a:close/>
                </a:path>
              </a:pathLst>
            </a:custGeom>
            <a:grp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95A5A6"/>
                </a:solidFill>
                <a:effectLst/>
                <a:uLnTx/>
                <a:uFillTx/>
                <a:latin typeface="微软雅黑"/>
                <a:ea typeface="微软雅黑"/>
              </a:endParaRPr>
            </a:p>
          </p:txBody>
        </p:sp>
      </p:grpSp>
      <p:sp>
        <p:nvSpPr>
          <p:cNvPr id="21" name="Freeform 244"/>
          <p:cNvSpPr>
            <a:spLocks noEditPoints="1"/>
          </p:cNvSpPr>
          <p:nvPr/>
        </p:nvSpPr>
        <p:spPr bwMode="auto">
          <a:xfrm>
            <a:off x="5741147" y="1590020"/>
            <a:ext cx="958944" cy="954595"/>
          </a:xfrm>
          <a:custGeom>
            <a:avLst/>
            <a:gdLst>
              <a:gd name="T0" fmla="*/ 730 w 738"/>
              <a:gd name="T1" fmla="*/ 444 h 738"/>
              <a:gd name="T2" fmla="*/ 738 w 738"/>
              <a:gd name="T3" fmla="*/ 357 h 738"/>
              <a:gd name="T4" fmla="*/ 646 w 738"/>
              <a:gd name="T5" fmla="*/ 318 h 738"/>
              <a:gd name="T6" fmla="*/ 624 w 738"/>
              <a:gd name="T7" fmla="*/ 249 h 738"/>
              <a:gd name="T8" fmla="*/ 677 w 738"/>
              <a:gd name="T9" fmla="*/ 167 h 738"/>
              <a:gd name="T10" fmla="*/ 621 w 738"/>
              <a:gd name="T11" fmla="*/ 99 h 738"/>
              <a:gd name="T12" fmla="*/ 530 w 738"/>
              <a:gd name="T13" fmla="*/ 137 h 738"/>
              <a:gd name="T14" fmla="*/ 468 w 738"/>
              <a:gd name="T15" fmla="*/ 104 h 738"/>
              <a:gd name="T16" fmla="*/ 447 w 738"/>
              <a:gd name="T17" fmla="*/ 8 h 738"/>
              <a:gd name="T18" fmla="*/ 360 w 738"/>
              <a:gd name="T19" fmla="*/ 0 h 738"/>
              <a:gd name="T20" fmla="*/ 322 w 738"/>
              <a:gd name="T21" fmla="*/ 90 h 738"/>
              <a:gd name="T22" fmla="*/ 252 w 738"/>
              <a:gd name="T23" fmla="*/ 112 h 738"/>
              <a:gd name="T24" fmla="*/ 169 w 738"/>
              <a:gd name="T25" fmla="*/ 58 h 738"/>
              <a:gd name="T26" fmla="*/ 102 w 738"/>
              <a:gd name="T27" fmla="*/ 114 h 738"/>
              <a:gd name="T28" fmla="*/ 139 w 738"/>
              <a:gd name="T29" fmla="*/ 205 h 738"/>
              <a:gd name="T30" fmla="*/ 105 w 738"/>
              <a:gd name="T31" fmla="*/ 270 h 738"/>
              <a:gd name="T32" fmla="*/ 8 w 738"/>
              <a:gd name="T33" fmla="*/ 291 h 738"/>
              <a:gd name="T34" fmla="*/ 0 w 738"/>
              <a:gd name="T35" fmla="*/ 379 h 738"/>
              <a:gd name="T36" fmla="*/ 92 w 738"/>
              <a:gd name="T37" fmla="*/ 417 h 738"/>
              <a:gd name="T38" fmla="*/ 113 w 738"/>
              <a:gd name="T39" fmla="*/ 485 h 738"/>
              <a:gd name="T40" fmla="*/ 59 w 738"/>
              <a:gd name="T41" fmla="*/ 569 h 738"/>
              <a:gd name="T42" fmla="*/ 115 w 738"/>
              <a:gd name="T43" fmla="*/ 637 h 738"/>
              <a:gd name="T44" fmla="*/ 208 w 738"/>
              <a:gd name="T45" fmla="*/ 599 h 738"/>
              <a:gd name="T46" fmla="*/ 269 w 738"/>
              <a:gd name="T47" fmla="*/ 631 h 738"/>
              <a:gd name="T48" fmla="*/ 290 w 738"/>
              <a:gd name="T49" fmla="*/ 729 h 738"/>
              <a:gd name="T50" fmla="*/ 378 w 738"/>
              <a:gd name="T51" fmla="*/ 738 h 738"/>
              <a:gd name="T52" fmla="*/ 417 w 738"/>
              <a:gd name="T53" fmla="*/ 645 h 738"/>
              <a:gd name="T54" fmla="*/ 484 w 738"/>
              <a:gd name="T55" fmla="*/ 625 h 738"/>
              <a:gd name="T56" fmla="*/ 568 w 738"/>
              <a:gd name="T57" fmla="*/ 679 h 738"/>
              <a:gd name="T58" fmla="*/ 636 w 738"/>
              <a:gd name="T59" fmla="*/ 623 h 738"/>
              <a:gd name="T60" fmla="*/ 599 w 738"/>
              <a:gd name="T61" fmla="*/ 531 h 738"/>
              <a:gd name="T62" fmla="*/ 633 w 738"/>
              <a:gd name="T63" fmla="*/ 465 h 738"/>
              <a:gd name="T64" fmla="*/ 730 w 738"/>
              <a:gd name="T65" fmla="*/ 444 h 738"/>
              <a:gd name="T66" fmla="*/ 503 w 738"/>
              <a:gd name="T67" fmla="*/ 401 h 738"/>
              <a:gd name="T68" fmla="*/ 369 w 738"/>
              <a:gd name="T69" fmla="*/ 505 h 738"/>
              <a:gd name="T70" fmla="*/ 369 w 738"/>
              <a:gd name="T71" fmla="*/ 505 h 738"/>
              <a:gd name="T72" fmla="*/ 335 w 738"/>
              <a:gd name="T73" fmla="*/ 502 h 738"/>
              <a:gd name="T74" fmla="*/ 234 w 738"/>
              <a:gd name="T75" fmla="*/ 334 h 738"/>
              <a:gd name="T76" fmla="*/ 369 w 738"/>
              <a:gd name="T77" fmla="*/ 229 h 738"/>
              <a:gd name="T78" fmla="*/ 403 w 738"/>
              <a:gd name="T79" fmla="*/ 233 h 738"/>
              <a:gd name="T80" fmla="*/ 488 w 738"/>
              <a:gd name="T81" fmla="*/ 297 h 738"/>
              <a:gd name="T82" fmla="*/ 503 w 738"/>
              <a:gd name="T83" fmla="*/ 40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738">
                <a:moveTo>
                  <a:pt x="730" y="444"/>
                </a:moveTo>
                <a:cubicBezTo>
                  <a:pt x="738" y="357"/>
                  <a:pt x="738" y="357"/>
                  <a:pt x="738" y="357"/>
                </a:cubicBezTo>
                <a:cubicBezTo>
                  <a:pt x="646" y="318"/>
                  <a:pt x="646" y="318"/>
                  <a:pt x="646" y="318"/>
                </a:cubicBezTo>
                <a:cubicBezTo>
                  <a:pt x="642" y="294"/>
                  <a:pt x="635" y="271"/>
                  <a:pt x="624" y="249"/>
                </a:cubicBezTo>
                <a:cubicBezTo>
                  <a:pt x="677" y="167"/>
                  <a:pt x="677" y="167"/>
                  <a:pt x="677" y="167"/>
                </a:cubicBezTo>
                <a:cubicBezTo>
                  <a:pt x="621" y="99"/>
                  <a:pt x="621" y="99"/>
                  <a:pt x="621" y="99"/>
                </a:cubicBezTo>
                <a:cubicBezTo>
                  <a:pt x="530" y="137"/>
                  <a:pt x="530" y="137"/>
                  <a:pt x="530" y="137"/>
                </a:cubicBezTo>
                <a:cubicBezTo>
                  <a:pt x="511" y="124"/>
                  <a:pt x="490" y="113"/>
                  <a:pt x="468" y="104"/>
                </a:cubicBezTo>
                <a:cubicBezTo>
                  <a:pt x="447" y="8"/>
                  <a:pt x="447" y="8"/>
                  <a:pt x="447" y="8"/>
                </a:cubicBezTo>
                <a:cubicBezTo>
                  <a:pt x="360" y="0"/>
                  <a:pt x="360" y="0"/>
                  <a:pt x="360" y="0"/>
                </a:cubicBezTo>
                <a:cubicBezTo>
                  <a:pt x="322" y="90"/>
                  <a:pt x="322" y="90"/>
                  <a:pt x="322" y="90"/>
                </a:cubicBezTo>
                <a:cubicBezTo>
                  <a:pt x="298" y="94"/>
                  <a:pt x="274" y="102"/>
                  <a:pt x="252" y="112"/>
                </a:cubicBezTo>
                <a:cubicBezTo>
                  <a:pt x="169" y="58"/>
                  <a:pt x="169" y="58"/>
                  <a:pt x="169" y="58"/>
                </a:cubicBezTo>
                <a:cubicBezTo>
                  <a:pt x="102" y="114"/>
                  <a:pt x="102" y="114"/>
                  <a:pt x="102" y="114"/>
                </a:cubicBezTo>
                <a:cubicBezTo>
                  <a:pt x="139" y="205"/>
                  <a:pt x="139" y="205"/>
                  <a:pt x="139" y="205"/>
                </a:cubicBezTo>
                <a:cubicBezTo>
                  <a:pt x="125" y="225"/>
                  <a:pt x="113" y="247"/>
                  <a:pt x="105" y="270"/>
                </a:cubicBezTo>
                <a:cubicBezTo>
                  <a:pt x="8" y="291"/>
                  <a:pt x="8" y="291"/>
                  <a:pt x="8" y="291"/>
                </a:cubicBezTo>
                <a:cubicBezTo>
                  <a:pt x="0" y="379"/>
                  <a:pt x="0" y="379"/>
                  <a:pt x="0" y="379"/>
                </a:cubicBezTo>
                <a:cubicBezTo>
                  <a:pt x="92" y="417"/>
                  <a:pt x="92" y="417"/>
                  <a:pt x="92" y="417"/>
                </a:cubicBezTo>
                <a:cubicBezTo>
                  <a:pt x="96" y="441"/>
                  <a:pt x="103" y="464"/>
                  <a:pt x="113" y="485"/>
                </a:cubicBezTo>
                <a:cubicBezTo>
                  <a:pt x="59" y="569"/>
                  <a:pt x="59" y="569"/>
                  <a:pt x="59" y="569"/>
                </a:cubicBezTo>
                <a:cubicBezTo>
                  <a:pt x="115" y="637"/>
                  <a:pt x="115" y="637"/>
                  <a:pt x="115" y="637"/>
                </a:cubicBezTo>
                <a:cubicBezTo>
                  <a:pt x="208" y="599"/>
                  <a:pt x="208" y="599"/>
                  <a:pt x="208" y="599"/>
                </a:cubicBezTo>
                <a:cubicBezTo>
                  <a:pt x="226" y="612"/>
                  <a:pt x="247" y="623"/>
                  <a:pt x="269" y="631"/>
                </a:cubicBezTo>
                <a:cubicBezTo>
                  <a:pt x="290" y="729"/>
                  <a:pt x="290" y="729"/>
                  <a:pt x="290" y="729"/>
                </a:cubicBezTo>
                <a:cubicBezTo>
                  <a:pt x="378" y="738"/>
                  <a:pt x="378" y="738"/>
                  <a:pt x="378" y="738"/>
                </a:cubicBezTo>
                <a:cubicBezTo>
                  <a:pt x="417" y="645"/>
                  <a:pt x="417" y="645"/>
                  <a:pt x="417" y="645"/>
                </a:cubicBezTo>
                <a:cubicBezTo>
                  <a:pt x="440" y="641"/>
                  <a:pt x="463" y="634"/>
                  <a:pt x="484" y="625"/>
                </a:cubicBezTo>
                <a:cubicBezTo>
                  <a:pt x="568" y="679"/>
                  <a:pt x="568" y="679"/>
                  <a:pt x="568" y="679"/>
                </a:cubicBezTo>
                <a:cubicBezTo>
                  <a:pt x="636" y="623"/>
                  <a:pt x="636" y="623"/>
                  <a:pt x="636" y="623"/>
                </a:cubicBezTo>
                <a:cubicBezTo>
                  <a:pt x="599" y="531"/>
                  <a:pt x="599" y="531"/>
                  <a:pt x="599" y="531"/>
                </a:cubicBezTo>
                <a:cubicBezTo>
                  <a:pt x="613" y="511"/>
                  <a:pt x="624" y="489"/>
                  <a:pt x="633" y="465"/>
                </a:cubicBezTo>
                <a:lnTo>
                  <a:pt x="730" y="444"/>
                </a:lnTo>
                <a:close/>
                <a:moveTo>
                  <a:pt x="503" y="401"/>
                </a:moveTo>
                <a:cubicBezTo>
                  <a:pt x="488" y="463"/>
                  <a:pt x="433" y="505"/>
                  <a:pt x="369" y="505"/>
                </a:cubicBezTo>
                <a:cubicBezTo>
                  <a:pt x="369" y="505"/>
                  <a:pt x="369" y="505"/>
                  <a:pt x="369" y="505"/>
                </a:cubicBezTo>
                <a:cubicBezTo>
                  <a:pt x="358" y="505"/>
                  <a:pt x="346" y="504"/>
                  <a:pt x="335" y="502"/>
                </a:cubicBezTo>
                <a:cubicBezTo>
                  <a:pt x="261" y="483"/>
                  <a:pt x="216" y="408"/>
                  <a:pt x="234" y="334"/>
                </a:cubicBezTo>
                <a:cubicBezTo>
                  <a:pt x="250" y="272"/>
                  <a:pt x="305" y="229"/>
                  <a:pt x="369" y="229"/>
                </a:cubicBezTo>
                <a:cubicBezTo>
                  <a:pt x="380" y="229"/>
                  <a:pt x="392" y="231"/>
                  <a:pt x="403" y="233"/>
                </a:cubicBezTo>
                <a:cubicBezTo>
                  <a:pt x="439" y="242"/>
                  <a:pt x="469" y="265"/>
                  <a:pt x="488" y="297"/>
                </a:cubicBezTo>
                <a:cubicBezTo>
                  <a:pt x="507" y="328"/>
                  <a:pt x="512" y="365"/>
                  <a:pt x="503" y="401"/>
                </a:cubicBezTo>
                <a:close/>
              </a:path>
            </a:pathLst>
          </a:custGeom>
          <a:solidFill>
            <a:schemeClr val="bg1">
              <a:lumMod val="75000"/>
            </a:schemeClr>
          </a:solid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95A5A6"/>
              </a:solidFill>
              <a:effectLst/>
              <a:uLnTx/>
              <a:uFillTx/>
              <a:latin typeface="微软雅黑"/>
              <a:ea typeface="微软雅黑"/>
            </a:endParaRPr>
          </a:p>
        </p:txBody>
      </p:sp>
      <p:sp>
        <p:nvSpPr>
          <p:cNvPr id="22" name="Freeform 13"/>
          <p:cNvSpPr>
            <a:spLocks noEditPoints="1"/>
          </p:cNvSpPr>
          <p:nvPr/>
        </p:nvSpPr>
        <p:spPr bwMode="auto">
          <a:xfrm>
            <a:off x="3855989" y="2383345"/>
            <a:ext cx="3011020" cy="2990847"/>
          </a:xfrm>
          <a:custGeom>
            <a:avLst/>
            <a:gdLst/>
            <a:ahLst/>
            <a:cxnLst>
              <a:cxn ang="0">
                <a:pos x="773" y="346"/>
              </a:cxn>
              <a:cxn ang="0">
                <a:pos x="756" y="267"/>
              </a:cxn>
              <a:cxn ang="0">
                <a:pos x="702" y="245"/>
              </a:cxn>
              <a:cxn ang="0">
                <a:pos x="722" y="192"/>
              </a:cxn>
              <a:cxn ang="0">
                <a:pos x="675" y="127"/>
              </a:cxn>
              <a:cxn ang="0">
                <a:pos x="615" y="74"/>
              </a:cxn>
              <a:cxn ang="0">
                <a:pos x="559" y="88"/>
              </a:cxn>
              <a:cxn ang="0">
                <a:pos x="544" y="33"/>
              </a:cxn>
              <a:cxn ang="0">
                <a:pos x="468" y="8"/>
              </a:cxn>
              <a:cxn ang="0">
                <a:pos x="388" y="0"/>
              </a:cxn>
              <a:cxn ang="0">
                <a:pos x="351" y="44"/>
              </a:cxn>
              <a:cxn ang="0">
                <a:pos x="306" y="9"/>
              </a:cxn>
              <a:cxn ang="0">
                <a:pos x="230" y="33"/>
              </a:cxn>
              <a:cxn ang="0">
                <a:pos x="161" y="74"/>
              </a:cxn>
              <a:cxn ang="0">
                <a:pos x="157" y="131"/>
              </a:cxn>
              <a:cxn ang="0">
                <a:pos x="100" y="129"/>
              </a:cxn>
              <a:cxn ang="0">
                <a:pos x="53" y="194"/>
              </a:cxn>
              <a:cxn ang="0">
                <a:pos x="20" y="267"/>
              </a:cxn>
              <a:cxn ang="0">
                <a:pos x="51" y="316"/>
              </a:cxn>
              <a:cxn ang="0">
                <a:pos x="3" y="347"/>
              </a:cxn>
              <a:cxn ang="0">
                <a:pos x="3" y="428"/>
              </a:cxn>
              <a:cxn ang="0">
                <a:pos x="20" y="506"/>
              </a:cxn>
              <a:cxn ang="0">
                <a:pos x="74" y="528"/>
              </a:cxn>
              <a:cxn ang="0">
                <a:pos x="54" y="581"/>
              </a:cxn>
              <a:cxn ang="0">
                <a:pos x="101" y="646"/>
              </a:cxn>
              <a:cxn ang="0">
                <a:pos x="161" y="700"/>
              </a:cxn>
              <a:cxn ang="0">
                <a:pos x="217" y="686"/>
              </a:cxn>
              <a:cxn ang="0">
                <a:pos x="232" y="741"/>
              </a:cxn>
              <a:cxn ang="0">
                <a:pos x="308" y="765"/>
              </a:cxn>
              <a:cxn ang="0">
                <a:pos x="388" y="774"/>
              </a:cxn>
              <a:cxn ang="0">
                <a:pos x="425" y="729"/>
              </a:cxn>
              <a:cxn ang="0">
                <a:pos x="470" y="765"/>
              </a:cxn>
              <a:cxn ang="0">
                <a:pos x="546" y="740"/>
              </a:cxn>
              <a:cxn ang="0">
                <a:pos x="615" y="700"/>
              </a:cxn>
              <a:cxn ang="0">
                <a:pos x="619" y="642"/>
              </a:cxn>
              <a:cxn ang="0">
                <a:pos x="676" y="645"/>
              </a:cxn>
              <a:cxn ang="0">
                <a:pos x="723" y="580"/>
              </a:cxn>
              <a:cxn ang="0">
                <a:pos x="756" y="506"/>
              </a:cxn>
              <a:cxn ang="0">
                <a:pos x="725" y="457"/>
              </a:cxn>
              <a:cxn ang="0">
                <a:pos x="773" y="426"/>
              </a:cxn>
              <a:cxn ang="0">
                <a:pos x="562" y="330"/>
              </a:cxn>
              <a:cxn ang="0">
                <a:pos x="675" y="293"/>
              </a:cxn>
              <a:cxn ang="0">
                <a:pos x="388" y="203"/>
              </a:cxn>
              <a:cxn ang="0">
                <a:pos x="100" y="293"/>
              </a:cxn>
              <a:cxn ang="0">
                <a:pos x="214" y="330"/>
              </a:cxn>
              <a:cxn ang="0">
                <a:pos x="94" y="445"/>
              </a:cxn>
              <a:cxn ang="0">
                <a:pos x="148" y="527"/>
              </a:cxn>
              <a:cxn ang="0">
                <a:pos x="280" y="535"/>
              </a:cxn>
              <a:cxn ang="0">
                <a:pos x="287" y="300"/>
              </a:cxn>
              <a:cxn ang="0">
                <a:pos x="349" y="223"/>
              </a:cxn>
              <a:cxn ang="0">
                <a:pos x="329" y="659"/>
              </a:cxn>
              <a:cxn ang="0">
                <a:pos x="388" y="475"/>
              </a:cxn>
              <a:cxn ang="0">
                <a:pos x="434" y="222"/>
              </a:cxn>
              <a:cxn ang="0">
                <a:pos x="495" y="300"/>
              </a:cxn>
              <a:cxn ang="0">
                <a:pos x="496" y="535"/>
              </a:cxn>
              <a:cxn ang="0">
                <a:pos x="566" y="631"/>
              </a:cxn>
              <a:cxn ang="0">
                <a:pos x="525" y="393"/>
              </a:cxn>
            </a:cxnLst>
            <a:rect l="0" t="0" r="r" b="b"/>
            <a:pathLst>
              <a:path w="776" h="774">
                <a:moveTo>
                  <a:pt x="733" y="387"/>
                </a:moveTo>
                <a:cubicBezTo>
                  <a:pt x="733" y="386"/>
                  <a:pt x="733" y="386"/>
                  <a:pt x="733" y="385"/>
                </a:cubicBezTo>
                <a:cubicBezTo>
                  <a:pt x="733" y="385"/>
                  <a:pt x="733" y="385"/>
                  <a:pt x="733" y="385"/>
                </a:cubicBezTo>
                <a:cubicBezTo>
                  <a:pt x="728" y="363"/>
                  <a:pt x="775" y="382"/>
                  <a:pt x="773" y="346"/>
                </a:cubicBezTo>
                <a:cubicBezTo>
                  <a:pt x="773" y="346"/>
                  <a:pt x="773" y="346"/>
                  <a:pt x="773" y="346"/>
                </a:cubicBezTo>
                <a:cubicBezTo>
                  <a:pt x="773" y="346"/>
                  <a:pt x="773" y="346"/>
                  <a:pt x="773" y="346"/>
                </a:cubicBezTo>
                <a:cubicBezTo>
                  <a:pt x="773" y="345"/>
                  <a:pt x="773" y="345"/>
                  <a:pt x="773" y="345"/>
                </a:cubicBezTo>
                <a:cubicBezTo>
                  <a:pt x="773" y="345"/>
                  <a:pt x="773" y="345"/>
                  <a:pt x="773" y="345"/>
                </a:cubicBezTo>
                <a:cubicBezTo>
                  <a:pt x="768" y="310"/>
                  <a:pt x="726" y="338"/>
                  <a:pt x="725" y="315"/>
                </a:cubicBezTo>
                <a:cubicBezTo>
                  <a:pt x="725" y="315"/>
                  <a:pt x="725" y="314"/>
                  <a:pt x="725" y="314"/>
                </a:cubicBezTo>
                <a:cubicBezTo>
                  <a:pt x="725" y="314"/>
                  <a:pt x="725" y="314"/>
                  <a:pt x="725" y="314"/>
                </a:cubicBezTo>
                <a:cubicBezTo>
                  <a:pt x="716" y="292"/>
                  <a:pt x="766" y="301"/>
                  <a:pt x="756" y="267"/>
                </a:cubicBezTo>
                <a:cubicBezTo>
                  <a:pt x="756" y="267"/>
                  <a:pt x="756" y="267"/>
                  <a:pt x="756" y="267"/>
                </a:cubicBezTo>
                <a:cubicBezTo>
                  <a:pt x="756" y="267"/>
                  <a:pt x="756" y="267"/>
                  <a:pt x="756" y="267"/>
                </a:cubicBezTo>
                <a:cubicBezTo>
                  <a:pt x="756" y="266"/>
                  <a:pt x="756" y="266"/>
                  <a:pt x="756" y="266"/>
                </a:cubicBezTo>
                <a:cubicBezTo>
                  <a:pt x="756" y="266"/>
                  <a:pt x="756" y="266"/>
                  <a:pt x="756" y="266"/>
                </a:cubicBezTo>
                <a:cubicBezTo>
                  <a:pt x="744" y="233"/>
                  <a:pt x="708" y="269"/>
                  <a:pt x="703" y="247"/>
                </a:cubicBezTo>
                <a:cubicBezTo>
                  <a:pt x="703" y="246"/>
                  <a:pt x="703" y="246"/>
                  <a:pt x="702" y="245"/>
                </a:cubicBezTo>
                <a:cubicBezTo>
                  <a:pt x="702" y="245"/>
                  <a:pt x="702" y="245"/>
                  <a:pt x="702" y="245"/>
                </a:cubicBezTo>
                <a:cubicBezTo>
                  <a:pt x="689" y="226"/>
                  <a:pt x="740" y="224"/>
                  <a:pt x="723" y="193"/>
                </a:cubicBezTo>
                <a:cubicBezTo>
                  <a:pt x="723" y="193"/>
                  <a:pt x="723" y="193"/>
                  <a:pt x="723" y="193"/>
                </a:cubicBezTo>
                <a:cubicBezTo>
                  <a:pt x="723" y="193"/>
                  <a:pt x="723" y="193"/>
                  <a:pt x="723" y="193"/>
                </a:cubicBezTo>
                <a:cubicBezTo>
                  <a:pt x="723" y="193"/>
                  <a:pt x="723" y="192"/>
                  <a:pt x="722" y="192"/>
                </a:cubicBezTo>
                <a:cubicBezTo>
                  <a:pt x="722" y="192"/>
                  <a:pt x="722" y="192"/>
                  <a:pt x="722" y="192"/>
                </a:cubicBezTo>
                <a:cubicBezTo>
                  <a:pt x="704" y="162"/>
                  <a:pt x="677" y="205"/>
                  <a:pt x="667" y="184"/>
                </a:cubicBezTo>
                <a:cubicBezTo>
                  <a:pt x="667" y="184"/>
                  <a:pt x="666" y="183"/>
                  <a:pt x="666" y="183"/>
                </a:cubicBezTo>
                <a:cubicBezTo>
                  <a:pt x="666" y="183"/>
                  <a:pt x="666" y="183"/>
                  <a:pt x="666" y="183"/>
                </a:cubicBezTo>
                <a:cubicBezTo>
                  <a:pt x="649" y="167"/>
                  <a:pt x="698" y="155"/>
                  <a:pt x="676" y="128"/>
                </a:cubicBezTo>
                <a:cubicBezTo>
                  <a:pt x="676" y="128"/>
                  <a:pt x="676" y="128"/>
                  <a:pt x="676" y="128"/>
                </a:cubicBezTo>
                <a:cubicBezTo>
                  <a:pt x="675" y="128"/>
                  <a:pt x="675" y="128"/>
                  <a:pt x="675" y="127"/>
                </a:cubicBezTo>
                <a:cubicBezTo>
                  <a:pt x="675" y="127"/>
                  <a:pt x="675" y="127"/>
                  <a:pt x="675" y="127"/>
                </a:cubicBezTo>
                <a:cubicBezTo>
                  <a:pt x="675" y="127"/>
                  <a:pt x="675" y="127"/>
                  <a:pt x="675" y="127"/>
                </a:cubicBezTo>
                <a:cubicBezTo>
                  <a:pt x="650" y="101"/>
                  <a:pt x="633" y="149"/>
                  <a:pt x="619" y="131"/>
                </a:cubicBezTo>
                <a:cubicBezTo>
                  <a:pt x="618" y="130"/>
                  <a:pt x="618" y="130"/>
                  <a:pt x="618" y="130"/>
                </a:cubicBezTo>
                <a:cubicBezTo>
                  <a:pt x="618" y="130"/>
                  <a:pt x="618" y="130"/>
                  <a:pt x="617" y="130"/>
                </a:cubicBezTo>
                <a:cubicBezTo>
                  <a:pt x="598" y="118"/>
                  <a:pt x="643" y="95"/>
                  <a:pt x="615" y="74"/>
                </a:cubicBezTo>
                <a:cubicBezTo>
                  <a:pt x="615" y="74"/>
                  <a:pt x="615" y="74"/>
                  <a:pt x="615" y="74"/>
                </a:cubicBezTo>
                <a:cubicBezTo>
                  <a:pt x="615" y="74"/>
                  <a:pt x="615" y="73"/>
                  <a:pt x="615" y="73"/>
                </a:cubicBezTo>
                <a:cubicBezTo>
                  <a:pt x="615" y="73"/>
                  <a:pt x="615" y="73"/>
                  <a:pt x="614" y="73"/>
                </a:cubicBezTo>
                <a:cubicBezTo>
                  <a:pt x="614" y="73"/>
                  <a:pt x="614" y="73"/>
                  <a:pt x="614" y="73"/>
                </a:cubicBezTo>
                <a:cubicBezTo>
                  <a:pt x="585" y="53"/>
                  <a:pt x="578" y="103"/>
                  <a:pt x="561" y="88"/>
                </a:cubicBezTo>
                <a:cubicBezTo>
                  <a:pt x="560" y="88"/>
                  <a:pt x="560" y="88"/>
                  <a:pt x="559" y="88"/>
                </a:cubicBezTo>
                <a:cubicBezTo>
                  <a:pt x="559" y="88"/>
                  <a:pt x="559" y="88"/>
                  <a:pt x="559" y="88"/>
                </a:cubicBezTo>
                <a:cubicBezTo>
                  <a:pt x="537" y="80"/>
                  <a:pt x="577" y="49"/>
                  <a:pt x="545" y="33"/>
                </a:cubicBezTo>
                <a:cubicBezTo>
                  <a:pt x="545" y="33"/>
                  <a:pt x="545" y="33"/>
                  <a:pt x="545" y="33"/>
                </a:cubicBezTo>
                <a:cubicBezTo>
                  <a:pt x="545" y="33"/>
                  <a:pt x="545" y="33"/>
                  <a:pt x="545" y="33"/>
                </a:cubicBezTo>
                <a:cubicBezTo>
                  <a:pt x="545" y="33"/>
                  <a:pt x="544" y="33"/>
                  <a:pt x="544" y="33"/>
                </a:cubicBezTo>
                <a:cubicBezTo>
                  <a:pt x="544" y="33"/>
                  <a:pt x="544" y="33"/>
                  <a:pt x="544" y="33"/>
                </a:cubicBezTo>
                <a:cubicBezTo>
                  <a:pt x="511" y="19"/>
                  <a:pt x="515" y="70"/>
                  <a:pt x="495" y="59"/>
                </a:cubicBezTo>
                <a:cubicBezTo>
                  <a:pt x="494" y="59"/>
                  <a:pt x="494" y="59"/>
                  <a:pt x="493" y="59"/>
                </a:cubicBezTo>
                <a:cubicBezTo>
                  <a:pt x="493" y="59"/>
                  <a:pt x="493" y="59"/>
                  <a:pt x="493" y="59"/>
                </a:cubicBezTo>
                <a:cubicBezTo>
                  <a:pt x="470" y="56"/>
                  <a:pt x="503" y="17"/>
                  <a:pt x="468" y="8"/>
                </a:cubicBezTo>
                <a:cubicBezTo>
                  <a:pt x="468" y="8"/>
                  <a:pt x="468" y="8"/>
                  <a:pt x="468" y="8"/>
                </a:cubicBezTo>
                <a:cubicBezTo>
                  <a:pt x="468" y="8"/>
                  <a:pt x="468" y="8"/>
                  <a:pt x="468" y="8"/>
                </a:cubicBezTo>
                <a:cubicBezTo>
                  <a:pt x="468" y="8"/>
                  <a:pt x="467" y="8"/>
                  <a:pt x="467" y="8"/>
                </a:cubicBezTo>
                <a:cubicBezTo>
                  <a:pt x="467" y="8"/>
                  <a:pt x="467" y="8"/>
                  <a:pt x="467" y="8"/>
                </a:cubicBezTo>
                <a:cubicBezTo>
                  <a:pt x="432" y="2"/>
                  <a:pt x="446" y="51"/>
                  <a:pt x="424" y="44"/>
                </a:cubicBezTo>
                <a:cubicBezTo>
                  <a:pt x="424" y="44"/>
                  <a:pt x="423" y="44"/>
                  <a:pt x="423" y="44"/>
                </a:cubicBezTo>
                <a:cubicBezTo>
                  <a:pt x="423" y="44"/>
                  <a:pt x="423" y="44"/>
                  <a:pt x="423" y="44"/>
                </a:cubicBezTo>
                <a:cubicBezTo>
                  <a:pt x="400" y="46"/>
                  <a:pt x="423" y="1"/>
                  <a:pt x="388" y="0"/>
                </a:cubicBezTo>
                <a:cubicBezTo>
                  <a:pt x="388" y="0"/>
                  <a:pt x="388" y="0"/>
                  <a:pt x="388" y="0"/>
                </a:cubicBezTo>
                <a:cubicBezTo>
                  <a:pt x="388" y="0"/>
                  <a:pt x="388" y="0"/>
                  <a:pt x="387" y="0"/>
                </a:cubicBezTo>
                <a:cubicBezTo>
                  <a:pt x="387" y="0"/>
                  <a:pt x="387" y="0"/>
                  <a:pt x="387" y="0"/>
                </a:cubicBezTo>
                <a:cubicBezTo>
                  <a:pt x="387" y="0"/>
                  <a:pt x="387" y="0"/>
                  <a:pt x="387" y="0"/>
                </a:cubicBezTo>
                <a:cubicBezTo>
                  <a:pt x="351" y="1"/>
                  <a:pt x="375" y="46"/>
                  <a:pt x="352" y="44"/>
                </a:cubicBezTo>
                <a:cubicBezTo>
                  <a:pt x="352" y="44"/>
                  <a:pt x="351" y="44"/>
                  <a:pt x="351" y="44"/>
                </a:cubicBezTo>
                <a:cubicBezTo>
                  <a:pt x="351" y="44"/>
                  <a:pt x="351" y="44"/>
                  <a:pt x="351" y="44"/>
                </a:cubicBezTo>
                <a:cubicBezTo>
                  <a:pt x="328" y="51"/>
                  <a:pt x="342" y="2"/>
                  <a:pt x="308" y="8"/>
                </a:cubicBezTo>
                <a:cubicBezTo>
                  <a:pt x="308" y="8"/>
                  <a:pt x="308" y="8"/>
                  <a:pt x="308" y="8"/>
                </a:cubicBezTo>
                <a:cubicBezTo>
                  <a:pt x="307" y="8"/>
                  <a:pt x="307" y="8"/>
                  <a:pt x="307" y="8"/>
                </a:cubicBezTo>
                <a:cubicBezTo>
                  <a:pt x="307" y="8"/>
                  <a:pt x="307" y="8"/>
                  <a:pt x="306" y="8"/>
                </a:cubicBezTo>
                <a:cubicBezTo>
                  <a:pt x="306" y="8"/>
                  <a:pt x="306" y="8"/>
                  <a:pt x="306" y="9"/>
                </a:cubicBezTo>
                <a:cubicBezTo>
                  <a:pt x="272" y="17"/>
                  <a:pt x="305" y="56"/>
                  <a:pt x="282" y="59"/>
                </a:cubicBezTo>
                <a:cubicBezTo>
                  <a:pt x="281" y="59"/>
                  <a:pt x="281" y="59"/>
                  <a:pt x="280" y="59"/>
                </a:cubicBezTo>
                <a:cubicBezTo>
                  <a:pt x="280" y="59"/>
                  <a:pt x="280" y="59"/>
                  <a:pt x="280" y="59"/>
                </a:cubicBezTo>
                <a:cubicBezTo>
                  <a:pt x="260" y="71"/>
                  <a:pt x="263" y="20"/>
                  <a:pt x="231" y="33"/>
                </a:cubicBezTo>
                <a:cubicBezTo>
                  <a:pt x="231" y="33"/>
                  <a:pt x="231" y="33"/>
                  <a:pt x="231" y="33"/>
                </a:cubicBezTo>
                <a:cubicBezTo>
                  <a:pt x="230" y="33"/>
                  <a:pt x="230" y="33"/>
                  <a:pt x="230" y="33"/>
                </a:cubicBezTo>
                <a:cubicBezTo>
                  <a:pt x="230" y="34"/>
                  <a:pt x="230" y="34"/>
                  <a:pt x="230" y="34"/>
                </a:cubicBezTo>
                <a:cubicBezTo>
                  <a:pt x="230" y="34"/>
                  <a:pt x="230" y="34"/>
                  <a:pt x="230" y="34"/>
                </a:cubicBezTo>
                <a:cubicBezTo>
                  <a:pt x="198" y="49"/>
                  <a:pt x="238" y="80"/>
                  <a:pt x="216" y="88"/>
                </a:cubicBezTo>
                <a:cubicBezTo>
                  <a:pt x="215" y="88"/>
                  <a:pt x="215" y="89"/>
                  <a:pt x="215" y="89"/>
                </a:cubicBezTo>
                <a:cubicBezTo>
                  <a:pt x="215" y="89"/>
                  <a:pt x="215" y="89"/>
                  <a:pt x="214" y="89"/>
                </a:cubicBezTo>
                <a:cubicBezTo>
                  <a:pt x="197" y="104"/>
                  <a:pt x="190" y="54"/>
                  <a:pt x="161" y="74"/>
                </a:cubicBezTo>
                <a:cubicBezTo>
                  <a:pt x="161" y="74"/>
                  <a:pt x="161" y="74"/>
                  <a:pt x="161" y="74"/>
                </a:cubicBezTo>
                <a:cubicBezTo>
                  <a:pt x="160" y="74"/>
                  <a:pt x="160" y="74"/>
                  <a:pt x="160" y="74"/>
                </a:cubicBezTo>
                <a:cubicBezTo>
                  <a:pt x="160" y="74"/>
                  <a:pt x="160" y="74"/>
                  <a:pt x="160" y="74"/>
                </a:cubicBezTo>
                <a:cubicBezTo>
                  <a:pt x="160" y="74"/>
                  <a:pt x="160" y="74"/>
                  <a:pt x="160" y="74"/>
                </a:cubicBezTo>
                <a:cubicBezTo>
                  <a:pt x="132" y="96"/>
                  <a:pt x="177" y="118"/>
                  <a:pt x="158" y="130"/>
                </a:cubicBezTo>
                <a:cubicBezTo>
                  <a:pt x="157" y="131"/>
                  <a:pt x="157" y="131"/>
                  <a:pt x="157" y="131"/>
                </a:cubicBezTo>
                <a:cubicBezTo>
                  <a:pt x="156" y="131"/>
                  <a:pt x="156" y="132"/>
                  <a:pt x="156" y="132"/>
                </a:cubicBezTo>
                <a:cubicBezTo>
                  <a:pt x="142" y="150"/>
                  <a:pt x="125" y="102"/>
                  <a:pt x="100" y="128"/>
                </a:cubicBezTo>
                <a:cubicBezTo>
                  <a:pt x="100" y="128"/>
                  <a:pt x="100" y="128"/>
                  <a:pt x="100" y="128"/>
                </a:cubicBezTo>
                <a:cubicBezTo>
                  <a:pt x="100" y="128"/>
                  <a:pt x="100" y="128"/>
                  <a:pt x="100" y="128"/>
                </a:cubicBezTo>
                <a:cubicBezTo>
                  <a:pt x="100" y="128"/>
                  <a:pt x="100" y="129"/>
                  <a:pt x="100" y="129"/>
                </a:cubicBezTo>
                <a:cubicBezTo>
                  <a:pt x="100" y="129"/>
                  <a:pt x="100" y="129"/>
                  <a:pt x="100" y="129"/>
                </a:cubicBezTo>
                <a:cubicBezTo>
                  <a:pt x="77" y="156"/>
                  <a:pt x="126" y="168"/>
                  <a:pt x="109" y="184"/>
                </a:cubicBezTo>
                <a:cubicBezTo>
                  <a:pt x="109" y="184"/>
                  <a:pt x="109" y="185"/>
                  <a:pt x="108" y="185"/>
                </a:cubicBezTo>
                <a:cubicBezTo>
                  <a:pt x="108" y="185"/>
                  <a:pt x="108" y="185"/>
                  <a:pt x="108" y="185"/>
                </a:cubicBezTo>
                <a:cubicBezTo>
                  <a:pt x="99" y="206"/>
                  <a:pt x="72" y="163"/>
                  <a:pt x="53" y="193"/>
                </a:cubicBezTo>
                <a:cubicBezTo>
                  <a:pt x="53" y="193"/>
                  <a:pt x="53" y="193"/>
                  <a:pt x="53" y="193"/>
                </a:cubicBezTo>
                <a:cubicBezTo>
                  <a:pt x="53" y="193"/>
                  <a:pt x="53" y="194"/>
                  <a:pt x="53" y="194"/>
                </a:cubicBezTo>
                <a:cubicBezTo>
                  <a:pt x="53" y="194"/>
                  <a:pt x="52" y="194"/>
                  <a:pt x="52" y="194"/>
                </a:cubicBezTo>
                <a:cubicBezTo>
                  <a:pt x="52" y="194"/>
                  <a:pt x="52" y="194"/>
                  <a:pt x="52" y="194"/>
                </a:cubicBezTo>
                <a:cubicBezTo>
                  <a:pt x="35" y="225"/>
                  <a:pt x="86" y="227"/>
                  <a:pt x="73" y="246"/>
                </a:cubicBezTo>
                <a:cubicBezTo>
                  <a:pt x="73" y="247"/>
                  <a:pt x="73" y="247"/>
                  <a:pt x="73" y="248"/>
                </a:cubicBezTo>
                <a:cubicBezTo>
                  <a:pt x="73" y="248"/>
                  <a:pt x="73" y="248"/>
                  <a:pt x="73" y="248"/>
                </a:cubicBezTo>
                <a:cubicBezTo>
                  <a:pt x="67" y="270"/>
                  <a:pt x="32" y="234"/>
                  <a:pt x="20" y="267"/>
                </a:cubicBezTo>
                <a:cubicBezTo>
                  <a:pt x="20" y="267"/>
                  <a:pt x="20" y="267"/>
                  <a:pt x="20" y="267"/>
                </a:cubicBezTo>
                <a:cubicBezTo>
                  <a:pt x="20" y="267"/>
                  <a:pt x="20" y="268"/>
                  <a:pt x="20" y="268"/>
                </a:cubicBezTo>
                <a:cubicBezTo>
                  <a:pt x="20" y="268"/>
                  <a:pt x="20" y="268"/>
                  <a:pt x="20" y="268"/>
                </a:cubicBezTo>
                <a:cubicBezTo>
                  <a:pt x="20" y="268"/>
                  <a:pt x="20" y="268"/>
                  <a:pt x="20" y="268"/>
                </a:cubicBezTo>
                <a:cubicBezTo>
                  <a:pt x="10" y="302"/>
                  <a:pt x="60" y="294"/>
                  <a:pt x="51" y="315"/>
                </a:cubicBezTo>
                <a:cubicBezTo>
                  <a:pt x="51" y="315"/>
                  <a:pt x="51" y="316"/>
                  <a:pt x="51" y="316"/>
                </a:cubicBezTo>
                <a:cubicBezTo>
                  <a:pt x="51" y="316"/>
                  <a:pt x="51" y="316"/>
                  <a:pt x="51" y="316"/>
                </a:cubicBezTo>
                <a:cubicBezTo>
                  <a:pt x="50" y="339"/>
                  <a:pt x="8" y="311"/>
                  <a:pt x="3" y="346"/>
                </a:cubicBezTo>
                <a:cubicBezTo>
                  <a:pt x="3" y="346"/>
                  <a:pt x="3" y="346"/>
                  <a:pt x="3" y="346"/>
                </a:cubicBezTo>
                <a:cubicBezTo>
                  <a:pt x="3" y="346"/>
                  <a:pt x="3" y="347"/>
                  <a:pt x="3" y="347"/>
                </a:cubicBezTo>
                <a:cubicBezTo>
                  <a:pt x="3" y="347"/>
                  <a:pt x="3" y="347"/>
                  <a:pt x="3" y="347"/>
                </a:cubicBezTo>
                <a:cubicBezTo>
                  <a:pt x="3" y="347"/>
                  <a:pt x="3" y="347"/>
                  <a:pt x="3" y="347"/>
                </a:cubicBezTo>
                <a:cubicBezTo>
                  <a:pt x="0" y="383"/>
                  <a:pt x="48" y="364"/>
                  <a:pt x="43" y="386"/>
                </a:cubicBezTo>
                <a:cubicBezTo>
                  <a:pt x="43" y="387"/>
                  <a:pt x="43" y="388"/>
                  <a:pt x="43" y="388"/>
                </a:cubicBezTo>
                <a:cubicBezTo>
                  <a:pt x="43" y="388"/>
                  <a:pt x="43" y="388"/>
                  <a:pt x="43" y="388"/>
                </a:cubicBezTo>
                <a:cubicBezTo>
                  <a:pt x="48" y="411"/>
                  <a:pt x="1" y="392"/>
                  <a:pt x="3" y="427"/>
                </a:cubicBezTo>
                <a:cubicBezTo>
                  <a:pt x="3" y="427"/>
                  <a:pt x="3" y="427"/>
                  <a:pt x="3" y="427"/>
                </a:cubicBezTo>
                <a:cubicBezTo>
                  <a:pt x="3" y="427"/>
                  <a:pt x="3" y="428"/>
                  <a:pt x="3" y="428"/>
                </a:cubicBezTo>
                <a:cubicBezTo>
                  <a:pt x="3" y="428"/>
                  <a:pt x="3" y="428"/>
                  <a:pt x="3" y="428"/>
                </a:cubicBezTo>
                <a:cubicBezTo>
                  <a:pt x="3" y="428"/>
                  <a:pt x="3" y="428"/>
                  <a:pt x="3" y="428"/>
                </a:cubicBezTo>
                <a:cubicBezTo>
                  <a:pt x="8" y="463"/>
                  <a:pt x="50" y="435"/>
                  <a:pt x="51" y="458"/>
                </a:cubicBezTo>
                <a:cubicBezTo>
                  <a:pt x="51" y="459"/>
                  <a:pt x="51" y="459"/>
                  <a:pt x="51" y="459"/>
                </a:cubicBezTo>
                <a:cubicBezTo>
                  <a:pt x="51" y="460"/>
                  <a:pt x="51" y="460"/>
                  <a:pt x="51" y="460"/>
                </a:cubicBezTo>
                <a:cubicBezTo>
                  <a:pt x="60" y="481"/>
                  <a:pt x="10" y="472"/>
                  <a:pt x="20" y="506"/>
                </a:cubicBezTo>
                <a:cubicBezTo>
                  <a:pt x="20" y="506"/>
                  <a:pt x="20" y="506"/>
                  <a:pt x="20" y="506"/>
                </a:cubicBezTo>
                <a:cubicBezTo>
                  <a:pt x="20" y="506"/>
                  <a:pt x="20" y="507"/>
                  <a:pt x="20" y="507"/>
                </a:cubicBezTo>
                <a:cubicBezTo>
                  <a:pt x="20" y="507"/>
                  <a:pt x="20" y="507"/>
                  <a:pt x="20" y="507"/>
                </a:cubicBezTo>
                <a:cubicBezTo>
                  <a:pt x="20" y="507"/>
                  <a:pt x="20" y="507"/>
                  <a:pt x="20" y="507"/>
                </a:cubicBezTo>
                <a:cubicBezTo>
                  <a:pt x="32" y="541"/>
                  <a:pt x="68" y="504"/>
                  <a:pt x="73" y="527"/>
                </a:cubicBezTo>
                <a:cubicBezTo>
                  <a:pt x="73" y="527"/>
                  <a:pt x="73" y="528"/>
                  <a:pt x="74" y="528"/>
                </a:cubicBezTo>
                <a:cubicBezTo>
                  <a:pt x="74" y="528"/>
                  <a:pt x="74" y="528"/>
                  <a:pt x="74" y="528"/>
                </a:cubicBezTo>
                <a:cubicBezTo>
                  <a:pt x="87" y="547"/>
                  <a:pt x="36" y="549"/>
                  <a:pt x="53" y="580"/>
                </a:cubicBezTo>
                <a:cubicBezTo>
                  <a:pt x="53" y="580"/>
                  <a:pt x="53" y="580"/>
                  <a:pt x="53" y="580"/>
                </a:cubicBezTo>
                <a:cubicBezTo>
                  <a:pt x="53" y="580"/>
                  <a:pt x="53" y="580"/>
                  <a:pt x="53" y="581"/>
                </a:cubicBezTo>
                <a:cubicBezTo>
                  <a:pt x="53" y="581"/>
                  <a:pt x="53" y="581"/>
                  <a:pt x="54" y="581"/>
                </a:cubicBezTo>
                <a:cubicBezTo>
                  <a:pt x="54" y="581"/>
                  <a:pt x="54" y="581"/>
                  <a:pt x="54" y="581"/>
                </a:cubicBezTo>
                <a:cubicBezTo>
                  <a:pt x="72" y="611"/>
                  <a:pt x="99" y="568"/>
                  <a:pt x="109" y="589"/>
                </a:cubicBezTo>
                <a:cubicBezTo>
                  <a:pt x="109" y="590"/>
                  <a:pt x="110" y="590"/>
                  <a:pt x="110" y="590"/>
                </a:cubicBezTo>
                <a:cubicBezTo>
                  <a:pt x="110" y="590"/>
                  <a:pt x="110" y="590"/>
                  <a:pt x="110" y="590"/>
                </a:cubicBezTo>
                <a:cubicBezTo>
                  <a:pt x="127" y="606"/>
                  <a:pt x="78" y="619"/>
                  <a:pt x="100" y="646"/>
                </a:cubicBezTo>
                <a:cubicBezTo>
                  <a:pt x="100" y="646"/>
                  <a:pt x="100" y="646"/>
                  <a:pt x="100" y="646"/>
                </a:cubicBezTo>
                <a:cubicBezTo>
                  <a:pt x="101" y="646"/>
                  <a:pt x="101" y="646"/>
                  <a:pt x="101" y="646"/>
                </a:cubicBezTo>
                <a:cubicBezTo>
                  <a:pt x="101" y="646"/>
                  <a:pt x="101" y="646"/>
                  <a:pt x="101" y="646"/>
                </a:cubicBezTo>
                <a:cubicBezTo>
                  <a:pt x="101" y="646"/>
                  <a:pt x="101" y="646"/>
                  <a:pt x="101" y="646"/>
                </a:cubicBezTo>
                <a:cubicBezTo>
                  <a:pt x="126" y="672"/>
                  <a:pt x="143" y="624"/>
                  <a:pt x="157" y="643"/>
                </a:cubicBezTo>
                <a:cubicBezTo>
                  <a:pt x="158" y="643"/>
                  <a:pt x="158" y="643"/>
                  <a:pt x="158" y="644"/>
                </a:cubicBezTo>
                <a:cubicBezTo>
                  <a:pt x="158" y="644"/>
                  <a:pt x="158" y="644"/>
                  <a:pt x="158" y="644"/>
                </a:cubicBezTo>
                <a:cubicBezTo>
                  <a:pt x="178" y="656"/>
                  <a:pt x="133" y="678"/>
                  <a:pt x="161" y="700"/>
                </a:cubicBezTo>
                <a:cubicBezTo>
                  <a:pt x="161" y="700"/>
                  <a:pt x="161" y="700"/>
                  <a:pt x="161" y="700"/>
                </a:cubicBezTo>
                <a:cubicBezTo>
                  <a:pt x="161" y="700"/>
                  <a:pt x="161" y="700"/>
                  <a:pt x="161" y="700"/>
                </a:cubicBezTo>
                <a:cubicBezTo>
                  <a:pt x="161" y="700"/>
                  <a:pt x="161" y="700"/>
                  <a:pt x="162" y="700"/>
                </a:cubicBezTo>
                <a:cubicBezTo>
                  <a:pt x="162" y="700"/>
                  <a:pt x="162" y="700"/>
                  <a:pt x="162" y="700"/>
                </a:cubicBezTo>
                <a:cubicBezTo>
                  <a:pt x="191" y="720"/>
                  <a:pt x="198" y="670"/>
                  <a:pt x="215" y="685"/>
                </a:cubicBezTo>
                <a:cubicBezTo>
                  <a:pt x="216" y="685"/>
                  <a:pt x="216" y="686"/>
                  <a:pt x="217" y="686"/>
                </a:cubicBezTo>
                <a:cubicBezTo>
                  <a:pt x="217" y="686"/>
                  <a:pt x="217" y="686"/>
                  <a:pt x="217" y="686"/>
                </a:cubicBezTo>
                <a:cubicBezTo>
                  <a:pt x="239" y="693"/>
                  <a:pt x="199" y="725"/>
                  <a:pt x="231" y="740"/>
                </a:cubicBezTo>
                <a:cubicBezTo>
                  <a:pt x="231" y="740"/>
                  <a:pt x="231" y="740"/>
                  <a:pt x="231" y="740"/>
                </a:cubicBezTo>
                <a:cubicBezTo>
                  <a:pt x="231" y="740"/>
                  <a:pt x="231" y="740"/>
                  <a:pt x="231" y="740"/>
                </a:cubicBezTo>
                <a:cubicBezTo>
                  <a:pt x="231" y="740"/>
                  <a:pt x="232" y="741"/>
                  <a:pt x="232" y="741"/>
                </a:cubicBezTo>
                <a:cubicBezTo>
                  <a:pt x="232" y="741"/>
                  <a:pt x="232" y="741"/>
                  <a:pt x="232" y="741"/>
                </a:cubicBezTo>
                <a:cubicBezTo>
                  <a:pt x="264" y="754"/>
                  <a:pt x="261" y="703"/>
                  <a:pt x="281" y="714"/>
                </a:cubicBezTo>
                <a:cubicBezTo>
                  <a:pt x="282" y="715"/>
                  <a:pt x="282" y="715"/>
                  <a:pt x="283" y="715"/>
                </a:cubicBezTo>
                <a:cubicBezTo>
                  <a:pt x="283" y="715"/>
                  <a:pt x="283" y="715"/>
                  <a:pt x="283" y="715"/>
                </a:cubicBezTo>
                <a:cubicBezTo>
                  <a:pt x="306" y="718"/>
                  <a:pt x="273" y="757"/>
                  <a:pt x="308" y="765"/>
                </a:cubicBezTo>
                <a:cubicBezTo>
                  <a:pt x="308" y="765"/>
                  <a:pt x="308" y="765"/>
                  <a:pt x="308" y="765"/>
                </a:cubicBezTo>
                <a:cubicBezTo>
                  <a:pt x="308" y="765"/>
                  <a:pt x="308" y="765"/>
                  <a:pt x="308" y="765"/>
                </a:cubicBezTo>
                <a:cubicBezTo>
                  <a:pt x="308" y="765"/>
                  <a:pt x="309" y="765"/>
                  <a:pt x="309" y="765"/>
                </a:cubicBezTo>
                <a:cubicBezTo>
                  <a:pt x="309" y="765"/>
                  <a:pt x="309" y="765"/>
                  <a:pt x="309" y="765"/>
                </a:cubicBezTo>
                <a:cubicBezTo>
                  <a:pt x="344" y="772"/>
                  <a:pt x="330" y="723"/>
                  <a:pt x="352" y="729"/>
                </a:cubicBezTo>
                <a:cubicBezTo>
                  <a:pt x="352" y="730"/>
                  <a:pt x="353" y="730"/>
                  <a:pt x="353" y="730"/>
                </a:cubicBezTo>
                <a:cubicBezTo>
                  <a:pt x="353" y="729"/>
                  <a:pt x="353" y="730"/>
                  <a:pt x="353" y="729"/>
                </a:cubicBezTo>
                <a:cubicBezTo>
                  <a:pt x="376" y="728"/>
                  <a:pt x="353" y="773"/>
                  <a:pt x="388" y="774"/>
                </a:cubicBezTo>
                <a:cubicBezTo>
                  <a:pt x="388" y="774"/>
                  <a:pt x="388" y="774"/>
                  <a:pt x="388" y="774"/>
                </a:cubicBezTo>
                <a:cubicBezTo>
                  <a:pt x="388" y="774"/>
                  <a:pt x="388" y="774"/>
                  <a:pt x="389" y="774"/>
                </a:cubicBezTo>
                <a:cubicBezTo>
                  <a:pt x="389" y="774"/>
                  <a:pt x="389" y="774"/>
                  <a:pt x="389" y="774"/>
                </a:cubicBezTo>
                <a:cubicBezTo>
                  <a:pt x="389" y="774"/>
                  <a:pt x="389" y="774"/>
                  <a:pt x="389" y="774"/>
                </a:cubicBezTo>
                <a:cubicBezTo>
                  <a:pt x="425" y="773"/>
                  <a:pt x="401" y="728"/>
                  <a:pt x="424" y="729"/>
                </a:cubicBezTo>
                <a:cubicBezTo>
                  <a:pt x="424" y="730"/>
                  <a:pt x="425" y="729"/>
                  <a:pt x="425" y="729"/>
                </a:cubicBezTo>
                <a:cubicBezTo>
                  <a:pt x="425" y="729"/>
                  <a:pt x="425" y="729"/>
                  <a:pt x="425" y="729"/>
                </a:cubicBezTo>
                <a:cubicBezTo>
                  <a:pt x="447" y="723"/>
                  <a:pt x="434" y="771"/>
                  <a:pt x="468" y="765"/>
                </a:cubicBezTo>
                <a:cubicBezTo>
                  <a:pt x="468" y="765"/>
                  <a:pt x="468" y="765"/>
                  <a:pt x="468" y="765"/>
                </a:cubicBezTo>
                <a:cubicBezTo>
                  <a:pt x="469" y="765"/>
                  <a:pt x="469" y="765"/>
                  <a:pt x="469" y="765"/>
                </a:cubicBezTo>
                <a:cubicBezTo>
                  <a:pt x="469" y="765"/>
                  <a:pt x="469" y="765"/>
                  <a:pt x="470" y="765"/>
                </a:cubicBezTo>
                <a:cubicBezTo>
                  <a:pt x="470" y="765"/>
                  <a:pt x="470" y="765"/>
                  <a:pt x="470" y="765"/>
                </a:cubicBezTo>
                <a:cubicBezTo>
                  <a:pt x="504" y="757"/>
                  <a:pt x="471" y="717"/>
                  <a:pt x="494" y="715"/>
                </a:cubicBezTo>
                <a:cubicBezTo>
                  <a:pt x="495" y="714"/>
                  <a:pt x="495" y="714"/>
                  <a:pt x="496" y="714"/>
                </a:cubicBezTo>
                <a:cubicBezTo>
                  <a:pt x="496" y="714"/>
                  <a:pt x="496" y="714"/>
                  <a:pt x="496" y="714"/>
                </a:cubicBezTo>
                <a:cubicBezTo>
                  <a:pt x="516" y="703"/>
                  <a:pt x="513" y="754"/>
                  <a:pt x="545" y="740"/>
                </a:cubicBezTo>
                <a:cubicBezTo>
                  <a:pt x="545" y="740"/>
                  <a:pt x="545" y="740"/>
                  <a:pt x="545" y="740"/>
                </a:cubicBezTo>
                <a:cubicBezTo>
                  <a:pt x="546" y="740"/>
                  <a:pt x="546" y="740"/>
                  <a:pt x="546" y="740"/>
                </a:cubicBezTo>
                <a:cubicBezTo>
                  <a:pt x="546" y="740"/>
                  <a:pt x="546" y="740"/>
                  <a:pt x="546" y="740"/>
                </a:cubicBezTo>
                <a:cubicBezTo>
                  <a:pt x="546" y="740"/>
                  <a:pt x="546" y="740"/>
                  <a:pt x="546" y="740"/>
                </a:cubicBezTo>
                <a:cubicBezTo>
                  <a:pt x="578" y="724"/>
                  <a:pt x="538" y="693"/>
                  <a:pt x="560" y="685"/>
                </a:cubicBezTo>
                <a:cubicBezTo>
                  <a:pt x="561" y="685"/>
                  <a:pt x="561" y="685"/>
                  <a:pt x="561" y="684"/>
                </a:cubicBezTo>
                <a:cubicBezTo>
                  <a:pt x="561" y="684"/>
                  <a:pt x="561" y="684"/>
                  <a:pt x="561" y="684"/>
                </a:cubicBezTo>
                <a:cubicBezTo>
                  <a:pt x="579" y="669"/>
                  <a:pt x="586" y="720"/>
                  <a:pt x="615" y="700"/>
                </a:cubicBezTo>
                <a:cubicBezTo>
                  <a:pt x="615" y="700"/>
                  <a:pt x="615" y="700"/>
                  <a:pt x="615" y="700"/>
                </a:cubicBezTo>
                <a:cubicBezTo>
                  <a:pt x="616" y="700"/>
                  <a:pt x="616" y="699"/>
                  <a:pt x="616" y="699"/>
                </a:cubicBezTo>
                <a:cubicBezTo>
                  <a:pt x="616" y="699"/>
                  <a:pt x="616" y="699"/>
                  <a:pt x="616" y="699"/>
                </a:cubicBezTo>
                <a:cubicBezTo>
                  <a:pt x="616" y="699"/>
                  <a:pt x="616" y="699"/>
                  <a:pt x="616" y="699"/>
                </a:cubicBezTo>
                <a:cubicBezTo>
                  <a:pt x="644" y="677"/>
                  <a:pt x="599" y="655"/>
                  <a:pt x="618" y="643"/>
                </a:cubicBezTo>
                <a:cubicBezTo>
                  <a:pt x="619" y="643"/>
                  <a:pt x="619" y="642"/>
                  <a:pt x="619" y="642"/>
                </a:cubicBezTo>
                <a:cubicBezTo>
                  <a:pt x="619" y="642"/>
                  <a:pt x="620" y="642"/>
                  <a:pt x="620" y="642"/>
                </a:cubicBezTo>
                <a:cubicBezTo>
                  <a:pt x="634" y="623"/>
                  <a:pt x="651" y="671"/>
                  <a:pt x="675" y="646"/>
                </a:cubicBezTo>
                <a:cubicBezTo>
                  <a:pt x="676" y="646"/>
                  <a:pt x="676" y="646"/>
                  <a:pt x="676" y="646"/>
                </a:cubicBezTo>
                <a:cubicBezTo>
                  <a:pt x="676" y="645"/>
                  <a:pt x="676" y="645"/>
                  <a:pt x="676" y="645"/>
                </a:cubicBezTo>
                <a:cubicBezTo>
                  <a:pt x="676" y="645"/>
                  <a:pt x="676" y="645"/>
                  <a:pt x="676" y="645"/>
                </a:cubicBezTo>
                <a:cubicBezTo>
                  <a:pt x="676" y="645"/>
                  <a:pt x="676" y="645"/>
                  <a:pt x="676" y="645"/>
                </a:cubicBezTo>
                <a:cubicBezTo>
                  <a:pt x="699" y="618"/>
                  <a:pt x="650" y="605"/>
                  <a:pt x="667" y="589"/>
                </a:cubicBezTo>
                <a:cubicBezTo>
                  <a:pt x="667" y="589"/>
                  <a:pt x="667" y="589"/>
                  <a:pt x="667" y="588"/>
                </a:cubicBezTo>
                <a:cubicBezTo>
                  <a:pt x="668" y="588"/>
                  <a:pt x="668" y="588"/>
                  <a:pt x="668" y="588"/>
                </a:cubicBezTo>
                <a:cubicBezTo>
                  <a:pt x="677" y="567"/>
                  <a:pt x="704" y="610"/>
                  <a:pt x="723" y="580"/>
                </a:cubicBezTo>
                <a:cubicBezTo>
                  <a:pt x="723" y="580"/>
                  <a:pt x="723" y="580"/>
                  <a:pt x="723" y="580"/>
                </a:cubicBezTo>
                <a:cubicBezTo>
                  <a:pt x="723" y="580"/>
                  <a:pt x="723" y="580"/>
                  <a:pt x="723" y="580"/>
                </a:cubicBezTo>
                <a:cubicBezTo>
                  <a:pt x="723" y="579"/>
                  <a:pt x="724" y="579"/>
                  <a:pt x="724" y="579"/>
                </a:cubicBezTo>
                <a:cubicBezTo>
                  <a:pt x="724" y="579"/>
                  <a:pt x="724" y="579"/>
                  <a:pt x="724" y="579"/>
                </a:cubicBezTo>
                <a:cubicBezTo>
                  <a:pt x="740" y="548"/>
                  <a:pt x="690" y="546"/>
                  <a:pt x="703" y="527"/>
                </a:cubicBezTo>
                <a:cubicBezTo>
                  <a:pt x="703" y="527"/>
                  <a:pt x="703" y="526"/>
                  <a:pt x="703" y="526"/>
                </a:cubicBezTo>
                <a:cubicBezTo>
                  <a:pt x="703" y="526"/>
                  <a:pt x="703" y="526"/>
                  <a:pt x="703" y="526"/>
                </a:cubicBezTo>
                <a:cubicBezTo>
                  <a:pt x="709" y="503"/>
                  <a:pt x="744" y="540"/>
                  <a:pt x="756" y="506"/>
                </a:cubicBezTo>
                <a:cubicBezTo>
                  <a:pt x="756" y="506"/>
                  <a:pt x="756" y="506"/>
                  <a:pt x="756" y="506"/>
                </a:cubicBezTo>
                <a:cubicBezTo>
                  <a:pt x="756" y="506"/>
                  <a:pt x="756" y="506"/>
                  <a:pt x="756" y="506"/>
                </a:cubicBezTo>
                <a:cubicBezTo>
                  <a:pt x="756" y="505"/>
                  <a:pt x="756" y="505"/>
                  <a:pt x="756" y="505"/>
                </a:cubicBezTo>
                <a:cubicBezTo>
                  <a:pt x="756" y="505"/>
                  <a:pt x="756" y="505"/>
                  <a:pt x="756" y="505"/>
                </a:cubicBezTo>
                <a:cubicBezTo>
                  <a:pt x="766" y="471"/>
                  <a:pt x="716" y="480"/>
                  <a:pt x="725" y="459"/>
                </a:cubicBezTo>
                <a:cubicBezTo>
                  <a:pt x="725" y="458"/>
                  <a:pt x="725" y="458"/>
                  <a:pt x="725" y="457"/>
                </a:cubicBezTo>
                <a:cubicBezTo>
                  <a:pt x="725" y="457"/>
                  <a:pt x="725" y="457"/>
                  <a:pt x="725" y="457"/>
                </a:cubicBezTo>
                <a:cubicBezTo>
                  <a:pt x="726" y="434"/>
                  <a:pt x="768" y="462"/>
                  <a:pt x="773" y="427"/>
                </a:cubicBezTo>
                <a:cubicBezTo>
                  <a:pt x="773" y="427"/>
                  <a:pt x="773" y="427"/>
                  <a:pt x="773" y="427"/>
                </a:cubicBezTo>
                <a:cubicBezTo>
                  <a:pt x="773" y="427"/>
                  <a:pt x="773" y="427"/>
                  <a:pt x="773" y="427"/>
                </a:cubicBezTo>
                <a:cubicBezTo>
                  <a:pt x="773" y="426"/>
                  <a:pt x="773" y="426"/>
                  <a:pt x="773" y="426"/>
                </a:cubicBezTo>
                <a:cubicBezTo>
                  <a:pt x="773" y="426"/>
                  <a:pt x="773" y="426"/>
                  <a:pt x="773" y="426"/>
                </a:cubicBezTo>
                <a:cubicBezTo>
                  <a:pt x="776" y="391"/>
                  <a:pt x="728" y="410"/>
                  <a:pt x="733" y="387"/>
                </a:cubicBezTo>
                <a:close/>
                <a:moveTo>
                  <a:pt x="675" y="293"/>
                </a:moveTo>
                <a:cubicBezTo>
                  <a:pt x="675" y="293"/>
                  <a:pt x="675" y="293"/>
                  <a:pt x="675" y="293"/>
                </a:cubicBezTo>
                <a:cubicBezTo>
                  <a:pt x="675" y="293"/>
                  <a:pt x="676" y="293"/>
                  <a:pt x="676" y="293"/>
                </a:cubicBezTo>
                <a:cubicBezTo>
                  <a:pt x="701" y="371"/>
                  <a:pt x="675" y="374"/>
                  <a:pt x="648" y="367"/>
                </a:cubicBezTo>
                <a:cubicBezTo>
                  <a:pt x="622" y="361"/>
                  <a:pt x="569" y="349"/>
                  <a:pt x="562" y="330"/>
                </a:cubicBezTo>
                <a:cubicBezTo>
                  <a:pt x="562" y="330"/>
                  <a:pt x="562" y="330"/>
                  <a:pt x="562" y="330"/>
                </a:cubicBezTo>
                <a:cubicBezTo>
                  <a:pt x="562" y="330"/>
                  <a:pt x="562" y="330"/>
                  <a:pt x="562" y="330"/>
                </a:cubicBezTo>
                <a:cubicBezTo>
                  <a:pt x="562" y="330"/>
                  <a:pt x="562" y="330"/>
                  <a:pt x="562" y="330"/>
                </a:cubicBezTo>
                <a:cubicBezTo>
                  <a:pt x="562" y="330"/>
                  <a:pt x="562" y="330"/>
                  <a:pt x="562" y="330"/>
                </a:cubicBezTo>
                <a:cubicBezTo>
                  <a:pt x="557" y="311"/>
                  <a:pt x="592" y="270"/>
                  <a:pt x="610" y="249"/>
                </a:cubicBezTo>
                <a:cubicBezTo>
                  <a:pt x="627" y="228"/>
                  <a:pt x="650" y="215"/>
                  <a:pt x="675" y="293"/>
                </a:cubicBezTo>
                <a:close/>
                <a:moveTo>
                  <a:pt x="388" y="84"/>
                </a:moveTo>
                <a:cubicBezTo>
                  <a:pt x="388" y="84"/>
                  <a:pt x="388" y="84"/>
                  <a:pt x="388" y="84"/>
                </a:cubicBezTo>
                <a:cubicBezTo>
                  <a:pt x="470" y="84"/>
                  <a:pt x="464" y="110"/>
                  <a:pt x="450" y="133"/>
                </a:cubicBezTo>
                <a:cubicBezTo>
                  <a:pt x="436" y="156"/>
                  <a:pt x="408" y="203"/>
                  <a:pt x="388" y="203"/>
                </a:cubicBezTo>
                <a:cubicBezTo>
                  <a:pt x="388" y="203"/>
                  <a:pt x="388" y="203"/>
                  <a:pt x="388" y="203"/>
                </a:cubicBezTo>
                <a:cubicBezTo>
                  <a:pt x="388" y="203"/>
                  <a:pt x="388" y="203"/>
                  <a:pt x="388" y="203"/>
                </a:cubicBezTo>
                <a:cubicBezTo>
                  <a:pt x="388" y="203"/>
                  <a:pt x="388" y="203"/>
                  <a:pt x="388" y="203"/>
                </a:cubicBezTo>
                <a:cubicBezTo>
                  <a:pt x="388" y="203"/>
                  <a:pt x="388" y="203"/>
                  <a:pt x="388" y="203"/>
                </a:cubicBezTo>
                <a:cubicBezTo>
                  <a:pt x="368" y="203"/>
                  <a:pt x="340" y="156"/>
                  <a:pt x="326" y="133"/>
                </a:cubicBezTo>
                <a:cubicBezTo>
                  <a:pt x="311" y="110"/>
                  <a:pt x="306" y="84"/>
                  <a:pt x="388" y="84"/>
                </a:cubicBezTo>
                <a:close/>
                <a:moveTo>
                  <a:pt x="100" y="293"/>
                </a:moveTo>
                <a:cubicBezTo>
                  <a:pt x="100" y="293"/>
                  <a:pt x="100" y="293"/>
                  <a:pt x="100" y="293"/>
                </a:cubicBezTo>
                <a:cubicBezTo>
                  <a:pt x="100" y="293"/>
                  <a:pt x="100" y="293"/>
                  <a:pt x="100" y="293"/>
                </a:cubicBezTo>
                <a:cubicBezTo>
                  <a:pt x="126" y="215"/>
                  <a:pt x="149" y="228"/>
                  <a:pt x="166" y="249"/>
                </a:cubicBezTo>
                <a:cubicBezTo>
                  <a:pt x="184" y="270"/>
                  <a:pt x="219" y="311"/>
                  <a:pt x="214" y="330"/>
                </a:cubicBezTo>
                <a:cubicBezTo>
                  <a:pt x="214" y="330"/>
                  <a:pt x="214" y="330"/>
                  <a:pt x="214" y="330"/>
                </a:cubicBezTo>
                <a:cubicBezTo>
                  <a:pt x="214" y="330"/>
                  <a:pt x="214" y="330"/>
                  <a:pt x="214" y="330"/>
                </a:cubicBezTo>
                <a:cubicBezTo>
                  <a:pt x="214" y="330"/>
                  <a:pt x="214" y="330"/>
                  <a:pt x="214" y="330"/>
                </a:cubicBezTo>
                <a:cubicBezTo>
                  <a:pt x="214" y="330"/>
                  <a:pt x="214" y="330"/>
                  <a:pt x="214" y="330"/>
                </a:cubicBezTo>
                <a:cubicBezTo>
                  <a:pt x="207" y="349"/>
                  <a:pt x="154" y="361"/>
                  <a:pt x="128" y="368"/>
                </a:cubicBezTo>
                <a:cubicBezTo>
                  <a:pt x="101" y="374"/>
                  <a:pt x="75" y="371"/>
                  <a:pt x="100" y="293"/>
                </a:cubicBezTo>
                <a:close/>
                <a:moveTo>
                  <a:pt x="148" y="527"/>
                </a:moveTo>
                <a:cubicBezTo>
                  <a:pt x="134" y="532"/>
                  <a:pt x="119" y="524"/>
                  <a:pt x="114" y="510"/>
                </a:cubicBezTo>
                <a:cubicBezTo>
                  <a:pt x="94" y="445"/>
                  <a:pt x="94" y="445"/>
                  <a:pt x="94" y="445"/>
                </a:cubicBezTo>
                <a:cubicBezTo>
                  <a:pt x="89" y="431"/>
                  <a:pt x="97" y="415"/>
                  <a:pt x="111" y="411"/>
                </a:cubicBezTo>
                <a:cubicBezTo>
                  <a:pt x="223" y="375"/>
                  <a:pt x="223" y="375"/>
                  <a:pt x="223" y="375"/>
                </a:cubicBezTo>
                <a:cubicBezTo>
                  <a:pt x="237" y="371"/>
                  <a:pt x="253" y="379"/>
                  <a:pt x="257" y="393"/>
                </a:cubicBezTo>
                <a:cubicBezTo>
                  <a:pt x="278" y="458"/>
                  <a:pt x="278" y="458"/>
                  <a:pt x="278" y="458"/>
                </a:cubicBezTo>
                <a:cubicBezTo>
                  <a:pt x="282" y="472"/>
                  <a:pt x="274" y="487"/>
                  <a:pt x="260" y="492"/>
                </a:cubicBezTo>
                <a:lnTo>
                  <a:pt x="148" y="527"/>
                </a:lnTo>
                <a:close/>
                <a:moveTo>
                  <a:pt x="289" y="628"/>
                </a:moveTo>
                <a:cubicBezTo>
                  <a:pt x="287" y="655"/>
                  <a:pt x="277" y="680"/>
                  <a:pt x="210" y="631"/>
                </a:cubicBezTo>
                <a:cubicBezTo>
                  <a:pt x="210" y="631"/>
                  <a:pt x="210" y="631"/>
                  <a:pt x="210" y="631"/>
                </a:cubicBezTo>
                <a:cubicBezTo>
                  <a:pt x="210" y="631"/>
                  <a:pt x="210" y="631"/>
                  <a:pt x="210" y="631"/>
                </a:cubicBezTo>
                <a:cubicBezTo>
                  <a:pt x="144" y="583"/>
                  <a:pt x="164" y="566"/>
                  <a:pt x="189" y="555"/>
                </a:cubicBezTo>
                <a:cubicBezTo>
                  <a:pt x="214" y="545"/>
                  <a:pt x="264" y="524"/>
                  <a:pt x="280" y="535"/>
                </a:cubicBezTo>
                <a:cubicBezTo>
                  <a:pt x="280" y="535"/>
                  <a:pt x="280" y="535"/>
                  <a:pt x="280" y="535"/>
                </a:cubicBezTo>
                <a:cubicBezTo>
                  <a:pt x="280" y="535"/>
                  <a:pt x="280" y="535"/>
                  <a:pt x="280" y="535"/>
                </a:cubicBezTo>
                <a:cubicBezTo>
                  <a:pt x="280" y="535"/>
                  <a:pt x="280" y="535"/>
                  <a:pt x="280" y="535"/>
                </a:cubicBezTo>
                <a:cubicBezTo>
                  <a:pt x="280" y="535"/>
                  <a:pt x="280" y="535"/>
                  <a:pt x="280" y="535"/>
                </a:cubicBezTo>
                <a:cubicBezTo>
                  <a:pt x="296" y="547"/>
                  <a:pt x="291" y="601"/>
                  <a:pt x="289" y="628"/>
                </a:cubicBezTo>
                <a:close/>
                <a:moveTo>
                  <a:pt x="287" y="300"/>
                </a:moveTo>
                <a:cubicBezTo>
                  <a:pt x="275" y="309"/>
                  <a:pt x="258" y="306"/>
                  <a:pt x="249" y="294"/>
                </a:cubicBezTo>
                <a:cubicBezTo>
                  <a:pt x="181" y="198"/>
                  <a:pt x="181" y="198"/>
                  <a:pt x="181" y="198"/>
                </a:cubicBezTo>
                <a:cubicBezTo>
                  <a:pt x="172" y="186"/>
                  <a:pt x="175" y="169"/>
                  <a:pt x="187" y="161"/>
                </a:cubicBezTo>
                <a:cubicBezTo>
                  <a:pt x="242" y="121"/>
                  <a:pt x="242" y="121"/>
                  <a:pt x="242" y="121"/>
                </a:cubicBezTo>
                <a:cubicBezTo>
                  <a:pt x="254" y="112"/>
                  <a:pt x="271" y="115"/>
                  <a:pt x="280" y="127"/>
                </a:cubicBezTo>
                <a:cubicBezTo>
                  <a:pt x="349" y="223"/>
                  <a:pt x="349" y="223"/>
                  <a:pt x="349" y="223"/>
                </a:cubicBezTo>
                <a:cubicBezTo>
                  <a:pt x="357" y="235"/>
                  <a:pt x="354" y="252"/>
                  <a:pt x="342" y="260"/>
                </a:cubicBezTo>
                <a:lnTo>
                  <a:pt x="287" y="300"/>
                </a:lnTo>
                <a:close/>
                <a:moveTo>
                  <a:pt x="451" y="660"/>
                </a:moveTo>
                <a:cubicBezTo>
                  <a:pt x="451" y="675"/>
                  <a:pt x="439" y="687"/>
                  <a:pt x="424" y="687"/>
                </a:cubicBezTo>
                <a:cubicBezTo>
                  <a:pt x="356" y="686"/>
                  <a:pt x="356" y="686"/>
                  <a:pt x="356" y="686"/>
                </a:cubicBezTo>
                <a:cubicBezTo>
                  <a:pt x="341" y="686"/>
                  <a:pt x="329" y="674"/>
                  <a:pt x="329" y="659"/>
                </a:cubicBezTo>
                <a:cubicBezTo>
                  <a:pt x="330" y="542"/>
                  <a:pt x="330" y="542"/>
                  <a:pt x="330" y="542"/>
                </a:cubicBezTo>
                <a:cubicBezTo>
                  <a:pt x="330" y="527"/>
                  <a:pt x="342" y="515"/>
                  <a:pt x="357" y="515"/>
                </a:cubicBezTo>
                <a:cubicBezTo>
                  <a:pt x="425" y="515"/>
                  <a:pt x="425" y="515"/>
                  <a:pt x="425" y="515"/>
                </a:cubicBezTo>
                <a:cubicBezTo>
                  <a:pt x="440" y="515"/>
                  <a:pt x="452" y="527"/>
                  <a:pt x="452" y="542"/>
                </a:cubicBezTo>
                <a:lnTo>
                  <a:pt x="451" y="660"/>
                </a:lnTo>
                <a:close/>
                <a:moveTo>
                  <a:pt x="388" y="475"/>
                </a:moveTo>
                <a:cubicBezTo>
                  <a:pt x="339" y="475"/>
                  <a:pt x="299" y="436"/>
                  <a:pt x="299" y="387"/>
                </a:cubicBezTo>
                <a:cubicBezTo>
                  <a:pt x="299" y="338"/>
                  <a:pt x="339" y="298"/>
                  <a:pt x="388" y="298"/>
                </a:cubicBezTo>
                <a:cubicBezTo>
                  <a:pt x="437" y="298"/>
                  <a:pt x="477" y="338"/>
                  <a:pt x="477" y="387"/>
                </a:cubicBezTo>
                <a:cubicBezTo>
                  <a:pt x="477" y="436"/>
                  <a:pt x="437" y="475"/>
                  <a:pt x="388" y="475"/>
                </a:cubicBezTo>
                <a:close/>
                <a:moveTo>
                  <a:pt x="440" y="260"/>
                </a:moveTo>
                <a:cubicBezTo>
                  <a:pt x="428" y="251"/>
                  <a:pt x="425" y="234"/>
                  <a:pt x="434" y="222"/>
                </a:cubicBezTo>
                <a:cubicBezTo>
                  <a:pt x="504" y="128"/>
                  <a:pt x="504" y="128"/>
                  <a:pt x="504" y="128"/>
                </a:cubicBezTo>
                <a:cubicBezTo>
                  <a:pt x="513" y="116"/>
                  <a:pt x="530" y="113"/>
                  <a:pt x="542" y="122"/>
                </a:cubicBezTo>
                <a:cubicBezTo>
                  <a:pt x="596" y="162"/>
                  <a:pt x="596" y="162"/>
                  <a:pt x="596" y="162"/>
                </a:cubicBezTo>
                <a:cubicBezTo>
                  <a:pt x="608" y="171"/>
                  <a:pt x="611" y="188"/>
                  <a:pt x="602" y="200"/>
                </a:cubicBezTo>
                <a:cubicBezTo>
                  <a:pt x="533" y="295"/>
                  <a:pt x="533" y="295"/>
                  <a:pt x="533" y="295"/>
                </a:cubicBezTo>
                <a:cubicBezTo>
                  <a:pt x="524" y="307"/>
                  <a:pt x="507" y="309"/>
                  <a:pt x="495" y="300"/>
                </a:cubicBezTo>
                <a:lnTo>
                  <a:pt x="440" y="260"/>
                </a:lnTo>
                <a:close/>
                <a:moveTo>
                  <a:pt x="566" y="631"/>
                </a:moveTo>
                <a:cubicBezTo>
                  <a:pt x="566" y="631"/>
                  <a:pt x="566" y="631"/>
                  <a:pt x="566" y="631"/>
                </a:cubicBezTo>
                <a:cubicBezTo>
                  <a:pt x="566" y="631"/>
                  <a:pt x="566" y="631"/>
                  <a:pt x="566" y="631"/>
                </a:cubicBezTo>
                <a:cubicBezTo>
                  <a:pt x="499" y="679"/>
                  <a:pt x="489" y="655"/>
                  <a:pt x="487" y="628"/>
                </a:cubicBezTo>
                <a:cubicBezTo>
                  <a:pt x="485" y="601"/>
                  <a:pt x="480" y="547"/>
                  <a:pt x="496" y="535"/>
                </a:cubicBezTo>
                <a:cubicBezTo>
                  <a:pt x="496" y="535"/>
                  <a:pt x="496" y="535"/>
                  <a:pt x="496" y="535"/>
                </a:cubicBezTo>
                <a:cubicBezTo>
                  <a:pt x="496" y="535"/>
                  <a:pt x="496" y="535"/>
                  <a:pt x="496" y="535"/>
                </a:cubicBezTo>
                <a:cubicBezTo>
                  <a:pt x="496" y="535"/>
                  <a:pt x="496" y="535"/>
                  <a:pt x="496" y="535"/>
                </a:cubicBezTo>
                <a:cubicBezTo>
                  <a:pt x="496" y="535"/>
                  <a:pt x="496" y="535"/>
                  <a:pt x="496" y="535"/>
                </a:cubicBezTo>
                <a:cubicBezTo>
                  <a:pt x="512" y="524"/>
                  <a:pt x="562" y="545"/>
                  <a:pt x="587" y="555"/>
                </a:cubicBezTo>
                <a:cubicBezTo>
                  <a:pt x="613" y="565"/>
                  <a:pt x="632" y="583"/>
                  <a:pt x="566" y="631"/>
                </a:cubicBezTo>
                <a:close/>
                <a:moveTo>
                  <a:pt x="688" y="447"/>
                </a:moveTo>
                <a:cubicBezTo>
                  <a:pt x="666" y="512"/>
                  <a:pt x="666" y="512"/>
                  <a:pt x="666" y="512"/>
                </a:cubicBezTo>
                <a:cubicBezTo>
                  <a:pt x="662" y="526"/>
                  <a:pt x="646" y="534"/>
                  <a:pt x="632" y="529"/>
                </a:cubicBezTo>
                <a:cubicBezTo>
                  <a:pt x="521" y="492"/>
                  <a:pt x="521" y="492"/>
                  <a:pt x="521" y="492"/>
                </a:cubicBezTo>
                <a:cubicBezTo>
                  <a:pt x="507" y="487"/>
                  <a:pt x="499" y="472"/>
                  <a:pt x="504" y="458"/>
                </a:cubicBezTo>
                <a:cubicBezTo>
                  <a:pt x="525" y="393"/>
                  <a:pt x="525" y="393"/>
                  <a:pt x="525" y="393"/>
                </a:cubicBezTo>
                <a:cubicBezTo>
                  <a:pt x="530" y="379"/>
                  <a:pt x="545" y="371"/>
                  <a:pt x="559" y="376"/>
                </a:cubicBezTo>
                <a:cubicBezTo>
                  <a:pt x="671" y="413"/>
                  <a:pt x="671" y="413"/>
                  <a:pt x="671" y="413"/>
                </a:cubicBezTo>
                <a:cubicBezTo>
                  <a:pt x="685" y="418"/>
                  <a:pt x="693" y="433"/>
                  <a:pt x="688" y="447"/>
                </a:cubicBezTo>
                <a:close/>
              </a:path>
            </a:pathLst>
          </a:custGeom>
          <a:solidFill>
            <a:srgbClr val="0069B8"/>
          </a:solidFill>
          <a:ln w="9"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95A5A6"/>
              </a:solidFill>
              <a:effectLst/>
              <a:uLnTx/>
              <a:uFillTx/>
              <a:latin typeface="微软雅黑"/>
              <a:ea typeface="微软雅黑"/>
            </a:endParaRPr>
          </a:p>
        </p:txBody>
      </p:sp>
      <p:sp>
        <p:nvSpPr>
          <p:cNvPr id="23" name="Freeform 246"/>
          <p:cNvSpPr>
            <a:spLocks noEditPoints="1"/>
          </p:cNvSpPr>
          <p:nvPr/>
        </p:nvSpPr>
        <p:spPr bwMode="auto">
          <a:xfrm>
            <a:off x="6997922" y="3623014"/>
            <a:ext cx="958944" cy="954595"/>
          </a:xfrm>
          <a:custGeom>
            <a:avLst/>
            <a:gdLst>
              <a:gd name="T0" fmla="*/ 730 w 738"/>
              <a:gd name="T1" fmla="*/ 445 h 738"/>
              <a:gd name="T2" fmla="*/ 738 w 738"/>
              <a:gd name="T3" fmla="*/ 357 h 738"/>
              <a:gd name="T4" fmla="*/ 647 w 738"/>
              <a:gd name="T5" fmla="*/ 319 h 738"/>
              <a:gd name="T6" fmla="*/ 625 w 738"/>
              <a:gd name="T7" fmla="*/ 250 h 738"/>
              <a:gd name="T8" fmla="*/ 678 w 738"/>
              <a:gd name="T9" fmla="*/ 168 h 738"/>
              <a:gd name="T10" fmla="*/ 622 w 738"/>
              <a:gd name="T11" fmla="*/ 100 h 738"/>
              <a:gd name="T12" fmla="*/ 530 w 738"/>
              <a:gd name="T13" fmla="*/ 137 h 738"/>
              <a:gd name="T14" fmla="*/ 469 w 738"/>
              <a:gd name="T15" fmla="*/ 105 h 738"/>
              <a:gd name="T16" fmla="*/ 448 w 738"/>
              <a:gd name="T17" fmla="*/ 9 h 738"/>
              <a:gd name="T18" fmla="*/ 360 w 738"/>
              <a:gd name="T19" fmla="*/ 0 h 738"/>
              <a:gd name="T20" fmla="*/ 322 w 738"/>
              <a:gd name="T21" fmla="*/ 91 h 738"/>
              <a:gd name="T22" fmla="*/ 253 w 738"/>
              <a:gd name="T23" fmla="*/ 112 h 738"/>
              <a:gd name="T24" fmla="*/ 170 w 738"/>
              <a:gd name="T25" fmla="*/ 59 h 738"/>
              <a:gd name="T26" fmla="*/ 102 w 738"/>
              <a:gd name="T27" fmla="*/ 115 h 738"/>
              <a:gd name="T28" fmla="*/ 139 w 738"/>
              <a:gd name="T29" fmla="*/ 206 h 738"/>
              <a:gd name="T30" fmla="*/ 105 w 738"/>
              <a:gd name="T31" fmla="*/ 271 h 738"/>
              <a:gd name="T32" fmla="*/ 8 w 738"/>
              <a:gd name="T33" fmla="*/ 292 h 738"/>
              <a:gd name="T34" fmla="*/ 0 w 738"/>
              <a:gd name="T35" fmla="*/ 379 h 738"/>
              <a:gd name="T36" fmla="*/ 92 w 738"/>
              <a:gd name="T37" fmla="*/ 418 h 738"/>
              <a:gd name="T38" fmla="*/ 113 w 738"/>
              <a:gd name="T39" fmla="*/ 486 h 738"/>
              <a:gd name="T40" fmla="*/ 59 w 738"/>
              <a:gd name="T41" fmla="*/ 570 h 738"/>
              <a:gd name="T42" fmla="*/ 116 w 738"/>
              <a:gd name="T43" fmla="*/ 637 h 738"/>
              <a:gd name="T44" fmla="*/ 208 w 738"/>
              <a:gd name="T45" fmla="*/ 599 h 738"/>
              <a:gd name="T46" fmla="*/ 270 w 738"/>
              <a:gd name="T47" fmla="*/ 632 h 738"/>
              <a:gd name="T48" fmla="*/ 291 w 738"/>
              <a:gd name="T49" fmla="*/ 730 h 738"/>
              <a:gd name="T50" fmla="*/ 379 w 738"/>
              <a:gd name="T51" fmla="*/ 738 h 738"/>
              <a:gd name="T52" fmla="*/ 417 w 738"/>
              <a:gd name="T53" fmla="*/ 646 h 738"/>
              <a:gd name="T54" fmla="*/ 485 w 738"/>
              <a:gd name="T55" fmla="*/ 625 h 738"/>
              <a:gd name="T56" fmla="*/ 569 w 738"/>
              <a:gd name="T57" fmla="*/ 680 h 738"/>
              <a:gd name="T58" fmla="*/ 637 w 738"/>
              <a:gd name="T59" fmla="*/ 623 h 738"/>
              <a:gd name="T60" fmla="*/ 599 w 738"/>
              <a:gd name="T61" fmla="*/ 532 h 738"/>
              <a:gd name="T62" fmla="*/ 634 w 738"/>
              <a:gd name="T63" fmla="*/ 466 h 738"/>
              <a:gd name="T64" fmla="*/ 730 w 738"/>
              <a:gd name="T65" fmla="*/ 445 h 738"/>
              <a:gd name="T66" fmla="*/ 504 w 738"/>
              <a:gd name="T67" fmla="*/ 402 h 738"/>
              <a:gd name="T68" fmla="*/ 370 w 738"/>
              <a:gd name="T69" fmla="*/ 507 h 738"/>
              <a:gd name="T70" fmla="*/ 336 w 738"/>
              <a:gd name="T71" fmla="*/ 503 h 738"/>
              <a:gd name="T72" fmla="*/ 235 w 738"/>
              <a:gd name="T73" fmla="*/ 335 h 738"/>
              <a:gd name="T74" fmla="*/ 369 w 738"/>
              <a:gd name="T75" fmla="*/ 230 h 738"/>
              <a:gd name="T76" fmla="*/ 403 w 738"/>
              <a:gd name="T77" fmla="*/ 234 h 738"/>
              <a:gd name="T78" fmla="*/ 488 w 738"/>
              <a:gd name="T79" fmla="*/ 297 h 738"/>
              <a:gd name="T80" fmla="*/ 504 w 738"/>
              <a:gd name="T81" fmla="*/ 40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8" h="738">
                <a:moveTo>
                  <a:pt x="730" y="445"/>
                </a:moveTo>
                <a:cubicBezTo>
                  <a:pt x="738" y="357"/>
                  <a:pt x="738" y="357"/>
                  <a:pt x="738" y="357"/>
                </a:cubicBezTo>
                <a:cubicBezTo>
                  <a:pt x="647" y="319"/>
                  <a:pt x="647" y="319"/>
                  <a:pt x="647" y="319"/>
                </a:cubicBezTo>
                <a:cubicBezTo>
                  <a:pt x="643" y="295"/>
                  <a:pt x="635" y="272"/>
                  <a:pt x="625" y="250"/>
                </a:cubicBezTo>
                <a:cubicBezTo>
                  <a:pt x="678" y="168"/>
                  <a:pt x="678" y="168"/>
                  <a:pt x="678" y="168"/>
                </a:cubicBezTo>
                <a:cubicBezTo>
                  <a:pt x="622" y="100"/>
                  <a:pt x="622" y="100"/>
                  <a:pt x="622" y="100"/>
                </a:cubicBezTo>
                <a:cubicBezTo>
                  <a:pt x="530" y="137"/>
                  <a:pt x="530" y="137"/>
                  <a:pt x="530" y="137"/>
                </a:cubicBezTo>
                <a:cubicBezTo>
                  <a:pt x="512" y="124"/>
                  <a:pt x="491" y="113"/>
                  <a:pt x="469" y="105"/>
                </a:cubicBezTo>
                <a:cubicBezTo>
                  <a:pt x="448" y="9"/>
                  <a:pt x="448" y="9"/>
                  <a:pt x="448" y="9"/>
                </a:cubicBezTo>
                <a:cubicBezTo>
                  <a:pt x="360" y="0"/>
                  <a:pt x="360" y="0"/>
                  <a:pt x="360" y="0"/>
                </a:cubicBezTo>
                <a:cubicBezTo>
                  <a:pt x="322" y="91"/>
                  <a:pt x="322" y="91"/>
                  <a:pt x="322" y="91"/>
                </a:cubicBezTo>
                <a:cubicBezTo>
                  <a:pt x="298" y="95"/>
                  <a:pt x="275" y="102"/>
                  <a:pt x="253" y="112"/>
                </a:cubicBezTo>
                <a:cubicBezTo>
                  <a:pt x="170" y="59"/>
                  <a:pt x="170" y="59"/>
                  <a:pt x="170" y="59"/>
                </a:cubicBezTo>
                <a:cubicBezTo>
                  <a:pt x="102" y="115"/>
                  <a:pt x="102" y="115"/>
                  <a:pt x="102" y="115"/>
                </a:cubicBezTo>
                <a:cubicBezTo>
                  <a:pt x="139" y="206"/>
                  <a:pt x="139" y="206"/>
                  <a:pt x="139" y="206"/>
                </a:cubicBezTo>
                <a:cubicBezTo>
                  <a:pt x="125" y="226"/>
                  <a:pt x="114" y="247"/>
                  <a:pt x="105" y="271"/>
                </a:cubicBezTo>
                <a:cubicBezTo>
                  <a:pt x="8" y="292"/>
                  <a:pt x="8" y="292"/>
                  <a:pt x="8" y="292"/>
                </a:cubicBezTo>
                <a:cubicBezTo>
                  <a:pt x="0" y="379"/>
                  <a:pt x="0" y="379"/>
                  <a:pt x="0" y="379"/>
                </a:cubicBezTo>
                <a:cubicBezTo>
                  <a:pt x="92" y="418"/>
                  <a:pt x="92" y="418"/>
                  <a:pt x="92" y="418"/>
                </a:cubicBezTo>
                <a:cubicBezTo>
                  <a:pt x="97" y="441"/>
                  <a:pt x="104" y="464"/>
                  <a:pt x="113" y="486"/>
                </a:cubicBezTo>
                <a:cubicBezTo>
                  <a:pt x="59" y="570"/>
                  <a:pt x="59" y="570"/>
                  <a:pt x="59" y="570"/>
                </a:cubicBezTo>
                <a:cubicBezTo>
                  <a:pt x="116" y="637"/>
                  <a:pt x="116" y="637"/>
                  <a:pt x="116" y="637"/>
                </a:cubicBezTo>
                <a:cubicBezTo>
                  <a:pt x="208" y="599"/>
                  <a:pt x="208" y="599"/>
                  <a:pt x="208" y="599"/>
                </a:cubicBezTo>
                <a:cubicBezTo>
                  <a:pt x="227" y="612"/>
                  <a:pt x="248" y="623"/>
                  <a:pt x="270" y="632"/>
                </a:cubicBezTo>
                <a:cubicBezTo>
                  <a:pt x="291" y="730"/>
                  <a:pt x="291" y="730"/>
                  <a:pt x="291" y="730"/>
                </a:cubicBezTo>
                <a:cubicBezTo>
                  <a:pt x="379" y="738"/>
                  <a:pt x="379" y="738"/>
                  <a:pt x="379" y="738"/>
                </a:cubicBezTo>
                <a:cubicBezTo>
                  <a:pt x="417" y="646"/>
                  <a:pt x="417" y="646"/>
                  <a:pt x="417" y="646"/>
                </a:cubicBezTo>
                <a:cubicBezTo>
                  <a:pt x="441" y="642"/>
                  <a:pt x="463" y="635"/>
                  <a:pt x="485" y="625"/>
                </a:cubicBezTo>
                <a:cubicBezTo>
                  <a:pt x="569" y="680"/>
                  <a:pt x="569" y="680"/>
                  <a:pt x="569" y="680"/>
                </a:cubicBezTo>
                <a:cubicBezTo>
                  <a:pt x="637" y="623"/>
                  <a:pt x="637" y="623"/>
                  <a:pt x="637" y="623"/>
                </a:cubicBezTo>
                <a:cubicBezTo>
                  <a:pt x="599" y="532"/>
                  <a:pt x="599" y="532"/>
                  <a:pt x="599" y="532"/>
                </a:cubicBezTo>
                <a:cubicBezTo>
                  <a:pt x="613" y="512"/>
                  <a:pt x="625" y="490"/>
                  <a:pt x="634" y="466"/>
                </a:cubicBezTo>
                <a:lnTo>
                  <a:pt x="730" y="445"/>
                </a:lnTo>
                <a:close/>
                <a:moveTo>
                  <a:pt x="504" y="402"/>
                </a:moveTo>
                <a:cubicBezTo>
                  <a:pt x="489" y="464"/>
                  <a:pt x="433" y="507"/>
                  <a:pt x="370" y="507"/>
                </a:cubicBezTo>
                <a:cubicBezTo>
                  <a:pt x="358" y="507"/>
                  <a:pt x="347" y="506"/>
                  <a:pt x="336" y="503"/>
                </a:cubicBezTo>
                <a:cubicBezTo>
                  <a:pt x="262" y="484"/>
                  <a:pt x="217" y="409"/>
                  <a:pt x="235" y="335"/>
                </a:cubicBezTo>
                <a:cubicBezTo>
                  <a:pt x="251" y="273"/>
                  <a:pt x="306" y="230"/>
                  <a:pt x="369" y="230"/>
                </a:cubicBezTo>
                <a:cubicBezTo>
                  <a:pt x="381" y="230"/>
                  <a:pt x="392" y="231"/>
                  <a:pt x="403" y="234"/>
                </a:cubicBezTo>
                <a:cubicBezTo>
                  <a:pt x="439" y="243"/>
                  <a:pt x="469" y="265"/>
                  <a:pt x="488" y="297"/>
                </a:cubicBezTo>
                <a:cubicBezTo>
                  <a:pt x="508" y="329"/>
                  <a:pt x="513" y="366"/>
                  <a:pt x="504" y="402"/>
                </a:cubicBezTo>
                <a:close/>
              </a:path>
            </a:pathLst>
          </a:custGeom>
          <a:solidFill>
            <a:schemeClr val="tx1">
              <a:lumMod val="75000"/>
              <a:lumOff val="25000"/>
            </a:schemeClr>
          </a:solid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95A5A6"/>
              </a:solidFill>
              <a:effectLst/>
              <a:uLnTx/>
              <a:uFillTx/>
              <a:latin typeface="微软雅黑"/>
              <a:ea typeface="微软雅黑"/>
            </a:endParaRPr>
          </a:p>
        </p:txBody>
      </p:sp>
      <p:sp>
        <p:nvSpPr>
          <p:cNvPr id="24" name="Circular Arrow 89"/>
          <p:cNvSpPr/>
          <p:nvPr/>
        </p:nvSpPr>
        <p:spPr>
          <a:xfrm rot="10800000">
            <a:off x="6448084" y="1433636"/>
            <a:ext cx="2380661" cy="2732040"/>
          </a:xfrm>
          <a:prstGeom prst="circularArrow">
            <a:avLst>
              <a:gd name="adj1" fmla="val 5984"/>
              <a:gd name="adj2" fmla="val 394124"/>
              <a:gd name="adj3" fmla="val 13313824"/>
              <a:gd name="adj4" fmla="val 6139356"/>
              <a:gd name="adj5" fmla="val 6981"/>
            </a:avLst>
          </a:prstGeom>
          <a:solidFill>
            <a:srgbClr val="94BC48"/>
          </a:solidFill>
          <a:ln>
            <a:solidFill>
              <a:sysClr val="window" lastClr="FFFFFF"/>
            </a:solidFill>
          </a:ln>
          <a:effectLst/>
        </p:spPr>
      </p:sp>
      <p:sp>
        <p:nvSpPr>
          <p:cNvPr id="25" name="Circular Arrow 90"/>
          <p:cNvSpPr/>
          <p:nvPr/>
        </p:nvSpPr>
        <p:spPr>
          <a:xfrm rot="15058935">
            <a:off x="4434830" y="3324363"/>
            <a:ext cx="2369863" cy="2744488"/>
          </a:xfrm>
          <a:prstGeom prst="circularArrow">
            <a:avLst>
              <a:gd name="adj1" fmla="val 5984"/>
              <a:gd name="adj2" fmla="val 394124"/>
              <a:gd name="adj3" fmla="val 13313824"/>
              <a:gd name="adj4" fmla="val 7938888"/>
              <a:gd name="adj5" fmla="val 6981"/>
            </a:avLst>
          </a:prstGeom>
          <a:solidFill>
            <a:srgbClr val="0069B8"/>
          </a:solidFill>
          <a:ln>
            <a:solidFill>
              <a:sysClr val="window" lastClr="FFFFFF"/>
            </a:solidFill>
          </a:ln>
          <a:effectLst/>
        </p:spPr>
      </p:sp>
      <p:sp>
        <p:nvSpPr>
          <p:cNvPr id="26" name="任意多边形 25"/>
          <p:cNvSpPr/>
          <p:nvPr/>
        </p:nvSpPr>
        <p:spPr>
          <a:xfrm>
            <a:off x="790222" y="2223911"/>
            <a:ext cx="3488267" cy="982133"/>
          </a:xfrm>
          <a:custGeom>
            <a:avLst/>
            <a:gdLst>
              <a:gd name="connsiteX0" fmla="*/ 3488267 w 3488267"/>
              <a:gd name="connsiteY0" fmla="*/ 982133 h 982133"/>
              <a:gd name="connsiteX1" fmla="*/ 3488267 w 3488267"/>
              <a:gd name="connsiteY1" fmla="*/ 0 h 982133"/>
              <a:gd name="connsiteX2" fmla="*/ 0 w 3488267"/>
              <a:gd name="connsiteY2" fmla="*/ 0 h 982133"/>
            </a:gdLst>
            <a:ahLst/>
            <a:cxnLst>
              <a:cxn ang="0">
                <a:pos x="connsiteX0" y="connsiteY0"/>
              </a:cxn>
              <a:cxn ang="0">
                <a:pos x="connsiteX1" y="connsiteY1"/>
              </a:cxn>
              <a:cxn ang="0">
                <a:pos x="connsiteX2" y="connsiteY2"/>
              </a:cxn>
            </a:cxnLst>
            <a:rect l="l" t="t" r="r" b="b"/>
            <a:pathLst>
              <a:path w="3488267" h="982133">
                <a:moveTo>
                  <a:pt x="3488267" y="982133"/>
                </a:moveTo>
                <a:lnTo>
                  <a:pt x="3488267" y="0"/>
                </a:lnTo>
                <a:lnTo>
                  <a:pt x="0" y="0"/>
                </a:lnTo>
              </a:path>
            </a:pathLst>
          </a:custGeom>
          <a:noFill/>
          <a:ln>
            <a:solidFill>
              <a:srgbClr val="0069B8"/>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flipH="1" flipV="1">
            <a:off x="7599307" y="4491477"/>
            <a:ext cx="3667004" cy="1094803"/>
          </a:xfrm>
          <a:custGeom>
            <a:avLst/>
            <a:gdLst>
              <a:gd name="connsiteX0" fmla="*/ 3488267 w 3488267"/>
              <a:gd name="connsiteY0" fmla="*/ 982133 h 982133"/>
              <a:gd name="connsiteX1" fmla="*/ 3488267 w 3488267"/>
              <a:gd name="connsiteY1" fmla="*/ 0 h 982133"/>
              <a:gd name="connsiteX2" fmla="*/ 0 w 3488267"/>
              <a:gd name="connsiteY2" fmla="*/ 0 h 982133"/>
            </a:gdLst>
            <a:ahLst/>
            <a:cxnLst>
              <a:cxn ang="0">
                <a:pos x="connsiteX0" y="connsiteY0"/>
              </a:cxn>
              <a:cxn ang="0">
                <a:pos x="connsiteX1" y="connsiteY1"/>
              </a:cxn>
              <a:cxn ang="0">
                <a:pos x="connsiteX2" y="connsiteY2"/>
              </a:cxn>
            </a:cxnLst>
            <a:rect l="l" t="t" r="r" b="b"/>
            <a:pathLst>
              <a:path w="3488267" h="982133">
                <a:moveTo>
                  <a:pt x="3488267" y="982133"/>
                </a:moveTo>
                <a:lnTo>
                  <a:pt x="3488267" y="0"/>
                </a:lnTo>
                <a:lnTo>
                  <a:pt x="0" y="0"/>
                </a:lnTo>
              </a:path>
            </a:pathLst>
          </a:custGeom>
          <a:noFill/>
          <a:ln>
            <a:solidFill>
              <a:schemeClr val="tx1">
                <a:lumMod val="65000"/>
                <a:lumOff val="35000"/>
              </a:schemeClr>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8"/>
          <p:cNvSpPr txBox="1"/>
          <p:nvPr/>
        </p:nvSpPr>
        <p:spPr>
          <a:xfrm>
            <a:off x="748004" y="2241946"/>
            <a:ext cx="3188290"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9" name="文本框 8"/>
          <p:cNvSpPr txBox="1"/>
          <p:nvPr/>
        </p:nvSpPr>
        <p:spPr>
          <a:xfrm>
            <a:off x="7701583" y="4593610"/>
            <a:ext cx="3622878"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请再次输入您的标题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0"/>
                            </p:stCondLst>
                            <p:childTnLst>
                              <p:par>
                                <p:cTn id="11" presetID="31"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750" fill="hold"/>
                                        <p:tgtEl>
                                          <p:spTgt spid="22"/>
                                        </p:tgtEl>
                                        <p:attrNameLst>
                                          <p:attrName>ppt_w</p:attrName>
                                        </p:attrNameLst>
                                      </p:cBhvr>
                                      <p:tavLst>
                                        <p:tav tm="0">
                                          <p:val>
                                            <p:fltVal val="0"/>
                                          </p:val>
                                        </p:tav>
                                        <p:tav tm="100000">
                                          <p:val>
                                            <p:strVal val="#ppt_w"/>
                                          </p:val>
                                        </p:tav>
                                      </p:tavLst>
                                    </p:anim>
                                    <p:anim calcmode="lin" valueType="num">
                                      <p:cBhvr>
                                        <p:cTn id="14" dur="750" fill="hold"/>
                                        <p:tgtEl>
                                          <p:spTgt spid="22"/>
                                        </p:tgtEl>
                                        <p:attrNameLst>
                                          <p:attrName>ppt_h</p:attrName>
                                        </p:attrNameLst>
                                      </p:cBhvr>
                                      <p:tavLst>
                                        <p:tav tm="0">
                                          <p:val>
                                            <p:fltVal val="0"/>
                                          </p:val>
                                        </p:tav>
                                        <p:tav tm="100000">
                                          <p:val>
                                            <p:strVal val="#ppt_h"/>
                                          </p:val>
                                        </p:tav>
                                      </p:tavLst>
                                    </p:anim>
                                    <p:anim calcmode="lin" valueType="num">
                                      <p:cBhvr>
                                        <p:cTn id="15" dur="750" fill="hold"/>
                                        <p:tgtEl>
                                          <p:spTgt spid="22"/>
                                        </p:tgtEl>
                                        <p:attrNameLst>
                                          <p:attrName>style.rotation</p:attrName>
                                        </p:attrNameLst>
                                      </p:cBhvr>
                                      <p:tavLst>
                                        <p:tav tm="0">
                                          <p:val>
                                            <p:fltVal val="90"/>
                                          </p:val>
                                        </p:tav>
                                        <p:tav tm="100000">
                                          <p:val>
                                            <p:fltVal val="0"/>
                                          </p:val>
                                        </p:tav>
                                      </p:tavLst>
                                    </p:anim>
                                    <p:animEffect transition="in" filter="fade">
                                      <p:cBhvr>
                                        <p:cTn id="16" dur="750"/>
                                        <p:tgtEl>
                                          <p:spTgt spid="22"/>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750" fill="hold"/>
                                        <p:tgtEl>
                                          <p:spTgt spid="21"/>
                                        </p:tgtEl>
                                        <p:attrNameLst>
                                          <p:attrName>ppt_w</p:attrName>
                                        </p:attrNameLst>
                                      </p:cBhvr>
                                      <p:tavLst>
                                        <p:tav tm="0">
                                          <p:val>
                                            <p:fltVal val="0"/>
                                          </p:val>
                                        </p:tav>
                                        <p:tav tm="100000">
                                          <p:val>
                                            <p:strVal val="#ppt_w"/>
                                          </p:val>
                                        </p:tav>
                                      </p:tavLst>
                                    </p:anim>
                                    <p:anim calcmode="lin" valueType="num">
                                      <p:cBhvr>
                                        <p:cTn id="21" dur="750" fill="hold"/>
                                        <p:tgtEl>
                                          <p:spTgt spid="21"/>
                                        </p:tgtEl>
                                        <p:attrNameLst>
                                          <p:attrName>ppt_h</p:attrName>
                                        </p:attrNameLst>
                                      </p:cBhvr>
                                      <p:tavLst>
                                        <p:tav tm="0">
                                          <p:val>
                                            <p:fltVal val="0"/>
                                          </p:val>
                                        </p:tav>
                                        <p:tav tm="100000">
                                          <p:val>
                                            <p:strVal val="#ppt_h"/>
                                          </p:val>
                                        </p:tav>
                                      </p:tavLst>
                                    </p:anim>
                                    <p:anim calcmode="lin" valueType="num">
                                      <p:cBhvr>
                                        <p:cTn id="22" dur="750" fill="hold"/>
                                        <p:tgtEl>
                                          <p:spTgt spid="21"/>
                                        </p:tgtEl>
                                        <p:attrNameLst>
                                          <p:attrName>style.rotation</p:attrName>
                                        </p:attrNameLst>
                                      </p:cBhvr>
                                      <p:tavLst>
                                        <p:tav tm="0">
                                          <p:val>
                                            <p:fltVal val="90"/>
                                          </p:val>
                                        </p:tav>
                                        <p:tav tm="100000">
                                          <p:val>
                                            <p:fltVal val="0"/>
                                          </p:val>
                                        </p:tav>
                                      </p:tavLst>
                                    </p:anim>
                                    <p:animEffect transition="in" filter="fade">
                                      <p:cBhvr>
                                        <p:cTn id="23" dur="750"/>
                                        <p:tgtEl>
                                          <p:spTgt spid="21"/>
                                        </p:tgtEl>
                                      </p:cBhvr>
                                    </p:animEffect>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750" fill="hold"/>
                                        <p:tgtEl>
                                          <p:spTgt spid="18"/>
                                        </p:tgtEl>
                                        <p:attrNameLst>
                                          <p:attrName>ppt_w</p:attrName>
                                        </p:attrNameLst>
                                      </p:cBhvr>
                                      <p:tavLst>
                                        <p:tav tm="0">
                                          <p:val>
                                            <p:fltVal val="0"/>
                                          </p:val>
                                        </p:tav>
                                        <p:tav tm="100000">
                                          <p:val>
                                            <p:strVal val="#ppt_w"/>
                                          </p:val>
                                        </p:tav>
                                      </p:tavLst>
                                    </p:anim>
                                    <p:anim calcmode="lin" valueType="num">
                                      <p:cBhvr>
                                        <p:cTn id="28" dur="750" fill="hold"/>
                                        <p:tgtEl>
                                          <p:spTgt spid="18"/>
                                        </p:tgtEl>
                                        <p:attrNameLst>
                                          <p:attrName>ppt_h</p:attrName>
                                        </p:attrNameLst>
                                      </p:cBhvr>
                                      <p:tavLst>
                                        <p:tav tm="0">
                                          <p:val>
                                            <p:fltVal val="0"/>
                                          </p:val>
                                        </p:tav>
                                        <p:tav tm="100000">
                                          <p:val>
                                            <p:strVal val="#ppt_h"/>
                                          </p:val>
                                        </p:tav>
                                      </p:tavLst>
                                    </p:anim>
                                    <p:anim calcmode="lin" valueType="num">
                                      <p:cBhvr>
                                        <p:cTn id="29" dur="750" fill="hold"/>
                                        <p:tgtEl>
                                          <p:spTgt spid="18"/>
                                        </p:tgtEl>
                                        <p:attrNameLst>
                                          <p:attrName>style.rotation</p:attrName>
                                        </p:attrNameLst>
                                      </p:cBhvr>
                                      <p:tavLst>
                                        <p:tav tm="0">
                                          <p:val>
                                            <p:fltVal val="90"/>
                                          </p:val>
                                        </p:tav>
                                        <p:tav tm="100000">
                                          <p:val>
                                            <p:fltVal val="0"/>
                                          </p:val>
                                        </p:tav>
                                      </p:tavLst>
                                    </p:anim>
                                    <p:animEffect transition="in" filter="fade">
                                      <p:cBhvr>
                                        <p:cTn id="30" dur="750"/>
                                        <p:tgtEl>
                                          <p:spTgt spid="18"/>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750" fill="hold"/>
                                        <p:tgtEl>
                                          <p:spTgt spid="23"/>
                                        </p:tgtEl>
                                        <p:attrNameLst>
                                          <p:attrName>ppt_w</p:attrName>
                                        </p:attrNameLst>
                                      </p:cBhvr>
                                      <p:tavLst>
                                        <p:tav tm="0">
                                          <p:val>
                                            <p:fltVal val="0"/>
                                          </p:val>
                                        </p:tav>
                                        <p:tav tm="100000">
                                          <p:val>
                                            <p:strVal val="#ppt_w"/>
                                          </p:val>
                                        </p:tav>
                                      </p:tavLst>
                                    </p:anim>
                                    <p:anim calcmode="lin" valueType="num">
                                      <p:cBhvr>
                                        <p:cTn id="35" dur="750" fill="hold"/>
                                        <p:tgtEl>
                                          <p:spTgt spid="23"/>
                                        </p:tgtEl>
                                        <p:attrNameLst>
                                          <p:attrName>ppt_h</p:attrName>
                                        </p:attrNameLst>
                                      </p:cBhvr>
                                      <p:tavLst>
                                        <p:tav tm="0">
                                          <p:val>
                                            <p:fltVal val="0"/>
                                          </p:val>
                                        </p:tav>
                                        <p:tav tm="100000">
                                          <p:val>
                                            <p:strVal val="#ppt_h"/>
                                          </p:val>
                                        </p:tav>
                                      </p:tavLst>
                                    </p:anim>
                                    <p:anim calcmode="lin" valueType="num">
                                      <p:cBhvr>
                                        <p:cTn id="36" dur="750" fill="hold"/>
                                        <p:tgtEl>
                                          <p:spTgt spid="23"/>
                                        </p:tgtEl>
                                        <p:attrNameLst>
                                          <p:attrName>style.rotation</p:attrName>
                                        </p:attrNameLst>
                                      </p:cBhvr>
                                      <p:tavLst>
                                        <p:tav tm="0">
                                          <p:val>
                                            <p:fltVal val="90"/>
                                          </p:val>
                                        </p:tav>
                                        <p:tav tm="100000">
                                          <p:val>
                                            <p:fltVal val="0"/>
                                          </p:val>
                                        </p:tav>
                                      </p:tavLst>
                                    </p:anim>
                                    <p:animEffect transition="in" filter="fade">
                                      <p:cBhvr>
                                        <p:cTn id="37" dur="750"/>
                                        <p:tgtEl>
                                          <p:spTgt spid="23"/>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right)">
                                      <p:cBhvr>
                                        <p:cTn id="48" dur="500"/>
                                        <p:tgtEl>
                                          <p:spTgt spid="2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par>
                          <p:cTn id="52" fill="hold">
                            <p:stCondLst>
                              <p:cond delay="5000"/>
                            </p:stCondLst>
                            <p:childTnLst>
                              <p:par>
                                <p:cTn id="53" presetID="12" presetClass="entr" presetSubtype="4"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p:tgtEl>
                                          <p:spTgt spid="28"/>
                                        </p:tgtEl>
                                        <p:attrNameLst>
                                          <p:attrName>ppt_y</p:attrName>
                                        </p:attrNameLst>
                                      </p:cBhvr>
                                      <p:tavLst>
                                        <p:tav tm="0">
                                          <p:val>
                                            <p:strVal val="#ppt_y+#ppt_h*1.125000"/>
                                          </p:val>
                                        </p:tav>
                                        <p:tav tm="100000">
                                          <p:val>
                                            <p:strVal val="#ppt_y"/>
                                          </p:val>
                                        </p:tav>
                                      </p:tavLst>
                                    </p:anim>
                                    <p:animEffect transition="in" filter="wipe(up)">
                                      <p:cBhvr>
                                        <p:cTn id="56" dur="500"/>
                                        <p:tgtEl>
                                          <p:spTgt spid="28"/>
                                        </p:tgtEl>
                                      </p:cBhvr>
                                    </p:animEffect>
                                  </p:childTnLst>
                                </p:cTn>
                              </p:par>
                            </p:childTnLst>
                          </p:cTn>
                        </p:par>
                        <p:par>
                          <p:cTn id="57" fill="hold">
                            <p:stCondLst>
                              <p:cond delay="5500"/>
                            </p:stCondLst>
                            <p:childTnLst>
                              <p:par>
                                <p:cTn id="58" presetID="12" presetClass="entr" presetSubtype="4"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ppt_y</p:attrName>
                                        </p:attrNameLst>
                                      </p:cBhvr>
                                      <p:tavLst>
                                        <p:tav tm="0">
                                          <p:val>
                                            <p:strVal val="#ppt_y+#ppt_h*1.125000"/>
                                          </p:val>
                                        </p:tav>
                                        <p:tav tm="100000">
                                          <p:val>
                                            <p:strVal val="#ppt_y"/>
                                          </p:val>
                                        </p:tav>
                                      </p:tavLst>
                                    </p:anim>
                                    <p:animEffect transition="in" filter="wipe(up)">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6" grpId="0" animBg="1"/>
      <p:bldP spid="27" grpId="0" animBg="1"/>
      <p:bldP spid="28" grpId="0"/>
      <p:bldP spid="29"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07247" y="1535618"/>
            <a:ext cx="3193351" cy="4380115"/>
            <a:chOff x="1207247" y="1535618"/>
            <a:chExt cx="3193351" cy="4380115"/>
          </a:xfrm>
        </p:grpSpPr>
        <p:grpSp>
          <p:nvGrpSpPr>
            <p:cNvPr id="4" name="组合 3"/>
            <p:cNvGrpSpPr/>
            <p:nvPr/>
          </p:nvGrpSpPr>
          <p:grpSpPr>
            <a:xfrm>
              <a:off x="1207247" y="1535618"/>
              <a:ext cx="3193351" cy="4380115"/>
              <a:chOff x="2468880" y="1345479"/>
              <a:chExt cx="3070794" cy="4846314"/>
            </a:xfrm>
          </p:grpSpPr>
          <p:grpSp>
            <p:nvGrpSpPr>
              <p:cNvPr id="6" name="组合 5"/>
              <p:cNvGrpSpPr/>
              <p:nvPr/>
            </p:nvGrpSpPr>
            <p:grpSpPr>
              <a:xfrm>
                <a:off x="2468880" y="1345479"/>
                <a:ext cx="3070794" cy="4846314"/>
                <a:chOff x="1110340" y="1368893"/>
                <a:chExt cx="3383282" cy="4787216"/>
              </a:xfrm>
            </p:grpSpPr>
            <p:sp>
              <p:nvSpPr>
                <p:cNvPr id="8" name="矩形 7"/>
                <p:cNvSpPr/>
                <p:nvPr/>
              </p:nvSpPr>
              <p:spPr>
                <a:xfrm>
                  <a:off x="1110342" y="1724297"/>
                  <a:ext cx="3383280" cy="443181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 name="梯形 8"/>
                <p:cNvSpPr/>
                <p:nvPr/>
              </p:nvSpPr>
              <p:spPr>
                <a:xfrm rot="5400000">
                  <a:off x="2034618" y="444615"/>
                  <a:ext cx="1534725" cy="3383282"/>
                </a:xfrm>
                <a:prstGeom prst="trapezoid">
                  <a:avLst>
                    <a:gd name="adj" fmla="val 17433"/>
                  </a:avLst>
                </a:prstGeom>
                <a:solidFill>
                  <a:srgbClr val="0069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7" name="文本框 6"/>
              <p:cNvSpPr txBox="1"/>
              <p:nvPr/>
            </p:nvSpPr>
            <p:spPr>
              <a:xfrm>
                <a:off x="2779340" y="1847642"/>
                <a:ext cx="2545294" cy="5108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400" dirty="0">
                    <a:solidFill>
                      <a:schemeClr val="bg1"/>
                    </a:solidFill>
                    <a:latin typeface="微软雅黑" panose="020B0503020204020204" pitchFamily="34" charset="-122"/>
                    <a:ea typeface="微软雅黑" panose="020B0503020204020204" pitchFamily="34" charset="-122"/>
                  </a:rPr>
                  <a:t>单击此处添加标题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1411139" y="3068509"/>
              <a:ext cx="2908981" cy="2354491"/>
            </a:xfrm>
            <a:prstGeom prst="rect">
              <a:avLst/>
            </a:prstGeom>
          </p:spPr>
          <p:txBody>
            <a:bodyPr wrap="square">
              <a:spAutoFit/>
            </a:bodyPr>
            <a:lstStyle/>
            <a:p>
              <a:pPr lvl="0">
                <a:lnSpc>
                  <a:spcPct val="15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请在此粘贴或者输入你的文字内容请在此粘贴或者输入你的文字内容请在此粘贴或者输入你的文字内容请在此粘贴或者输入你的文字内容请在此粘贴或者输入你的文字内容请在此粘贴或者输入你的文字内容请在此</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423424" y="1523813"/>
            <a:ext cx="3193351" cy="4380115"/>
            <a:chOff x="4423424" y="1523813"/>
            <a:chExt cx="3193351" cy="4380115"/>
          </a:xfrm>
        </p:grpSpPr>
        <p:grpSp>
          <p:nvGrpSpPr>
            <p:cNvPr id="11" name="组合 10"/>
            <p:cNvGrpSpPr/>
            <p:nvPr/>
          </p:nvGrpSpPr>
          <p:grpSpPr>
            <a:xfrm>
              <a:off x="4423424" y="1523813"/>
              <a:ext cx="3193351" cy="4380115"/>
              <a:chOff x="5580482" y="1049161"/>
              <a:chExt cx="3654958" cy="4846314"/>
            </a:xfrm>
          </p:grpSpPr>
          <p:sp>
            <p:nvSpPr>
              <p:cNvPr id="14" name="矩形 13"/>
              <p:cNvSpPr/>
              <p:nvPr/>
            </p:nvSpPr>
            <p:spPr>
              <a:xfrm>
                <a:off x="5580484" y="1408952"/>
                <a:ext cx="3654956" cy="4486523"/>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5" name="梯形 14"/>
              <p:cNvSpPr/>
              <p:nvPr/>
            </p:nvSpPr>
            <p:spPr>
              <a:xfrm rot="16200000" flipH="1">
                <a:off x="6631125" y="-1482"/>
                <a:ext cx="1553671" cy="3654958"/>
              </a:xfrm>
              <a:prstGeom prst="trapezoid">
                <a:avLst>
                  <a:gd name="adj" fmla="val 17433"/>
                </a:avLst>
              </a:prstGeom>
              <a:solidFill>
                <a:srgbClr val="94BC4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4822414" y="1989475"/>
              <a:ext cx="2646878" cy="461665"/>
            </a:xfrm>
            <a:prstGeom prst="rect">
              <a:avLst/>
            </a:prstGeom>
            <a:noFill/>
          </p:spPr>
          <p:txBody>
            <a:bodyPr wrap="none" rtlCol="0">
              <a:spAutoFit/>
            </a:bodyPr>
            <a:lstStyle/>
            <a:p>
              <a:pPr lvl="0">
                <a:defRPr/>
              </a:pPr>
              <a:r>
                <a:rPr lang="zh-CN" altLang="en-US" sz="2400" dirty="0">
                  <a:solidFill>
                    <a:schemeClr val="bg1"/>
                  </a:solidFill>
                  <a:latin typeface="微软雅黑" panose="020B0503020204020204" pitchFamily="34" charset="-122"/>
                  <a:ea typeface="微软雅黑" panose="020B0503020204020204" pitchFamily="34" charset="-122"/>
                </a:rPr>
                <a:t>单击此处添加标题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4627316" y="3068509"/>
              <a:ext cx="2785562" cy="1670073"/>
            </a:xfrm>
            <a:prstGeom prst="rect">
              <a:avLst/>
            </a:prstGeom>
          </p:spPr>
          <p:txBody>
            <a:bodyPr wrap="square">
              <a:spAutoFit/>
            </a:bodyPr>
            <a:lstStyle/>
            <a:p>
              <a:pPr lvl="0">
                <a:lnSpc>
                  <a:spcPct val="15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7639600" y="1523812"/>
            <a:ext cx="3193351" cy="4380116"/>
            <a:chOff x="7639600" y="1523812"/>
            <a:chExt cx="3193351" cy="4380116"/>
          </a:xfrm>
        </p:grpSpPr>
        <p:grpSp>
          <p:nvGrpSpPr>
            <p:cNvPr id="17" name="组合 16"/>
            <p:cNvGrpSpPr/>
            <p:nvPr/>
          </p:nvGrpSpPr>
          <p:grpSpPr>
            <a:xfrm>
              <a:off x="7639600" y="1523812"/>
              <a:ext cx="3193351" cy="4380116"/>
              <a:chOff x="1110340" y="1368893"/>
              <a:chExt cx="3383282" cy="4787216"/>
            </a:xfrm>
          </p:grpSpPr>
          <p:sp>
            <p:nvSpPr>
              <p:cNvPr id="20" name="矩形 19"/>
              <p:cNvSpPr/>
              <p:nvPr/>
            </p:nvSpPr>
            <p:spPr>
              <a:xfrm>
                <a:off x="1110342" y="1724297"/>
                <a:ext cx="3383280" cy="4431812"/>
              </a:xfrm>
              <a:prstGeom prst="rect">
                <a:avLst/>
              </a:prstGeom>
              <a:solidFill>
                <a:schemeClr val="bg1">
                  <a:lumMod val="95000"/>
                  <a:alpha val="80000"/>
                </a:schemeClr>
              </a:solidFill>
              <a:ln w="12700" cap="flat" cmpd="sng" algn="ctr">
                <a:noFill/>
                <a:prstDash val="solid"/>
                <a:miter lim="800000"/>
              </a:ln>
              <a:effectLst>
                <a:outerShdw blurRad="50800" dist="12700" dir="5400000" algn="t" rotWithShape="0">
                  <a:prstClr val="black">
                    <a:alpha val="2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1" name="梯形 20"/>
              <p:cNvSpPr/>
              <p:nvPr/>
            </p:nvSpPr>
            <p:spPr>
              <a:xfrm rot="5400000">
                <a:off x="2034618" y="444615"/>
                <a:ext cx="1534725" cy="3383282"/>
              </a:xfrm>
              <a:prstGeom prst="trapezoid">
                <a:avLst>
                  <a:gd name="adj" fmla="val 17433"/>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8" name="文本框 17"/>
            <p:cNvSpPr txBox="1"/>
            <p:nvPr/>
          </p:nvSpPr>
          <p:spPr>
            <a:xfrm>
              <a:off x="8015764" y="1989475"/>
              <a:ext cx="2646878" cy="461665"/>
            </a:xfrm>
            <a:prstGeom prst="rect">
              <a:avLst/>
            </a:prstGeom>
            <a:noFill/>
          </p:spPr>
          <p:txBody>
            <a:bodyPr wrap="none" rtlCol="0">
              <a:spAutoFit/>
            </a:bodyPr>
            <a:lstStyle/>
            <a:p>
              <a:pPr>
                <a:defRPr/>
              </a:pPr>
              <a:r>
                <a:rPr lang="zh-CN" altLang="en-US" sz="2400" dirty="0">
                  <a:solidFill>
                    <a:schemeClr val="bg1"/>
                  </a:solidFill>
                  <a:latin typeface="微软雅黑" panose="020B0503020204020204" pitchFamily="34" charset="-122"/>
                  <a:ea typeface="微软雅黑" panose="020B0503020204020204" pitchFamily="34" charset="-122"/>
                </a:rPr>
                <a:t>单击此处添加标题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7843492" y="3068509"/>
              <a:ext cx="2886154" cy="2316403"/>
            </a:xfrm>
            <a:prstGeom prst="rect">
              <a:avLst/>
            </a:prstGeom>
          </p:spPr>
          <p:txBody>
            <a:bodyPr wrap="square">
              <a:spAutoFit/>
            </a:bodyPr>
            <a:lstStyle/>
            <a:p>
              <a:pPr lvl="0">
                <a:lnSpc>
                  <a:spcPct val="15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请在此粘贴或者输入你</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3731674" y="2384202"/>
            <a:ext cx="4608512" cy="648072"/>
            <a:chOff x="3731674" y="2384202"/>
            <a:chExt cx="4608512" cy="648072"/>
          </a:xfrm>
          <a:solidFill>
            <a:srgbClr val="94BC48"/>
          </a:solidFill>
        </p:grpSpPr>
        <p:sp>
          <p:nvSpPr>
            <p:cNvPr id="23" name="矩形 22"/>
            <p:cNvSpPr/>
            <p:nvPr/>
          </p:nvSpPr>
          <p:spPr>
            <a:xfrm>
              <a:off x="3731674" y="2672234"/>
              <a:ext cx="396044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a:off x="7476090" y="2384202"/>
              <a:ext cx="864096" cy="6480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3731674" y="3464322"/>
            <a:ext cx="4608512" cy="648000"/>
            <a:chOff x="3731674" y="3464322"/>
            <a:chExt cx="4608512" cy="648000"/>
          </a:xfrm>
          <a:solidFill>
            <a:srgbClr val="0069B8"/>
          </a:solidFill>
        </p:grpSpPr>
        <p:sp>
          <p:nvSpPr>
            <p:cNvPr id="26" name="矩形 25"/>
            <p:cNvSpPr/>
            <p:nvPr/>
          </p:nvSpPr>
          <p:spPr>
            <a:xfrm>
              <a:off x="4379746" y="3464322"/>
              <a:ext cx="396044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flipH="1" flipV="1">
              <a:off x="3731674" y="3464322"/>
              <a:ext cx="864000" cy="64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8570336" y="1965552"/>
            <a:ext cx="2016224" cy="2520280"/>
            <a:chOff x="8340186" y="1952154"/>
            <a:chExt cx="2016224" cy="2520280"/>
          </a:xfrm>
        </p:grpSpPr>
        <p:sp>
          <p:nvSpPr>
            <p:cNvPr id="29" name="圆角矩形 28"/>
            <p:cNvSpPr/>
            <p:nvPr/>
          </p:nvSpPr>
          <p:spPr>
            <a:xfrm>
              <a:off x="8340186" y="1952154"/>
              <a:ext cx="2016224" cy="2520280"/>
            </a:xfrm>
            <a:prstGeom prst="roundRect">
              <a:avLst>
                <a:gd name="adj" fmla="val 4357"/>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过程 29"/>
            <p:cNvSpPr/>
            <p:nvPr/>
          </p:nvSpPr>
          <p:spPr>
            <a:xfrm>
              <a:off x="8484207" y="2573484"/>
              <a:ext cx="1728181" cy="1465121"/>
            </a:xfrm>
            <a:prstGeom prst="flowChartProcess">
              <a:avLst/>
            </a:prstGeom>
            <a:noFill/>
            <a:ln w="9525" cap="rnd">
              <a:noFill/>
              <a:prstDash val="solid"/>
              <a:round/>
            </a:ln>
          </p:spPr>
          <p:txBody>
            <a:bodyPr/>
            <a:lstStyle/>
            <a:p>
              <a:pPr lvl="0" algn="ctr">
                <a:lnSpc>
                  <a:spcPct val="120000"/>
                </a:lnSpc>
                <a:defRPr/>
              </a:pPr>
              <a:r>
                <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单击添加标题</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1483927" y="1952154"/>
            <a:ext cx="2016224" cy="2520280"/>
            <a:chOff x="1715450" y="1952154"/>
            <a:chExt cx="2016224" cy="2520280"/>
          </a:xfrm>
        </p:grpSpPr>
        <p:sp>
          <p:nvSpPr>
            <p:cNvPr id="32" name="圆角矩形 31"/>
            <p:cNvSpPr/>
            <p:nvPr/>
          </p:nvSpPr>
          <p:spPr>
            <a:xfrm>
              <a:off x="1715450" y="1952154"/>
              <a:ext cx="2016224" cy="2520280"/>
            </a:xfrm>
            <a:prstGeom prst="roundRect">
              <a:avLst>
                <a:gd name="adj" fmla="val 4357"/>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过程 32"/>
            <p:cNvSpPr/>
            <p:nvPr/>
          </p:nvSpPr>
          <p:spPr>
            <a:xfrm>
              <a:off x="1841469" y="2708238"/>
              <a:ext cx="1728181" cy="1465121"/>
            </a:xfrm>
            <a:prstGeom prst="flowChartProcess">
              <a:avLst/>
            </a:prstGeom>
            <a:noFill/>
            <a:ln w="9525" cap="rnd">
              <a:noFill/>
              <a:prstDash val="solid"/>
              <a:round/>
            </a:ln>
          </p:spPr>
          <p:txBody>
            <a:bodyPr/>
            <a:lstStyle/>
            <a:p>
              <a:pPr lvl="0" algn="ctr">
                <a:lnSpc>
                  <a:spcPct val="120000"/>
                </a:lnSpc>
                <a:defRPr/>
              </a:pPr>
              <a:r>
                <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单击添加标题</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sp>
        <p:nvSpPr>
          <p:cNvPr id="34" name="矩形 33"/>
          <p:cNvSpPr/>
          <p:nvPr/>
        </p:nvSpPr>
        <p:spPr>
          <a:xfrm>
            <a:off x="3990081" y="2102351"/>
            <a:ext cx="2852063" cy="584775"/>
          </a:xfrm>
          <a:prstGeom prst="rect">
            <a:avLst/>
          </a:prstGeom>
        </p:spPr>
        <p:txBody>
          <a:bodyPr wrap="none">
            <a:spAutoFit/>
          </a:bodyPr>
          <a:lstStyle/>
          <a:p>
            <a:pPr algn="ct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a:t>
            </a:r>
            <a:endParaRPr lang="en-US" altLang="zh-CN" sz="1600" dirty="0">
              <a:solidFill>
                <a:prstClr val="black">
                  <a:lumMod val="50000"/>
                  <a:lumOff val="50000"/>
                </a:prstClr>
              </a:solidFill>
              <a:latin typeface="微软雅黑" panose="020B0503020204020204" pitchFamily="34" charset="-122"/>
              <a:ea typeface="微软雅黑" panose="020B0503020204020204" pitchFamily="34" charset="-122"/>
            </a:endParaRPr>
          </a:p>
          <a:p>
            <a:pPr algn="ct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你的文字内容请在此粘贴或者</a:t>
            </a:r>
            <a:endParaRPr lang="zh-CN" altLang="en-US" sz="2400" dirty="0"/>
          </a:p>
        </p:txBody>
      </p:sp>
      <p:sp>
        <p:nvSpPr>
          <p:cNvPr id="35" name="矩形 34"/>
          <p:cNvSpPr/>
          <p:nvPr/>
        </p:nvSpPr>
        <p:spPr>
          <a:xfrm>
            <a:off x="5041898" y="3824362"/>
            <a:ext cx="2852063" cy="584775"/>
          </a:xfrm>
          <a:prstGeom prst="rect">
            <a:avLst/>
          </a:prstGeom>
        </p:spPr>
        <p:txBody>
          <a:bodyPr wrap="none">
            <a:spAutoFit/>
          </a:bodyPr>
          <a:lstStyle/>
          <a:p>
            <a:pPr algn="ct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a:t>
            </a:r>
            <a:endParaRPr lang="en-US" altLang="zh-CN" sz="1600" dirty="0">
              <a:solidFill>
                <a:prstClr val="black">
                  <a:lumMod val="50000"/>
                  <a:lumOff val="50000"/>
                </a:prstClr>
              </a:solidFill>
              <a:latin typeface="微软雅黑" panose="020B0503020204020204" pitchFamily="34" charset="-122"/>
              <a:ea typeface="微软雅黑" panose="020B0503020204020204" pitchFamily="34" charset="-122"/>
            </a:endParaRPr>
          </a:p>
          <a:p>
            <a:pPr algn="ct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你的文字内容请在此粘贴或者</a:t>
            </a:r>
            <a:endParaRPr lang="zh-CN" altLang="en-US" sz="2400" dirty="0"/>
          </a:p>
        </p:txBody>
      </p:sp>
      <p:sp>
        <p:nvSpPr>
          <p:cNvPr id="36" name="文本框 8"/>
          <p:cNvSpPr txBox="1"/>
          <p:nvPr/>
        </p:nvSpPr>
        <p:spPr>
          <a:xfrm>
            <a:off x="1483927" y="4845872"/>
            <a:ext cx="9671236"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请再次输入您的标题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0"/>
                            </p:stCondLst>
                            <p:childTnLst>
                              <p:par>
                                <p:cTn id="11" presetID="49" presetClass="entr" presetSubtype="0" decel="10000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 calcmode="lin" valueType="num">
                                      <p:cBhvr>
                                        <p:cTn id="15" dur="500" fill="hold"/>
                                        <p:tgtEl>
                                          <p:spTgt spid="31"/>
                                        </p:tgtEl>
                                        <p:attrNameLst>
                                          <p:attrName>style.rotation</p:attrName>
                                        </p:attrNameLst>
                                      </p:cBhvr>
                                      <p:tavLst>
                                        <p:tav tm="0">
                                          <p:val>
                                            <p:fltVal val="360"/>
                                          </p:val>
                                        </p:tav>
                                        <p:tav tm="100000">
                                          <p:val>
                                            <p:fltVal val="0"/>
                                          </p:val>
                                        </p:tav>
                                      </p:tavLst>
                                    </p:anim>
                                    <p:animEffect transition="in" filter="fade">
                                      <p:cBhvr>
                                        <p:cTn id="16" dur="500"/>
                                        <p:tgtEl>
                                          <p:spTgt spid="31"/>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 calcmode="lin" valueType="num">
                                      <p:cBhvr>
                                        <p:cTn id="21" dur="500" fill="hold"/>
                                        <p:tgtEl>
                                          <p:spTgt spid="28"/>
                                        </p:tgtEl>
                                        <p:attrNameLst>
                                          <p:attrName>style.rotation</p:attrName>
                                        </p:attrNameLst>
                                      </p:cBhvr>
                                      <p:tavLst>
                                        <p:tav tm="0">
                                          <p:val>
                                            <p:fltVal val="360"/>
                                          </p:val>
                                        </p:tav>
                                        <p:tav tm="100000">
                                          <p:val>
                                            <p:fltVal val="0"/>
                                          </p:val>
                                        </p:tav>
                                      </p:tavLst>
                                    </p:anim>
                                    <p:animEffect transition="in" filter="fade">
                                      <p:cBhvr>
                                        <p:cTn id="22" dur="500"/>
                                        <p:tgtEl>
                                          <p:spTgt spid="28"/>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fill="hold"/>
                                        <p:tgtEl>
                                          <p:spTgt spid="35"/>
                                        </p:tgtEl>
                                        <p:attrNameLst>
                                          <p:attrName>ppt_w</p:attrName>
                                        </p:attrNameLst>
                                      </p:cBhvr>
                                      <p:tavLst>
                                        <p:tav tm="0">
                                          <p:val>
                                            <p:fltVal val="0"/>
                                          </p:val>
                                        </p:tav>
                                        <p:tav tm="100000">
                                          <p:val>
                                            <p:strVal val="#ppt_w"/>
                                          </p:val>
                                        </p:tav>
                                      </p:tavLst>
                                    </p:anim>
                                    <p:anim calcmode="lin" valueType="num">
                                      <p:cBhvr>
                                        <p:cTn id="39" dur="500" fill="hold"/>
                                        <p:tgtEl>
                                          <p:spTgt spid="35"/>
                                        </p:tgtEl>
                                        <p:attrNameLst>
                                          <p:attrName>ppt_h</p:attrName>
                                        </p:attrNameLst>
                                      </p:cBhvr>
                                      <p:tavLst>
                                        <p:tav tm="0">
                                          <p:val>
                                            <p:fltVal val="0"/>
                                          </p:val>
                                        </p:tav>
                                        <p:tav tm="100000">
                                          <p:val>
                                            <p:strVal val="#ppt_h"/>
                                          </p:val>
                                        </p:tav>
                                      </p:tavLst>
                                    </p:anim>
                                    <p:animEffect transition="in" filter="fade">
                                      <p:cBhvr>
                                        <p:cTn id="40" dur="500"/>
                                        <p:tgtEl>
                                          <p:spTgt spid="35"/>
                                        </p:tgtEl>
                                      </p:cBhvr>
                                    </p:animEffect>
                                  </p:childTnLst>
                                </p:cTn>
                              </p:par>
                            </p:childTnLst>
                          </p:cTn>
                        </p:par>
                        <p:par>
                          <p:cTn id="41" fill="hold">
                            <p:stCondLst>
                              <p:cond delay="1500"/>
                            </p:stCondLst>
                            <p:childTnLst>
                              <p:par>
                                <p:cTn id="42" presetID="12" presetClass="entr" presetSubtype="4" fill="hold" grpId="0" nodeType="afterEffect">
                                  <p:stCondLst>
                                    <p:cond delay="0"/>
                                  </p:stCondLst>
                                  <p:iterate type="lt">
                                    <p:tmPct val="10000"/>
                                  </p:iterate>
                                  <p:childTnLst>
                                    <p:set>
                                      <p:cBhvr>
                                        <p:cTn id="43" dur="1" fill="hold">
                                          <p:stCondLst>
                                            <p:cond delay="0"/>
                                          </p:stCondLst>
                                        </p:cTn>
                                        <p:tgtEl>
                                          <p:spTgt spid="36">
                                            <p:txEl>
                                              <p:pRg st="0" end="0"/>
                                            </p:txEl>
                                          </p:spTgt>
                                        </p:tgtEl>
                                        <p:attrNameLst>
                                          <p:attrName>style.visibility</p:attrName>
                                        </p:attrNameLst>
                                      </p:cBhvr>
                                      <p:to>
                                        <p:strVal val="visible"/>
                                      </p:to>
                                    </p:set>
                                    <p:anim calcmode="lin" valueType="num">
                                      <p:cBhvr additive="base">
                                        <p:cTn id="44" dur="500"/>
                                        <p:tgtEl>
                                          <p:spTgt spid="36">
                                            <p:txEl>
                                              <p:pRg st="0" end="0"/>
                                            </p:txEl>
                                          </p:spTgt>
                                        </p:tgtEl>
                                        <p:attrNameLst>
                                          <p:attrName>ppt_y</p:attrName>
                                        </p:attrNameLst>
                                      </p:cBhvr>
                                      <p:tavLst>
                                        <p:tav tm="0">
                                          <p:val>
                                            <p:strVal val="#ppt_y+#ppt_h*1.125000"/>
                                          </p:val>
                                        </p:tav>
                                        <p:tav tm="100000">
                                          <p:val>
                                            <p:strVal val="#ppt_y"/>
                                          </p:val>
                                        </p:tav>
                                      </p:tavLst>
                                    </p:anim>
                                    <p:animEffect transition="in" filter="wipe(up)">
                                      <p:cBhvr>
                                        <p:cTn id="45" dur="500"/>
                                        <p:tgtEl>
                                          <p:spTgt spid="36">
                                            <p:txEl>
                                              <p:pRg st="0" end="0"/>
                                            </p:txEl>
                                          </p:spTgt>
                                        </p:tgtEl>
                                      </p:cBhvr>
                                    </p:animEffect>
                                  </p:childTnLst>
                                </p:cTn>
                              </p:par>
                            </p:childTnLst>
                          </p:cTn>
                        </p:par>
                        <p:par>
                          <p:cTn id="46" fill="hold">
                            <p:stCondLst>
                              <p:cond delay="2400"/>
                            </p:stCondLst>
                            <p:childTnLst>
                              <p:par>
                                <p:cTn id="47" presetID="12" presetClass="entr" presetSubtype="4" fill="hold" grpId="0" nodeType="afterEffect">
                                  <p:stCondLst>
                                    <p:cond delay="0"/>
                                  </p:stCondLst>
                                  <p:iterate type="lt">
                                    <p:tmPct val="10000"/>
                                  </p:iterate>
                                  <p:childTnLst>
                                    <p:set>
                                      <p:cBhvr>
                                        <p:cTn id="48" dur="1" fill="hold">
                                          <p:stCondLst>
                                            <p:cond delay="0"/>
                                          </p:stCondLst>
                                        </p:cTn>
                                        <p:tgtEl>
                                          <p:spTgt spid="36">
                                            <p:txEl>
                                              <p:pRg st="1" end="1"/>
                                            </p:txEl>
                                          </p:spTgt>
                                        </p:tgtEl>
                                        <p:attrNameLst>
                                          <p:attrName>style.visibility</p:attrName>
                                        </p:attrNameLst>
                                      </p:cBhvr>
                                      <p:to>
                                        <p:strVal val="visible"/>
                                      </p:to>
                                    </p:set>
                                    <p:anim calcmode="lin" valueType="num">
                                      <p:cBhvr additive="base">
                                        <p:cTn id="49" dur="500"/>
                                        <p:tgtEl>
                                          <p:spTgt spid="36">
                                            <p:txEl>
                                              <p:pRg st="1" end="1"/>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build="p"/>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1180739" y="687868"/>
            <a:ext cx="9500556" cy="5868237"/>
          </a:xfrm>
          <a:prstGeom prst="roundRect">
            <a:avLst>
              <a:gd name="adj" fmla="val 6222"/>
            </a:avLst>
          </a:prstGeom>
          <a:solidFill>
            <a:schemeClr val="bg1">
              <a:alpha val="89000"/>
            </a:schemeClr>
          </a:solidFill>
          <a:ln>
            <a:noFill/>
          </a:ln>
          <a:effectLst>
            <a:outerShdw blurRad="254000" sx="101000" sy="101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nvGrpSpPr>
        <p:grpSpPr>
          <a:xfrm>
            <a:off x="1050213" y="1016952"/>
            <a:ext cx="2402541" cy="686263"/>
            <a:chOff x="5310714" y="519953"/>
            <a:chExt cx="2402541" cy="686263"/>
          </a:xfrm>
        </p:grpSpPr>
        <p:sp>
          <p:nvSpPr>
            <p:cNvPr id="52" name="矩形 51"/>
            <p:cNvSpPr/>
            <p:nvPr/>
          </p:nvSpPr>
          <p:spPr>
            <a:xfrm>
              <a:off x="5310714" y="519953"/>
              <a:ext cx="2402541" cy="573741"/>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p:nvSpPr>
          <p:spPr>
            <a:xfrm flipV="1">
              <a:off x="5310714" y="1093693"/>
              <a:ext cx="130526" cy="112523"/>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5467985" y="622375"/>
              <a:ext cx="1940403" cy="400110"/>
            </a:xfrm>
            <a:prstGeom prst="rect">
              <a:avLst/>
            </a:prstGeom>
            <a:noFill/>
          </p:spPr>
          <p:txBody>
            <a:bodyPr wrap="none" rtlCol="0">
              <a:spAutoFit/>
            </a:bodyPr>
            <a:lstStyle/>
            <a:p>
              <a:r>
                <a:rPr lang="zh-CN" altLang="en-US" sz="2000" b="1" i="1" dirty="0">
                  <a:solidFill>
                    <a:schemeClr val="bg1"/>
                  </a:solidFill>
                  <a:latin typeface="微软雅黑" panose="020B0503020204020204" pitchFamily="34" charset="-122"/>
                  <a:ea typeface="微软雅黑" panose="020B0503020204020204" pitchFamily="34" charset="-122"/>
                </a:rPr>
                <a:t>目录</a:t>
              </a:r>
              <a:r>
                <a:rPr lang="en-US" altLang="zh-CN" sz="2000" b="1" i="1" dirty="0">
                  <a:solidFill>
                    <a:schemeClr val="bg1"/>
                  </a:solidFill>
                  <a:latin typeface="微软雅黑" panose="020B0503020204020204" pitchFamily="34" charset="-122"/>
                  <a:ea typeface="微软雅黑" panose="020B0503020204020204" pitchFamily="34" charset="-122"/>
                </a:rPr>
                <a:t>/contents</a:t>
              </a:r>
              <a:endParaRPr lang="zh-CN" altLang="en-US" sz="2000" b="1" i="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857470" y="2162233"/>
            <a:ext cx="4235330" cy="533890"/>
            <a:chOff x="1284714" y="2223491"/>
            <a:chExt cx="4235330" cy="533890"/>
          </a:xfrm>
        </p:grpSpPr>
        <p:sp>
          <p:nvSpPr>
            <p:cNvPr id="9" name="椭圆 8"/>
            <p:cNvSpPr/>
            <p:nvPr/>
          </p:nvSpPr>
          <p:spPr>
            <a:xfrm>
              <a:off x="1284714" y="2223491"/>
              <a:ext cx="533890" cy="533890"/>
            </a:xfrm>
            <a:prstGeom prst="ellipse">
              <a:avLst/>
            </a:prstGeom>
            <a:solidFill>
              <a:srgbClr val="0069B8"/>
            </a:solidFill>
            <a:ln>
              <a:noFill/>
            </a:ln>
            <a:effectLst>
              <a:innerShdw dist="88900" dir="189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9"/>
            <p:cNvSpPr txBox="1"/>
            <p:nvPr/>
          </p:nvSpPr>
          <p:spPr>
            <a:xfrm>
              <a:off x="1341505" y="2326332"/>
              <a:ext cx="420308"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sp>
          <p:nvSpPr>
            <p:cNvPr id="6" name="文本框 5"/>
            <p:cNvSpPr txBox="1"/>
            <p:nvPr/>
          </p:nvSpPr>
          <p:spPr>
            <a:xfrm>
              <a:off x="1931560" y="2308678"/>
              <a:ext cx="3518912" cy="400110"/>
            </a:xfrm>
            <a:prstGeom prst="rect">
              <a:avLst/>
            </a:prstGeom>
            <a:noFill/>
          </p:spPr>
          <p:txBody>
            <a:bodyPr wrap="none" rtlCol="0">
              <a:spAutoFit/>
            </a:bodyPr>
            <a:lstStyle/>
            <a:p>
              <a:r>
                <a:rPr lang="zh-CN" altLang="en-US" sz="2000" dirty="0">
                  <a:solidFill>
                    <a:srgbClr val="0069B8"/>
                  </a:solidFill>
                  <a:latin typeface="微软雅黑" panose="020B0503020204020204" pitchFamily="34" charset="-122"/>
                  <a:ea typeface="微软雅黑" panose="020B0503020204020204" pitchFamily="34" charset="-122"/>
                </a:rPr>
                <a:t>单击此处添加该处的章节标题</a:t>
              </a:r>
              <a:endParaRPr lang="zh-CN" altLang="en-US" sz="2000" dirty="0">
                <a:solidFill>
                  <a:srgbClr val="0069B8"/>
                </a:solidFill>
                <a:latin typeface="微软雅黑" panose="020B0503020204020204" pitchFamily="34" charset="-122"/>
                <a:ea typeface="微软雅黑" panose="020B0503020204020204" pitchFamily="34" charset="-122"/>
              </a:endParaRPr>
            </a:p>
          </p:txBody>
        </p:sp>
        <p:sp>
          <p:nvSpPr>
            <p:cNvPr id="8" name="圆角矩形 7"/>
            <p:cNvSpPr/>
            <p:nvPr/>
          </p:nvSpPr>
          <p:spPr>
            <a:xfrm>
              <a:off x="1284714" y="2223491"/>
              <a:ext cx="4235330" cy="533890"/>
            </a:xfrm>
            <a:prstGeom prst="roundRect">
              <a:avLst>
                <a:gd name="adj" fmla="val 50000"/>
              </a:avLst>
            </a:prstGeom>
            <a:noFill/>
            <a:ln>
              <a:solidFill>
                <a:srgbClr val="0069B8"/>
              </a:solidFill>
            </a:ln>
            <a:effectLst>
              <a:outerShdw blurRad="635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1857470" y="2864763"/>
            <a:ext cx="4235330" cy="533890"/>
            <a:chOff x="1284714" y="2223491"/>
            <a:chExt cx="4235330" cy="533890"/>
          </a:xfrm>
        </p:grpSpPr>
        <p:sp>
          <p:nvSpPr>
            <p:cNvPr id="29" name="椭圆 28"/>
            <p:cNvSpPr/>
            <p:nvPr/>
          </p:nvSpPr>
          <p:spPr>
            <a:xfrm>
              <a:off x="1284714" y="2223491"/>
              <a:ext cx="533890" cy="533890"/>
            </a:xfrm>
            <a:prstGeom prst="ellipse">
              <a:avLst/>
            </a:prstGeom>
            <a:solidFill>
              <a:srgbClr val="0069B8"/>
            </a:solidFill>
            <a:ln>
              <a:noFill/>
            </a:ln>
            <a:effectLst>
              <a:innerShdw dist="88900" dir="189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文本框 29"/>
            <p:cNvSpPr txBox="1"/>
            <p:nvPr/>
          </p:nvSpPr>
          <p:spPr>
            <a:xfrm>
              <a:off x="1341505" y="2326332"/>
              <a:ext cx="450764"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sp>
          <p:nvSpPr>
            <p:cNvPr id="31" name="文本框 30"/>
            <p:cNvSpPr txBox="1"/>
            <p:nvPr/>
          </p:nvSpPr>
          <p:spPr>
            <a:xfrm>
              <a:off x="1931560" y="2308678"/>
              <a:ext cx="3518912" cy="400110"/>
            </a:xfrm>
            <a:prstGeom prst="rect">
              <a:avLst/>
            </a:prstGeom>
            <a:noFill/>
          </p:spPr>
          <p:txBody>
            <a:bodyPr wrap="none" rtlCol="0">
              <a:spAutoFit/>
            </a:bodyPr>
            <a:lstStyle/>
            <a:p>
              <a:r>
                <a:rPr lang="zh-CN" altLang="en-US" sz="2000" dirty="0">
                  <a:solidFill>
                    <a:srgbClr val="0069B8"/>
                  </a:solidFill>
                  <a:latin typeface="微软雅黑" panose="020B0503020204020204" pitchFamily="34" charset="-122"/>
                  <a:ea typeface="微软雅黑" panose="020B0503020204020204" pitchFamily="34" charset="-122"/>
                </a:rPr>
                <a:t>单击此处添加该处的章节标题</a:t>
              </a:r>
              <a:endParaRPr lang="zh-CN" altLang="en-US" sz="2000" dirty="0">
                <a:solidFill>
                  <a:srgbClr val="0069B8"/>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1284714" y="2223491"/>
              <a:ext cx="4235330" cy="533890"/>
            </a:xfrm>
            <a:prstGeom prst="roundRect">
              <a:avLst>
                <a:gd name="adj" fmla="val 50000"/>
              </a:avLst>
            </a:prstGeom>
            <a:noFill/>
            <a:ln>
              <a:solidFill>
                <a:srgbClr val="0069B8"/>
              </a:solidFill>
            </a:ln>
            <a:effectLst>
              <a:outerShdw blurRad="635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1857470" y="3548770"/>
            <a:ext cx="4235330" cy="533890"/>
            <a:chOff x="1284714" y="2223491"/>
            <a:chExt cx="4235330" cy="533890"/>
          </a:xfrm>
        </p:grpSpPr>
        <p:sp>
          <p:nvSpPr>
            <p:cNvPr id="37" name="椭圆 36"/>
            <p:cNvSpPr/>
            <p:nvPr/>
          </p:nvSpPr>
          <p:spPr>
            <a:xfrm>
              <a:off x="1284714" y="2223491"/>
              <a:ext cx="533890" cy="533890"/>
            </a:xfrm>
            <a:prstGeom prst="ellipse">
              <a:avLst/>
            </a:prstGeom>
            <a:solidFill>
              <a:srgbClr val="0069B8"/>
            </a:solidFill>
            <a:ln>
              <a:noFill/>
            </a:ln>
            <a:effectLst>
              <a:innerShdw dist="88900" dir="189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8" name="文本框 37"/>
            <p:cNvSpPr txBox="1"/>
            <p:nvPr/>
          </p:nvSpPr>
          <p:spPr>
            <a:xfrm>
              <a:off x="1341505" y="2326332"/>
              <a:ext cx="458780"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03</a:t>
              </a:r>
              <a:endParaRPr lang="zh-CN" altLang="en-US" sz="2000" dirty="0">
                <a:solidFill>
                  <a:schemeClr val="bg1"/>
                </a:solidFill>
                <a:latin typeface="Impact" panose="020B0806030902050204" pitchFamily="34" charset="0"/>
              </a:endParaRPr>
            </a:p>
          </p:txBody>
        </p:sp>
        <p:sp>
          <p:nvSpPr>
            <p:cNvPr id="42" name="文本框 41"/>
            <p:cNvSpPr txBox="1"/>
            <p:nvPr/>
          </p:nvSpPr>
          <p:spPr>
            <a:xfrm>
              <a:off x="1931560" y="2308678"/>
              <a:ext cx="3518912" cy="400110"/>
            </a:xfrm>
            <a:prstGeom prst="rect">
              <a:avLst/>
            </a:prstGeom>
            <a:noFill/>
          </p:spPr>
          <p:txBody>
            <a:bodyPr wrap="none" rtlCol="0">
              <a:spAutoFit/>
            </a:bodyPr>
            <a:lstStyle/>
            <a:p>
              <a:r>
                <a:rPr lang="zh-CN" altLang="en-US" sz="2000" dirty="0">
                  <a:solidFill>
                    <a:srgbClr val="0069B8"/>
                  </a:solidFill>
                  <a:latin typeface="微软雅黑" panose="020B0503020204020204" pitchFamily="34" charset="-122"/>
                  <a:ea typeface="微软雅黑" panose="020B0503020204020204" pitchFamily="34" charset="-122"/>
                </a:rPr>
                <a:t>单击此处添加该处的章节标题</a:t>
              </a:r>
              <a:endParaRPr lang="zh-CN" altLang="en-US" sz="2000" dirty="0">
                <a:solidFill>
                  <a:srgbClr val="0069B8"/>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1284714" y="2223491"/>
              <a:ext cx="4235330" cy="533890"/>
            </a:xfrm>
            <a:prstGeom prst="roundRect">
              <a:avLst>
                <a:gd name="adj" fmla="val 50000"/>
              </a:avLst>
            </a:prstGeom>
            <a:noFill/>
            <a:ln>
              <a:solidFill>
                <a:srgbClr val="0069B8"/>
              </a:solidFill>
            </a:ln>
            <a:effectLst>
              <a:outerShdw blurRad="635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1857470" y="4232777"/>
            <a:ext cx="4235330" cy="533890"/>
            <a:chOff x="1284714" y="2223491"/>
            <a:chExt cx="4235330" cy="533890"/>
          </a:xfrm>
        </p:grpSpPr>
        <p:sp>
          <p:nvSpPr>
            <p:cNvPr id="48" name="椭圆 47"/>
            <p:cNvSpPr/>
            <p:nvPr/>
          </p:nvSpPr>
          <p:spPr>
            <a:xfrm>
              <a:off x="1284714" y="2223491"/>
              <a:ext cx="533890" cy="533890"/>
            </a:xfrm>
            <a:prstGeom prst="ellipse">
              <a:avLst/>
            </a:prstGeom>
            <a:solidFill>
              <a:srgbClr val="0069B8"/>
            </a:solidFill>
            <a:ln>
              <a:noFill/>
            </a:ln>
            <a:effectLst>
              <a:innerShdw dist="88900" dir="189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6" name="文本框 55"/>
            <p:cNvSpPr txBox="1"/>
            <p:nvPr/>
          </p:nvSpPr>
          <p:spPr>
            <a:xfrm>
              <a:off x="1341505" y="2326332"/>
              <a:ext cx="450764"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04</a:t>
              </a:r>
              <a:endParaRPr lang="zh-CN" altLang="en-US" sz="2000" dirty="0">
                <a:solidFill>
                  <a:schemeClr val="bg1"/>
                </a:solidFill>
                <a:latin typeface="Impact" panose="020B0806030902050204" pitchFamily="34" charset="0"/>
              </a:endParaRPr>
            </a:p>
          </p:txBody>
        </p:sp>
        <p:sp>
          <p:nvSpPr>
            <p:cNvPr id="57" name="文本框 56"/>
            <p:cNvSpPr txBox="1"/>
            <p:nvPr/>
          </p:nvSpPr>
          <p:spPr>
            <a:xfrm>
              <a:off x="1931560" y="2308678"/>
              <a:ext cx="3518912" cy="400110"/>
            </a:xfrm>
            <a:prstGeom prst="rect">
              <a:avLst/>
            </a:prstGeom>
            <a:noFill/>
          </p:spPr>
          <p:txBody>
            <a:bodyPr wrap="none" rtlCol="0">
              <a:spAutoFit/>
            </a:bodyPr>
            <a:lstStyle/>
            <a:p>
              <a:r>
                <a:rPr lang="zh-CN" altLang="en-US" sz="2000" dirty="0">
                  <a:solidFill>
                    <a:srgbClr val="0069B8"/>
                  </a:solidFill>
                  <a:latin typeface="微软雅黑" panose="020B0503020204020204" pitchFamily="34" charset="-122"/>
                  <a:ea typeface="微软雅黑" panose="020B0503020204020204" pitchFamily="34" charset="-122"/>
                </a:rPr>
                <a:t>单击此处添加该处的章节标题</a:t>
              </a:r>
              <a:endParaRPr lang="zh-CN" altLang="en-US" sz="2000" dirty="0">
                <a:solidFill>
                  <a:srgbClr val="0069B8"/>
                </a:solidFill>
                <a:latin typeface="微软雅黑" panose="020B0503020204020204" pitchFamily="34" charset="-122"/>
                <a:ea typeface="微软雅黑" panose="020B0503020204020204" pitchFamily="34" charset="-122"/>
              </a:endParaRPr>
            </a:p>
          </p:txBody>
        </p:sp>
        <p:sp>
          <p:nvSpPr>
            <p:cNvPr id="58" name="圆角矩形 57"/>
            <p:cNvSpPr/>
            <p:nvPr/>
          </p:nvSpPr>
          <p:spPr>
            <a:xfrm>
              <a:off x="1284714" y="2223491"/>
              <a:ext cx="4235330" cy="533890"/>
            </a:xfrm>
            <a:prstGeom prst="roundRect">
              <a:avLst>
                <a:gd name="adj" fmla="val 50000"/>
              </a:avLst>
            </a:prstGeom>
            <a:noFill/>
            <a:ln>
              <a:solidFill>
                <a:srgbClr val="0069B8"/>
              </a:solidFill>
            </a:ln>
            <a:effectLst>
              <a:outerShdw blurRad="635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1857470" y="4916784"/>
            <a:ext cx="4235330" cy="533890"/>
            <a:chOff x="1284714" y="2223491"/>
            <a:chExt cx="4235330" cy="533890"/>
          </a:xfrm>
        </p:grpSpPr>
        <p:sp>
          <p:nvSpPr>
            <p:cNvPr id="60" name="椭圆 59"/>
            <p:cNvSpPr/>
            <p:nvPr/>
          </p:nvSpPr>
          <p:spPr>
            <a:xfrm>
              <a:off x="1284714" y="2223491"/>
              <a:ext cx="533890" cy="533890"/>
            </a:xfrm>
            <a:prstGeom prst="ellipse">
              <a:avLst/>
            </a:prstGeom>
            <a:solidFill>
              <a:srgbClr val="0069B8"/>
            </a:solidFill>
            <a:ln>
              <a:noFill/>
            </a:ln>
            <a:effectLst>
              <a:innerShdw dist="88900" dir="189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1" name="文本框 60"/>
            <p:cNvSpPr txBox="1"/>
            <p:nvPr/>
          </p:nvSpPr>
          <p:spPr>
            <a:xfrm>
              <a:off x="1341505" y="2326332"/>
              <a:ext cx="460382"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05</a:t>
              </a:r>
              <a:endParaRPr lang="zh-CN" altLang="en-US" sz="2000" dirty="0">
                <a:solidFill>
                  <a:schemeClr val="bg1"/>
                </a:solidFill>
                <a:latin typeface="Impact" panose="020B0806030902050204" pitchFamily="34" charset="0"/>
              </a:endParaRPr>
            </a:p>
          </p:txBody>
        </p:sp>
        <p:sp>
          <p:nvSpPr>
            <p:cNvPr id="62" name="文本框 61"/>
            <p:cNvSpPr txBox="1"/>
            <p:nvPr/>
          </p:nvSpPr>
          <p:spPr>
            <a:xfrm>
              <a:off x="1931560" y="2308678"/>
              <a:ext cx="3518912" cy="400110"/>
            </a:xfrm>
            <a:prstGeom prst="rect">
              <a:avLst/>
            </a:prstGeom>
            <a:noFill/>
          </p:spPr>
          <p:txBody>
            <a:bodyPr wrap="none" rtlCol="0">
              <a:spAutoFit/>
            </a:bodyPr>
            <a:lstStyle/>
            <a:p>
              <a:r>
                <a:rPr lang="zh-CN" altLang="en-US" sz="2000" dirty="0">
                  <a:solidFill>
                    <a:srgbClr val="0069B8"/>
                  </a:solidFill>
                  <a:latin typeface="微软雅黑" panose="020B0503020204020204" pitchFamily="34" charset="-122"/>
                  <a:ea typeface="微软雅黑" panose="020B0503020204020204" pitchFamily="34" charset="-122"/>
                </a:rPr>
                <a:t>单击此处添加该处的章节标题</a:t>
              </a:r>
              <a:endParaRPr lang="zh-CN" altLang="en-US" sz="2000" dirty="0">
                <a:solidFill>
                  <a:srgbClr val="0069B8"/>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1284714" y="2223491"/>
              <a:ext cx="4235330" cy="533890"/>
            </a:xfrm>
            <a:prstGeom prst="roundRect">
              <a:avLst>
                <a:gd name="adj" fmla="val 50000"/>
              </a:avLst>
            </a:prstGeom>
            <a:noFill/>
            <a:ln>
              <a:solidFill>
                <a:srgbClr val="0069B8"/>
              </a:solidFill>
            </a:ln>
            <a:effectLst>
              <a:outerShdw blurRad="635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p:cNvPicPr>
            <a:picLocks noChangeAspect="1"/>
          </p:cNvPicPr>
          <p:nvPr/>
        </p:nvPicPr>
        <p:blipFill>
          <a:blip r:embed="rId1"/>
          <a:stretch>
            <a:fillRect/>
          </a:stretch>
        </p:blipFill>
        <p:spPr>
          <a:xfrm rot="21242242">
            <a:off x="7733521" y="2119726"/>
            <a:ext cx="3131118" cy="2095866"/>
          </a:xfrm>
          <a:prstGeom prst="rect">
            <a:avLst/>
          </a:prstGeom>
          <a:ln w="34925" cap="sq">
            <a:solidFill>
              <a:schemeClr val="bg1"/>
            </a:solidFill>
            <a:miter lim="800000"/>
            <a:headEnd/>
            <a:tailEnd/>
          </a:ln>
          <a:effectLst>
            <a:outerShdw blurRad="50800" dist="38100" dir="5400000" algn="t" rotWithShape="0">
              <a:prstClr val="black">
                <a:alpha val="40000"/>
              </a:prstClr>
            </a:outerShdw>
          </a:effectLst>
        </p:spPr>
      </p:pic>
      <p:pic>
        <p:nvPicPr>
          <p:cNvPr id="16" name="图片 15"/>
          <p:cNvPicPr>
            <a:picLocks noChangeAspect="1"/>
          </p:cNvPicPr>
          <p:nvPr/>
        </p:nvPicPr>
        <p:blipFill>
          <a:blip r:embed="rId2"/>
          <a:stretch>
            <a:fillRect/>
          </a:stretch>
        </p:blipFill>
        <p:spPr>
          <a:xfrm>
            <a:off x="7370552" y="3744749"/>
            <a:ext cx="2384032" cy="1581847"/>
          </a:xfrm>
          <a:prstGeom prst="rect">
            <a:avLst/>
          </a:prstGeom>
          <a:ln w="34925" cap="sq">
            <a:solidFill>
              <a:schemeClr val="bg1"/>
            </a:solidFill>
            <a:miter lim="800000"/>
            <a:headEnd/>
            <a:tailEnd/>
          </a:ln>
          <a:effectLst>
            <a:outerShdw blurRad="50800" dist="38100" dir="5400000" algn="t" rotWithShape="0">
              <a:prstClr val="black">
                <a:alpha val="40000"/>
              </a:prstClr>
            </a:outerShdw>
          </a:effectLst>
        </p:spPr>
      </p:pic>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2" presetClass="entr" presetSubtype="8" fill="hold" nodeType="afterEffect" p14:presetBounceEnd="24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24000">
                                          <p:cBhvr additive="base">
                                            <p:cTn id="15" dur="750" fill="hold"/>
                                            <p:tgtEl>
                                              <p:spTgt spid="11"/>
                                            </p:tgtEl>
                                            <p:attrNameLst>
                                              <p:attrName>ppt_x</p:attrName>
                                            </p:attrNameLst>
                                          </p:cBhvr>
                                          <p:tavLst>
                                            <p:tav tm="0">
                                              <p:val>
                                                <p:strVal val="0-#ppt_w/2"/>
                                              </p:val>
                                            </p:tav>
                                            <p:tav tm="100000">
                                              <p:val>
                                                <p:strVal val="#ppt_x"/>
                                              </p:val>
                                            </p:tav>
                                          </p:tavLst>
                                        </p:anim>
                                        <p:anim calcmode="lin" valueType="num" p14:bounceEnd="24000">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4000">
                                      <p:stCondLst>
                                        <p:cond delay="100"/>
                                      </p:stCondLst>
                                      <p:childTnLst>
                                        <p:set>
                                          <p:cBhvr>
                                            <p:cTn id="18" dur="1" fill="hold">
                                              <p:stCondLst>
                                                <p:cond delay="0"/>
                                              </p:stCondLst>
                                            </p:cTn>
                                            <p:tgtEl>
                                              <p:spTgt spid="28"/>
                                            </p:tgtEl>
                                            <p:attrNameLst>
                                              <p:attrName>style.visibility</p:attrName>
                                            </p:attrNameLst>
                                          </p:cBhvr>
                                          <p:to>
                                            <p:strVal val="visible"/>
                                          </p:to>
                                        </p:set>
                                        <p:anim calcmode="lin" valueType="num" p14:bounceEnd="24000">
                                          <p:cBhvr additive="base">
                                            <p:cTn id="19" dur="750" fill="hold"/>
                                            <p:tgtEl>
                                              <p:spTgt spid="28"/>
                                            </p:tgtEl>
                                            <p:attrNameLst>
                                              <p:attrName>ppt_x</p:attrName>
                                            </p:attrNameLst>
                                          </p:cBhvr>
                                          <p:tavLst>
                                            <p:tav tm="0">
                                              <p:val>
                                                <p:strVal val="0-#ppt_w/2"/>
                                              </p:val>
                                            </p:tav>
                                            <p:tav tm="100000">
                                              <p:val>
                                                <p:strVal val="#ppt_x"/>
                                              </p:val>
                                            </p:tav>
                                          </p:tavLst>
                                        </p:anim>
                                        <p:anim calcmode="lin" valueType="num" p14:bounceEnd="24000">
                                          <p:cBhvr additive="base">
                                            <p:cTn id="20" dur="75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24000">
                                      <p:stCondLst>
                                        <p:cond delay="200"/>
                                      </p:stCondLst>
                                      <p:childTnLst>
                                        <p:set>
                                          <p:cBhvr>
                                            <p:cTn id="22" dur="1" fill="hold">
                                              <p:stCondLst>
                                                <p:cond delay="0"/>
                                              </p:stCondLst>
                                            </p:cTn>
                                            <p:tgtEl>
                                              <p:spTgt spid="33"/>
                                            </p:tgtEl>
                                            <p:attrNameLst>
                                              <p:attrName>style.visibility</p:attrName>
                                            </p:attrNameLst>
                                          </p:cBhvr>
                                          <p:to>
                                            <p:strVal val="visible"/>
                                          </p:to>
                                        </p:set>
                                        <p:anim calcmode="lin" valueType="num" p14:bounceEnd="24000">
                                          <p:cBhvr additive="base">
                                            <p:cTn id="23" dur="750" fill="hold"/>
                                            <p:tgtEl>
                                              <p:spTgt spid="33"/>
                                            </p:tgtEl>
                                            <p:attrNameLst>
                                              <p:attrName>ppt_x</p:attrName>
                                            </p:attrNameLst>
                                          </p:cBhvr>
                                          <p:tavLst>
                                            <p:tav tm="0">
                                              <p:val>
                                                <p:strVal val="0-#ppt_w/2"/>
                                              </p:val>
                                            </p:tav>
                                            <p:tav tm="100000">
                                              <p:val>
                                                <p:strVal val="#ppt_x"/>
                                              </p:val>
                                            </p:tav>
                                          </p:tavLst>
                                        </p:anim>
                                        <p:anim calcmode="lin" valueType="num" p14:bounceEnd="24000">
                                          <p:cBhvr additive="base">
                                            <p:cTn id="24" dur="75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24000">
                                      <p:stCondLst>
                                        <p:cond delay="300"/>
                                      </p:stCondLst>
                                      <p:childTnLst>
                                        <p:set>
                                          <p:cBhvr>
                                            <p:cTn id="26" dur="1" fill="hold">
                                              <p:stCondLst>
                                                <p:cond delay="0"/>
                                              </p:stCondLst>
                                            </p:cTn>
                                            <p:tgtEl>
                                              <p:spTgt spid="47"/>
                                            </p:tgtEl>
                                            <p:attrNameLst>
                                              <p:attrName>style.visibility</p:attrName>
                                            </p:attrNameLst>
                                          </p:cBhvr>
                                          <p:to>
                                            <p:strVal val="visible"/>
                                          </p:to>
                                        </p:set>
                                        <p:anim calcmode="lin" valueType="num" p14:bounceEnd="24000">
                                          <p:cBhvr additive="base">
                                            <p:cTn id="27" dur="750" fill="hold"/>
                                            <p:tgtEl>
                                              <p:spTgt spid="47"/>
                                            </p:tgtEl>
                                            <p:attrNameLst>
                                              <p:attrName>ppt_x</p:attrName>
                                            </p:attrNameLst>
                                          </p:cBhvr>
                                          <p:tavLst>
                                            <p:tav tm="0">
                                              <p:val>
                                                <p:strVal val="0-#ppt_w/2"/>
                                              </p:val>
                                            </p:tav>
                                            <p:tav tm="100000">
                                              <p:val>
                                                <p:strVal val="#ppt_x"/>
                                              </p:val>
                                            </p:tav>
                                          </p:tavLst>
                                        </p:anim>
                                        <p:anim calcmode="lin" valueType="num" p14:bounceEnd="24000">
                                          <p:cBhvr additive="base">
                                            <p:cTn id="28" dur="75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14:presetBounceEnd="24000">
                                      <p:stCondLst>
                                        <p:cond delay="400"/>
                                      </p:stCondLst>
                                      <p:childTnLst>
                                        <p:set>
                                          <p:cBhvr>
                                            <p:cTn id="30" dur="1" fill="hold">
                                              <p:stCondLst>
                                                <p:cond delay="0"/>
                                              </p:stCondLst>
                                            </p:cTn>
                                            <p:tgtEl>
                                              <p:spTgt spid="59"/>
                                            </p:tgtEl>
                                            <p:attrNameLst>
                                              <p:attrName>style.visibility</p:attrName>
                                            </p:attrNameLst>
                                          </p:cBhvr>
                                          <p:to>
                                            <p:strVal val="visible"/>
                                          </p:to>
                                        </p:set>
                                        <p:anim calcmode="lin" valueType="num" p14:bounceEnd="24000">
                                          <p:cBhvr additive="base">
                                            <p:cTn id="31" dur="750" fill="hold"/>
                                            <p:tgtEl>
                                              <p:spTgt spid="59"/>
                                            </p:tgtEl>
                                            <p:attrNameLst>
                                              <p:attrName>ppt_x</p:attrName>
                                            </p:attrNameLst>
                                          </p:cBhvr>
                                          <p:tavLst>
                                            <p:tav tm="0">
                                              <p:val>
                                                <p:strVal val="0-#ppt_w/2"/>
                                              </p:val>
                                            </p:tav>
                                            <p:tav tm="100000">
                                              <p:val>
                                                <p:strVal val="#ppt_x"/>
                                              </p:val>
                                            </p:tav>
                                          </p:tavLst>
                                        </p:anim>
                                        <p:anim calcmode="lin" valueType="num" p14:bounceEnd="24000">
                                          <p:cBhvr additive="base">
                                            <p:cTn id="32" dur="750" fill="hold"/>
                                            <p:tgtEl>
                                              <p:spTgt spid="59"/>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par>
                                    <p:cTn id="40" presetID="31"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fltVal val="0"/>
                                              </p:val>
                                            </p:tav>
                                            <p:tav tm="100000">
                                              <p:val>
                                                <p:strVal val="#ppt_w"/>
                                              </p:val>
                                            </p:tav>
                                          </p:tavLst>
                                        </p:anim>
                                        <p:anim calcmode="lin" valueType="num">
                                          <p:cBhvr>
                                            <p:cTn id="43" dur="1000" fill="hold"/>
                                            <p:tgtEl>
                                              <p:spTgt spid="15"/>
                                            </p:tgtEl>
                                            <p:attrNameLst>
                                              <p:attrName>ppt_h</p:attrName>
                                            </p:attrNameLst>
                                          </p:cBhvr>
                                          <p:tavLst>
                                            <p:tav tm="0">
                                              <p:val>
                                                <p:fltVal val="0"/>
                                              </p:val>
                                            </p:tav>
                                            <p:tav tm="100000">
                                              <p:val>
                                                <p:strVal val="#ppt_h"/>
                                              </p:val>
                                            </p:tav>
                                          </p:tavLst>
                                        </p:anim>
                                        <p:anim calcmode="lin" valueType="num">
                                          <p:cBhvr>
                                            <p:cTn id="44" dur="1000" fill="hold"/>
                                            <p:tgtEl>
                                              <p:spTgt spid="15"/>
                                            </p:tgtEl>
                                            <p:attrNameLst>
                                              <p:attrName>style.rotation</p:attrName>
                                            </p:attrNameLst>
                                          </p:cBhvr>
                                          <p:tavLst>
                                            <p:tav tm="0">
                                              <p:val>
                                                <p:fltVal val="90"/>
                                              </p:val>
                                            </p:tav>
                                            <p:tav tm="100000">
                                              <p:val>
                                                <p:fltVal val="0"/>
                                              </p:val>
                                            </p:tav>
                                          </p:tavLst>
                                        </p:anim>
                                        <p:animEffect transition="in" filter="fade">
                                          <p:cBhvr>
                                            <p:cTn id="4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0-#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fill="hold"/>
                                            <p:tgtEl>
                                              <p:spTgt spid="28"/>
                                            </p:tgtEl>
                                            <p:attrNameLst>
                                              <p:attrName>ppt_x</p:attrName>
                                            </p:attrNameLst>
                                          </p:cBhvr>
                                          <p:tavLst>
                                            <p:tav tm="0">
                                              <p:val>
                                                <p:strVal val="0-#ppt_w/2"/>
                                              </p:val>
                                            </p:tav>
                                            <p:tav tm="100000">
                                              <p:val>
                                                <p:strVal val="#ppt_x"/>
                                              </p:val>
                                            </p:tav>
                                          </p:tavLst>
                                        </p:anim>
                                        <p:anim calcmode="lin" valueType="num">
                                          <p:cBhvr additive="base">
                                            <p:cTn id="20" dur="75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0-#ppt_w/2"/>
                                              </p:val>
                                            </p:tav>
                                            <p:tav tm="100000">
                                              <p:val>
                                                <p:strVal val="#ppt_x"/>
                                              </p:val>
                                            </p:tav>
                                          </p:tavLst>
                                        </p:anim>
                                        <p:anim calcmode="lin" valueType="num">
                                          <p:cBhvr additive="base">
                                            <p:cTn id="24" dur="75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30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750" fill="hold"/>
                                            <p:tgtEl>
                                              <p:spTgt spid="47"/>
                                            </p:tgtEl>
                                            <p:attrNameLst>
                                              <p:attrName>ppt_x</p:attrName>
                                            </p:attrNameLst>
                                          </p:cBhvr>
                                          <p:tavLst>
                                            <p:tav tm="0">
                                              <p:val>
                                                <p:strVal val="0-#ppt_w/2"/>
                                              </p:val>
                                            </p:tav>
                                            <p:tav tm="100000">
                                              <p:val>
                                                <p:strVal val="#ppt_x"/>
                                              </p:val>
                                            </p:tav>
                                          </p:tavLst>
                                        </p:anim>
                                        <p:anim calcmode="lin" valueType="num">
                                          <p:cBhvr additive="base">
                                            <p:cTn id="28" dur="75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40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750" fill="hold"/>
                                            <p:tgtEl>
                                              <p:spTgt spid="59"/>
                                            </p:tgtEl>
                                            <p:attrNameLst>
                                              <p:attrName>ppt_x</p:attrName>
                                            </p:attrNameLst>
                                          </p:cBhvr>
                                          <p:tavLst>
                                            <p:tav tm="0">
                                              <p:val>
                                                <p:strVal val="0-#ppt_w/2"/>
                                              </p:val>
                                            </p:tav>
                                            <p:tav tm="100000">
                                              <p:val>
                                                <p:strVal val="#ppt_x"/>
                                              </p:val>
                                            </p:tav>
                                          </p:tavLst>
                                        </p:anim>
                                        <p:anim calcmode="lin" valueType="num">
                                          <p:cBhvr additive="base">
                                            <p:cTn id="32" dur="750" fill="hold"/>
                                            <p:tgtEl>
                                              <p:spTgt spid="59"/>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par>
                                    <p:cTn id="40" presetID="31"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fltVal val="0"/>
                                              </p:val>
                                            </p:tav>
                                            <p:tav tm="100000">
                                              <p:val>
                                                <p:strVal val="#ppt_w"/>
                                              </p:val>
                                            </p:tav>
                                          </p:tavLst>
                                        </p:anim>
                                        <p:anim calcmode="lin" valueType="num">
                                          <p:cBhvr>
                                            <p:cTn id="43" dur="1000" fill="hold"/>
                                            <p:tgtEl>
                                              <p:spTgt spid="15"/>
                                            </p:tgtEl>
                                            <p:attrNameLst>
                                              <p:attrName>ppt_h</p:attrName>
                                            </p:attrNameLst>
                                          </p:cBhvr>
                                          <p:tavLst>
                                            <p:tav tm="0">
                                              <p:val>
                                                <p:fltVal val="0"/>
                                              </p:val>
                                            </p:tav>
                                            <p:tav tm="100000">
                                              <p:val>
                                                <p:strVal val="#ppt_h"/>
                                              </p:val>
                                            </p:tav>
                                          </p:tavLst>
                                        </p:anim>
                                        <p:anim calcmode="lin" valueType="num">
                                          <p:cBhvr>
                                            <p:cTn id="44" dur="1000" fill="hold"/>
                                            <p:tgtEl>
                                              <p:spTgt spid="15"/>
                                            </p:tgtEl>
                                            <p:attrNameLst>
                                              <p:attrName>style.rotation</p:attrName>
                                            </p:attrNameLst>
                                          </p:cBhvr>
                                          <p:tavLst>
                                            <p:tav tm="0">
                                              <p:val>
                                                <p:fltVal val="90"/>
                                              </p:val>
                                            </p:tav>
                                            <p:tav tm="100000">
                                              <p:val>
                                                <p:fltVal val="0"/>
                                              </p:val>
                                            </p:tav>
                                          </p:tavLst>
                                        </p:anim>
                                        <p:animEffect transition="in" filter="fade">
                                          <p:cBhvr>
                                            <p:cTn id="4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6454312" y="3566000"/>
            <a:ext cx="983198" cy="1621576"/>
            <a:chOff x="6048375" y="1195388"/>
            <a:chExt cx="1339850" cy="2209800"/>
          </a:xfrm>
        </p:grpSpPr>
        <p:sp>
          <p:nvSpPr>
            <p:cNvPr id="19" name="Freeform 15"/>
            <p:cNvSpPr/>
            <p:nvPr/>
          </p:nvSpPr>
          <p:spPr bwMode="auto">
            <a:xfrm>
              <a:off x="6802438" y="2051050"/>
              <a:ext cx="433388" cy="533400"/>
            </a:xfrm>
            <a:custGeom>
              <a:avLst/>
              <a:gdLst>
                <a:gd name="T0" fmla="*/ 572 w 819"/>
                <a:gd name="T1" fmla="*/ 0 h 1008"/>
                <a:gd name="T2" fmla="*/ 573 w 819"/>
                <a:gd name="T3" fmla="*/ 80 h 1008"/>
                <a:gd name="T4" fmla="*/ 569 w 819"/>
                <a:gd name="T5" fmla="*/ 202 h 1008"/>
                <a:gd name="T6" fmla="*/ 559 w 819"/>
                <a:gd name="T7" fmla="*/ 316 h 1008"/>
                <a:gd name="T8" fmla="*/ 549 w 819"/>
                <a:gd name="T9" fmla="*/ 396 h 1008"/>
                <a:gd name="T10" fmla="*/ 543 w 819"/>
                <a:gd name="T11" fmla="*/ 438 h 1008"/>
                <a:gd name="T12" fmla="*/ 536 w 819"/>
                <a:gd name="T13" fmla="*/ 494 h 1008"/>
                <a:gd name="T14" fmla="*/ 532 w 819"/>
                <a:gd name="T15" fmla="*/ 546 h 1008"/>
                <a:gd name="T16" fmla="*/ 532 w 819"/>
                <a:gd name="T17" fmla="*/ 593 h 1008"/>
                <a:gd name="T18" fmla="*/ 536 w 819"/>
                <a:gd name="T19" fmla="*/ 637 h 1008"/>
                <a:gd name="T20" fmla="*/ 545 w 819"/>
                <a:gd name="T21" fmla="*/ 677 h 1008"/>
                <a:gd name="T22" fmla="*/ 556 w 819"/>
                <a:gd name="T23" fmla="*/ 715 h 1008"/>
                <a:gd name="T24" fmla="*/ 569 w 819"/>
                <a:gd name="T25" fmla="*/ 750 h 1008"/>
                <a:gd name="T26" fmla="*/ 588 w 819"/>
                <a:gd name="T27" fmla="*/ 782 h 1008"/>
                <a:gd name="T28" fmla="*/ 608 w 819"/>
                <a:gd name="T29" fmla="*/ 813 h 1008"/>
                <a:gd name="T30" fmla="*/ 631 w 819"/>
                <a:gd name="T31" fmla="*/ 841 h 1008"/>
                <a:gd name="T32" fmla="*/ 686 w 819"/>
                <a:gd name="T33" fmla="*/ 895 h 1008"/>
                <a:gd name="T34" fmla="*/ 749 w 819"/>
                <a:gd name="T35" fmla="*/ 944 h 1008"/>
                <a:gd name="T36" fmla="*/ 819 w 819"/>
                <a:gd name="T37" fmla="*/ 994 h 1008"/>
                <a:gd name="T38" fmla="*/ 794 w 819"/>
                <a:gd name="T39" fmla="*/ 996 h 1008"/>
                <a:gd name="T40" fmla="*/ 681 w 819"/>
                <a:gd name="T41" fmla="*/ 1005 h 1008"/>
                <a:gd name="T42" fmla="*/ 573 w 819"/>
                <a:gd name="T43" fmla="*/ 1008 h 1008"/>
                <a:gd name="T44" fmla="*/ 453 w 819"/>
                <a:gd name="T45" fmla="*/ 1005 h 1008"/>
                <a:gd name="T46" fmla="*/ 364 w 819"/>
                <a:gd name="T47" fmla="*/ 996 h 1008"/>
                <a:gd name="T48" fmla="*/ 307 w 819"/>
                <a:gd name="T49" fmla="*/ 986 h 1008"/>
                <a:gd name="T50" fmla="*/ 254 w 819"/>
                <a:gd name="T51" fmla="*/ 972 h 1008"/>
                <a:gd name="T52" fmla="*/ 207 w 819"/>
                <a:gd name="T53" fmla="*/ 955 h 1008"/>
                <a:gd name="T54" fmla="*/ 166 w 819"/>
                <a:gd name="T55" fmla="*/ 933 h 1008"/>
                <a:gd name="T56" fmla="*/ 135 w 819"/>
                <a:gd name="T57" fmla="*/ 906 h 1008"/>
                <a:gd name="T58" fmla="*/ 123 w 819"/>
                <a:gd name="T59" fmla="*/ 890 h 1008"/>
                <a:gd name="T60" fmla="*/ 113 w 819"/>
                <a:gd name="T61" fmla="*/ 873 h 1008"/>
                <a:gd name="T62" fmla="*/ 93 w 819"/>
                <a:gd name="T63" fmla="*/ 838 h 1008"/>
                <a:gd name="T64" fmla="*/ 69 w 819"/>
                <a:gd name="T65" fmla="*/ 781 h 1008"/>
                <a:gd name="T66" fmla="*/ 43 w 819"/>
                <a:gd name="T67" fmla="*/ 698 h 1008"/>
                <a:gd name="T68" fmla="*/ 24 w 819"/>
                <a:gd name="T69" fmla="*/ 615 h 1008"/>
                <a:gd name="T70" fmla="*/ 11 w 819"/>
                <a:gd name="T71" fmla="*/ 534 h 1008"/>
                <a:gd name="T72" fmla="*/ 4 w 819"/>
                <a:gd name="T73" fmla="*/ 463 h 1008"/>
                <a:gd name="T74" fmla="*/ 0 w 819"/>
                <a:gd name="T75" fmla="*/ 403 h 1008"/>
                <a:gd name="T76" fmla="*/ 1 w 819"/>
                <a:gd name="T77" fmla="*/ 360 h 1008"/>
                <a:gd name="T78" fmla="*/ 3 w 819"/>
                <a:gd name="T79" fmla="*/ 346 h 1008"/>
                <a:gd name="T80" fmla="*/ 16 w 819"/>
                <a:gd name="T81" fmla="*/ 294 h 1008"/>
                <a:gd name="T82" fmla="*/ 41 w 819"/>
                <a:gd name="T83" fmla="*/ 249 h 1008"/>
                <a:gd name="T84" fmla="*/ 72 w 819"/>
                <a:gd name="T85" fmla="*/ 207 h 1008"/>
                <a:gd name="T86" fmla="*/ 111 w 819"/>
                <a:gd name="T87" fmla="*/ 171 h 1008"/>
                <a:gd name="T88" fmla="*/ 155 w 819"/>
                <a:gd name="T89" fmla="*/ 139 h 1008"/>
                <a:gd name="T90" fmla="*/ 203 w 819"/>
                <a:gd name="T91" fmla="*/ 110 h 1008"/>
                <a:gd name="T92" fmla="*/ 254 w 819"/>
                <a:gd name="T93" fmla="*/ 85 h 1008"/>
                <a:gd name="T94" fmla="*/ 304 w 819"/>
                <a:gd name="T95" fmla="*/ 64 h 1008"/>
                <a:gd name="T96" fmla="*/ 403 w 819"/>
                <a:gd name="T97" fmla="*/ 33 h 1008"/>
                <a:gd name="T98" fmla="*/ 489 w 819"/>
                <a:gd name="T99" fmla="*/ 14 h 1008"/>
                <a:gd name="T100" fmla="*/ 549 w 819"/>
                <a:gd name="T101" fmla="*/ 4 h 1008"/>
                <a:gd name="T102" fmla="*/ 572 w 819"/>
                <a:gd name="T103"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1008">
                  <a:moveTo>
                    <a:pt x="572" y="0"/>
                  </a:moveTo>
                  <a:lnTo>
                    <a:pt x="572" y="0"/>
                  </a:lnTo>
                  <a:lnTo>
                    <a:pt x="573" y="37"/>
                  </a:lnTo>
                  <a:lnTo>
                    <a:pt x="573" y="80"/>
                  </a:lnTo>
                  <a:lnTo>
                    <a:pt x="572" y="136"/>
                  </a:lnTo>
                  <a:lnTo>
                    <a:pt x="569" y="202"/>
                  </a:lnTo>
                  <a:lnTo>
                    <a:pt x="563" y="276"/>
                  </a:lnTo>
                  <a:lnTo>
                    <a:pt x="559" y="316"/>
                  </a:lnTo>
                  <a:lnTo>
                    <a:pt x="556" y="355"/>
                  </a:lnTo>
                  <a:lnTo>
                    <a:pt x="549" y="396"/>
                  </a:lnTo>
                  <a:lnTo>
                    <a:pt x="543" y="438"/>
                  </a:lnTo>
                  <a:lnTo>
                    <a:pt x="543" y="438"/>
                  </a:lnTo>
                  <a:lnTo>
                    <a:pt x="538" y="466"/>
                  </a:lnTo>
                  <a:lnTo>
                    <a:pt x="536" y="494"/>
                  </a:lnTo>
                  <a:lnTo>
                    <a:pt x="533" y="520"/>
                  </a:lnTo>
                  <a:lnTo>
                    <a:pt x="532" y="546"/>
                  </a:lnTo>
                  <a:lnTo>
                    <a:pt x="532" y="569"/>
                  </a:lnTo>
                  <a:lnTo>
                    <a:pt x="532" y="593"/>
                  </a:lnTo>
                  <a:lnTo>
                    <a:pt x="533" y="615"/>
                  </a:lnTo>
                  <a:lnTo>
                    <a:pt x="536" y="637"/>
                  </a:lnTo>
                  <a:lnTo>
                    <a:pt x="540" y="657"/>
                  </a:lnTo>
                  <a:lnTo>
                    <a:pt x="545" y="677"/>
                  </a:lnTo>
                  <a:lnTo>
                    <a:pt x="549" y="697"/>
                  </a:lnTo>
                  <a:lnTo>
                    <a:pt x="556" y="715"/>
                  </a:lnTo>
                  <a:lnTo>
                    <a:pt x="562" y="732"/>
                  </a:lnTo>
                  <a:lnTo>
                    <a:pt x="569" y="750"/>
                  </a:lnTo>
                  <a:lnTo>
                    <a:pt x="578" y="766"/>
                  </a:lnTo>
                  <a:lnTo>
                    <a:pt x="588" y="782"/>
                  </a:lnTo>
                  <a:lnTo>
                    <a:pt x="598" y="797"/>
                  </a:lnTo>
                  <a:lnTo>
                    <a:pt x="608" y="813"/>
                  </a:lnTo>
                  <a:lnTo>
                    <a:pt x="619" y="826"/>
                  </a:lnTo>
                  <a:lnTo>
                    <a:pt x="631" y="841"/>
                  </a:lnTo>
                  <a:lnTo>
                    <a:pt x="657" y="869"/>
                  </a:lnTo>
                  <a:lnTo>
                    <a:pt x="686" y="895"/>
                  </a:lnTo>
                  <a:lnTo>
                    <a:pt x="717" y="919"/>
                  </a:lnTo>
                  <a:lnTo>
                    <a:pt x="749" y="944"/>
                  </a:lnTo>
                  <a:lnTo>
                    <a:pt x="783" y="969"/>
                  </a:lnTo>
                  <a:lnTo>
                    <a:pt x="819" y="994"/>
                  </a:lnTo>
                  <a:lnTo>
                    <a:pt x="819" y="994"/>
                  </a:lnTo>
                  <a:lnTo>
                    <a:pt x="794" y="996"/>
                  </a:lnTo>
                  <a:lnTo>
                    <a:pt x="726" y="1002"/>
                  </a:lnTo>
                  <a:lnTo>
                    <a:pt x="681" y="1005"/>
                  </a:lnTo>
                  <a:lnTo>
                    <a:pt x="629" y="1007"/>
                  </a:lnTo>
                  <a:lnTo>
                    <a:pt x="573" y="1008"/>
                  </a:lnTo>
                  <a:lnTo>
                    <a:pt x="514" y="1007"/>
                  </a:lnTo>
                  <a:lnTo>
                    <a:pt x="453" y="1005"/>
                  </a:lnTo>
                  <a:lnTo>
                    <a:pt x="392" y="1000"/>
                  </a:lnTo>
                  <a:lnTo>
                    <a:pt x="364" y="996"/>
                  </a:lnTo>
                  <a:lnTo>
                    <a:pt x="334" y="991"/>
                  </a:lnTo>
                  <a:lnTo>
                    <a:pt x="307" y="986"/>
                  </a:lnTo>
                  <a:lnTo>
                    <a:pt x="280" y="980"/>
                  </a:lnTo>
                  <a:lnTo>
                    <a:pt x="254" y="972"/>
                  </a:lnTo>
                  <a:lnTo>
                    <a:pt x="229" y="965"/>
                  </a:lnTo>
                  <a:lnTo>
                    <a:pt x="207" y="955"/>
                  </a:lnTo>
                  <a:lnTo>
                    <a:pt x="186" y="945"/>
                  </a:lnTo>
                  <a:lnTo>
                    <a:pt x="166" y="933"/>
                  </a:lnTo>
                  <a:lnTo>
                    <a:pt x="150" y="921"/>
                  </a:lnTo>
                  <a:lnTo>
                    <a:pt x="135" y="906"/>
                  </a:lnTo>
                  <a:lnTo>
                    <a:pt x="129" y="898"/>
                  </a:lnTo>
                  <a:lnTo>
                    <a:pt x="123" y="890"/>
                  </a:lnTo>
                  <a:lnTo>
                    <a:pt x="123" y="890"/>
                  </a:lnTo>
                  <a:lnTo>
                    <a:pt x="113" y="873"/>
                  </a:lnTo>
                  <a:lnTo>
                    <a:pt x="103" y="856"/>
                  </a:lnTo>
                  <a:lnTo>
                    <a:pt x="93" y="838"/>
                  </a:lnTo>
                  <a:lnTo>
                    <a:pt x="84" y="819"/>
                  </a:lnTo>
                  <a:lnTo>
                    <a:pt x="69" y="781"/>
                  </a:lnTo>
                  <a:lnTo>
                    <a:pt x="55" y="740"/>
                  </a:lnTo>
                  <a:lnTo>
                    <a:pt x="43" y="698"/>
                  </a:lnTo>
                  <a:lnTo>
                    <a:pt x="32" y="657"/>
                  </a:lnTo>
                  <a:lnTo>
                    <a:pt x="24" y="615"/>
                  </a:lnTo>
                  <a:lnTo>
                    <a:pt x="16" y="574"/>
                  </a:lnTo>
                  <a:lnTo>
                    <a:pt x="11" y="534"/>
                  </a:lnTo>
                  <a:lnTo>
                    <a:pt x="6" y="497"/>
                  </a:lnTo>
                  <a:lnTo>
                    <a:pt x="4" y="463"/>
                  </a:lnTo>
                  <a:lnTo>
                    <a:pt x="1" y="431"/>
                  </a:lnTo>
                  <a:lnTo>
                    <a:pt x="0" y="403"/>
                  </a:lnTo>
                  <a:lnTo>
                    <a:pt x="0" y="380"/>
                  </a:lnTo>
                  <a:lnTo>
                    <a:pt x="1" y="360"/>
                  </a:lnTo>
                  <a:lnTo>
                    <a:pt x="3" y="346"/>
                  </a:lnTo>
                  <a:lnTo>
                    <a:pt x="3" y="346"/>
                  </a:lnTo>
                  <a:lnTo>
                    <a:pt x="9" y="320"/>
                  </a:lnTo>
                  <a:lnTo>
                    <a:pt x="16" y="294"/>
                  </a:lnTo>
                  <a:lnTo>
                    <a:pt x="27" y="271"/>
                  </a:lnTo>
                  <a:lnTo>
                    <a:pt x="41" y="249"/>
                  </a:lnTo>
                  <a:lnTo>
                    <a:pt x="56" y="228"/>
                  </a:lnTo>
                  <a:lnTo>
                    <a:pt x="72" y="207"/>
                  </a:lnTo>
                  <a:lnTo>
                    <a:pt x="92" y="188"/>
                  </a:lnTo>
                  <a:lnTo>
                    <a:pt x="111" y="171"/>
                  </a:lnTo>
                  <a:lnTo>
                    <a:pt x="132" y="153"/>
                  </a:lnTo>
                  <a:lnTo>
                    <a:pt x="155" y="139"/>
                  </a:lnTo>
                  <a:lnTo>
                    <a:pt x="178" y="124"/>
                  </a:lnTo>
                  <a:lnTo>
                    <a:pt x="203" y="110"/>
                  </a:lnTo>
                  <a:lnTo>
                    <a:pt x="228" y="98"/>
                  </a:lnTo>
                  <a:lnTo>
                    <a:pt x="254" y="85"/>
                  </a:lnTo>
                  <a:lnTo>
                    <a:pt x="278" y="74"/>
                  </a:lnTo>
                  <a:lnTo>
                    <a:pt x="304" y="64"/>
                  </a:lnTo>
                  <a:lnTo>
                    <a:pt x="355" y="48"/>
                  </a:lnTo>
                  <a:lnTo>
                    <a:pt x="403" y="33"/>
                  </a:lnTo>
                  <a:lnTo>
                    <a:pt x="449" y="22"/>
                  </a:lnTo>
                  <a:lnTo>
                    <a:pt x="489" y="14"/>
                  </a:lnTo>
                  <a:lnTo>
                    <a:pt x="523" y="7"/>
                  </a:lnTo>
                  <a:lnTo>
                    <a:pt x="549" y="4"/>
                  </a:lnTo>
                  <a:lnTo>
                    <a:pt x="572" y="0"/>
                  </a:lnTo>
                  <a:lnTo>
                    <a:pt x="572" y="0"/>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20" name="Freeform 16"/>
            <p:cNvSpPr/>
            <p:nvPr/>
          </p:nvSpPr>
          <p:spPr bwMode="auto">
            <a:xfrm>
              <a:off x="6056313" y="1423988"/>
              <a:ext cx="1327150" cy="1677988"/>
            </a:xfrm>
            <a:custGeom>
              <a:avLst/>
              <a:gdLst>
                <a:gd name="T0" fmla="*/ 1923 w 2510"/>
                <a:gd name="T1" fmla="*/ 2148 h 3171"/>
                <a:gd name="T2" fmla="*/ 1624 w 2510"/>
                <a:gd name="T3" fmla="*/ 2075 h 3171"/>
                <a:gd name="T4" fmla="*/ 1580 w 2510"/>
                <a:gd name="T5" fmla="*/ 2050 h 3171"/>
                <a:gd name="T6" fmla="*/ 1552 w 2510"/>
                <a:gd name="T7" fmla="*/ 1987 h 3171"/>
                <a:gd name="T8" fmla="*/ 1542 w 2510"/>
                <a:gd name="T9" fmla="*/ 1863 h 3171"/>
                <a:gd name="T10" fmla="*/ 1582 w 2510"/>
                <a:gd name="T11" fmla="*/ 1709 h 3171"/>
                <a:gd name="T12" fmla="*/ 1712 w 2510"/>
                <a:gd name="T13" fmla="*/ 1580 h 3171"/>
                <a:gd name="T14" fmla="*/ 1822 w 2510"/>
                <a:gd name="T15" fmla="*/ 1420 h 3171"/>
                <a:gd name="T16" fmla="*/ 1902 w 2510"/>
                <a:gd name="T17" fmla="*/ 1231 h 3171"/>
                <a:gd name="T18" fmla="*/ 1966 w 2510"/>
                <a:gd name="T19" fmla="*/ 1232 h 3171"/>
                <a:gd name="T20" fmla="*/ 1997 w 2510"/>
                <a:gd name="T21" fmla="*/ 1219 h 3171"/>
                <a:gd name="T22" fmla="*/ 2030 w 2510"/>
                <a:gd name="T23" fmla="*/ 1152 h 3171"/>
                <a:gd name="T24" fmla="*/ 2038 w 2510"/>
                <a:gd name="T25" fmla="*/ 1012 h 3171"/>
                <a:gd name="T26" fmla="*/ 2033 w 2510"/>
                <a:gd name="T27" fmla="*/ 953 h 3171"/>
                <a:gd name="T28" fmla="*/ 2011 w 2510"/>
                <a:gd name="T29" fmla="*/ 932 h 3171"/>
                <a:gd name="T30" fmla="*/ 1958 w 2510"/>
                <a:gd name="T31" fmla="*/ 927 h 3171"/>
                <a:gd name="T32" fmla="*/ 1940 w 2510"/>
                <a:gd name="T33" fmla="*/ 698 h 3171"/>
                <a:gd name="T34" fmla="*/ 1892 w 2510"/>
                <a:gd name="T35" fmla="*/ 489 h 3171"/>
                <a:gd name="T36" fmla="*/ 1809 w 2510"/>
                <a:gd name="T37" fmla="*/ 307 h 3171"/>
                <a:gd name="T38" fmla="*/ 1690 w 2510"/>
                <a:gd name="T39" fmla="*/ 161 h 3171"/>
                <a:gd name="T40" fmla="*/ 1532 w 2510"/>
                <a:gd name="T41" fmla="*/ 57 h 3171"/>
                <a:gd name="T42" fmla="*/ 1333 w 2510"/>
                <a:gd name="T43" fmla="*/ 5 h 3171"/>
                <a:gd name="T44" fmla="*/ 1149 w 2510"/>
                <a:gd name="T45" fmla="*/ 5 h 3171"/>
                <a:gd name="T46" fmla="*/ 951 w 2510"/>
                <a:gd name="T47" fmla="*/ 56 h 3171"/>
                <a:gd name="T48" fmla="*/ 792 w 2510"/>
                <a:gd name="T49" fmla="*/ 155 h 3171"/>
                <a:gd name="T50" fmla="*/ 673 w 2510"/>
                <a:gd name="T51" fmla="*/ 297 h 3171"/>
                <a:gd name="T52" fmla="*/ 591 w 2510"/>
                <a:gd name="T53" fmla="*/ 475 h 3171"/>
                <a:gd name="T54" fmla="*/ 542 w 2510"/>
                <a:gd name="T55" fmla="*/ 680 h 3171"/>
                <a:gd name="T56" fmla="*/ 524 w 2510"/>
                <a:gd name="T57" fmla="*/ 908 h 3171"/>
                <a:gd name="T58" fmla="*/ 479 w 2510"/>
                <a:gd name="T59" fmla="*/ 930 h 3171"/>
                <a:gd name="T60" fmla="*/ 452 w 2510"/>
                <a:gd name="T61" fmla="*/ 980 h 3171"/>
                <a:gd name="T62" fmla="*/ 448 w 2510"/>
                <a:gd name="T63" fmla="*/ 1097 h 3171"/>
                <a:gd name="T64" fmla="*/ 478 w 2510"/>
                <a:gd name="T65" fmla="*/ 1188 h 3171"/>
                <a:gd name="T66" fmla="*/ 522 w 2510"/>
                <a:gd name="T67" fmla="*/ 1231 h 3171"/>
                <a:gd name="T68" fmla="*/ 567 w 2510"/>
                <a:gd name="T69" fmla="*/ 1229 h 3171"/>
                <a:gd name="T70" fmla="*/ 621 w 2510"/>
                <a:gd name="T71" fmla="*/ 1347 h 3171"/>
                <a:gd name="T72" fmla="*/ 729 w 2510"/>
                <a:gd name="T73" fmla="*/ 1527 h 3171"/>
                <a:gd name="T74" fmla="*/ 860 w 2510"/>
                <a:gd name="T75" fmla="*/ 1674 h 3171"/>
                <a:gd name="T76" fmla="*/ 949 w 2510"/>
                <a:gd name="T77" fmla="*/ 1782 h 3171"/>
                <a:gd name="T78" fmla="*/ 951 w 2510"/>
                <a:gd name="T79" fmla="*/ 1945 h 3171"/>
                <a:gd name="T80" fmla="*/ 920 w 2510"/>
                <a:gd name="T81" fmla="*/ 2043 h 3171"/>
                <a:gd name="T82" fmla="*/ 896 w 2510"/>
                <a:gd name="T83" fmla="*/ 2065 h 3171"/>
                <a:gd name="T84" fmla="*/ 765 w 2510"/>
                <a:gd name="T85" fmla="*/ 2109 h 3171"/>
                <a:gd name="T86" fmla="*/ 471 w 2510"/>
                <a:gd name="T87" fmla="*/ 2161 h 3171"/>
                <a:gd name="T88" fmla="*/ 245 w 2510"/>
                <a:gd name="T89" fmla="*/ 2185 h 3171"/>
                <a:gd name="T90" fmla="*/ 133 w 2510"/>
                <a:gd name="T91" fmla="*/ 2213 h 3171"/>
                <a:gd name="T92" fmla="*/ 61 w 2510"/>
                <a:gd name="T93" fmla="*/ 2273 h 3171"/>
                <a:gd name="T94" fmla="*/ 21 w 2510"/>
                <a:gd name="T95" fmla="*/ 2352 h 3171"/>
                <a:gd name="T96" fmla="*/ 0 w 2510"/>
                <a:gd name="T97" fmla="*/ 2491 h 3171"/>
                <a:gd name="T98" fmla="*/ 3 w 2510"/>
                <a:gd name="T99" fmla="*/ 2744 h 3171"/>
                <a:gd name="T100" fmla="*/ 2510 w 2510"/>
                <a:gd name="T101" fmla="*/ 3171 h 3171"/>
                <a:gd name="T102" fmla="*/ 2508 w 2510"/>
                <a:gd name="T103" fmla="*/ 2524 h 3171"/>
                <a:gd name="T104" fmla="*/ 2481 w 2510"/>
                <a:gd name="T105" fmla="*/ 2403 h 3171"/>
                <a:gd name="T106" fmla="*/ 2440 w 2510"/>
                <a:gd name="T107" fmla="*/ 2337 h 3171"/>
                <a:gd name="T108" fmla="*/ 2370 w 2510"/>
                <a:gd name="T109" fmla="*/ 2275 h 3171"/>
                <a:gd name="T110" fmla="*/ 2265 w 2510"/>
                <a:gd name="T111" fmla="*/ 222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0" h="3171">
                  <a:moveTo>
                    <a:pt x="2211" y="2206"/>
                  </a:moveTo>
                  <a:lnTo>
                    <a:pt x="2211" y="2206"/>
                  </a:lnTo>
                  <a:lnTo>
                    <a:pt x="2173" y="2197"/>
                  </a:lnTo>
                  <a:lnTo>
                    <a:pt x="2106" y="2184"/>
                  </a:lnTo>
                  <a:lnTo>
                    <a:pt x="1923" y="2148"/>
                  </a:lnTo>
                  <a:lnTo>
                    <a:pt x="1823" y="2127"/>
                  </a:lnTo>
                  <a:lnTo>
                    <a:pt x="1731" y="2106"/>
                  </a:lnTo>
                  <a:lnTo>
                    <a:pt x="1690" y="2096"/>
                  </a:lnTo>
                  <a:lnTo>
                    <a:pt x="1655" y="2085"/>
                  </a:lnTo>
                  <a:lnTo>
                    <a:pt x="1624" y="2075"/>
                  </a:lnTo>
                  <a:lnTo>
                    <a:pt x="1601" y="2065"/>
                  </a:lnTo>
                  <a:lnTo>
                    <a:pt x="1601" y="2065"/>
                  </a:lnTo>
                  <a:lnTo>
                    <a:pt x="1594" y="2061"/>
                  </a:lnTo>
                  <a:lnTo>
                    <a:pt x="1587" y="2056"/>
                  </a:lnTo>
                  <a:lnTo>
                    <a:pt x="1580" y="2050"/>
                  </a:lnTo>
                  <a:lnTo>
                    <a:pt x="1575" y="2043"/>
                  </a:lnTo>
                  <a:lnTo>
                    <a:pt x="1570" y="2035"/>
                  </a:lnTo>
                  <a:lnTo>
                    <a:pt x="1566" y="2027"/>
                  </a:lnTo>
                  <a:lnTo>
                    <a:pt x="1558" y="2008"/>
                  </a:lnTo>
                  <a:lnTo>
                    <a:pt x="1552" y="1987"/>
                  </a:lnTo>
                  <a:lnTo>
                    <a:pt x="1547" y="1963"/>
                  </a:lnTo>
                  <a:lnTo>
                    <a:pt x="1544" y="1940"/>
                  </a:lnTo>
                  <a:lnTo>
                    <a:pt x="1542" y="1914"/>
                  </a:lnTo>
                  <a:lnTo>
                    <a:pt x="1542" y="1888"/>
                  </a:lnTo>
                  <a:lnTo>
                    <a:pt x="1542" y="1863"/>
                  </a:lnTo>
                  <a:lnTo>
                    <a:pt x="1544" y="1813"/>
                  </a:lnTo>
                  <a:lnTo>
                    <a:pt x="1549" y="1768"/>
                  </a:lnTo>
                  <a:lnTo>
                    <a:pt x="1553" y="1731"/>
                  </a:lnTo>
                  <a:lnTo>
                    <a:pt x="1553" y="1731"/>
                  </a:lnTo>
                  <a:lnTo>
                    <a:pt x="1582" y="1709"/>
                  </a:lnTo>
                  <a:lnTo>
                    <a:pt x="1609" y="1685"/>
                  </a:lnTo>
                  <a:lnTo>
                    <a:pt x="1636" y="1662"/>
                  </a:lnTo>
                  <a:lnTo>
                    <a:pt x="1662" y="1636"/>
                  </a:lnTo>
                  <a:lnTo>
                    <a:pt x="1687" y="1608"/>
                  </a:lnTo>
                  <a:lnTo>
                    <a:pt x="1712" y="1580"/>
                  </a:lnTo>
                  <a:lnTo>
                    <a:pt x="1735" y="1550"/>
                  </a:lnTo>
                  <a:lnTo>
                    <a:pt x="1759" y="1521"/>
                  </a:lnTo>
                  <a:lnTo>
                    <a:pt x="1781" y="1488"/>
                  </a:lnTo>
                  <a:lnTo>
                    <a:pt x="1801" y="1455"/>
                  </a:lnTo>
                  <a:lnTo>
                    <a:pt x="1822" y="1420"/>
                  </a:lnTo>
                  <a:lnTo>
                    <a:pt x="1840" y="1386"/>
                  </a:lnTo>
                  <a:lnTo>
                    <a:pt x="1858" y="1349"/>
                  </a:lnTo>
                  <a:lnTo>
                    <a:pt x="1874" y="1310"/>
                  </a:lnTo>
                  <a:lnTo>
                    <a:pt x="1888" y="1272"/>
                  </a:lnTo>
                  <a:lnTo>
                    <a:pt x="1902" y="1231"/>
                  </a:lnTo>
                  <a:lnTo>
                    <a:pt x="1902" y="1231"/>
                  </a:lnTo>
                  <a:lnTo>
                    <a:pt x="1917" y="1232"/>
                  </a:lnTo>
                  <a:lnTo>
                    <a:pt x="1935" y="1233"/>
                  </a:lnTo>
                  <a:lnTo>
                    <a:pt x="1966" y="1232"/>
                  </a:lnTo>
                  <a:lnTo>
                    <a:pt x="1966" y="1232"/>
                  </a:lnTo>
                  <a:lnTo>
                    <a:pt x="1974" y="1231"/>
                  </a:lnTo>
                  <a:lnTo>
                    <a:pt x="1980" y="1230"/>
                  </a:lnTo>
                  <a:lnTo>
                    <a:pt x="1986" y="1227"/>
                  </a:lnTo>
                  <a:lnTo>
                    <a:pt x="1992" y="1224"/>
                  </a:lnTo>
                  <a:lnTo>
                    <a:pt x="1997" y="1219"/>
                  </a:lnTo>
                  <a:lnTo>
                    <a:pt x="2002" y="1214"/>
                  </a:lnTo>
                  <a:lnTo>
                    <a:pt x="2011" y="1201"/>
                  </a:lnTo>
                  <a:lnTo>
                    <a:pt x="2018" y="1186"/>
                  </a:lnTo>
                  <a:lnTo>
                    <a:pt x="2025" y="1170"/>
                  </a:lnTo>
                  <a:lnTo>
                    <a:pt x="2030" y="1152"/>
                  </a:lnTo>
                  <a:lnTo>
                    <a:pt x="2032" y="1132"/>
                  </a:lnTo>
                  <a:lnTo>
                    <a:pt x="2034" y="1111"/>
                  </a:lnTo>
                  <a:lnTo>
                    <a:pt x="2037" y="1091"/>
                  </a:lnTo>
                  <a:lnTo>
                    <a:pt x="2038" y="1049"/>
                  </a:lnTo>
                  <a:lnTo>
                    <a:pt x="2038" y="1012"/>
                  </a:lnTo>
                  <a:lnTo>
                    <a:pt x="2038" y="980"/>
                  </a:lnTo>
                  <a:lnTo>
                    <a:pt x="2038" y="980"/>
                  </a:lnTo>
                  <a:lnTo>
                    <a:pt x="2037" y="969"/>
                  </a:lnTo>
                  <a:lnTo>
                    <a:pt x="2036" y="960"/>
                  </a:lnTo>
                  <a:lnTo>
                    <a:pt x="2033" y="953"/>
                  </a:lnTo>
                  <a:lnTo>
                    <a:pt x="2031" y="945"/>
                  </a:lnTo>
                  <a:lnTo>
                    <a:pt x="2027" y="940"/>
                  </a:lnTo>
                  <a:lnTo>
                    <a:pt x="2022" y="937"/>
                  </a:lnTo>
                  <a:lnTo>
                    <a:pt x="2017" y="934"/>
                  </a:lnTo>
                  <a:lnTo>
                    <a:pt x="2011" y="932"/>
                  </a:lnTo>
                  <a:lnTo>
                    <a:pt x="1999" y="930"/>
                  </a:lnTo>
                  <a:lnTo>
                    <a:pt x="1986" y="929"/>
                  </a:lnTo>
                  <a:lnTo>
                    <a:pt x="1971" y="928"/>
                  </a:lnTo>
                  <a:lnTo>
                    <a:pt x="1958" y="927"/>
                  </a:lnTo>
                  <a:lnTo>
                    <a:pt x="1958" y="927"/>
                  </a:lnTo>
                  <a:lnTo>
                    <a:pt x="1957" y="880"/>
                  </a:lnTo>
                  <a:lnTo>
                    <a:pt x="1954" y="833"/>
                  </a:lnTo>
                  <a:lnTo>
                    <a:pt x="1952" y="787"/>
                  </a:lnTo>
                  <a:lnTo>
                    <a:pt x="1947" y="742"/>
                  </a:lnTo>
                  <a:lnTo>
                    <a:pt x="1940" y="698"/>
                  </a:lnTo>
                  <a:lnTo>
                    <a:pt x="1933" y="653"/>
                  </a:lnTo>
                  <a:lnTo>
                    <a:pt x="1926" y="611"/>
                  </a:lnTo>
                  <a:lnTo>
                    <a:pt x="1916" y="569"/>
                  </a:lnTo>
                  <a:lnTo>
                    <a:pt x="1905" y="528"/>
                  </a:lnTo>
                  <a:lnTo>
                    <a:pt x="1892" y="489"/>
                  </a:lnTo>
                  <a:lnTo>
                    <a:pt x="1879" y="449"/>
                  </a:lnTo>
                  <a:lnTo>
                    <a:pt x="1864" y="412"/>
                  </a:lnTo>
                  <a:lnTo>
                    <a:pt x="1846" y="375"/>
                  </a:lnTo>
                  <a:lnTo>
                    <a:pt x="1829" y="340"/>
                  </a:lnTo>
                  <a:lnTo>
                    <a:pt x="1809" y="307"/>
                  </a:lnTo>
                  <a:lnTo>
                    <a:pt x="1788" y="275"/>
                  </a:lnTo>
                  <a:lnTo>
                    <a:pt x="1766" y="244"/>
                  </a:lnTo>
                  <a:lnTo>
                    <a:pt x="1742" y="214"/>
                  </a:lnTo>
                  <a:lnTo>
                    <a:pt x="1718" y="187"/>
                  </a:lnTo>
                  <a:lnTo>
                    <a:pt x="1690" y="161"/>
                  </a:lnTo>
                  <a:lnTo>
                    <a:pt x="1662" y="136"/>
                  </a:lnTo>
                  <a:lnTo>
                    <a:pt x="1632" y="114"/>
                  </a:lnTo>
                  <a:lnTo>
                    <a:pt x="1600" y="93"/>
                  </a:lnTo>
                  <a:lnTo>
                    <a:pt x="1568" y="74"/>
                  </a:lnTo>
                  <a:lnTo>
                    <a:pt x="1532" y="57"/>
                  </a:lnTo>
                  <a:lnTo>
                    <a:pt x="1496" y="43"/>
                  </a:lnTo>
                  <a:lnTo>
                    <a:pt x="1458" y="30"/>
                  </a:lnTo>
                  <a:lnTo>
                    <a:pt x="1418" y="20"/>
                  </a:lnTo>
                  <a:lnTo>
                    <a:pt x="1376" y="11"/>
                  </a:lnTo>
                  <a:lnTo>
                    <a:pt x="1333" y="5"/>
                  </a:lnTo>
                  <a:lnTo>
                    <a:pt x="1288" y="1"/>
                  </a:lnTo>
                  <a:lnTo>
                    <a:pt x="1241" y="0"/>
                  </a:lnTo>
                  <a:lnTo>
                    <a:pt x="1241" y="0"/>
                  </a:lnTo>
                  <a:lnTo>
                    <a:pt x="1194" y="1"/>
                  </a:lnTo>
                  <a:lnTo>
                    <a:pt x="1149" y="5"/>
                  </a:lnTo>
                  <a:lnTo>
                    <a:pt x="1105" y="11"/>
                  </a:lnTo>
                  <a:lnTo>
                    <a:pt x="1064" y="19"/>
                  </a:lnTo>
                  <a:lnTo>
                    <a:pt x="1025" y="28"/>
                  </a:lnTo>
                  <a:lnTo>
                    <a:pt x="986" y="41"/>
                  </a:lnTo>
                  <a:lnTo>
                    <a:pt x="951" y="56"/>
                  </a:lnTo>
                  <a:lnTo>
                    <a:pt x="915" y="72"/>
                  </a:lnTo>
                  <a:lnTo>
                    <a:pt x="883" y="90"/>
                  </a:lnTo>
                  <a:lnTo>
                    <a:pt x="850" y="110"/>
                  </a:lnTo>
                  <a:lnTo>
                    <a:pt x="821" y="131"/>
                  </a:lnTo>
                  <a:lnTo>
                    <a:pt x="792" y="155"/>
                  </a:lnTo>
                  <a:lnTo>
                    <a:pt x="765" y="181"/>
                  </a:lnTo>
                  <a:lnTo>
                    <a:pt x="740" y="208"/>
                  </a:lnTo>
                  <a:lnTo>
                    <a:pt x="717" y="236"/>
                  </a:lnTo>
                  <a:lnTo>
                    <a:pt x="694" y="266"/>
                  </a:lnTo>
                  <a:lnTo>
                    <a:pt x="673" y="297"/>
                  </a:lnTo>
                  <a:lnTo>
                    <a:pt x="654" y="330"/>
                  </a:lnTo>
                  <a:lnTo>
                    <a:pt x="636" y="364"/>
                  </a:lnTo>
                  <a:lnTo>
                    <a:pt x="619" y="400"/>
                  </a:lnTo>
                  <a:lnTo>
                    <a:pt x="604" y="437"/>
                  </a:lnTo>
                  <a:lnTo>
                    <a:pt x="591" y="475"/>
                  </a:lnTo>
                  <a:lnTo>
                    <a:pt x="578" y="513"/>
                  </a:lnTo>
                  <a:lnTo>
                    <a:pt x="567" y="554"/>
                  </a:lnTo>
                  <a:lnTo>
                    <a:pt x="557" y="595"/>
                  </a:lnTo>
                  <a:lnTo>
                    <a:pt x="548" y="637"/>
                  </a:lnTo>
                  <a:lnTo>
                    <a:pt x="542" y="680"/>
                  </a:lnTo>
                  <a:lnTo>
                    <a:pt x="536" y="724"/>
                  </a:lnTo>
                  <a:lnTo>
                    <a:pt x="531" y="770"/>
                  </a:lnTo>
                  <a:lnTo>
                    <a:pt x="527" y="815"/>
                  </a:lnTo>
                  <a:lnTo>
                    <a:pt x="525" y="861"/>
                  </a:lnTo>
                  <a:lnTo>
                    <a:pt x="524" y="908"/>
                  </a:lnTo>
                  <a:lnTo>
                    <a:pt x="524" y="908"/>
                  </a:lnTo>
                  <a:lnTo>
                    <a:pt x="513" y="912"/>
                  </a:lnTo>
                  <a:lnTo>
                    <a:pt x="501" y="917"/>
                  </a:lnTo>
                  <a:lnTo>
                    <a:pt x="490" y="923"/>
                  </a:lnTo>
                  <a:lnTo>
                    <a:pt x="479" y="930"/>
                  </a:lnTo>
                  <a:lnTo>
                    <a:pt x="471" y="940"/>
                  </a:lnTo>
                  <a:lnTo>
                    <a:pt x="462" y="951"/>
                  </a:lnTo>
                  <a:lnTo>
                    <a:pt x="456" y="965"/>
                  </a:lnTo>
                  <a:lnTo>
                    <a:pt x="452" y="980"/>
                  </a:lnTo>
                  <a:lnTo>
                    <a:pt x="452" y="980"/>
                  </a:lnTo>
                  <a:lnTo>
                    <a:pt x="447" y="1005"/>
                  </a:lnTo>
                  <a:lnTo>
                    <a:pt x="445" y="1029"/>
                  </a:lnTo>
                  <a:lnTo>
                    <a:pt x="445" y="1053"/>
                  </a:lnTo>
                  <a:lnTo>
                    <a:pt x="446" y="1076"/>
                  </a:lnTo>
                  <a:lnTo>
                    <a:pt x="448" y="1097"/>
                  </a:lnTo>
                  <a:lnTo>
                    <a:pt x="452" y="1118"/>
                  </a:lnTo>
                  <a:lnTo>
                    <a:pt x="457" y="1138"/>
                  </a:lnTo>
                  <a:lnTo>
                    <a:pt x="463" y="1157"/>
                  </a:lnTo>
                  <a:lnTo>
                    <a:pt x="471" y="1173"/>
                  </a:lnTo>
                  <a:lnTo>
                    <a:pt x="478" y="1188"/>
                  </a:lnTo>
                  <a:lnTo>
                    <a:pt x="487" y="1201"/>
                  </a:lnTo>
                  <a:lnTo>
                    <a:pt x="495" y="1212"/>
                  </a:lnTo>
                  <a:lnTo>
                    <a:pt x="504" y="1221"/>
                  </a:lnTo>
                  <a:lnTo>
                    <a:pt x="514" y="1227"/>
                  </a:lnTo>
                  <a:lnTo>
                    <a:pt x="522" y="1231"/>
                  </a:lnTo>
                  <a:lnTo>
                    <a:pt x="531" y="1233"/>
                  </a:lnTo>
                  <a:lnTo>
                    <a:pt x="531" y="1233"/>
                  </a:lnTo>
                  <a:lnTo>
                    <a:pt x="552" y="1232"/>
                  </a:lnTo>
                  <a:lnTo>
                    <a:pt x="562" y="1231"/>
                  </a:lnTo>
                  <a:lnTo>
                    <a:pt x="567" y="1229"/>
                  </a:lnTo>
                  <a:lnTo>
                    <a:pt x="573" y="1227"/>
                  </a:lnTo>
                  <a:lnTo>
                    <a:pt x="573" y="1227"/>
                  </a:lnTo>
                  <a:lnTo>
                    <a:pt x="588" y="1268"/>
                  </a:lnTo>
                  <a:lnTo>
                    <a:pt x="604" y="1309"/>
                  </a:lnTo>
                  <a:lnTo>
                    <a:pt x="621" y="1347"/>
                  </a:lnTo>
                  <a:lnTo>
                    <a:pt x="640" y="1386"/>
                  </a:lnTo>
                  <a:lnTo>
                    <a:pt x="661" y="1423"/>
                  </a:lnTo>
                  <a:lnTo>
                    <a:pt x="682" y="1459"/>
                  </a:lnTo>
                  <a:lnTo>
                    <a:pt x="706" y="1493"/>
                  </a:lnTo>
                  <a:lnTo>
                    <a:pt x="729" y="1527"/>
                  </a:lnTo>
                  <a:lnTo>
                    <a:pt x="754" y="1559"/>
                  </a:lnTo>
                  <a:lnTo>
                    <a:pt x="779" y="1590"/>
                  </a:lnTo>
                  <a:lnTo>
                    <a:pt x="806" y="1620"/>
                  </a:lnTo>
                  <a:lnTo>
                    <a:pt x="833" y="1647"/>
                  </a:lnTo>
                  <a:lnTo>
                    <a:pt x="860" y="1674"/>
                  </a:lnTo>
                  <a:lnTo>
                    <a:pt x="889" y="1699"/>
                  </a:lnTo>
                  <a:lnTo>
                    <a:pt x="917" y="1722"/>
                  </a:lnTo>
                  <a:lnTo>
                    <a:pt x="946" y="1743"/>
                  </a:lnTo>
                  <a:lnTo>
                    <a:pt x="946" y="1743"/>
                  </a:lnTo>
                  <a:lnTo>
                    <a:pt x="949" y="1782"/>
                  </a:lnTo>
                  <a:lnTo>
                    <a:pt x="953" y="1825"/>
                  </a:lnTo>
                  <a:lnTo>
                    <a:pt x="954" y="1873"/>
                  </a:lnTo>
                  <a:lnTo>
                    <a:pt x="954" y="1897"/>
                  </a:lnTo>
                  <a:lnTo>
                    <a:pt x="953" y="1921"/>
                  </a:lnTo>
                  <a:lnTo>
                    <a:pt x="951" y="1945"/>
                  </a:lnTo>
                  <a:lnTo>
                    <a:pt x="947" y="1967"/>
                  </a:lnTo>
                  <a:lnTo>
                    <a:pt x="943" y="1989"/>
                  </a:lnTo>
                  <a:lnTo>
                    <a:pt x="937" y="2009"/>
                  </a:lnTo>
                  <a:lnTo>
                    <a:pt x="930" y="2027"/>
                  </a:lnTo>
                  <a:lnTo>
                    <a:pt x="920" y="2043"/>
                  </a:lnTo>
                  <a:lnTo>
                    <a:pt x="915" y="2049"/>
                  </a:lnTo>
                  <a:lnTo>
                    <a:pt x="909" y="2055"/>
                  </a:lnTo>
                  <a:lnTo>
                    <a:pt x="902" y="2061"/>
                  </a:lnTo>
                  <a:lnTo>
                    <a:pt x="896" y="2065"/>
                  </a:lnTo>
                  <a:lnTo>
                    <a:pt x="896" y="2065"/>
                  </a:lnTo>
                  <a:lnTo>
                    <a:pt x="886" y="2071"/>
                  </a:lnTo>
                  <a:lnTo>
                    <a:pt x="874" y="2076"/>
                  </a:lnTo>
                  <a:lnTo>
                    <a:pt x="843" y="2087"/>
                  </a:lnTo>
                  <a:lnTo>
                    <a:pt x="807" y="2098"/>
                  </a:lnTo>
                  <a:lnTo>
                    <a:pt x="765" y="2109"/>
                  </a:lnTo>
                  <a:lnTo>
                    <a:pt x="720" y="2119"/>
                  </a:lnTo>
                  <a:lnTo>
                    <a:pt x="671" y="2129"/>
                  </a:lnTo>
                  <a:lnTo>
                    <a:pt x="621" y="2138"/>
                  </a:lnTo>
                  <a:lnTo>
                    <a:pt x="570" y="2147"/>
                  </a:lnTo>
                  <a:lnTo>
                    <a:pt x="471" y="2161"/>
                  </a:lnTo>
                  <a:lnTo>
                    <a:pt x="383" y="2174"/>
                  </a:lnTo>
                  <a:lnTo>
                    <a:pt x="313" y="2181"/>
                  </a:lnTo>
                  <a:lnTo>
                    <a:pt x="274" y="2184"/>
                  </a:lnTo>
                  <a:lnTo>
                    <a:pt x="274" y="2184"/>
                  </a:lnTo>
                  <a:lnTo>
                    <a:pt x="245" y="2185"/>
                  </a:lnTo>
                  <a:lnTo>
                    <a:pt x="219" y="2187"/>
                  </a:lnTo>
                  <a:lnTo>
                    <a:pt x="195" y="2192"/>
                  </a:lnTo>
                  <a:lnTo>
                    <a:pt x="172" y="2197"/>
                  </a:lnTo>
                  <a:lnTo>
                    <a:pt x="151" y="2205"/>
                  </a:lnTo>
                  <a:lnTo>
                    <a:pt x="133" y="2213"/>
                  </a:lnTo>
                  <a:lnTo>
                    <a:pt x="115" y="2223"/>
                  </a:lnTo>
                  <a:lnTo>
                    <a:pt x="99" y="2234"/>
                  </a:lnTo>
                  <a:lnTo>
                    <a:pt x="86" y="2246"/>
                  </a:lnTo>
                  <a:lnTo>
                    <a:pt x="72" y="2259"/>
                  </a:lnTo>
                  <a:lnTo>
                    <a:pt x="61" y="2273"/>
                  </a:lnTo>
                  <a:lnTo>
                    <a:pt x="51" y="2288"/>
                  </a:lnTo>
                  <a:lnTo>
                    <a:pt x="41" y="2302"/>
                  </a:lnTo>
                  <a:lnTo>
                    <a:pt x="34" y="2319"/>
                  </a:lnTo>
                  <a:lnTo>
                    <a:pt x="26" y="2335"/>
                  </a:lnTo>
                  <a:lnTo>
                    <a:pt x="21" y="2352"/>
                  </a:lnTo>
                  <a:lnTo>
                    <a:pt x="16" y="2368"/>
                  </a:lnTo>
                  <a:lnTo>
                    <a:pt x="11" y="2385"/>
                  </a:lnTo>
                  <a:lnTo>
                    <a:pt x="5" y="2421"/>
                  </a:lnTo>
                  <a:lnTo>
                    <a:pt x="3" y="2456"/>
                  </a:lnTo>
                  <a:lnTo>
                    <a:pt x="0" y="2491"/>
                  </a:lnTo>
                  <a:lnTo>
                    <a:pt x="0" y="2524"/>
                  </a:lnTo>
                  <a:lnTo>
                    <a:pt x="2" y="2554"/>
                  </a:lnTo>
                  <a:lnTo>
                    <a:pt x="2" y="2607"/>
                  </a:lnTo>
                  <a:lnTo>
                    <a:pt x="2" y="2607"/>
                  </a:lnTo>
                  <a:lnTo>
                    <a:pt x="3" y="2744"/>
                  </a:lnTo>
                  <a:lnTo>
                    <a:pt x="5" y="2933"/>
                  </a:lnTo>
                  <a:lnTo>
                    <a:pt x="8" y="3171"/>
                  </a:lnTo>
                  <a:lnTo>
                    <a:pt x="1245" y="3171"/>
                  </a:lnTo>
                  <a:lnTo>
                    <a:pt x="1251" y="3171"/>
                  </a:lnTo>
                  <a:lnTo>
                    <a:pt x="2510" y="3171"/>
                  </a:lnTo>
                  <a:lnTo>
                    <a:pt x="2510" y="3171"/>
                  </a:lnTo>
                  <a:lnTo>
                    <a:pt x="2510" y="2597"/>
                  </a:lnTo>
                  <a:lnTo>
                    <a:pt x="2510" y="2597"/>
                  </a:lnTo>
                  <a:lnTo>
                    <a:pt x="2510" y="2549"/>
                  </a:lnTo>
                  <a:lnTo>
                    <a:pt x="2508" y="2524"/>
                  </a:lnTo>
                  <a:lnTo>
                    <a:pt x="2506" y="2498"/>
                  </a:lnTo>
                  <a:lnTo>
                    <a:pt x="2502" y="2471"/>
                  </a:lnTo>
                  <a:lnTo>
                    <a:pt x="2496" y="2444"/>
                  </a:lnTo>
                  <a:lnTo>
                    <a:pt x="2487" y="2416"/>
                  </a:lnTo>
                  <a:lnTo>
                    <a:pt x="2481" y="2403"/>
                  </a:lnTo>
                  <a:lnTo>
                    <a:pt x="2475" y="2390"/>
                  </a:lnTo>
                  <a:lnTo>
                    <a:pt x="2468" y="2377"/>
                  </a:lnTo>
                  <a:lnTo>
                    <a:pt x="2460" y="2363"/>
                  </a:lnTo>
                  <a:lnTo>
                    <a:pt x="2450" y="2349"/>
                  </a:lnTo>
                  <a:lnTo>
                    <a:pt x="2440" y="2337"/>
                  </a:lnTo>
                  <a:lnTo>
                    <a:pt x="2429" y="2325"/>
                  </a:lnTo>
                  <a:lnTo>
                    <a:pt x="2416" y="2311"/>
                  </a:lnTo>
                  <a:lnTo>
                    <a:pt x="2402" y="2299"/>
                  </a:lnTo>
                  <a:lnTo>
                    <a:pt x="2387" y="2288"/>
                  </a:lnTo>
                  <a:lnTo>
                    <a:pt x="2370" y="2275"/>
                  </a:lnTo>
                  <a:lnTo>
                    <a:pt x="2352" y="2264"/>
                  </a:lnTo>
                  <a:lnTo>
                    <a:pt x="2333" y="2253"/>
                  </a:lnTo>
                  <a:lnTo>
                    <a:pt x="2312" y="2243"/>
                  </a:lnTo>
                  <a:lnTo>
                    <a:pt x="2289" y="2233"/>
                  </a:lnTo>
                  <a:lnTo>
                    <a:pt x="2265" y="2223"/>
                  </a:lnTo>
                  <a:lnTo>
                    <a:pt x="2239" y="2215"/>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21" name="Freeform 17"/>
            <p:cNvSpPr/>
            <p:nvPr/>
          </p:nvSpPr>
          <p:spPr bwMode="auto">
            <a:xfrm>
              <a:off x="6048375" y="2533650"/>
              <a:ext cx="1339850" cy="871538"/>
            </a:xfrm>
            <a:custGeom>
              <a:avLst/>
              <a:gdLst>
                <a:gd name="T0" fmla="*/ 2532 w 2532"/>
                <a:gd name="T1" fmla="*/ 1648 h 1648"/>
                <a:gd name="T2" fmla="*/ 2532 w 2532"/>
                <a:gd name="T3" fmla="*/ 480 h 1648"/>
                <a:gd name="T4" fmla="*/ 2531 w 2532"/>
                <a:gd name="T5" fmla="*/ 401 h 1648"/>
                <a:gd name="T6" fmla="*/ 2523 w 2532"/>
                <a:gd name="T7" fmla="*/ 339 h 1648"/>
                <a:gd name="T8" fmla="*/ 2509 w 2532"/>
                <a:gd name="T9" fmla="*/ 275 h 1648"/>
                <a:gd name="T10" fmla="*/ 2497 w 2532"/>
                <a:gd name="T11" fmla="*/ 244 h 1648"/>
                <a:gd name="T12" fmla="*/ 2483 w 2532"/>
                <a:gd name="T13" fmla="*/ 214 h 1648"/>
                <a:gd name="T14" fmla="*/ 2464 w 2532"/>
                <a:gd name="T15" fmla="*/ 186 h 1648"/>
                <a:gd name="T16" fmla="*/ 2440 w 2532"/>
                <a:gd name="T17" fmla="*/ 160 h 1648"/>
                <a:gd name="T18" fmla="*/ 2413 w 2532"/>
                <a:gd name="T19" fmla="*/ 136 h 1648"/>
                <a:gd name="T20" fmla="*/ 2380 w 2532"/>
                <a:gd name="T21" fmla="*/ 116 h 1648"/>
                <a:gd name="T22" fmla="*/ 2341 w 2532"/>
                <a:gd name="T23" fmla="*/ 99 h 1648"/>
                <a:gd name="T24" fmla="*/ 2297 w 2532"/>
                <a:gd name="T25" fmla="*/ 88 h 1648"/>
                <a:gd name="T26" fmla="*/ 2246 w 2532"/>
                <a:gd name="T27" fmla="*/ 81 h 1648"/>
                <a:gd name="T28" fmla="*/ 2178 w 2532"/>
                <a:gd name="T29" fmla="*/ 73 h 1648"/>
                <a:gd name="T30" fmla="*/ 1985 w 2532"/>
                <a:gd name="T31" fmla="*/ 47 h 1648"/>
                <a:gd name="T32" fmla="*/ 1837 w 2532"/>
                <a:gd name="T33" fmla="*/ 21 h 1648"/>
                <a:gd name="T34" fmla="*/ 1767 w 2532"/>
                <a:gd name="T35" fmla="*/ 8 h 1648"/>
                <a:gd name="T36" fmla="*/ 1762 w 2532"/>
                <a:gd name="T37" fmla="*/ 10 h 1648"/>
                <a:gd name="T38" fmla="*/ 1740 w 2532"/>
                <a:gd name="T39" fmla="*/ 57 h 1648"/>
                <a:gd name="T40" fmla="*/ 1714 w 2532"/>
                <a:gd name="T41" fmla="*/ 110 h 1648"/>
                <a:gd name="T42" fmla="*/ 1687 w 2532"/>
                <a:gd name="T43" fmla="*/ 156 h 1648"/>
                <a:gd name="T44" fmla="*/ 1662 w 2532"/>
                <a:gd name="T45" fmla="*/ 187 h 1648"/>
                <a:gd name="T46" fmla="*/ 1634 w 2532"/>
                <a:gd name="T47" fmla="*/ 219 h 1648"/>
                <a:gd name="T48" fmla="*/ 1600 w 2532"/>
                <a:gd name="T49" fmla="*/ 249 h 1648"/>
                <a:gd name="T50" fmla="*/ 1561 w 2532"/>
                <a:gd name="T51" fmla="*/ 276 h 1648"/>
                <a:gd name="T52" fmla="*/ 1516 w 2532"/>
                <a:gd name="T53" fmla="*/ 301 h 1648"/>
                <a:gd name="T54" fmla="*/ 1464 w 2532"/>
                <a:gd name="T55" fmla="*/ 321 h 1648"/>
                <a:gd name="T56" fmla="*/ 1405 w 2532"/>
                <a:gd name="T57" fmla="*/ 335 h 1648"/>
                <a:gd name="T58" fmla="*/ 1338 w 2532"/>
                <a:gd name="T59" fmla="*/ 344 h 1648"/>
                <a:gd name="T60" fmla="*/ 1301 w 2532"/>
                <a:gd name="T61" fmla="*/ 345 h 1648"/>
                <a:gd name="T62" fmla="*/ 1213 w 2532"/>
                <a:gd name="T63" fmla="*/ 343 h 1648"/>
                <a:gd name="T64" fmla="*/ 1136 w 2532"/>
                <a:gd name="T65" fmla="*/ 333 h 1648"/>
                <a:gd name="T66" fmla="*/ 1070 w 2532"/>
                <a:gd name="T67" fmla="*/ 317 h 1648"/>
                <a:gd name="T68" fmla="*/ 1014 w 2532"/>
                <a:gd name="T69" fmla="*/ 295 h 1648"/>
                <a:gd name="T70" fmla="*/ 966 w 2532"/>
                <a:gd name="T71" fmla="*/ 269 h 1648"/>
                <a:gd name="T72" fmla="*/ 927 w 2532"/>
                <a:gd name="T73" fmla="*/ 239 h 1648"/>
                <a:gd name="T74" fmla="*/ 895 w 2532"/>
                <a:gd name="T75" fmla="*/ 208 h 1648"/>
                <a:gd name="T76" fmla="*/ 869 w 2532"/>
                <a:gd name="T77" fmla="*/ 175 h 1648"/>
                <a:gd name="T78" fmla="*/ 849 w 2532"/>
                <a:gd name="T79" fmla="*/ 141 h 1648"/>
                <a:gd name="T80" fmla="*/ 834 w 2532"/>
                <a:gd name="T81" fmla="*/ 110 h 1648"/>
                <a:gd name="T82" fmla="*/ 816 w 2532"/>
                <a:gd name="T83" fmla="*/ 53 h 1648"/>
                <a:gd name="T84" fmla="*/ 804 w 2532"/>
                <a:gd name="T85" fmla="*/ 3 h 1648"/>
                <a:gd name="T86" fmla="*/ 801 w 2532"/>
                <a:gd name="T87" fmla="*/ 0 h 1648"/>
                <a:gd name="T88" fmla="*/ 731 w 2532"/>
                <a:gd name="T89" fmla="*/ 15 h 1648"/>
                <a:gd name="T90" fmla="*/ 575 w 2532"/>
                <a:gd name="T91" fmla="*/ 43 h 1648"/>
                <a:gd name="T92" fmla="*/ 426 w 2532"/>
                <a:gd name="T93" fmla="*/ 66 h 1648"/>
                <a:gd name="T94" fmla="*/ 318 w 2532"/>
                <a:gd name="T95" fmla="*/ 78 h 1648"/>
                <a:gd name="T96" fmla="*/ 290 w 2532"/>
                <a:gd name="T97" fmla="*/ 79 h 1648"/>
                <a:gd name="T98" fmla="*/ 236 w 2532"/>
                <a:gd name="T99" fmla="*/ 83 h 1648"/>
                <a:gd name="T100" fmla="*/ 189 w 2532"/>
                <a:gd name="T101" fmla="*/ 93 h 1648"/>
                <a:gd name="T102" fmla="*/ 148 w 2532"/>
                <a:gd name="T103" fmla="*/ 106 h 1648"/>
                <a:gd name="T104" fmla="*/ 113 w 2532"/>
                <a:gd name="T105" fmla="*/ 125 h 1648"/>
                <a:gd name="T106" fmla="*/ 85 w 2532"/>
                <a:gd name="T107" fmla="*/ 149 h 1648"/>
                <a:gd name="T108" fmla="*/ 61 w 2532"/>
                <a:gd name="T109" fmla="*/ 173 h 1648"/>
                <a:gd name="T110" fmla="*/ 43 w 2532"/>
                <a:gd name="T111" fmla="*/ 202 h 1648"/>
                <a:gd name="T112" fmla="*/ 28 w 2532"/>
                <a:gd name="T113" fmla="*/ 233 h 1648"/>
                <a:gd name="T114" fmla="*/ 18 w 2532"/>
                <a:gd name="T115" fmla="*/ 265 h 1648"/>
                <a:gd name="T116" fmla="*/ 10 w 2532"/>
                <a:gd name="T117" fmla="*/ 297 h 1648"/>
                <a:gd name="T118" fmla="*/ 2 w 2532"/>
                <a:gd name="T119" fmla="*/ 363 h 1648"/>
                <a:gd name="T120" fmla="*/ 0 w 2532"/>
                <a:gd name="T121" fmla="*/ 423 h 1648"/>
                <a:gd name="T122" fmla="*/ 0 w 2532"/>
                <a:gd name="T123" fmla="*/ 475 h 1648"/>
                <a:gd name="T124" fmla="*/ 2532 w 2532"/>
                <a:gd name="T125"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2" h="1648">
                  <a:moveTo>
                    <a:pt x="2532" y="1648"/>
                  </a:moveTo>
                  <a:lnTo>
                    <a:pt x="2532" y="1648"/>
                  </a:lnTo>
                  <a:lnTo>
                    <a:pt x="2532" y="480"/>
                  </a:lnTo>
                  <a:lnTo>
                    <a:pt x="2532" y="480"/>
                  </a:lnTo>
                  <a:lnTo>
                    <a:pt x="2532" y="429"/>
                  </a:lnTo>
                  <a:lnTo>
                    <a:pt x="2531" y="401"/>
                  </a:lnTo>
                  <a:lnTo>
                    <a:pt x="2528" y="370"/>
                  </a:lnTo>
                  <a:lnTo>
                    <a:pt x="2523" y="339"/>
                  </a:lnTo>
                  <a:lnTo>
                    <a:pt x="2517" y="307"/>
                  </a:lnTo>
                  <a:lnTo>
                    <a:pt x="2509" y="275"/>
                  </a:lnTo>
                  <a:lnTo>
                    <a:pt x="2504" y="260"/>
                  </a:lnTo>
                  <a:lnTo>
                    <a:pt x="2497" y="244"/>
                  </a:lnTo>
                  <a:lnTo>
                    <a:pt x="2490" y="229"/>
                  </a:lnTo>
                  <a:lnTo>
                    <a:pt x="2483" y="214"/>
                  </a:lnTo>
                  <a:lnTo>
                    <a:pt x="2474" y="199"/>
                  </a:lnTo>
                  <a:lnTo>
                    <a:pt x="2464" y="186"/>
                  </a:lnTo>
                  <a:lnTo>
                    <a:pt x="2453" y="172"/>
                  </a:lnTo>
                  <a:lnTo>
                    <a:pt x="2440" y="160"/>
                  </a:lnTo>
                  <a:lnTo>
                    <a:pt x="2427" y="147"/>
                  </a:lnTo>
                  <a:lnTo>
                    <a:pt x="2413" y="136"/>
                  </a:lnTo>
                  <a:lnTo>
                    <a:pt x="2397" y="125"/>
                  </a:lnTo>
                  <a:lnTo>
                    <a:pt x="2380" y="116"/>
                  </a:lnTo>
                  <a:lnTo>
                    <a:pt x="2361" y="108"/>
                  </a:lnTo>
                  <a:lnTo>
                    <a:pt x="2341" y="99"/>
                  </a:lnTo>
                  <a:lnTo>
                    <a:pt x="2320" y="93"/>
                  </a:lnTo>
                  <a:lnTo>
                    <a:pt x="2297" y="88"/>
                  </a:lnTo>
                  <a:lnTo>
                    <a:pt x="2272" y="83"/>
                  </a:lnTo>
                  <a:lnTo>
                    <a:pt x="2246" y="81"/>
                  </a:lnTo>
                  <a:lnTo>
                    <a:pt x="2246" y="81"/>
                  </a:lnTo>
                  <a:lnTo>
                    <a:pt x="2178" y="73"/>
                  </a:lnTo>
                  <a:lnTo>
                    <a:pt x="2057" y="57"/>
                  </a:lnTo>
                  <a:lnTo>
                    <a:pt x="1985" y="47"/>
                  </a:lnTo>
                  <a:lnTo>
                    <a:pt x="1910" y="35"/>
                  </a:lnTo>
                  <a:lnTo>
                    <a:pt x="1837" y="21"/>
                  </a:lnTo>
                  <a:lnTo>
                    <a:pt x="1767" y="8"/>
                  </a:lnTo>
                  <a:lnTo>
                    <a:pt x="1767" y="8"/>
                  </a:lnTo>
                  <a:lnTo>
                    <a:pt x="1765" y="8"/>
                  </a:lnTo>
                  <a:lnTo>
                    <a:pt x="1762" y="10"/>
                  </a:lnTo>
                  <a:lnTo>
                    <a:pt x="1756" y="20"/>
                  </a:lnTo>
                  <a:lnTo>
                    <a:pt x="1740" y="57"/>
                  </a:lnTo>
                  <a:lnTo>
                    <a:pt x="1729" y="82"/>
                  </a:lnTo>
                  <a:lnTo>
                    <a:pt x="1714" y="110"/>
                  </a:lnTo>
                  <a:lnTo>
                    <a:pt x="1697" y="140"/>
                  </a:lnTo>
                  <a:lnTo>
                    <a:pt x="1687" y="156"/>
                  </a:lnTo>
                  <a:lnTo>
                    <a:pt x="1675" y="172"/>
                  </a:lnTo>
                  <a:lnTo>
                    <a:pt x="1662" y="187"/>
                  </a:lnTo>
                  <a:lnTo>
                    <a:pt x="1649" y="203"/>
                  </a:lnTo>
                  <a:lnTo>
                    <a:pt x="1634" y="219"/>
                  </a:lnTo>
                  <a:lnTo>
                    <a:pt x="1618" y="234"/>
                  </a:lnTo>
                  <a:lnTo>
                    <a:pt x="1600" y="249"/>
                  </a:lnTo>
                  <a:lnTo>
                    <a:pt x="1582" y="262"/>
                  </a:lnTo>
                  <a:lnTo>
                    <a:pt x="1561" y="276"/>
                  </a:lnTo>
                  <a:lnTo>
                    <a:pt x="1540" y="288"/>
                  </a:lnTo>
                  <a:lnTo>
                    <a:pt x="1516" y="301"/>
                  </a:lnTo>
                  <a:lnTo>
                    <a:pt x="1490" y="311"/>
                  </a:lnTo>
                  <a:lnTo>
                    <a:pt x="1464" y="321"/>
                  </a:lnTo>
                  <a:lnTo>
                    <a:pt x="1435" y="329"/>
                  </a:lnTo>
                  <a:lnTo>
                    <a:pt x="1405" y="335"/>
                  </a:lnTo>
                  <a:lnTo>
                    <a:pt x="1373" y="340"/>
                  </a:lnTo>
                  <a:lnTo>
                    <a:pt x="1338" y="344"/>
                  </a:lnTo>
                  <a:lnTo>
                    <a:pt x="1301" y="345"/>
                  </a:lnTo>
                  <a:lnTo>
                    <a:pt x="1301" y="345"/>
                  </a:lnTo>
                  <a:lnTo>
                    <a:pt x="1255" y="345"/>
                  </a:lnTo>
                  <a:lnTo>
                    <a:pt x="1213" y="343"/>
                  </a:lnTo>
                  <a:lnTo>
                    <a:pt x="1173" y="339"/>
                  </a:lnTo>
                  <a:lnTo>
                    <a:pt x="1136" y="333"/>
                  </a:lnTo>
                  <a:lnTo>
                    <a:pt x="1102" y="325"/>
                  </a:lnTo>
                  <a:lnTo>
                    <a:pt x="1070" y="317"/>
                  </a:lnTo>
                  <a:lnTo>
                    <a:pt x="1040" y="307"/>
                  </a:lnTo>
                  <a:lnTo>
                    <a:pt x="1014" y="295"/>
                  </a:lnTo>
                  <a:lnTo>
                    <a:pt x="988" y="282"/>
                  </a:lnTo>
                  <a:lnTo>
                    <a:pt x="966" y="269"/>
                  </a:lnTo>
                  <a:lnTo>
                    <a:pt x="946" y="255"/>
                  </a:lnTo>
                  <a:lnTo>
                    <a:pt x="927" y="239"/>
                  </a:lnTo>
                  <a:lnTo>
                    <a:pt x="910" y="224"/>
                  </a:lnTo>
                  <a:lnTo>
                    <a:pt x="895" y="208"/>
                  </a:lnTo>
                  <a:lnTo>
                    <a:pt x="881" y="191"/>
                  </a:lnTo>
                  <a:lnTo>
                    <a:pt x="869" y="175"/>
                  </a:lnTo>
                  <a:lnTo>
                    <a:pt x="859" y="158"/>
                  </a:lnTo>
                  <a:lnTo>
                    <a:pt x="849" y="141"/>
                  </a:lnTo>
                  <a:lnTo>
                    <a:pt x="842" y="125"/>
                  </a:lnTo>
                  <a:lnTo>
                    <a:pt x="834" y="110"/>
                  </a:lnTo>
                  <a:lnTo>
                    <a:pt x="825" y="81"/>
                  </a:lnTo>
                  <a:lnTo>
                    <a:pt x="816" y="53"/>
                  </a:lnTo>
                  <a:lnTo>
                    <a:pt x="807" y="14"/>
                  </a:lnTo>
                  <a:lnTo>
                    <a:pt x="804" y="3"/>
                  </a:lnTo>
                  <a:lnTo>
                    <a:pt x="802" y="0"/>
                  </a:lnTo>
                  <a:lnTo>
                    <a:pt x="801" y="0"/>
                  </a:lnTo>
                  <a:lnTo>
                    <a:pt x="801" y="0"/>
                  </a:lnTo>
                  <a:lnTo>
                    <a:pt x="731" y="15"/>
                  </a:lnTo>
                  <a:lnTo>
                    <a:pt x="654" y="30"/>
                  </a:lnTo>
                  <a:lnTo>
                    <a:pt x="575" y="43"/>
                  </a:lnTo>
                  <a:lnTo>
                    <a:pt x="498" y="56"/>
                  </a:lnTo>
                  <a:lnTo>
                    <a:pt x="426" y="66"/>
                  </a:lnTo>
                  <a:lnTo>
                    <a:pt x="365" y="73"/>
                  </a:lnTo>
                  <a:lnTo>
                    <a:pt x="318" y="78"/>
                  </a:lnTo>
                  <a:lnTo>
                    <a:pt x="290" y="79"/>
                  </a:lnTo>
                  <a:lnTo>
                    <a:pt x="290" y="79"/>
                  </a:lnTo>
                  <a:lnTo>
                    <a:pt x="262" y="81"/>
                  </a:lnTo>
                  <a:lnTo>
                    <a:pt x="236" y="83"/>
                  </a:lnTo>
                  <a:lnTo>
                    <a:pt x="211" y="87"/>
                  </a:lnTo>
                  <a:lnTo>
                    <a:pt x="189" y="93"/>
                  </a:lnTo>
                  <a:lnTo>
                    <a:pt x="166" y="99"/>
                  </a:lnTo>
                  <a:lnTo>
                    <a:pt x="148" y="106"/>
                  </a:lnTo>
                  <a:lnTo>
                    <a:pt x="129" y="115"/>
                  </a:lnTo>
                  <a:lnTo>
                    <a:pt x="113" y="125"/>
                  </a:lnTo>
                  <a:lnTo>
                    <a:pt x="98" y="136"/>
                  </a:lnTo>
                  <a:lnTo>
                    <a:pt x="85" y="149"/>
                  </a:lnTo>
                  <a:lnTo>
                    <a:pt x="72" y="161"/>
                  </a:lnTo>
                  <a:lnTo>
                    <a:pt x="61" y="173"/>
                  </a:lnTo>
                  <a:lnTo>
                    <a:pt x="51" y="188"/>
                  </a:lnTo>
                  <a:lnTo>
                    <a:pt x="43" y="202"/>
                  </a:lnTo>
                  <a:lnTo>
                    <a:pt x="35" y="218"/>
                  </a:lnTo>
                  <a:lnTo>
                    <a:pt x="28" y="233"/>
                  </a:lnTo>
                  <a:lnTo>
                    <a:pt x="23" y="249"/>
                  </a:lnTo>
                  <a:lnTo>
                    <a:pt x="18" y="265"/>
                  </a:lnTo>
                  <a:lnTo>
                    <a:pt x="13" y="281"/>
                  </a:lnTo>
                  <a:lnTo>
                    <a:pt x="10" y="297"/>
                  </a:lnTo>
                  <a:lnTo>
                    <a:pt x="5" y="330"/>
                  </a:lnTo>
                  <a:lnTo>
                    <a:pt x="2" y="363"/>
                  </a:lnTo>
                  <a:lnTo>
                    <a:pt x="0" y="394"/>
                  </a:lnTo>
                  <a:lnTo>
                    <a:pt x="0" y="423"/>
                  </a:lnTo>
                  <a:lnTo>
                    <a:pt x="0" y="475"/>
                  </a:lnTo>
                  <a:lnTo>
                    <a:pt x="0" y="475"/>
                  </a:lnTo>
                  <a:lnTo>
                    <a:pt x="0" y="1648"/>
                  </a:lnTo>
                  <a:lnTo>
                    <a:pt x="2532" y="1648"/>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37" name="Freeform 18"/>
            <p:cNvSpPr/>
            <p:nvPr/>
          </p:nvSpPr>
          <p:spPr bwMode="auto">
            <a:xfrm>
              <a:off x="6472238" y="2533650"/>
              <a:ext cx="506413" cy="568325"/>
            </a:xfrm>
            <a:custGeom>
              <a:avLst/>
              <a:gdLst>
                <a:gd name="T0" fmla="*/ 0 w 958"/>
                <a:gd name="T1" fmla="*/ 0 h 1074"/>
                <a:gd name="T2" fmla="*/ 7 w 958"/>
                <a:gd name="T3" fmla="*/ 76 h 1074"/>
                <a:gd name="T4" fmla="*/ 26 w 958"/>
                <a:gd name="T5" fmla="*/ 194 h 1074"/>
                <a:gd name="T6" fmla="*/ 58 w 958"/>
                <a:gd name="T7" fmla="*/ 349 h 1074"/>
                <a:gd name="T8" fmla="*/ 80 w 958"/>
                <a:gd name="T9" fmla="*/ 436 h 1074"/>
                <a:gd name="T10" fmla="*/ 108 w 958"/>
                <a:gd name="T11" fmla="*/ 525 h 1074"/>
                <a:gd name="T12" fmla="*/ 140 w 958"/>
                <a:gd name="T13" fmla="*/ 615 h 1074"/>
                <a:gd name="T14" fmla="*/ 178 w 958"/>
                <a:gd name="T15" fmla="*/ 705 h 1074"/>
                <a:gd name="T16" fmla="*/ 222 w 958"/>
                <a:gd name="T17" fmla="*/ 792 h 1074"/>
                <a:gd name="T18" fmla="*/ 272 w 958"/>
                <a:gd name="T19" fmla="*/ 875 h 1074"/>
                <a:gd name="T20" fmla="*/ 329 w 958"/>
                <a:gd name="T21" fmla="*/ 950 h 1074"/>
                <a:gd name="T22" fmla="*/ 377 w 958"/>
                <a:gd name="T23" fmla="*/ 1002 h 1074"/>
                <a:gd name="T24" fmla="*/ 411 w 958"/>
                <a:gd name="T25" fmla="*/ 1033 h 1074"/>
                <a:gd name="T26" fmla="*/ 447 w 958"/>
                <a:gd name="T27" fmla="*/ 1062 h 1074"/>
                <a:gd name="T28" fmla="*/ 465 w 958"/>
                <a:gd name="T29" fmla="*/ 1074 h 1074"/>
                <a:gd name="T30" fmla="*/ 502 w 958"/>
                <a:gd name="T31" fmla="*/ 1047 h 1074"/>
                <a:gd name="T32" fmla="*/ 558 w 958"/>
                <a:gd name="T33" fmla="*/ 994 h 1074"/>
                <a:gd name="T34" fmla="*/ 593 w 958"/>
                <a:gd name="T35" fmla="*/ 955 h 1074"/>
                <a:gd name="T36" fmla="*/ 631 w 958"/>
                <a:gd name="T37" fmla="*/ 907 h 1074"/>
                <a:gd name="T38" fmla="*/ 671 w 958"/>
                <a:gd name="T39" fmla="*/ 851 h 1074"/>
                <a:gd name="T40" fmla="*/ 713 w 958"/>
                <a:gd name="T41" fmla="*/ 786 h 1074"/>
                <a:gd name="T42" fmla="*/ 755 w 958"/>
                <a:gd name="T43" fmla="*/ 709 h 1074"/>
                <a:gd name="T44" fmla="*/ 796 w 958"/>
                <a:gd name="T45" fmla="*/ 622 h 1074"/>
                <a:gd name="T46" fmla="*/ 835 w 958"/>
                <a:gd name="T47" fmla="*/ 525 h 1074"/>
                <a:gd name="T48" fmla="*/ 872 w 958"/>
                <a:gd name="T49" fmla="*/ 416 h 1074"/>
                <a:gd name="T50" fmla="*/ 906 w 958"/>
                <a:gd name="T51" fmla="*/ 295 h 1074"/>
                <a:gd name="T52" fmla="*/ 934 w 958"/>
                <a:gd name="T53" fmla="*/ 161 h 1074"/>
                <a:gd name="T54" fmla="*/ 958 w 958"/>
                <a:gd name="T55" fmla="*/ 15 h 1074"/>
                <a:gd name="T56" fmla="*/ 944 w 958"/>
                <a:gd name="T57" fmla="*/ 43 h 1074"/>
                <a:gd name="T58" fmla="*/ 913 w 958"/>
                <a:gd name="T59" fmla="*/ 94 h 1074"/>
                <a:gd name="T60" fmla="*/ 880 w 958"/>
                <a:gd name="T61" fmla="*/ 137 h 1074"/>
                <a:gd name="T62" fmla="*/ 844 w 958"/>
                <a:gd name="T63" fmla="*/ 176 h 1074"/>
                <a:gd name="T64" fmla="*/ 807 w 958"/>
                <a:gd name="T65" fmla="*/ 208 h 1074"/>
                <a:gd name="T66" fmla="*/ 770 w 958"/>
                <a:gd name="T67" fmla="*/ 234 h 1074"/>
                <a:gd name="T68" fmla="*/ 730 w 958"/>
                <a:gd name="T69" fmla="*/ 255 h 1074"/>
                <a:gd name="T70" fmla="*/ 692 w 958"/>
                <a:gd name="T71" fmla="*/ 272 h 1074"/>
                <a:gd name="T72" fmla="*/ 653 w 958"/>
                <a:gd name="T73" fmla="*/ 285 h 1074"/>
                <a:gd name="T74" fmla="*/ 596 w 958"/>
                <a:gd name="T75" fmla="*/ 298 h 1074"/>
                <a:gd name="T76" fmla="*/ 526 w 958"/>
                <a:gd name="T77" fmla="*/ 304 h 1074"/>
                <a:gd name="T78" fmla="*/ 465 w 958"/>
                <a:gd name="T79" fmla="*/ 303 h 1074"/>
                <a:gd name="T80" fmla="*/ 417 w 958"/>
                <a:gd name="T81" fmla="*/ 298 h 1074"/>
                <a:gd name="T82" fmla="*/ 382 w 958"/>
                <a:gd name="T83" fmla="*/ 292 h 1074"/>
                <a:gd name="T84" fmla="*/ 319 w 958"/>
                <a:gd name="T85" fmla="*/ 277 h 1074"/>
                <a:gd name="T86" fmla="*/ 264 w 958"/>
                <a:gd name="T87" fmla="*/ 259 h 1074"/>
                <a:gd name="T88" fmla="*/ 215 w 958"/>
                <a:gd name="T89" fmla="*/ 238 h 1074"/>
                <a:gd name="T90" fmla="*/ 172 w 958"/>
                <a:gd name="T91" fmla="*/ 214 h 1074"/>
                <a:gd name="T92" fmla="*/ 136 w 958"/>
                <a:gd name="T93" fmla="*/ 191 h 1074"/>
                <a:gd name="T94" fmla="*/ 104 w 958"/>
                <a:gd name="T95" fmla="*/ 165 h 1074"/>
                <a:gd name="T96" fmla="*/ 78 w 958"/>
                <a:gd name="T97" fmla="*/ 140 h 1074"/>
                <a:gd name="T98" fmla="*/ 48 w 958"/>
                <a:gd name="T99" fmla="*/ 102 h 1074"/>
                <a:gd name="T100" fmla="*/ 21 w 958"/>
                <a:gd name="T101" fmla="*/ 57 h 1074"/>
                <a:gd name="T102" fmla="*/ 6 w 958"/>
                <a:gd name="T103" fmla="*/ 22 h 1074"/>
                <a:gd name="T104" fmla="*/ 0 w 958"/>
                <a:gd name="T105"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4">
                  <a:moveTo>
                    <a:pt x="0" y="0"/>
                  </a:moveTo>
                  <a:lnTo>
                    <a:pt x="0" y="0"/>
                  </a:lnTo>
                  <a:lnTo>
                    <a:pt x="4" y="35"/>
                  </a:lnTo>
                  <a:lnTo>
                    <a:pt x="7" y="76"/>
                  </a:lnTo>
                  <a:lnTo>
                    <a:pt x="16" y="130"/>
                  </a:lnTo>
                  <a:lnTo>
                    <a:pt x="26" y="194"/>
                  </a:lnTo>
                  <a:lnTo>
                    <a:pt x="41" y="269"/>
                  </a:lnTo>
                  <a:lnTo>
                    <a:pt x="58" y="349"/>
                  </a:lnTo>
                  <a:lnTo>
                    <a:pt x="69" y="392"/>
                  </a:lnTo>
                  <a:lnTo>
                    <a:pt x="80" y="436"/>
                  </a:lnTo>
                  <a:lnTo>
                    <a:pt x="94" y="480"/>
                  </a:lnTo>
                  <a:lnTo>
                    <a:pt x="108" y="525"/>
                  </a:lnTo>
                  <a:lnTo>
                    <a:pt x="124" y="570"/>
                  </a:lnTo>
                  <a:lnTo>
                    <a:pt x="140" y="615"/>
                  </a:lnTo>
                  <a:lnTo>
                    <a:pt x="158" y="661"/>
                  </a:lnTo>
                  <a:lnTo>
                    <a:pt x="178" y="705"/>
                  </a:lnTo>
                  <a:lnTo>
                    <a:pt x="199" y="749"/>
                  </a:lnTo>
                  <a:lnTo>
                    <a:pt x="222" y="792"/>
                  </a:lnTo>
                  <a:lnTo>
                    <a:pt x="246" y="834"/>
                  </a:lnTo>
                  <a:lnTo>
                    <a:pt x="272" y="875"/>
                  </a:lnTo>
                  <a:lnTo>
                    <a:pt x="299" y="913"/>
                  </a:lnTo>
                  <a:lnTo>
                    <a:pt x="329" y="950"/>
                  </a:lnTo>
                  <a:lnTo>
                    <a:pt x="360" y="985"/>
                  </a:lnTo>
                  <a:lnTo>
                    <a:pt x="377" y="1002"/>
                  </a:lnTo>
                  <a:lnTo>
                    <a:pt x="393" y="1018"/>
                  </a:lnTo>
                  <a:lnTo>
                    <a:pt x="411" y="1033"/>
                  </a:lnTo>
                  <a:lnTo>
                    <a:pt x="428" y="1048"/>
                  </a:lnTo>
                  <a:lnTo>
                    <a:pt x="447" y="1062"/>
                  </a:lnTo>
                  <a:lnTo>
                    <a:pt x="465" y="1074"/>
                  </a:lnTo>
                  <a:lnTo>
                    <a:pt x="465" y="1074"/>
                  </a:lnTo>
                  <a:lnTo>
                    <a:pt x="483" y="1063"/>
                  </a:lnTo>
                  <a:lnTo>
                    <a:pt x="502" y="1047"/>
                  </a:lnTo>
                  <a:lnTo>
                    <a:pt x="527" y="1023"/>
                  </a:lnTo>
                  <a:lnTo>
                    <a:pt x="558" y="994"/>
                  </a:lnTo>
                  <a:lnTo>
                    <a:pt x="575" y="975"/>
                  </a:lnTo>
                  <a:lnTo>
                    <a:pt x="593" y="955"/>
                  </a:lnTo>
                  <a:lnTo>
                    <a:pt x="611" y="932"/>
                  </a:lnTo>
                  <a:lnTo>
                    <a:pt x="631" y="907"/>
                  </a:lnTo>
                  <a:lnTo>
                    <a:pt x="651" y="881"/>
                  </a:lnTo>
                  <a:lnTo>
                    <a:pt x="671" y="851"/>
                  </a:lnTo>
                  <a:lnTo>
                    <a:pt x="692" y="819"/>
                  </a:lnTo>
                  <a:lnTo>
                    <a:pt x="713" y="786"/>
                  </a:lnTo>
                  <a:lnTo>
                    <a:pt x="734" y="749"/>
                  </a:lnTo>
                  <a:lnTo>
                    <a:pt x="755" y="709"/>
                  </a:lnTo>
                  <a:lnTo>
                    <a:pt x="776" y="667"/>
                  </a:lnTo>
                  <a:lnTo>
                    <a:pt x="796" y="622"/>
                  </a:lnTo>
                  <a:lnTo>
                    <a:pt x="815" y="575"/>
                  </a:lnTo>
                  <a:lnTo>
                    <a:pt x="835" y="525"/>
                  </a:lnTo>
                  <a:lnTo>
                    <a:pt x="854" y="471"/>
                  </a:lnTo>
                  <a:lnTo>
                    <a:pt x="872" y="416"/>
                  </a:lnTo>
                  <a:lnTo>
                    <a:pt x="890" y="356"/>
                  </a:lnTo>
                  <a:lnTo>
                    <a:pt x="906" y="295"/>
                  </a:lnTo>
                  <a:lnTo>
                    <a:pt x="921" y="230"/>
                  </a:lnTo>
                  <a:lnTo>
                    <a:pt x="934" y="161"/>
                  </a:lnTo>
                  <a:lnTo>
                    <a:pt x="948" y="89"/>
                  </a:lnTo>
                  <a:lnTo>
                    <a:pt x="958" y="15"/>
                  </a:lnTo>
                  <a:lnTo>
                    <a:pt x="958" y="15"/>
                  </a:lnTo>
                  <a:lnTo>
                    <a:pt x="944" y="43"/>
                  </a:lnTo>
                  <a:lnTo>
                    <a:pt x="928" y="69"/>
                  </a:lnTo>
                  <a:lnTo>
                    <a:pt x="913" y="94"/>
                  </a:lnTo>
                  <a:lnTo>
                    <a:pt x="896" y="116"/>
                  </a:lnTo>
                  <a:lnTo>
                    <a:pt x="880" y="137"/>
                  </a:lnTo>
                  <a:lnTo>
                    <a:pt x="862" y="157"/>
                  </a:lnTo>
                  <a:lnTo>
                    <a:pt x="844" y="176"/>
                  </a:lnTo>
                  <a:lnTo>
                    <a:pt x="825" y="192"/>
                  </a:lnTo>
                  <a:lnTo>
                    <a:pt x="807" y="208"/>
                  </a:lnTo>
                  <a:lnTo>
                    <a:pt x="788" y="222"/>
                  </a:lnTo>
                  <a:lnTo>
                    <a:pt x="770" y="234"/>
                  </a:lnTo>
                  <a:lnTo>
                    <a:pt x="750" y="245"/>
                  </a:lnTo>
                  <a:lnTo>
                    <a:pt x="730" y="255"/>
                  </a:lnTo>
                  <a:lnTo>
                    <a:pt x="711" y="265"/>
                  </a:lnTo>
                  <a:lnTo>
                    <a:pt x="692" y="272"/>
                  </a:lnTo>
                  <a:lnTo>
                    <a:pt x="672" y="280"/>
                  </a:lnTo>
                  <a:lnTo>
                    <a:pt x="653" y="285"/>
                  </a:lnTo>
                  <a:lnTo>
                    <a:pt x="634" y="290"/>
                  </a:lnTo>
                  <a:lnTo>
                    <a:pt x="596" y="298"/>
                  </a:lnTo>
                  <a:lnTo>
                    <a:pt x="561" y="302"/>
                  </a:lnTo>
                  <a:lnTo>
                    <a:pt x="526" y="304"/>
                  </a:lnTo>
                  <a:lnTo>
                    <a:pt x="495" y="304"/>
                  </a:lnTo>
                  <a:lnTo>
                    <a:pt x="465" y="303"/>
                  </a:lnTo>
                  <a:lnTo>
                    <a:pt x="439" y="301"/>
                  </a:lnTo>
                  <a:lnTo>
                    <a:pt x="417" y="298"/>
                  </a:lnTo>
                  <a:lnTo>
                    <a:pt x="417" y="298"/>
                  </a:lnTo>
                  <a:lnTo>
                    <a:pt x="382" y="292"/>
                  </a:lnTo>
                  <a:lnTo>
                    <a:pt x="350" y="285"/>
                  </a:lnTo>
                  <a:lnTo>
                    <a:pt x="319" y="277"/>
                  </a:lnTo>
                  <a:lnTo>
                    <a:pt x="291" y="269"/>
                  </a:lnTo>
                  <a:lnTo>
                    <a:pt x="264" y="259"/>
                  </a:lnTo>
                  <a:lnTo>
                    <a:pt x="239" y="249"/>
                  </a:lnTo>
                  <a:lnTo>
                    <a:pt x="215" y="238"/>
                  </a:lnTo>
                  <a:lnTo>
                    <a:pt x="193" y="226"/>
                  </a:lnTo>
                  <a:lnTo>
                    <a:pt x="172" y="214"/>
                  </a:lnTo>
                  <a:lnTo>
                    <a:pt x="153" y="203"/>
                  </a:lnTo>
                  <a:lnTo>
                    <a:pt x="136" y="191"/>
                  </a:lnTo>
                  <a:lnTo>
                    <a:pt x="120" y="177"/>
                  </a:lnTo>
                  <a:lnTo>
                    <a:pt x="104" y="165"/>
                  </a:lnTo>
                  <a:lnTo>
                    <a:pt x="90" y="152"/>
                  </a:lnTo>
                  <a:lnTo>
                    <a:pt x="78" y="140"/>
                  </a:lnTo>
                  <a:lnTo>
                    <a:pt x="67" y="126"/>
                  </a:lnTo>
                  <a:lnTo>
                    <a:pt x="48" y="102"/>
                  </a:lnTo>
                  <a:lnTo>
                    <a:pt x="32" y="78"/>
                  </a:lnTo>
                  <a:lnTo>
                    <a:pt x="21" y="57"/>
                  </a:lnTo>
                  <a:lnTo>
                    <a:pt x="12" y="38"/>
                  </a:lnTo>
                  <a:lnTo>
                    <a:pt x="6" y="22"/>
                  </a:lnTo>
                  <a:lnTo>
                    <a:pt x="3" y="10"/>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38" name="Freeform 19"/>
            <p:cNvSpPr/>
            <p:nvPr/>
          </p:nvSpPr>
          <p:spPr bwMode="auto">
            <a:xfrm>
              <a:off x="6297613" y="1343025"/>
              <a:ext cx="854075" cy="584200"/>
            </a:xfrm>
            <a:custGeom>
              <a:avLst/>
              <a:gdLst>
                <a:gd name="T0" fmla="*/ 1503 w 1613"/>
                <a:gd name="T1" fmla="*/ 417 h 1104"/>
                <a:gd name="T2" fmla="*/ 1462 w 1613"/>
                <a:gd name="T3" fmla="*/ 340 h 1104"/>
                <a:gd name="T4" fmla="*/ 1410 w 1613"/>
                <a:gd name="T5" fmla="*/ 271 h 1104"/>
                <a:gd name="T6" fmla="*/ 1278 w 1613"/>
                <a:gd name="T7" fmla="*/ 153 h 1104"/>
                <a:gd name="T8" fmla="*/ 1116 w 1613"/>
                <a:gd name="T9" fmla="*/ 65 h 1104"/>
                <a:gd name="T10" fmla="*/ 934 w 1613"/>
                <a:gd name="T11" fmla="*/ 13 h 1104"/>
                <a:gd name="T12" fmla="*/ 741 w 1613"/>
                <a:gd name="T13" fmla="*/ 0 h 1104"/>
                <a:gd name="T14" fmla="*/ 546 w 1613"/>
                <a:gd name="T15" fmla="*/ 29 h 1104"/>
                <a:gd name="T16" fmla="*/ 452 w 1613"/>
                <a:gd name="T17" fmla="*/ 60 h 1104"/>
                <a:gd name="T18" fmla="*/ 359 w 1613"/>
                <a:gd name="T19" fmla="*/ 105 h 1104"/>
                <a:gd name="T20" fmla="*/ 272 w 1613"/>
                <a:gd name="T21" fmla="*/ 162 h 1104"/>
                <a:gd name="T22" fmla="*/ 215 w 1613"/>
                <a:gd name="T23" fmla="*/ 207 h 1104"/>
                <a:gd name="T24" fmla="*/ 150 w 1613"/>
                <a:gd name="T25" fmla="*/ 280 h 1104"/>
                <a:gd name="T26" fmla="*/ 74 w 1613"/>
                <a:gd name="T27" fmla="*/ 414 h 1104"/>
                <a:gd name="T28" fmla="*/ 27 w 1613"/>
                <a:gd name="T29" fmla="*/ 560 h 1104"/>
                <a:gd name="T30" fmla="*/ 5 w 1613"/>
                <a:gd name="T31" fmla="*/ 707 h 1104"/>
                <a:gd name="T32" fmla="*/ 0 w 1613"/>
                <a:gd name="T33" fmla="*/ 876 h 1104"/>
                <a:gd name="T34" fmla="*/ 15 w 1613"/>
                <a:gd name="T35" fmla="*/ 1057 h 1104"/>
                <a:gd name="T36" fmla="*/ 42 w 1613"/>
                <a:gd name="T37" fmla="*/ 1075 h 1104"/>
                <a:gd name="T38" fmla="*/ 78 w 1613"/>
                <a:gd name="T39" fmla="*/ 1069 h 1104"/>
                <a:gd name="T40" fmla="*/ 111 w 1613"/>
                <a:gd name="T41" fmla="*/ 1081 h 1104"/>
                <a:gd name="T42" fmla="*/ 119 w 1613"/>
                <a:gd name="T43" fmla="*/ 970 h 1104"/>
                <a:gd name="T44" fmla="*/ 140 w 1613"/>
                <a:gd name="T45" fmla="*/ 841 h 1104"/>
                <a:gd name="T46" fmla="*/ 171 w 1613"/>
                <a:gd name="T47" fmla="*/ 737 h 1104"/>
                <a:gd name="T48" fmla="*/ 218 w 1613"/>
                <a:gd name="T49" fmla="*/ 635 h 1104"/>
                <a:gd name="T50" fmla="*/ 265 w 1613"/>
                <a:gd name="T51" fmla="*/ 696 h 1104"/>
                <a:gd name="T52" fmla="*/ 361 w 1613"/>
                <a:gd name="T53" fmla="*/ 789 h 1104"/>
                <a:gd name="T54" fmla="*/ 377 w 1613"/>
                <a:gd name="T55" fmla="*/ 749 h 1104"/>
                <a:gd name="T56" fmla="*/ 360 w 1613"/>
                <a:gd name="T57" fmla="*/ 616 h 1104"/>
                <a:gd name="T58" fmla="*/ 366 w 1613"/>
                <a:gd name="T59" fmla="*/ 529 h 1104"/>
                <a:gd name="T60" fmla="*/ 397 w 1613"/>
                <a:gd name="T61" fmla="*/ 590 h 1104"/>
                <a:gd name="T62" fmla="*/ 471 w 1613"/>
                <a:gd name="T63" fmla="*/ 694 h 1104"/>
                <a:gd name="T64" fmla="*/ 589 w 1613"/>
                <a:gd name="T65" fmla="*/ 803 h 1104"/>
                <a:gd name="T66" fmla="*/ 688 w 1613"/>
                <a:gd name="T67" fmla="*/ 864 h 1104"/>
                <a:gd name="T68" fmla="*/ 782 w 1613"/>
                <a:gd name="T69" fmla="*/ 904 h 1104"/>
                <a:gd name="T70" fmla="*/ 751 w 1613"/>
                <a:gd name="T71" fmla="*/ 633 h 1104"/>
                <a:gd name="T72" fmla="*/ 834 w 1613"/>
                <a:gd name="T73" fmla="*/ 702 h 1104"/>
                <a:gd name="T74" fmla="*/ 979 w 1613"/>
                <a:gd name="T75" fmla="*/ 788 h 1104"/>
                <a:gd name="T76" fmla="*/ 1092 w 1613"/>
                <a:gd name="T77" fmla="*/ 836 h 1104"/>
                <a:gd name="T78" fmla="*/ 1231 w 1613"/>
                <a:gd name="T79" fmla="*/ 877 h 1104"/>
                <a:gd name="T80" fmla="*/ 1394 w 1613"/>
                <a:gd name="T81" fmla="*/ 906 h 1104"/>
                <a:gd name="T82" fmla="*/ 1513 w 1613"/>
                <a:gd name="T83" fmla="*/ 1095 h 1104"/>
                <a:gd name="T84" fmla="*/ 1570 w 1613"/>
                <a:gd name="T85" fmla="*/ 1099 h 1104"/>
                <a:gd name="T86" fmla="*/ 1585 w 1613"/>
                <a:gd name="T87" fmla="*/ 1083 h 1104"/>
                <a:gd name="T88" fmla="*/ 1608 w 1613"/>
                <a:gd name="T89" fmla="*/ 987 h 1104"/>
                <a:gd name="T90" fmla="*/ 1612 w 1613"/>
                <a:gd name="T91" fmla="*/ 882 h 1104"/>
                <a:gd name="T92" fmla="*/ 1598 w 1613"/>
                <a:gd name="T93" fmla="*/ 748 h 1104"/>
                <a:gd name="T94" fmla="*/ 1554 w 1613"/>
                <a:gd name="T95" fmla="*/ 561 h 1104"/>
                <a:gd name="T96" fmla="*/ 1518 w 1613"/>
                <a:gd name="T97" fmla="*/ 45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3" h="1104">
                  <a:moveTo>
                    <a:pt x="1518" y="456"/>
                  </a:moveTo>
                  <a:lnTo>
                    <a:pt x="1518" y="456"/>
                  </a:lnTo>
                  <a:lnTo>
                    <a:pt x="1511" y="436"/>
                  </a:lnTo>
                  <a:lnTo>
                    <a:pt x="1503" y="417"/>
                  </a:lnTo>
                  <a:lnTo>
                    <a:pt x="1493" y="397"/>
                  </a:lnTo>
                  <a:lnTo>
                    <a:pt x="1483" y="377"/>
                  </a:lnTo>
                  <a:lnTo>
                    <a:pt x="1474" y="358"/>
                  </a:lnTo>
                  <a:lnTo>
                    <a:pt x="1462" y="340"/>
                  </a:lnTo>
                  <a:lnTo>
                    <a:pt x="1450" y="322"/>
                  </a:lnTo>
                  <a:lnTo>
                    <a:pt x="1438" y="305"/>
                  </a:lnTo>
                  <a:lnTo>
                    <a:pt x="1424" y="288"/>
                  </a:lnTo>
                  <a:lnTo>
                    <a:pt x="1410" y="271"/>
                  </a:lnTo>
                  <a:lnTo>
                    <a:pt x="1381" y="238"/>
                  </a:lnTo>
                  <a:lnTo>
                    <a:pt x="1349" y="209"/>
                  </a:lnTo>
                  <a:lnTo>
                    <a:pt x="1314" y="179"/>
                  </a:lnTo>
                  <a:lnTo>
                    <a:pt x="1278" y="153"/>
                  </a:lnTo>
                  <a:lnTo>
                    <a:pt x="1240" y="128"/>
                  </a:lnTo>
                  <a:lnTo>
                    <a:pt x="1200" y="105"/>
                  </a:lnTo>
                  <a:lnTo>
                    <a:pt x="1159" y="84"/>
                  </a:lnTo>
                  <a:lnTo>
                    <a:pt x="1116" y="65"/>
                  </a:lnTo>
                  <a:lnTo>
                    <a:pt x="1073" y="49"/>
                  </a:lnTo>
                  <a:lnTo>
                    <a:pt x="1027" y="34"/>
                  </a:lnTo>
                  <a:lnTo>
                    <a:pt x="981" y="23"/>
                  </a:lnTo>
                  <a:lnTo>
                    <a:pt x="934" y="13"/>
                  </a:lnTo>
                  <a:lnTo>
                    <a:pt x="886" y="6"/>
                  </a:lnTo>
                  <a:lnTo>
                    <a:pt x="838" y="1"/>
                  </a:lnTo>
                  <a:lnTo>
                    <a:pt x="789" y="0"/>
                  </a:lnTo>
                  <a:lnTo>
                    <a:pt x="741" y="0"/>
                  </a:lnTo>
                  <a:lnTo>
                    <a:pt x="692" y="3"/>
                  </a:lnTo>
                  <a:lnTo>
                    <a:pt x="643" y="8"/>
                  </a:lnTo>
                  <a:lnTo>
                    <a:pt x="594" y="17"/>
                  </a:lnTo>
                  <a:lnTo>
                    <a:pt x="546" y="29"/>
                  </a:lnTo>
                  <a:lnTo>
                    <a:pt x="522" y="35"/>
                  </a:lnTo>
                  <a:lnTo>
                    <a:pt x="499" y="43"/>
                  </a:lnTo>
                  <a:lnTo>
                    <a:pt x="475" y="52"/>
                  </a:lnTo>
                  <a:lnTo>
                    <a:pt x="452" y="60"/>
                  </a:lnTo>
                  <a:lnTo>
                    <a:pt x="428" y="70"/>
                  </a:lnTo>
                  <a:lnTo>
                    <a:pt x="405" y="81"/>
                  </a:lnTo>
                  <a:lnTo>
                    <a:pt x="382" y="92"/>
                  </a:lnTo>
                  <a:lnTo>
                    <a:pt x="359" y="105"/>
                  </a:lnTo>
                  <a:lnTo>
                    <a:pt x="336" y="117"/>
                  </a:lnTo>
                  <a:lnTo>
                    <a:pt x="314" y="132"/>
                  </a:lnTo>
                  <a:lnTo>
                    <a:pt x="293" y="146"/>
                  </a:lnTo>
                  <a:lnTo>
                    <a:pt x="272" y="162"/>
                  </a:lnTo>
                  <a:lnTo>
                    <a:pt x="250" y="178"/>
                  </a:lnTo>
                  <a:lnTo>
                    <a:pt x="230" y="195"/>
                  </a:lnTo>
                  <a:lnTo>
                    <a:pt x="230" y="195"/>
                  </a:lnTo>
                  <a:lnTo>
                    <a:pt x="215" y="207"/>
                  </a:lnTo>
                  <a:lnTo>
                    <a:pt x="200" y="221"/>
                  </a:lnTo>
                  <a:lnTo>
                    <a:pt x="187" y="236"/>
                  </a:lnTo>
                  <a:lnTo>
                    <a:pt x="174" y="249"/>
                  </a:lnTo>
                  <a:lnTo>
                    <a:pt x="150" y="280"/>
                  </a:lnTo>
                  <a:lnTo>
                    <a:pt x="127" y="313"/>
                  </a:lnTo>
                  <a:lnTo>
                    <a:pt x="108" y="345"/>
                  </a:lnTo>
                  <a:lnTo>
                    <a:pt x="89" y="379"/>
                  </a:lnTo>
                  <a:lnTo>
                    <a:pt x="74" y="414"/>
                  </a:lnTo>
                  <a:lnTo>
                    <a:pt x="59" y="450"/>
                  </a:lnTo>
                  <a:lnTo>
                    <a:pt x="47" y="486"/>
                  </a:lnTo>
                  <a:lnTo>
                    <a:pt x="37" y="523"/>
                  </a:lnTo>
                  <a:lnTo>
                    <a:pt x="27" y="560"/>
                  </a:lnTo>
                  <a:lnTo>
                    <a:pt x="20" y="597"/>
                  </a:lnTo>
                  <a:lnTo>
                    <a:pt x="14" y="634"/>
                  </a:lnTo>
                  <a:lnTo>
                    <a:pt x="9" y="671"/>
                  </a:lnTo>
                  <a:lnTo>
                    <a:pt x="5" y="707"/>
                  </a:lnTo>
                  <a:lnTo>
                    <a:pt x="2" y="743"/>
                  </a:lnTo>
                  <a:lnTo>
                    <a:pt x="0" y="778"/>
                  </a:lnTo>
                  <a:lnTo>
                    <a:pt x="0" y="811"/>
                  </a:lnTo>
                  <a:lnTo>
                    <a:pt x="0" y="876"/>
                  </a:lnTo>
                  <a:lnTo>
                    <a:pt x="2" y="934"/>
                  </a:lnTo>
                  <a:lnTo>
                    <a:pt x="6" y="983"/>
                  </a:lnTo>
                  <a:lnTo>
                    <a:pt x="10" y="1025"/>
                  </a:lnTo>
                  <a:lnTo>
                    <a:pt x="15" y="1057"/>
                  </a:lnTo>
                  <a:lnTo>
                    <a:pt x="18" y="1083"/>
                  </a:lnTo>
                  <a:lnTo>
                    <a:pt x="18" y="1083"/>
                  </a:lnTo>
                  <a:lnTo>
                    <a:pt x="31" y="1078"/>
                  </a:lnTo>
                  <a:lnTo>
                    <a:pt x="42" y="1075"/>
                  </a:lnTo>
                  <a:lnTo>
                    <a:pt x="52" y="1071"/>
                  </a:lnTo>
                  <a:lnTo>
                    <a:pt x="62" y="1070"/>
                  </a:lnTo>
                  <a:lnTo>
                    <a:pt x="69" y="1069"/>
                  </a:lnTo>
                  <a:lnTo>
                    <a:pt x="78" y="1069"/>
                  </a:lnTo>
                  <a:lnTo>
                    <a:pt x="90" y="1070"/>
                  </a:lnTo>
                  <a:lnTo>
                    <a:pt x="100" y="1073"/>
                  </a:lnTo>
                  <a:lnTo>
                    <a:pt x="106" y="1077"/>
                  </a:lnTo>
                  <a:lnTo>
                    <a:pt x="111" y="1081"/>
                  </a:lnTo>
                  <a:lnTo>
                    <a:pt x="111" y="1081"/>
                  </a:lnTo>
                  <a:lnTo>
                    <a:pt x="113" y="1043"/>
                  </a:lnTo>
                  <a:lnTo>
                    <a:pt x="115" y="1005"/>
                  </a:lnTo>
                  <a:lnTo>
                    <a:pt x="119" y="970"/>
                  </a:lnTo>
                  <a:lnTo>
                    <a:pt x="122" y="935"/>
                  </a:lnTo>
                  <a:lnTo>
                    <a:pt x="127" y="902"/>
                  </a:lnTo>
                  <a:lnTo>
                    <a:pt x="134" y="871"/>
                  </a:lnTo>
                  <a:lnTo>
                    <a:pt x="140" y="841"/>
                  </a:lnTo>
                  <a:lnTo>
                    <a:pt x="146" y="812"/>
                  </a:lnTo>
                  <a:lnTo>
                    <a:pt x="153" y="786"/>
                  </a:lnTo>
                  <a:lnTo>
                    <a:pt x="162" y="760"/>
                  </a:lnTo>
                  <a:lnTo>
                    <a:pt x="171" y="737"/>
                  </a:lnTo>
                  <a:lnTo>
                    <a:pt x="179" y="713"/>
                  </a:lnTo>
                  <a:lnTo>
                    <a:pt x="188" y="692"/>
                  </a:lnTo>
                  <a:lnTo>
                    <a:pt x="198" y="671"/>
                  </a:lnTo>
                  <a:lnTo>
                    <a:pt x="218" y="635"/>
                  </a:lnTo>
                  <a:lnTo>
                    <a:pt x="218" y="635"/>
                  </a:lnTo>
                  <a:lnTo>
                    <a:pt x="231" y="654"/>
                  </a:lnTo>
                  <a:lnTo>
                    <a:pt x="247" y="675"/>
                  </a:lnTo>
                  <a:lnTo>
                    <a:pt x="265" y="696"/>
                  </a:lnTo>
                  <a:lnTo>
                    <a:pt x="286" y="718"/>
                  </a:lnTo>
                  <a:lnTo>
                    <a:pt x="308" y="742"/>
                  </a:lnTo>
                  <a:lnTo>
                    <a:pt x="333" y="765"/>
                  </a:lnTo>
                  <a:lnTo>
                    <a:pt x="361" y="789"/>
                  </a:lnTo>
                  <a:lnTo>
                    <a:pt x="391" y="812"/>
                  </a:lnTo>
                  <a:lnTo>
                    <a:pt x="391" y="812"/>
                  </a:lnTo>
                  <a:lnTo>
                    <a:pt x="383" y="783"/>
                  </a:lnTo>
                  <a:lnTo>
                    <a:pt x="377" y="749"/>
                  </a:lnTo>
                  <a:lnTo>
                    <a:pt x="370" y="708"/>
                  </a:lnTo>
                  <a:lnTo>
                    <a:pt x="364" y="663"/>
                  </a:lnTo>
                  <a:lnTo>
                    <a:pt x="361" y="639"/>
                  </a:lnTo>
                  <a:lnTo>
                    <a:pt x="360" y="616"/>
                  </a:lnTo>
                  <a:lnTo>
                    <a:pt x="359" y="592"/>
                  </a:lnTo>
                  <a:lnTo>
                    <a:pt x="360" y="570"/>
                  </a:lnTo>
                  <a:lnTo>
                    <a:pt x="362" y="549"/>
                  </a:lnTo>
                  <a:lnTo>
                    <a:pt x="366" y="529"/>
                  </a:lnTo>
                  <a:lnTo>
                    <a:pt x="366" y="529"/>
                  </a:lnTo>
                  <a:lnTo>
                    <a:pt x="374" y="546"/>
                  </a:lnTo>
                  <a:lnTo>
                    <a:pt x="385" y="567"/>
                  </a:lnTo>
                  <a:lnTo>
                    <a:pt x="397" y="590"/>
                  </a:lnTo>
                  <a:lnTo>
                    <a:pt x="412" y="614"/>
                  </a:lnTo>
                  <a:lnTo>
                    <a:pt x="429" y="639"/>
                  </a:lnTo>
                  <a:lnTo>
                    <a:pt x="449" y="666"/>
                  </a:lnTo>
                  <a:lnTo>
                    <a:pt x="471" y="694"/>
                  </a:lnTo>
                  <a:lnTo>
                    <a:pt x="496" y="721"/>
                  </a:lnTo>
                  <a:lnTo>
                    <a:pt x="525" y="749"/>
                  </a:lnTo>
                  <a:lnTo>
                    <a:pt x="555" y="777"/>
                  </a:lnTo>
                  <a:lnTo>
                    <a:pt x="589" y="803"/>
                  </a:lnTo>
                  <a:lnTo>
                    <a:pt x="626" y="829"/>
                  </a:lnTo>
                  <a:lnTo>
                    <a:pt x="646" y="841"/>
                  </a:lnTo>
                  <a:lnTo>
                    <a:pt x="667" y="852"/>
                  </a:lnTo>
                  <a:lnTo>
                    <a:pt x="688" y="864"/>
                  </a:lnTo>
                  <a:lnTo>
                    <a:pt x="710" y="874"/>
                  </a:lnTo>
                  <a:lnTo>
                    <a:pt x="734" y="885"/>
                  </a:lnTo>
                  <a:lnTo>
                    <a:pt x="757" y="895"/>
                  </a:lnTo>
                  <a:lnTo>
                    <a:pt x="782" y="904"/>
                  </a:lnTo>
                  <a:lnTo>
                    <a:pt x="808" y="913"/>
                  </a:lnTo>
                  <a:lnTo>
                    <a:pt x="741" y="623"/>
                  </a:lnTo>
                  <a:lnTo>
                    <a:pt x="741" y="623"/>
                  </a:lnTo>
                  <a:lnTo>
                    <a:pt x="751" y="633"/>
                  </a:lnTo>
                  <a:lnTo>
                    <a:pt x="763" y="645"/>
                  </a:lnTo>
                  <a:lnTo>
                    <a:pt x="782" y="661"/>
                  </a:lnTo>
                  <a:lnTo>
                    <a:pt x="805" y="680"/>
                  </a:lnTo>
                  <a:lnTo>
                    <a:pt x="834" y="702"/>
                  </a:lnTo>
                  <a:lnTo>
                    <a:pt x="868" y="726"/>
                  </a:lnTo>
                  <a:lnTo>
                    <a:pt x="908" y="749"/>
                  </a:lnTo>
                  <a:lnTo>
                    <a:pt x="954" y="775"/>
                  </a:lnTo>
                  <a:lnTo>
                    <a:pt x="979" y="788"/>
                  </a:lnTo>
                  <a:lnTo>
                    <a:pt x="1005" y="800"/>
                  </a:lnTo>
                  <a:lnTo>
                    <a:pt x="1033" y="812"/>
                  </a:lnTo>
                  <a:lnTo>
                    <a:pt x="1062" y="824"/>
                  </a:lnTo>
                  <a:lnTo>
                    <a:pt x="1092" y="836"/>
                  </a:lnTo>
                  <a:lnTo>
                    <a:pt x="1125" y="847"/>
                  </a:lnTo>
                  <a:lnTo>
                    <a:pt x="1159" y="858"/>
                  </a:lnTo>
                  <a:lnTo>
                    <a:pt x="1194" y="868"/>
                  </a:lnTo>
                  <a:lnTo>
                    <a:pt x="1231" y="877"/>
                  </a:lnTo>
                  <a:lnTo>
                    <a:pt x="1269" y="887"/>
                  </a:lnTo>
                  <a:lnTo>
                    <a:pt x="1309" y="894"/>
                  </a:lnTo>
                  <a:lnTo>
                    <a:pt x="1351" y="902"/>
                  </a:lnTo>
                  <a:lnTo>
                    <a:pt x="1394" y="906"/>
                  </a:lnTo>
                  <a:lnTo>
                    <a:pt x="1439" y="911"/>
                  </a:lnTo>
                  <a:lnTo>
                    <a:pt x="1485" y="1098"/>
                  </a:lnTo>
                  <a:lnTo>
                    <a:pt x="1485" y="1098"/>
                  </a:lnTo>
                  <a:lnTo>
                    <a:pt x="1513" y="1095"/>
                  </a:lnTo>
                  <a:lnTo>
                    <a:pt x="1535" y="1095"/>
                  </a:lnTo>
                  <a:lnTo>
                    <a:pt x="1551" y="1096"/>
                  </a:lnTo>
                  <a:lnTo>
                    <a:pt x="1563" y="1097"/>
                  </a:lnTo>
                  <a:lnTo>
                    <a:pt x="1570" y="1099"/>
                  </a:lnTo>
                  <a:lnTo>
                    <a:pt x="1574" y="1102"/>
                  </a:lnTo>
                  <a:lnTo>
                    <a:pt x="1576" y="1104"/>
                  </a:lnTo>
                  <a:lnTo>
                    <a:pt x="1576" y="1104"/>
                  </a:lnTo>
                  <a:lnTo>
                    <a:pt x="1585" y="1083"/>
                  </a:lnTo>
                  <a:lnTo>
                    <a:pt x="1594" y="1061"/>
                  </a:lnTo>
                  <a:lnTo>
                    <a:pt x="1600" y="1036"/>
                  </a:lnTo>
                  <a:lnTo>
                    <a:pt x="1605" y="1013"/>
                  </a:lnTo>
                  <a:lnTo>
                    <a:pt x="1608" y="987"/>
                  </a:lnTo>
                  <a:lnTo>
                    <a:pt x="1611" y="962"/>
                  </a:lnTo>
                  <a:lnTo>
                    <a:pt x="1612" y="935"/>
                  </a:lnTo>
                  <a:lnTo>
                    <a:pt x="1613" y="909"/>
                  </a:lnTo>
                  <a:lnTo>
                    <a:pt x="1612" y="882"/>
                  </a:lnTo>
                  <a:lnTo>
                    <a:pt x="1611" y="854"/>
                  </a:lnTo>
                  <a:lnTo>
                    <a:pt x="1608" y="827"/>
                  </a:lnTo>
                  <a:lnTo>
                    <a:pt x="1606" y="801"/>
                  </a:lnTo>
                  <a:lnTo>
                    <a:pt x="1598" y="748"/>
                  </a:lnTo>
                  <a:lnTo>
                    <a:pt x="1589" y="696"/>
                  </a:lnTo>
                  <a:lnTo>
                    <a:pt x="1577" y="648"/>
                  </a:lnTo>
                  <a:lnTo>
                    <a:pt x="1565" y="602"/>
                  </a:lnTo>
                  <a:lnTo>
                    <a:pt x="1554" y="561"/>
                  </a:lnTo>
                  <a:lnTo>
                    <a:pt x="1543" y="525"/>
                  </a:lnTo>
                  <a:lnTo>
                    <a:pt x="1525" y="475"/>
                  </a:lnTo>
                  <a:lnTo>
                    <a:pt x="1518" y="456"/>
                  </a:lnTo>
                  <a:lnTo>
                    <a:pt x="1518" y="456"/>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39" name="Freeform 20"/>
            <p:cNvSpPr/>
            <p:nvPr/>
          </p:nvSpPr>
          <p:spPr bwMode="auto">
            <a:xfrm>
              <a:off x="6435725" y="1195388"/>
              <a:ext cx="563563" cy="306388"/>
            </a:xfrm>
            <a:custGeom>
              <a:avLst/>
              <a:gdLst>
                <a:gd name="T0" fmla="*/ 149 w 1063"/>
                <a:gd name="T1" fmla="*/ 580 h 580"/>
                <a:gd name="T2" fmla="*/ 186 w 1063"/>
                <a:gd name="T3" fmla="*/ 567 h 580"/>
                <a:gd name="T4" fmla="*/ 248 w 1063"/>
                <a:gd name="T5" fmla="*/ 547 h 580"/>
                <a:gd name="T6" fmla="*/ 333 w 1063"/>
                <a:gd name="T7" fmla="*/ 527 h 580"/>
                <a:gd name="T8" fmla="*/ 438 w 1063"/>
                <a:gd name="T9" fmla="*/ 512 h 580"/>
                <a:gd name="T10" fmla="*/ 496 w 1063"/>
                <a:gd name="T11" fmla="*/ 508 h 580"/>
                <a:gd name="T12" fmla="*/ 558 w 1063"/>
                <a:gd name="T13" fmla="*/ 507 h 580"/>
                <a:gd name="T14" fmla="*/ 623 w 1063"/>
                <a:gd name="T15" fmla="*/ 511 h 580"/>
                <a:gd name="T16" fmla="*/ 688 w 1063"/>
                <a:gd name="T17" fmla="*/ 520 h 580"/>
                <a:gd name="T18" fmla="*/ 756 w 1063"/>
                <a:gd name="T19" fmla="*/ 533 h 580"/>
                <a:gd name="T20" fmla="*/ 824 w 1063"/>
                <a:gd name="T21" fmla="*/ 553 h 580"/>
                <a:gd name="T22" fmla="*/ 894 w 1063"/>
                <a:gd name="T23" fmla="*/ 580 h 580"/>
                <a:gd name="T24" fmla="*/ 976 w 1063"/>
                <a:gd name="T25" fmla="*/ 444 h 580"/>
                <a:gd name="T26" fmla="*/ 1054 w 1063"/>
                <a:gd name="T27" fmla="*/ 313 h 580"/>
                <a:gd name="T28" fmla="*/ 1063 w 1063"/>
                <a:gd name="T29" fmla="*/ 296 h 580"/>
                <a:gd name="T30" fmla="*/ 1061 w 1063"/>
                <a:gd name="T31" fmla="*/ 278 h 580"/>
                <a:gd name="T32" fmla="*/ 1047 w 1063"/>
                <a:gd name="T33" fmla="*/ 242 h 580"/>
                <a:gd name="T34" fmla="*/ 1019 w 1063"/>
                <a:gd name="T35" fmla="*/ 195 h 580"/>
                <a:gd name="T36" fmla="*/ 997 w 1063"/>
                <a:gd name="T37" fmla="*/ 168 h 580"/>
                <a:gd name="T38" fmla="*/ 971 w 1063"/>
                <a:gd name="T39" fmla="*/ 142 h 580"/>
                <a:gd name="T40" fmla="*/ 939 w 1063"/>
                <a:gd name="T41" fmla="*/ 115 h 580"/>
                <a:gd name="T42" fmla="*/ 901 w 1063"/>
                <a:gd name="T43" fmla="*/ 89 h 580"/>
                <a:gd name="T44" fmla="*/ 856 w 1063"/>
                <a:gd name="T45" fmla="*/ 66 h 580"/>
                <a:gd name="T46" fmla="*/ 806 w 1063"/>
                <a:gd name="T47" fmla="*/ 44 h 580"/>
                <a:gd name="T48" fmla="*/ 746 w 1063"/>
                <a:gd name="T49" fmla="*/ 26 h 580"/>
                <a:gd name="T50" fmla="*/ 679 w 1063"/>
                <a:gd name="T51" fmla="*/ 12 h 580"/>
                <a:gd name="T52" fmla="*/ 605 w 1063"/>
                <a:gd name="T53" fmla="*/ 2 h 580"/>
                <a:gd name="T54" fmla="*/ 521 w 1063"/>
                <a:gd name="T55" fmla="*/ 0 h 580"/>
                <a:gd name="T56" fmla="*/ 485 w 1063"/>
                <a:gd name="T57" fmla="*/ 0 h 580"/>
                <a:gd name="T58" fmla="*/ 418 w 1063"/>
                <a:gd name="T59" fmla="*/ 6 h 580"/>
                <a:gd name="T60" fmla="*/ 357 w 1063"/>
                <a:gd name="T61" fmla="*/ 16 h 580"/>
                <a:gd name="T62" fmla="*/ 301 w 1063"/>
                <a:gd name="T63" fmla="*/ 30 h 580"/>
                <a:gd name="T64" fmla="*/ 251 w 1063"/>
                <a:gd name="T65" fmla="*/ 47 h 580"/>
                <a:gd name="T66" fmla="*/ 206 w 1063"/>
                <a:gd name="T67" fmla="*/ 67 h 580"/>
                <a:gd name="T68" fmla="*/ 166 w 1063"/>
                <a:gd name="T69" fmla="*/ 89 h 580"/>
                <a:gd name="T70" fmla="*/ 131 w 1063"/>
                <a:gd name="T71" fmla="*/ 111 h 580"/>
                <a:gd name="T72" fmla="*/ 87 w 1063"/>
                <a:gd name="T73" fmla="*/ 146 h 580"/>
                <a:gd name="T74" fmla="*/ 44 w 1063"/>
                <a:gd name="T75" fmla="*/ 189 h 580"/>
                <a:gd name="T76" fmla="*/ 15 w 1063"/>
                <a:gd name="T77" fmla="*/ 224 h 580"/>
                <a:gd name="T78" fmla="*/ 0 w 1063"/>
                <a:gd name="T79" fmla="*/ 24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3" h="580">
                  <a:moveTo>
                    <a:pt x="149" y="580"/>
                  </a:moveTo>
                  <a:lnTo>
                    <a:pt x="149" y="580"/>
                  </a:lnTo>
                  <a:lnTo>
                    <a:pt x="166" y="574"/>
                  </a:lnTo>
                  <a:lnTo>
                    <a:pt x="186" y="567"/>
                  </a:lnTo>
                  <a:lnTo>
                    <a:pt x="213" y="558"/>
                  </a:lnTo>
                  <a:lnTo>
                    <a:pt x="248" y="547"/>
                  </a:lnTo>
                  <a:lnTo>
                    <a:pt x="287" y="537"/>
                  </a:lnTo>
                  <a:lnTo>
                    <a:pt x="333" y="527"/>
                  </a:lnTo>
                  <a:lnTo>
                    <a:pt x="384" y="518"/>
                  </a:lnTo>
                  <a:lnTo>
                    <a:pt x="438" y="512"/>
                  </a:lnTo>
                  <a:lnTo>
                    <a:pt x="467" y="510"/>
                  </a:lnTo>
                  <a:lnTo>
                    <a:pt x="496" y="508"/>
                  </a:lnTo>
                  <a:lnTo>
                    <a:pt x="527" y="507"/>
                  </a:lnTo>
                  <a:lnTo>
                    <a:pt x="558" y="507"/>
                  </a:lnTo>
                  <a:lnTo>
                    <a:pt x="590" y="508"/>
                  </a:lnTo>
                  <a:lnTo>
                    <a:pt x="623" y="511"/>
                  </a:lnTo>
                  <a:lnTo>
                    <a:pt x="655" y="515"/>
                  </a:lnTo>
                  <a:lnTo>
                    <a:pt x="688" y="520"/>
                  </a:lnTo>
                  <a:lnTo>
                    <a:pt x="723" y="526"/>
                  </a:lnTo>
                  <a:lnTo>
                    <a:pt x="756" y="533"/>
                  </a:lnTo>
                  <a:lnTo>
                    <a:pt x="791" y="543"/>
                  </a:lnTo>
                  <a:lnTo>
                    <a:pt x="824" y="553"/>
                  </a:lnTo>
                  <a:lnTo>
                    <a:pt x="859" y="567"/>
                  </a:lnTo>
                  <a:lnTo>
                    <a:pt x="894" y="580"/>
                  </a:lnTo>
                  <a:lnTo>
                    <a:pt x="894" y="580"/>
                  </a:lnTo>
                  <a:lnTo>
                    <a:pt x="976" y="444"/>
                  </a:lnTo>
                  <a:lnTo>
                    <a:pt x="1035" y="348"/>
                  </a:lnTo>
                  <a:lnTo>
                    <a:pt x="1054" y="313"/>
                  </a:lnTo>
                  <a:lnTo>
                    <a:pt x="1063" y="296"/>
                  </a:lnTo>
                  <a:lnTo>
                    <a:pt x="1063" y="296"/>
                  </a:lnTo>
                  <a:lnTo>
                    <a:pt x="1063" y="289"/>
                  </a:lnTo>
                  <a:lnTo>
                    <a:pt x="1061" y="278"/>
                  </a:lnTo>
                  <a:lnTo>
                    <a:pt x="1056" y="262"/>
                  </a:lnTo>
                  <a:lnTo>
                    <a:pt x="1047" y="242"/>
                  </a:lnTo>
                  <a:lnTo>
                    <a:pt x="1035" y="220"/>
                  </a:lnTo>
                  <a:lnTo>
                    <a:pt x="1019" y="195"/>
                  </a:lnTo>
                  <a:lnTo>
                    <a:pt x="1009" y="182"/>
                  </a:lnTo>
                  <a:lnTo>
                    <a:pt x="997" y="168"/>
                  </a:lnTo>
                  <a:lnTo>
                    <a:pt x="985" y="156"/>
                  </a:lnTo>
                  <a:lnTo>
                    <a:pt x="971" y="142"/>
                  </a:lnTo>
                  <a:lnTo>
                    <a:pt x="955" y="129"/>
                  </a:lnTo>
                  <a:lnTo>
                    <a:pt x="939" y="115"/>
                  </a:lnTo>
                  <a:lnTo>
                    <a:pt x="921" y="103"/>
                  </a:lnTo>
                  <a:lnTo>
                    <a:pt x="901" y="89"/>
                  </a:lnTo>
                  <a:lnTo>
                    <a:pt x="880" y="77"/>
                  </a:lnTo>
                  <a:lnTo>
                    <a:pt x="856" y="66"/>
                  </a:lnTo>
                  <a:lnTo>
                    <a:pt x="832" y="54"/>
                  </a:lnTo>
                  <a:lnTo>
                    <a:pt x="806" y="44"/>
                  </a:lnTo>
                  <a:lnTo>
                    <a:pt x="777" y="35"/>
                  </a:lnTo>
                  <a:lnTo>
                    <a:pt x="746" y="26"/>
                  </a:lnTo>
                  <a:lnTo>
                    <a:pt x="714" y="19"/>
                  </a:lnTo>
                  <a:lnTo>
                    <a:pt x="679" y="12"/>
                  </a:lnTo>
                  <a:lnTo>
                    <a:pt x="644" y="7"/>
                  </a:lnTo>
                  <a:lnTo>
                    <a:pt x="605" y="2"/>
                  </a:lnTo>
                  <a:lnTo>
                    <a:pt x="564" y="1"/>
                  </a:lnTo>
                  <a:lnTo>
                    <a:pt x="521" y="0"/>
                  </a:lnTo>
                  <a:lnTo>
                    <a:pt x="521" y="0"/>
                  </a:lnTo>
                  <a:lnTo>
                    <a:pt x="485" y="0"/>
                  </a:lnTo>
                  <a:lnTo>
                    <a:pt x="451" y="2"/>
                  </a:lnTo>
                  <a:lnTo>
                    <a:pt x="418" y="6"/>
                  </a:lnTo>
                  <a:lnTo>
                    <a:pt x="387" y="10"/>
                  </a:lnTo>
                  <a:lnTo>
                    <a:pt x="357" y="16"/>
                  </a:lnTo>
                  <a:lnTo>
                    <a:pt x="328" y="22"/>
                  </a:lnTo>
                  <a:lnTo>
                    <a:pt x="301" y="30"/>
                  </a:lnTo>
                  <a:lnTo>
                    <a:pt x="276" y="38"/>
                  </a:lnTo>
                  <a:lnTo>
                    <a:pt x="251" y="47"/>
                  </a:lnTo>
                  <a:lnTo>
                    <a:pt x="228" y="57"/>
                  </a:lnTo>
                  <a:lnTo>
                    <a:pt x="206" y="67"/>
                  </a:lnTo>
                  <a:lnTo>
                    <a:pt x="186" y="78"/>
                  </a:lnTo>
                  <a:lnTo>
                    <a:pt x="166" y="89"/>
                  </a:lnTo>
                  <a:lnTo>
                    <a:pt x="147" y="100"/>
                  </a:lnTo>
                  <a:lnTo>
                    <a:pt x="131" y="111"/>
                  </a:lnTo>
                  <a:lnTo>
                    <a:pt x="115" y="122"/>
                  </a:lnTo>
                  <a:lnTo>
                    <a:pt x="87" y="146"/>
                  </a:lnTo>
                  <a:lnTo>
                    <a:pt x="63" y="168"/>
                  </a:lnTo>
                  <a:lnTo>
                    <a:pt x="44" y="189"/>
                  </a:lnTo>
                  <a:lnTo>
                    <a:pt x="27" y="208"/>
                  </a:lnTo>
                  <a:lnTo>
                    <a:pt x="15" y="224"/>
                  </a:lnTo>
                  <a:lnTo>
                    <a:pt x="6" y="236"/>
                  </a:lnTo>
                  <a:lnTo>
                    <a:pt x="0" y="246"/>
                  </a:lnTo>
                  <a:lnTo>
                    <a:pt x="149" y="580"/>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40" name="Freeform 21"/>
            <p:cNvSpPr/>
            <p:nvPr/>
          </p:nvSpPr>
          <p:spPr bwMode="auto">
            <a:xfrm>
              <a:off x="6646863" y="1255713"/>
              <a:ext cx="157163" cy="157163"/>
            </a:xfrm>
            <a:custGeom>
              <a:avLst/>
              <a:gdLst>
                <a:gd name="T0" fmla="*/ 196 w 297"/>
                <a:gd name="T1" fmla="*/ 99 h 296"/>
                <a:gd name="T2" fmla="*/ 196 w 297"/>
                <a:gd name="T3" fmla="*/ 48 h 296"/>
                <a:gd name="T4" fmla="*/ 193 w 297"/>
                <a:gd name="T5" fmla="*/ 30 h 296"/>
                <a:gd name="T6" fmla="*/ 183 w 297"/>
                <a:gd name="T7" fmla="*/ 14 h 296"/>
                <a:gd name="T8" fmla="*/ 167 w 297"/>
                <a:gd name="T9" fmla="*/ 4 h 296"/>
                <a:gd name="T10" fmla="*/ 148 w 297"/>
                <a:gd name="T11" fmla="*/ 0 h 296"/>
                <a:gd name="T12" fmla="*/ 138 w 297"/>
                <a:gd name="T13" fmla="*/ 0 h 296"/>
                <a:gd name="T14" fmla="*/ 121 w 297"/>
                <a:gd name="T15" fmla="*/ 8 h 296"/>
                <a:gd name="T16" fmla="*/ 109 w 297"/>
                <a:gd name="T17" fmla="*/ 21 h 296"/>
                <a:gd name="T18" fmla="*/ 101 w 297"/>
                <a:gd name="T19" fmla="*/ 39 h 296"/>
                <a:gd name="T20" fmla="*/ 100 w 297"/>
                <a:gd name="T21" fmla="*/ 99 h 296"/>
                <a:gd name="T22" fmla="*/ 49 w 297"/>
                <a:gd name="T23" fmla="*/ 99 h 296"/>
                <a:gd name="T24" fmla="*/ 29 w 297"/>
                <a:gd name="T25" fmla="*/ 103 h 296"/>
                <a:gd name="T26" fmla="*/ 14 w 297"/>
                <a:gd name="T27" fmla="*/ 114 h 296"/>
                <a:gd name="T28" fmla="*/ 3 w 297"/>
                <a:gd name="T29" fmla="*/ 129 h 296"/>
                <a:gd name="T30" fmla="*/ 0 w 297"/>
                <a:gd name="T31" fmla="*/ 147 h 296"/>
                <a:gd name="T32" fmla="*/ 1 w 297"/>
                <a:gd name="T33" fmla="*/ 157 h 296"/>
                <a:gd name="T34" fmla="*/ 8 w 297"/>
                <a:gd name="T35" fmla="*/ 175 h 296"/>
                <a:gd name="T36" fmla="*/ 22 w 297"/>
                <a:gd name="T37" fmla="*/ 188 h 296"/>
                <a:gd name="T38" fmla="*/ 39 w 297"/>
                <a:gd name="T39" fmla="*/ 196 h 296"/>
                <a:gd name="T40" fmla="*/ 100 w 297"/>
                <a:gd name="T41" fmla="*/ 197 h 296"/>
                <a:gd name="T42" fmla="*/ 100 w 297"/>
                <a:gd name="T43" fmla="*/ 248 h 296"/>
                <a:gd name="T44" fmla="*/ 104 w 297"/>
                <a:gd name="T45" fmla="*/ 266 h 296"/>
                <a:gd name="T46" fmla="*/ 113 w 297"/>
                <a:gd name="T47" fmla="*/ 282 h 296"/>
                <a:gd name="T48" fmla="*/ 130 w 297"/>
                <a:gd name="T49" fmla="*/ 292 h 296"/>
                <a:gd name="T50" fmla="*/ 148 w 297"/>
                <a:gd name="T51" fmla="*/ 296 h 296"/>
                <a:gd name="T52" fmla="*/ 158 w 297"/>
                <a:gd name="T53" fmla="*/ 295 h 296"/>
                <a:gd name="T54" fmla="*/ 175 w 297"/>
                <a:gd name="T55" fmla="*/ 287 h 296"/>
                <a:gd name="T56" fmla="*/ 189 w 297"/>
                <a:gd name="T57" fmla="*/ 275 h 296"/>
                <a:gd name="T58" fmla="*/ 196 w 297"/>
                <a:gd name="T59" fmla="*/ 258 h 296"/>
                <a:gd name="T60" fmla="*/ 196 w 297"/>
                <a:gd name="T61" fmla="*/ 197 h 296"/>
                <a:gd name="T62" fmla="*/ 248 w 297"/>
                <a:gd name="T63" fmla="*/ 197 h 296"/>
                <a:gd name="T64" fmla="*/ 267 w 297"/>
                <a:gd name="T65" fmla="*/ 193 h 296"/>
                <a:gd name="T66" fmla="*/ 282 w 297"/>
                <a:gd name="T67" fmla="*/ 182 h 296"/>
                <a:gd name="T68" fmla="*/ 293 w 297"/>
                <a:gd name="T69" fmla="*/ 167 h 296"/>
                <a:gd name="T70" fmla="*/ 297 w 297"/>
                <a:gd name="T71" fmla="*/ 147 h 296"/>
                <a:gd name="T72" fmla="*/ 295 w 297"/>
                <a:gd name="T73" fmla="*/ 138 h 296"/>
                <a:gd name="T74" fmla="*/ 288 w 297"/>
                <a:gd name="T75" fmla="*/ 120 h 296"/>
                <a:gd name="T76" fmla="*/ 276 w 297"/>
                <a:gd name="T77" fmla="*/ 108 h 296"/>
                <a:gd name="T78" fmla="*/ 258 w 297"/>
                <a:gd name="T79" fmla="*/ 100 h 296"/>
                <a:gd name="T80" fmla="*/ 248 w 297"/>
                <a:gd name="T81" fmla="*/ 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 h="296">
                  <a:moveTo>
                    <a:pt x="248" y="99"/>
                  </a:moveTo>
                  <a:lnTo>
                    <a:pt x="196" y="99"/>
                  </a:lnTo>
                  <a:lnTo>
                    <a:pt x="196" y="48"/>
                  </a:lnTo>
                  <a:lnTo>
                    <a:pt x="196" y="48"/>
                  </a:lnTo>
                  <a:lnTo>
                    <a:pt x="196" y="39"/>
                  </a:lnTo>
                  <a:lnTo>
                    <a:pt x="193" y="30"/>
                  </a:lnTo>
                  <a:lnTo>
                    <a:pt x="189" y="21"/>
                  </a:lnTo>
                  <a:lnTo>
                    <a:pt x="183" y="14"/>
                  </a:lnTo>
                  <a:lnTo>
                    <a:pt x="175" y="8"/>
                  </a:lnTo>
                  <a:lnTo>
                    <a:pt x="167" y="4"/>
                  </a:lnTo>
                  <a:lnTo>
                    <a:pt x="158" y="0"/>
                  </a:lnTo>
                  <a:lnTo>
                    <a:pt x="148" y="0"/>
                  </a:lnTo>
                  <a:lnTo>
                    <a:pt x="148" y="0"/>
                  </a:lnTo>
                  <a:lnTo>
                    <a:pt x="138" y="0"/>
                  </a:lnTo>
                  <a:lnTo>
                    <a:pt x="130" y="4"/>
                  </a:lnTo>
                  <a:lnTo>
                    <a:pt x="121" y="8"/>
                  </a:lnTo>
                  <a:lnTo>
                    <a:pt x="113" y="14"/>
                  </a:lnTo>
                  <a:lnTo>
                    <a:pt x="109" y="21"/>
                  </a:lnTo>
                  <a:lnTo>
                    <a:pt x="104" y="30"/>
                  </a:lnTo>
                  <a:lnTo>
                    <a:pt x="101" y="39"/>
                  </a:lnTo>
                  <a:lnTo>
                    <a:pt x="100" y="48"/>
                  </a:lnTo>
                  <a:lnTo>
                    <a:pt x="100" y="99"/>
                  </a:lnTo>
                  <a:lnTo>
                    <a:pt x="49" y="99"/>
                  </a:lnTo>
                  <a:lnTo>
                    <a:pt x="49" y="99"/>
                  </a:lnTo>
                  <a:lnTo>
                    <a:pt x="39" y="100"/>
                  </a:lnTo>
                  <a:lnTo>
                    <a:pt x="29" y="103"/>
                  </a:lnTo>
                  <a:lnTo>
                    <a:pt x="22" y="108"/>
                  </a:lnTo>
                  <a:lnTo>
                    <a:pt x="14" y="114"/>
                  </a:lnTo>
                  <a:lnTo>
                    <a:pt x="8" y="120"/>
                  </a:lnTo>
                  <a:lnTo>
                    <a:pt x="3" y="129"/>
                  </a:lnTo>
                  <a:lnTo>
                    <a:pt x="1" y="138"/>
                  </a:lnTo>
                  <a:lnTo>
                    <a:pt x="0" y="147"/>
                  </a:lnTo>
                  <a:lnTo>
                    <a:pt x="0" y="147"/>
                  </a:lnTo>
                  <a:lnTo>
                    <a:pt x="1" y="157"/>
                  </a:lnTo>
                  <a:lnTo>
                    <a:pt x="3" y="167"/>
                  </a:lnTo>
                  <a:lnTo>
                    <a:pt x="8" y="175"/>
                  </a:lnTo>
                  <a:lnTo>
                    <a:pt x="14" y="182"/>
                  </a:lnTo>
                  <a:lnTo>
                    <a:pt x="22" y="188"/>
                  </a:lnTo>
                  <a:lnTo>
                    <a:pt x="29" y="193"/>
                  </a:lnTo>
                  <a:lnTo>
                    <a:pt x="39" y="196"/>
                  </a:lnTo>
                  <a:lnTo>
                    <a:pt x="49" y="197"/>
                  </a:lnTo>
                  <a:lnTo>
                    <a:pt x="100" y="197"/>
                  </a:lnTo>
                  <a:lnTo>
                    <a:pt x="100" y="248"/>
                  </a:lnTo>
                  <a:lnTo>
                    <a:pt x="100" y="248"/>
                  </a:lnTo>
                  <a:lnTo>
                    <a:pt x="101" y="258"/>
                  </a:lnTo>
                  <a:lnTo>
                    <a:pt x="104" y="266"/>
                  </a:lnTo>
                  <a:lnTo>
                    <a:pt x="109" y="275"/>
                  </a:lnTo>
                  <a:lnTo>
                    <a:pt x="113" y="282"/>
                  </a:lnTo>
                  <a:lnTo>
                    <a:pt x="121" y="287"/>
                  </a:lnTo>
                  <a:lnTo>
                    <a:pt x="130" y="292"/>
                  </a:lnTo>
                  <a:lnTo>
                    <a:pt x="138" y="295"/>
                  </a:lnTo>
                  <a:lnTo>
                    <a:pt x="148" y="296"/>
                  </a:lnTo>
                  <a:lnTo>
                    <a:pt x="148" y="296"/>
                  </a:lnTo>
                  <a:lnTo>
                    <a:pt x="158" y="295"/>
                  </a:lnTo>
                  <a:lnTo>
                    <a:pt x="167" y="292"/>
                  </a:lnTo>
                  <a:lnTo>
                    <a:pt x="175" y="287"/>
                  </a:lnTo>
                  <a:lnTo>
                    <a:pt x="183" y="282"/>
                  </a:lnTo>
                  <a:lnTo>
                    <a:pt x="189" y="275"/>
                  </a:lnTo>
                  <a:lnTo>
                    <a:pt x="193" y="266"/>
                  </a:lnTo>
                  <a:lnTo>
                    <a:pt x="196" y="258"/>
                  </a:lnTo>
                  <a:lnTo>
                    <a:pt x="196" y="248"/>
                  </a:lnTo>
                  <a:lnTo>
                    <a:pt x="196" y="197"/>
                  </a:lnTo>
                  <a:lnTo>
                    <a:pt x="248" y="197"/>
                  </a:lnTo>
                  <a:lnTo>
                    <a:pt x="248" y="197"/>
                  </a:lnTo>
                  <a:lnTo>
                    <a:pt x="258" y="196"/>
                  </a:lnTo>
                  <a:lnTo>
                    <a:pt x="267" y="193"/>
                  </a:lnTo>
                  <a:lnTo>
                    <a:pt x="276" y="188"/>
                  </a:lnTo>
                  <a:lnTo>
                    <a:pt x="282" y="182"/>
                  </a:lnTo>
                  <a:lnTo>
                    <a:pt x="288" y="175"/>
                  </a:lnTo>
                  <a:lnTo>
                    <a:pt x="293" y="167"/>
                  </a:lnTo>
                  <a:lnTo>
                    <a:pt x="295" y="157"/>
                  </a:lnTo>
                  <a:lnTo>
                    <a:pt x="297" y="147"/>
                  </a:lnTo>
                  <a:lnTo>
                    <a:pt x="297" y="147"/>
                  </a:lnTo>
                  <a:lnTo>
                    <a:pt x="295" y="138"/>
                  </a:lnTo>
                  <a:lnTo>
                    <a:pt x="293" y="129"/>
                  </a:lnTo>
                  <a:lnTo>
                    <a:pt x="288" y="120"/>
                  </a:lnTo>
                  <a:lnTo>
                    <a:pt x="282" y="114"/>
                  </a:lnTo>
                  <a:lnTo>
                    <a:pt x="276" y="108"/>
                  </a:lnTo>
                  <a:lnTo>
                    <a:pt x="267" y="103"/>
                  </a:lnTo>
                  <a:lnTo>
                    <a:pt x="258" y="100"/>
                  </a:lnTo>
                  <a:lnTo>
                    <a:pt x="248" y="99"/>
                  </a:lnTo>
                  <a:lnTo>
                    <a:pt x="24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41" name="Freeform 22"/>
            <p:cNvSpPr/>
            <p:nvPr/>
          </p:nvSpPr>
          <p:spPr bwMode="auto">
            <a:xfrm>
              <a:off x="6402388" y="2520950"/>
              <a:ext cx="323850" cy="581025"/>
            </a:xfrm>
            <a:custGeom>
              <a:avLst/>
              <a:gdLst>
                <a:gd name="T0" fmla="*/ 196 w 610"/>
                <a:gd name="T1" fmla="*/ 0 h 1097"/>
                <a:gd name="T2" fmla="*/ 110 w 610"/>
                <a:gd name="T3" fmla="*/ 16 h 1097"/>
                <a:gd name="T4" fmla="*/ 46 w 610"/>
                <a:gd name="T5" fmla="*/ 29 h 1097"/>
                <a:gd name="T6" fmla="*/ 11 w 610"/>
                <a:gd name="T7" fmla="*/ 40 h 1097"/>
                <a:gd name="T8" fmla="*/ 5 w 610"/>
                <a:gd name="T9" fmla="*/ 43 h 1097"/>
                <a:gd name="T10" fmla="*/ 1 w 610"/>
                <a:gd name="T11" fmla="*/ 53 h 1097"/>
                <a:gd name="T12" fmla="*/ 0 w 610"/>
                <a:gd name="T13" fmla="*/ 106 h 1097"/>
                <a:gd name="T14" fmla="*/ 5 w 610"/>
                <a:gd name="T15" fmla="*/ 194 h 1097"/>
                <a:gd name="T16" fmla="*/ 20 w 610"/>
                <a:gd name="T17" fmla="*/ 360 h 1097"/>
                <a:gd name="T18" fmla="*/ 43 w 610"/>
                <a:gd name="T19" fmla="*/ 569 h 1097"/>
                <a:gd name="T20" fmla="*/ 196 w 610"/>
                <a:gd name="T21" fmla="*/ 618 h 1097"/>
                <a:gd name="T22" fmla="*/ 125 w 610"/>
                <a:gd name="T23" fmla="*/ 842 h 1097"/>
                <a:gd name="T24" fmla="*/ 141 w 610"/>
                <a:gd name="T25" fmla="*/ 863 h 1097"/>
                <a:gd name="T26" fmla="*/ 170 w 610"/>
                <a:gd name="T27" fmla="*/ 897 h 1097"/>
                <a:gd name="T28" fmla="*/ 213 w 610"/>
                <a:gd name="T29" fmla="*/ 939 h 1097"/>
                <a:gd name="T30" fmla="*/ 272 w 610"/>
                <a:gd name="T31" fmla="*/ 984 h 1097"/>
                <a:gd name="T32" fmla="*/ 328 w 610"/>
                <a:gd name="T33" fmla="*/ 1018 h 1097"/>
                <a:gd name="T34" fmla="*/ 369 w 610"/>
                <a:gd name="T35" fmla="*/ 1038 h 1097"/>
                <a:gd name="T36" fmla="*/ 416 w 610"/>
                <a:gd name="T37" fmla="*/ 1057 h 1097"/>
                <a:gd name="T38" fmla="*/ 465 w 610"/>
                <a:gd name="T39" fmla="*/ 1073 h 1097"/>
                <a:gd name="T40" fmla="*/ 520 w 610"/>
                <a:gd name="T41" fmla="*/ 1086 h 1097"/>
                <a:gd name="T42" fmla="*/ 579 w 610"/>
                <a:gd name="T43" fmla="*/ 1095 h 1097"/>
                <a:gd name="T44" fmla="*/ 610 w 610"/>
                <a:gd name="T45" fmla="*/ 1097 h 1097"/>
                <a:gd name="T46" fmla="*/ 578 w 610"/>
                <a:gd name="T47" fmla="*/ 1069 h 1097"/>
                <a:gd name="T48" fmla="*/ 527 w 610"/>
                <a:gd name="T49" fmla="*/ 1013 h 1097"/>
                <a:gd name="T50" fmla="*/ 496 w 610"/>
                <a:gd name="T51" fmla="*/ 973 h 1097"/>
                <a:gd name="T52" fmla="*/ 463 w 610"/>
                <a:gd name="T53" fmla="*/ 924 h 1097"/>
                <a:gd name="T54" fmla="*/ 428 w 610"/>
                <a:gd name="T55" fmla="*/ 866 h 1097"/>
                <a:gd name="T56" fmla="*/ 391 w 610"/>
                <a:gd name="T57" fmla="*/ 798 h 1097"/>
                <a:gd name="T58" fmla="*/ 356 w 610"/>
                <a:gd name="T59" fmla="*/ 718 h 1097"/>
                <a:gd name="T60" fmla="*/ 321 w 610"/>
                <a:gd name="T61" fmla="*/ 629 h 1097"/>
                <a:gd name="T62" fmla="*/ 288 w 610"/>
                <a:gd name="T63" fmla="*/ 528 h 1097"/>
                <a:gd name="T64" fmla="*/ 259 w 610"/>
                <a:gd name="T65" fmla="*/ 415 h 1097"/>
                <a:gd name="T66" fmla="*/ 233 w 610"/>
                <a:gd name="T67" fmla="*/ 290 h 1097"/>
                <a:gd name="T68" fmla="*/ 212 w 610"/>
                <a:gd name="T69" fmla="*/ 152 h 1097"/>
                <a:gd name="T70" fmla="*/ 196 w 610"/>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7">
                  <a:moveTo>
                    <a:pt x="196" y="0"/>
                  </a:moveTo>
                  <a:lnTo>
                    <a:pt x="196" y="0"/>
                  </a:lnTo>
                  <a:lnTo>
                    <a:pt x="170" y="5"/>
                  </a:lnTo>
                  <a:lnTo>
                    <a:pt x="110" y="16"/>
                  </a:lnTo>
                  <a:lnTo>
                    <a:pt x="77" y="22"/>
                  </a:lnTo>
                  <a:lnTo>
                    <a:pt x="46" y="29"/>
                  </a:lnTo>
                  <a:lnTo>
                    <a:pt x="21" y="37"/>
                  </a:lnTo>
                  <a:lnTo>
                    <a:pt x="11" y="40"/>
                  </a:lnTo>
                  <a:lnTo>
                    <a:pt x="5" y="43"/>
                  </a:lnTo>
                  <a:lnTo>
                    <a:pt x="5" y="43"/>
                  </a:lnTo>
                  <a:lnTo>
                    <a:pt x="3" y="47"/>
                  </a:lnTo>
                  <a:lnTo>
                    <a:pt x="1" y="53"/>
                  </a:lnTo>
                  <a:lnTo>
                    <a:pt x="0" y="75"/>
                  </a:lnTo>
                  <a:lnTo>
                    <a:pt x="0" y="106"/>
                  </a:lnTo>
                  <a:lnTo>
                    <a:pt x="1" y="147"/>
                  </a:lnTo>
                  <a:lnTo>
                    <a:pt x="5" y="194"/>
                  </a:lnTo>
                  <a:lnTo>
                    <a:pt x="10" y="247"/>
                  </a:lnTo>
                  <a:lnTo>
                    <a:pt x="20" y="360"/>
                  </a:lnTo>
                  <a:lnTo>
                    <a:pt x="32" y="471"/>
                  </a:lnTo>
                  <a:lnTo>
                    <a:pt x="43" y="569"/>
                  </a:lnTo>
                  <a:lnTo>
                    <a:pt x="55" y="663"/>
                  </a:lnTo>
                  <a:lnTo>
                    <a:pt x="196" y="618"/>
                  </a:lnTo>
                  <a:lnTo>
                    <a:pt x="125" y="842"/>
                  </a:lnTo>
                  <a:lnTo>
                    <a:pt x="125" y="842"/>
                  </a:lnTo>
                  <a:lnTo>
                    <a:pt x="133" y="852"/>
                  </a:lnTo>
                  <a:lnTo>
                    <a:pt x="141" y="863"/>
                  </a:lnTo>
                  <a:lnTo>
                    <a:pt x="154" y="878"/>
                  </a:lnTo>
                  <a:lnTo>
                    <a:pt x="170" y="897"/>
                  </a:lnTo>
                  <a:lnTo>
                    <a:pt x="189" y="916"/>
                  </a:lnTo>
                  <a:lnTo>
                    <a:pt x="213" y="939"/>
                  </a:lnTo>
                  <a:lnTo>
                    <a:pt x="241" y="961"/>
                  </a:lnTo>
                  <a:lnTo>
                    <a:pt x="272" y="984"/>
                  </a:lnTo>
                  <a:lnTo>
                    <a:pt x="308" y="1007"/>
                  </a:lnTo>
                  <a:lnTo>
                    <a:pt x="328" y="1018"/>
                  </a:lnTo>
                  <a:lnTo>
                    <a:pt x="348" y="1028"/>
                  </a:lnTo>
                  <a:lnTo>
                    <a:pt x="369" y="1038"/>
                  </a:lnTo>
                  <a:lnTo>
                    <a:pt x="392" y="1048"/>
                  </a:lnTo>
                  <a:lnTo>
                    <a:pt x="416" y="1057"/>
                  </a:lnTo>
                  <a:lnTo>
                    <a:pt x="439" y="1065"/>
                  </a:lnTo>
                  <a:lnTo>
                    <a:pt x="465" y="1073"/>
                  </a:lnTo>
                  <a:lnTo>
                    <a:pt x="493" y="1080"/>
                  </a:lnTo>
                  <a:lnTo>
                    <a:pt x="520" y="1086"/>
                  </a:lnTo>
                  <a:lnTo>
                    <a:pt x="549" y="1091"/>
                  </a:lnTo>
                  <a:lnTo>
                    <a:pt x="579" y="1095"/>
                  </a:lnTo>
                  <a:lnTo>
                    <a:pt x="610" y="1097"/>
                  </a:lnTo>
                  <a:lnTo>
                    <a:pt x="610" y="1097"/>
                  </a:lnTo>
                  <a:lnTo>
                    <a:pt x="595" y="1085"/>
                  </a:lnTo>
                  <a:lnTo>
                    <a:pt x="578" y="1069"/>
                  </a:lnTo>
                  <a:lnTo>
                    <a:pt x="554" y="1045"/>
                  </a:lnTo>
                  <a:lnTo>
                    <a:pt x="527" y="1013"/>
                  </a:lnTo>
                  <a:lnTo>
                    <a:pt x="512" y="994"/>
                  </a:lnTo>
                  <a:lnTo>
                    <a:pt x="496" y="973"/>
                  </a:lnTo>
                  <a:lnTo>
                    <a:pt x="480" y="950"/>
                  </a:lnTo>
                  <a:lnTo>
                    <a:pt x="463" y="924"/>
                  </a:lnTo>
                  <a:lnTo>
                    <a:pt x="446" y="897"/>
                  </a:lnTo>
                  <a:lnTo>
                    <a:pt x="428" y="866"/>
                  </a:lnTo>
                  <a:lnTo>
                    <a:pt x="410" y="832"/>
                  </a:lnTo>
                  <a:lnTo>
                    <a:pt x="391" y="798"/>
                  </a:lnTo>
                  <a:lnTo>
                    <a:pt x="374" y="759"/>
                  </a:lnTo>
                  <a:lnTo>
                    <a:pt x="356" y="718"/>
                  </a:lnTo>
                  <a:lnTo>
                    <a:pt x="338" y="675"/>
                  </a:lnTo>
                  <a:lnTo>
                    <a:pt x="321" y="629"/>
                  </a:lnTo>
                  <a:lnTo>
                    <a:pt x="304" y="580"/>
                  </a:lnTo>
                  <a:lnTo>
                    <a:pt x="288" y="528"/>
                  </a:lnTo>
                  <a:lnTo>
                    <a:pt x="274" y="473"/>
                  </a:lnTo>
                  <a:lnTo>
                    <a:pt x="259" y="415"/>
                  </a:lnTo>
                  <a:lnTo>
                    <a:pt x="245" y="355"/>
                  </a:lnTo>
                  <a:lnTo>
                    <a:pt x="233" y="290"/>
                  </a:lnTo>
                  <a:lnTo>
                    <a:pt x="222" y="222"/>
                  </a:lnTo>
                  <a:lnTo>
                    <a:pt x="212"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42" name="Freeform 23"/>
            <p:cNvSpPr/>
            <p:nvPr/>
          </p:nvSpPr>
          <p:spPr bwMode="auto">
            <a:xfrm>
              <a:off x="6718300" y="2520950"/>
              <a:ext cx="331788" cy="581025"/>
            </a:xfrm>
            <a:custGeom>
              <a:avLst/>
              <a:gdLst>
                <a:gd name="T0" fmla="*/ 432 w 628"/>
                <a:gd name="T1" fmla="*/ 0 h 1097"/>
                <a:gd name="T2" fmla="*/ 517 w 628"/>
                <a:gd name="T3" fmla="*/ 16 h 1097"/>
                <a:gd name="T4" fmla="*/ 582 w 628"/>
                <a:gd name="T5" fmla="*/ 29 h 1097"/>
                <a:gd name="T6" fmla="*/ 616 w 628"/>
                <a:gd name="T7" fmla="*/ 40 h 1097"/>
                <a:gd name="T8" fmla="*/ 623 w 628"/>
                <a:gd name="T9" fmla="*/ 43 h 1097"/>
                <a:gd name="T10" fmla="*/ 626 w 628"/>
                <a:gd name="T11" fmla="*/ 53 h 1097"/>
                <a:gd name="T12" fmla="*/ 628 w 628"/>
                <a:gd name="T13" fmla="*/ 106 h 1097"/>
                <a:gd name="T14" fmla="*/ 623 w 628"/>
                <a:gd name="T15" fmla="*/ 194 h 1097"/>
                <a:gd name="T16" fmla="*/ 608 w 628"/>
                <a:gd name="T17" fmla="*/ 360 h 1097"/>
                <a:gd name="T18" fmla="*/ 584 w 628"/>
                <a:gd name="T19" fmla="*/ 569 h 1097"/>
                <a:gd name="T20" fmla="*/ 432 w 628"/>
                <a:gd name="T21" fmla="*/ 618 h 1097"/>
                <a:gd name="T22" fmla="*/ 503 w 628"/>
                <a:gd name="T23" fmla="*/ 842 h 1097"/>
                <a:gd name="T24" fmla="*/ 485 w 628"/>
                <a:gd name="T25" fmla="*/ 863 h 1097"/>
                <a:gd name="T26" fmla="*/ 454 w 628"/>
                <a:gd name="T27" fmla="*/ 897 h 1097"/>
                <a:gd name="T28" fmla="*/ 407 w 628"/>
                <a:gd name="T29" fmla="*/ 939 h 1097"/>
                <a:gd name="T30" fmla="*/ 345 w 628"/>
                <a:gd name="T31" fmla="*/ 984 h 1097"/>
                <a:gd name="T32" fmla="*/ 287 w 628"/>
                <a:gd name="T33" fmla="*/ 1018 h 1097"/>
                <a:gd name="T34" fmla="*/ 245 w 628"/>
                <a:gd name="T35" fmla="*/ 1038 h 1097"/>
                <a:gd name="T36" fmla="*/ 197 w 628"/>
                <a:gd name="T37" fmla="*/ 1057 h 1097"/>
                <a:gd name="T38" fmla="*/ 146 w 628"/>
                <a:gd name="T39" fmla="*/ 1073 h 1097"/>
                <a:gd name="T40" fmla="*/ 91 w 628"/>
                <a:gd name="T41" fmla="*/ 1086 h 1097"/>
                <a:gd name="T42" fmla="*/ 31 w 628"/>
                <a:gd name="T43" fmla="*/ 1095 h 1097"/>
                <a:gd name="T44" fmla="*/ 0 w 628"/>
                <a:gd name="T45" fmla="*/ 1097 h 1097"/>
                <a:gd name="T46" fmla="*/ 35 w 628"/>
                <a:gd name="T47" fmla="*/ 1069 h 1097"/>
                <a:gd name="T48" fmla="*/ 87 w 628"/>
                <a:gd name="T49" fmla="*/ 1013 h 1097"/>
                <a:gd name="T50" fmla="*/ 120 w 628"/>
                <a:gd name="T51" fmla="*/ 973 h 1097"/>
                <a:gd name="T52" fmla="*/ 155 w 628"/>
                <a:gd name="T53" fmla="*/ 924 h 1097"/>
                <a:gd name="T54" fmla="*/ 192 w 628"/>
                <a:gd name="T55" fmla="*/ 866 h 1097"/>
                <a:gd name="T56" fmla="*/ 229 w 628"/>
                <a:gd name="T57" fmla="*/ 798 h 1097"/>
                <a:gd name="T58" fmla="*/ 266 w 628"/>
                <a:gd name="T59" fmla="*/ 718 h 1097"/>
                <a:gd name="T60" fmla="*/ 303 w 628"/>
                <a:gd name="T61" fmla="*/ 629 h 1097"/>
                <a:gd name="T62" fmla="*/ 337 w 628"/>
                <a:gd name="T63" fmla="*/ 528 h 1097"/>
                <a:gd name="T64" fmla="*/ 368 w 628"/>
                <a:gd name="T65" fmla="*/ 415 h 1097"/>
                <a:gd name="T66" fmla="*/ 395 w 628"/>
                <a:gd name="T67" fmla="*/ 290 h 1097"/>
                <a:gd name="T68" fmla="*/ 416 w 628"/>
                <a:gd name="T69" fmla="*/ 152 h 1097"/>
                <a:gd name="T70" fmla="*/ 432 w 628"/>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8" h="1097">
                  <a:moveTo>
                    <a:pt x="432" y="0"/>
                  </a:moveTo>
                  <a:lnTo>
                    <a:pt x="432" y="0"/>
                  </a:lnTo>
                  <a:lnTo>
                    <a:pt x="458" y="5"/>
                  </a:lnTo>
                  <a:lnTo>
                    <a:pt x="517" y="16"/>
                  </a:lnTo>
                  <a:lnTo>
                    <a:pt x="551" y="22"/>
                  </a:lnTo>
                  <a:lnTo>
                    <a:pt x="582" y="29"/>
                  </a:lnTo>
                  <a:lnTo>
                    <a:pt x="607" y="37"/>
                  </a:lnTo>
                  <a:lnTo>
                    <a:pt x="616" y="40"/>
                  </a:lnTo>
                  <a:lnTo>
                    <a:pt x="623" y="43"/>
                  </a:lnTo>
                  <a:lnTo>
                    <a:pt x="623" y="43"/>
                  </a:lnTo>
                  <a:lnTo>
                    <a:pt x="625" y="47"/>
                  </a:lnTo>
                  <a:lnTo>
                    <a:pt x="626" y="53"/>
                  </a:lnTo>
                  <a:lnTo>
                    <a:pt x="628" y="75"/>
                  </a:lnTo>
                  <a:lnTo>
                    <a:pt x="628" y="106"/>
                  </a:lnTo>
                  <a:lnTo>
                    <a:pt x="626" y="147"/>
                  </a:lnTo>
                  <a:lnTo>
                    <a:pt x="623" y="194"/>
                  </a:lnTo>
                  <a:lnTo>
                    <a:pt x="619" y="247"/>
                  </a:lnTo>
                  <a:lnTo>
                    <a:pt x="608" y="360"/>
                  </a:lnTo>
                  <a:lnTo>
                    <a:pt x="595" y="471"/>
                  </a:lnTo>
                  <a:lnTo>
                    <a:pt x="584" y="569"/>
                  </a:lnTo>
                  <a:lnTo>
                    <a:pt x="573" y="663"/>
                  </a:lnTo>
                  <a:lnTo>
                    <a:pt x="432" y="618"/>
                  </a:lnTo>
                  <a:lnTo>
                    <a:pt x="503" y="842"/>
                  </a:lnTo>
                  <a:lnTo>
                    <a:pt x="503" y="842"/>
                  </a:lnTo>
                  <a:lnTo>
                    <a:pt x="495" y="852"/>
                  </a:lnTo>
                  <a:lnTo>
                    <a:pt x="485" y="863"/>
                  </a:lnTo>
                  <a:lnTo>
                    <a:pt x="472" y="878"/>
                  </a:lnTo>
                  <a:lnTo>
                    <a:pt x="454" y="897"/>
                  </a:lnTo>
                  <a:lnTo>
                    <a:pt x="433" y="916"/>
                  </a:lnTo>
                  <a:lnTo>
                    <a:pt x="407" y="939"/>
                  </a:lnTo>
                  <a:lnTo>
                    <a:pt x="379" y="961"/>
                  </a:lnTo>
                  <a:lnTo>
                    <a:pt x="345" y="984"/>
                  </a:lnTo>
                  <a:lnTo>
                    <a:pt x="308" y="1007"/>
                  </a:lnTo>
                  <a:lnTo>
                    <a:pt x="287" y="1018"/>
                  </a:lnTo>
                  <a:lnTo>
                    <a:pt x="266" y="1028"/>
                  </a:lnTo>
                  <a:lnTo>
                    <a:pt x="245" y="1038"/>
                  </a:lnTo>
                  <a:lnTo>
                    <a:pt x="222" y="1048"/>
                  </a:lnTo>
                  <a:lnTo>
                    <a:pt x="197" y="1057"/>
                  </a:lnTo>
                  <a:lnTo>
                    <a:pt x="172" y="1065"/>
                  </a:lnTo>
                  <a:lnTo>
                    <a:pt x="146" y="1073"/>
                  </a:lnTo>
                  <a:lnTo>
                    <a:pt x="119" y="1080"/>
                  </a:lnTo>
                  <a:lnTo>
                    <a:pt x="91" y="1086"/>
                  </a:lnTo>
                  <a:lnTo>
                    <a:pt x="62" y="1091"/>
                  </a:lnTo>
                  <a:lnTo>
                    <a:pt x="31" y="1095"/>
                  </a:lnTo>
                  <a:lnTo>
                    <a:pt x="0" y="1097"/>
                  </a:lnTo>
                  <a:lnTo>
                    <a:pt x="0" y="1097"/>
                  </a:lnTo>
                  <a:lnTo>
                    <a:pt x="16" y="1085"/>
                  </a:lnTo>
                  <a:lnTo>
                    <a:pt x="35" y="1069"/>
                  </a:lnTo>
                  <a:lnTo>
                    <a:pt x="58" y="1045"/>
                  </a:lnTo>
                  <a:lnTo>
                    <a:pt x="87" y="1013"/>
                  </a:lnTo>
                  <a:lnTo>
                    <a:pt x="103" y="994"/>
                  </a:lnTo>
                  <a:lnTo>
                    <a:pt x="120" y="973"/>
                  </a:lnTo>
                  <a:lnTo>
                    <a:pt x="138" y="950"/>
                  </a:lnTo>
                  <a:lnTo>
                    <a:pt x="155" y="924"/>
                  </a:lnTo>
                  <a:lnTo>
                    <a:pt x="173" y="897"/>
                  </a:lnTo>
                  <a:lnTo>
                    <a:pt x="192" y="866"/>
                  </a:lnTo>
                  <a:lnTo>
                    <a:pt x="211" y="832"/>
                  </a:lnTo>
                  <a:lnTo>
                    <a:pt x="229" y="798"/>
                  </a:lnTo>
                  <a:lnTo>
                    <a:pt x="248" y="759"/>
                  </a:lnTo>
                  <a:lnTo>
                    <a:pt x="266" y="718"/>
                  </a:lnTo>
                  <a:lnTo>
                    <a:pt x="285" y="675"/>
                  </a:lnTo>
                  <a:lnTo>
                    <a:pt x="303" y="629"/>
                  </a:lnTo>
                  <a:lnTo>
                    <a:pt x="321" y="580"/>
                  </a:lnTo>
                  <a:lnTo>
                    <a:pt x="337" y="528"/>
                  </a:lnTo>
                  <a:lnTo>
                    <a:pt x="353" y="473"/>
                  </a:lnTo>
                  <a:lnTo>
                    <a:pt x="368" y="415"/>
                  </a:lnTo>
                  <a:lnTo>
                    <a:pt x="381" y="355"/>
                  </a:lnTo>
                  <a:lnTo>
                    <a:pt x="395" y="290"/>
                  </a:lnTo>
                  <a:lnTo>
                    <a:pt x="406" y="222"/>
                  </a:lnTo>
                  <a:lnTo>
                    <a:pt x="416" y="152"/>
                  </a:lnTo>
                  <a:lnTo>
                    <a:pt x="425"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43" name="Freeform 24"/>
            <p:cNvSpPr/>
            <p:nvPr/>
          </p:nvSpPr>
          <p:spPr bwMode="auto">
            <a:xfrm>
              <a:off x="6699250" y="3179763"/>
              <a:ext cx="41275" cy="41275"/>
            </a:xfrm>
            <a:custGeom>
              <a:avLst/>
              <a:gdLst>
                <a:gd name="T0" fmla="*/ 78 w 78"/>
                <a:gd name="T1" fmla="*/ 39 h 78"/>
                <a:gd name="T2" fmla="*/ 78 w 78"/>
                <a:gd name="T3" fmla="*/ 39 h 78"/>
                <a:gd name="T4" fmla="*/ 76 w 78"/>
                <a:gd name="T5" fmla="*/ 47 h 78"/>
                <a:gd name="T6" fmla="*/ 74 w 78"/>
                <a:gd name="T7" fmla="*/ 55 h 78"/>
                <a:gd name="T8" fmla="*/ 70 w 78"/>
                <a:gd name="T9" fmla="*/ 61 h 78"/>
                <a:gd name="T10" fmla="*/ 65 w 78"/>
                <a:gd name="T11" fmla="*/ 67 h 78"/>
                <a:gd name="T12" fmla="*/ 60 w 78"/>
                <a:gd name="T13" fmla="*/ 72 h 78"/>
                <a:gd name="T14" fmla="*/ 53 w 78"/>
                <a:gd name="T15" fmla="*/ 75 h 78"/>
                <a:gd name="T16" fmla="*/ 45 w 78"/>
                <a:gd name="T17" fmla="*/ 77 h 78"/>
                <a:gd name="T18" fmla="*/ 38 w 78"/>
                <a:gd name="T19" fmla="*/ 78 h 78"/>
                <a:gd name="T20" fmla="*/ 38 w 78"/>
                <a:gd name="T21" fmla="*/ 78 h 78"/>
                <a:gd name="T22" fmla="*/ 31 w 78"/>
                <a:gd name="T23" fmla="*/ 77 h 78"/>
                <a:gd name="T24" fmla="*/ 23 w 78"/>
                <a:gd name="T25" fmla="*/ 75 h 78"/>
                <a:gd name="T26" fmla="*/ 16 w 78"/>
                <a:gd name="T27" fmla="*/ 72 h 78"/>
                <a:gd name="T28" fmla="*/ 11 w 78"/>
                <a:gd name="T29" fmla="*/ 67 h 78"/>
                <a:gd name="T30" fmla="*/ 6 w 78"/>
                <a:gd name="T31" fmla="*/ 61 h 78"/>
                <a:gd name="T32" fmla="*/ 2 w 78"/>
                <a:gd name="T33" fmla="*/ 55 h 78"/>
                <a:gd name="T34" fmla="*/ 0 w 78"/>
                <a:gd name="T35" fmla="*/ 47 h 78"/>
                <a:gd name="T36" fmla="*/ 0 w 78"/>
                <a:gd name="T37" fmla="*/ 39 h 78"/>
                <a:gd name="T38" fmla="*/ 0 w 78"/>
                <a:gd name="T39" fmla="*/ 39 h 78"/>
                <a:gd name="T40" fmla="*/ 0 w 78"/>
                <a:gd name="T41" fmla="*/ 31 h 78"/>
                <a:gd name="T42" fmla="*/ 2 w 78"/>
                <a:gd name="T43" fmla="*/ 24 h 78"/>
                <a:gd name="T44" fmla="*/ 6 w 78"/>
                <a:gd name="T45" fmla="*/ 18 h 78"/>
                <a:gd name="T46" fmla="*/ 11 w 78"/>
                <a:gd name="T47" fmla="*/ 12 h 78"/>
                <a:gd name="T48" fmla="*/ 16 w 78"/>
                <a:gd name="T49" fmla="*/ 7 h 78"/>
                <a:gd name="T50" fmla="*/ 23 w 78"/>
                <a:gd name="T51" fmla="*/ 3 h 78"/>
                <a:gd name="T52" fmla="*/ 31 w 78"/>
                <a:gd name="T53" fmla="*/ 0 h 78"/>
                <a:gd name="T54" fmla="*/ 38 w 78"/>
                <a:gd name="T55" fmla="*/ 0 h 78"/>
                <a:gd name="T56" fmla="*/ 38 w 78"/>
                <a:gd name="T57" fmla="*/ 0 h 78"/>
                <a:gd name="T58" fmla="*/ 45 w 78"/>
                <a:gd name="T59" fmla="*/ 0 h 78"/>
                <a:gd name="T60" fmla="*/ 53 w 78"/>
                <a:gd name="T61" fmla="*/ 3 h 78"/>
                <a:gd name="T62" fmla="*/ 60 w 78"/>
                <a:gd name="T63" fmla="*/ 7 h 78"/>
                <a:gd name="T64" fmla="*/ 65 w 78"/>
                <a:gd name="T65" fmla="*/ 12 h 78"/>
                <a:gd name="T66" fmla="*/ 70 w 78"/>
                <a:gd name="T67" fmla="*/ 18 h 78"/>
                <a:gd name="T68" fmla="*/ 74 w 78"/>
                <a:gd name="T69" fmla="*/ 24 h 78"/>
                <a:gd name="T70" fmla="*/ 76 w 78"/>
                <a:gd name="T71" fmla="*/ 31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6" y="47"/>
                  </a:lnTo>
                  <a:lnTo>
                    <a:pt x="74" y="55"/>
                  </a:lnTo>
                  <a:lnTo>
                    <a:pt x="70" y="61"/>
                  </a:lnTo>
                  <a:lnTo>
                    <a:pt x="65" y="67"/>
                  </a:lnTo>
                  <a:lnTo>
                    <a:pt x="60" y="72"/>
                  </a:lnTo>
                  <a:lnTo>
                    <a:pt x="53" y="75"/>
                  </a:lnTo>
                  <a:lnTo>
                    <a:pt x="45" y="77"/>
                  </a:lnTo>
                  <a:lnTo>
                    <a:pt x="38" y="78"/>
                  </a:lnTo>
                  <a:lnTo>
                    <a:pt x="38" y="78"/>
                  </a:lnTo>
                  <a:lnTo>
                    <a:pt x="31" y="77"/>
                  </a:lnTo>
                  <a:lnTo>
                    <a:pt x="23" y="75"/>
                  </a:lnTo>
                  <a:lnTo>
                    <a:pt x="16" y="72"/>
                  </a:lnTo>
                  <a:lnTo>
                    <a:pt x="11" y="67"/>
                  </a:lnTo>
                  <a:lnTo>
                    <a:pt x="6" y="61"/>
                  </a:lnTo>
                  <a:lnTo>
                    <a:pt x="2" y="55"/>
                  </a:lnTo>
                  <a:lnTo>
                    <a:pt x="0" y="47"/>
                  </a:lnTo>
                  <a:lnTo>
                    <a:pt x="0" y="39"/>
                  </a:lnTo>
                  <a:lnTo>
                    <a:pt x="0" y="39"/>
                  </a:lnTo>
                  <a:lnTo>
                    <a:pt x="0" y="31"/>
                  </a:lnTo>
                  <a:lnTo>
                    <a:pt x="2" y="24"/>
                  </a:lnTo>
                  <a:lnTo>
                    <a:pt x="6" y="18"/>
                  </a:lnTo>
                  <a:lnTo>
                    <a:pt x="11" y="12"/>
                  </a:lnTo>
                  <a:lnTo>
                    <a:pt x="16" y="7"/>
                  </a:lnTo>
                  <a:lnTo>
                    <a:pt x="23" y="3"/>
                  </a:lnTo>
                  <a:lnTo>
                    <a:pt x="31" y="0"/>
                  </a:lnTo>
                  <a:lnTo>
                    <a:pt x="38" y="0"/>
                  </a:lnTo>
                  <a:lnTo>
                    <a:pt x="38" y="0"/>
                  </a:lnTo>
                  <a:lnTo>
                    <a:pt x="45" y="0"/>
                  </a:lnTo>
                  <a:lnTo>
                    <a:pt x="53" y="3"/>
                  </a:lnTo>
                  <a:lnTo>
                    <a:pt x="60" y="7"/>
                  </a:lnTo>
                  <a:lnTo>
                    <a:pt x="65" y="12"/>
                  </a:lnTo>
                  <a:lnTo>
                    <a:pt x="70" y="18"/>
                  </a:lnTo>
                  <a:lnTo>
                    <a:pt x="74" y="24"/>
                  </a:lnTo>
                  <a:lnTo>
                    <a:pt x="76" y="31"/>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44" name="Freeform 25"/>
            <p:cNvSpPr/>
            <p:nvPr/>
          </p:nvSpPr>
          <p:spPr bwMode="auto">
            <a:xfrm>
              <a:off x="6699250" y="3267075"/>
              <a:ext cx="41275" cy="41275"/>
            </a:xfrm>
            <a:custGeom>
              <a:avLst/>
              <a:gdLst>
                <a:gd name="T0" fmla="*/ 78 w 78"/>
                <a:gd name="T1" fmla="*/ 38 h 78"/>
                <a:gd name="T2" fmla="*/ 78 w 78"/>
                <a:gd name="T3" fmla="*/ 38 h 78"/>
                <a:gd name="T4" fmla="*/ 76 w 78"/>
                <a:gd name="T5" fmla="*/ 47 h 78"/>
                <a:gd name="T6" fmla="*/ 74 w 78"/>
                <a:gd name="T7" fmla="*/ 54 h 78"/>
                <a:gd name="T8" fmla="*/ 70 w 78"/>
                <a:gd name="T9" fmla="*/ 60 h 78"/>
                <a:gd name="T10" fmla="*/ 65 w 78"/>
                <a:gd name="T11" fmla="*/ 67 h 78"/>
                <a:gd name="T12" fmla="*/ 60 w 78"/>
                <a:gd name="T13" fmla="*/ 70 h 78"/>
                <a:gd name="T14" fmla="*/ 53 w 78"/>
                <a:gd name="T15" fmla="*/ 74 h 78"/>
                <a:gd name="T16" fmla="*/ 45 w 78"/>
                <a:gd name="T17" fmla="*/ 76 h 78"/>
                <a:gd name="T18" fmla="*/ 38 w 78"/>
                <a:gd name="T19" fmla="*/ 78 h 78"/>
                <a:gd name="T20" fmla="*/ 38 w 78"/>
                <a:gd name="T21" fmla="*/ 78 h 78"/>
                <a:gd name="T22" fmla="*/ 31 w 78"/>
                <a:gd name="T23" fmla="*/ 76 h 78"/>
                <a:gd name="T24" fmla="*/ 23 w 78"/>
                <a:gd name="T25" fmla="*/ 74 h 78"/>
                <a:gd name="T26" fmla="*/ 16 w 78"/>
                <a:gd name="T27" fmla="*/ 70 h 78"/>
                <a:gd name="T28" fmla="*/ 11 w 78"/>
                <a:gd name="T29" fmla="*/ 67 h 78"/>
                <a:gd name="T30" fmla="*/ 6 w 78"/>
                <a:gd name="T31" fmla="*/ 60 h 78"/>
                <a:gd name="T32" fmla="*/ 2 w 78"/>
                <a:gd name="T33" fmla="*/ 54 h 78"/>
                <a:gd name="T34" fmla="*/ 0 w 78"/>
                <a:gd name="T35" fmla="*/ 47 h 78"/>
                <a:gd name="T36" fmla="*/ 0 w 78"/>
                <a:gd name="T37" fmla="*/ 38 h 78"/>
                <a:gd name="T38" fmla="*/ 0 w 78"/>
                <a:gd name="T39" fmla="*/ 38 h 78"/>
                <a:gd name="T40" fmla="*/ 0 w 78"/>
                <a:gd name="T41" fmla="*/ 31 h 78"/>
                <a:gd name="T42" fmla="*/ 2 w 78"/>
                <a:gd name="T43" fmla="*/ 23 h 78"/>
                <a:gd name="T44" fmla="*/ 6 w 78"/>
                <a:gd name="T45" fmla="*/ 17 h 78"/>
                <a:gd name="T46" fmla="*/ 11 w 78"/>
                <a:gd name="T47" fmla="*/ 11 h 78"/>
                <a:gd name="T48" fmla="*/ 16 w 78"/>
                <a:gd name="T49" fmla="*/ 6 h 78"/>
                <a:gd name="T50" fmla="*/ 23 w 78"/>
                <a:gd name="T51" fmla="*/ 2 h 78"/>
                <a:gd name="T52" fmla="*/ 31 w 78"/>
                <a:gd name="T53" fmla="*/ 0 h 78"/>
                <a:gd name="T54" fmla="*/ 38 w 78"/>
                <a:gd name="T55" fmla="*/ 0 h 78"/>
                <a:gd name="T56" fmla="*/ 38 w 78"/>
                <a:gd name="T57" fmla="*/ 0 h 78"/>
                <a:gd name="T58" fmla="*/ 45 w 78"/>
                <a:gd name="T59" fmla="*/ 0 h 78"/>
                <a:gd name="T60" fmla="*/ 53 w 78"/>
                <a:gd name="T61" fmla="*/ 2 h 78"/>
                <a:gd name="T62" fmla="*/ 60 w 78"/>
                <a:gd name="T63" fmla="*/ 6 h 78"/>
                <a:gd name="T64" fmla="*/ 65 w 78"/>
                <a:gd name="T65" fmla="*/ 11 h 78"/>
                <a:gd name="T66" fmla="*/ 70 w 78"/>
                <a:gd name="T67" fmla="*/ 17 h 78"/>
                <a:gd name="T68" fmla="*/ 74 w 78"/>
                <a:gd name="T69" fmla="*/ 23 h 78"/>
                <a:gd name="T70" fmla="*/ 76 w 78"/>
                <a:gd name="T71" fmla="*/ 31 h 78"/>
                <a:gd name="T72" fmla="*/ 78 w 78"/>
                <a:gd name="T73" fmla="*/ 38 h 78"/>
                <a:gd name="T74" fmla="*/ 78 w 78"/>
                <a:gd name="T75" fmla="*/ 3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8"/>
                  </a:moveTo>
                  <a:lnTo>
                    <a:pt x="78" y="38"/>
                  </a:lnTo>
                  <a:lnTo>
                    <a:pt x="76" y="47"/>
                  </a:lnTo>
                  <a:lnTo>
                    <a:pt x="74" y="54"/>
                  </a:lnTo>
                  <a:lnTo>
                    <a:pt x="70" y="60"/>
                  </a:lnTo>
                  <a:lnTo>
                    <a:pt x="65" y="67"/>
                  </a:lnTo>
                  <a:lnTo>
                    <a:pt x="60" y="70"/>
                  </a:lnTo>
                  <a:lnTo>
                    <a:pt x="53" y="74"/>
                  </a:lnTo>
                  <a:lnTo>
                    <a:pt x="45" y="76"/>
                  </a:lnTo>
                  <a:lnTo>
                    <a:pt x="38" y="78"/>
                  </a:lnTo>
                  <a:lnTo>
                    <a:pt x="38" y="78"/>
                  </a:lnTo>
                  <a:lnTo>
                    <a:pt x="31" y="76"/>
                  </a:lnTo>
                  <a:lnTo>
                    <a:pt x="23" y="74"/>
                  </a:lnTo>
                  <a:lnTo>
                    <a:pt x="16" y="70"/>
                  </a:lnTo>
                  <a:lnTo>
                    <a:pt x="11" y="67"/>
                  </a:lnTo>
                  <a:lnTo>
                    <a:pt x="6" y="60"/>
                  </a:lnTo>
                  <a:lnTo>
                    <a:pt x="2" y="54"/>
                  </a:lnTo>
                  <a:lnTo>
                    <a:pt x="0" y="47"/>
                  </a:lnTo>
                  <a:lnTo>
                    <a:pt x="0" y="38"/>
                  </a:lnTo>
                  <a:lnTo>
                    <a:pt x="0" y="38"/>
                  </a:lnTo>
                  <a:lnTo>
                    <a:pt x="0" y="31"/>
                  </a:lnTo>
                  <a:lnTo>
                    <a:pt x="2" y="23"/>
                  </a:lnTo>
                  <a:lnTo>
                    <a:pt x="6" y="17"/>
                  </a:lnTo>
                  <a:lnTo>
                    <a:pt x="11" y="11"/>
                  </a:lnTo>
                  <a:lnTo>
                    <a:pt x="16" y="6"/>
                  </a:lnTo>
                  <a:lnTo>
                    <a:pt x="23" y="2"/>
                  </a:lnTo>
                  <a:lnTo>
                    <a:pt x="31" y="0"/>
                  </a:lnTo>
                  <a:lnTo>
                    <a:pt x="38" y="0"/>
                  </a:lnTo>
                  <a:lnTo>
                    <a:pt x="38" y="0"/>
                  </a:lnTo>
                  <a:lnTo>
                    <a:pt x="45" y="0"/>
                  </a:lnTo>
                  <a:lnTo>
                    <a:pt x="53" y="2"/>
                  </a:lnTo>
                  <a:lnTo>
                    <a:pt x="60" y="6"/>
                  </a:lnTo>
                  <a:lnTo>
                    <a:pt x="65" y="11"/>
                  </a:lnTo>
                  <a:lnTo>
                    <a:pt x="70" y="17"/>
                  </a:lnTo>
                  <a:lnTo>
                    <a:pt x="74" y="23"/>
                  </a:lnTo>
                  <a:lnTo>
                    <a:pt x="76" y="31"/>
                  </a:lnTo>
                  <a:lnTo>
                    <a:pt x="78" y="38"/>
                  </a:lnTo>
                  <a:lnTo>
                    <a:pt x="78"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grpSp>
      <p:grpSp>
        <p:nvGrpSpPr>
          <p:cNvPr id="45" name="组合 44"/>
          <p:cNvGrpSpPr/>
          <p:nvPr/>
        </p:nvGrpSpPr>
        <p:grpSpPr>
          <a:xfrm>
            <a:off x="969957" y="3790831"/>
            <a:ext cx="982032" cy="1514404"/>
            <a:chOff x="1716088" y="3890963"/>
            <a:chExt cx="1338263" cy="2063750"/>
          </a:xfrm>
        </p:grpSpPr>
        <p:sp>
          <p:nvSpPr>
            <p:cNvPr id="46" name="Freeform 26"/>
            <p:cNvSpPr/>
            <p:nvPr/>
          </p:nvSpPr>
          <p:spPr bwMode="auto">
            <a:xfrm>
              <a:off x="2347913" y="4033838"/>
              <a:ext cx="593725" cy="882650"/>
            </a:xfrm>
            <a:custGeom>
              <a:avLst/>
              <a:gdLst>
                <a:gd name="T0" fmla="*/ 686 w 1123"/>
                <a:gd name="T1" fmla="*/ 18 h 1668"/>
                <a:gd name="T2" fmla="*/ 735 w 1123"/>
                <a:gd name="T3" fmla="*/ 72 h 1668"/>
                <a:gd name="T4" fmla="*/ 793 w 1123"/>
                <a:gd name="T5" fmla="*/ 161 h 1668"/>
                <a:gd name="T6" fmla="*/ 832 w 1123"/>
                <a:gd name="T7" fmla="*/ 236 h 1668"/>
                <a:gd name="T8" fmla="*/ 869 w 1123"/>
                <a:gd name="T9" fmla="*/ 330 h 1668"/>
                <a:gd name="T10" fmla="*/ 902 w 1123"/>
                <a:gd name="T11" fmla="*/ 446 h 1668"/>
                <a:gd name="T12" fmla="*/ 929 w 1123"/>
                <a:gd name="T13" fmla="*/ 584 h 1668"/>
                <a:gd name="T14" fmla="*/ 949 w 1123"/>
                <a:gd name="T15" fmla="*/ 745 h 1668"/>
                <a:gd name="T16" fmla="*/ 957 w 1123"/>
                <a:gd name="T17" fmla="*/ 866 h 1668"/>
                <a:gd name="T18" fmla="*/ 967 w 1123"/>
                <a:gd name="T19" fmla="*/ 1040 h 1668"/>
                <a:gd name="T20" fmla="*/ 981 w 1123"/>
                <a:gd name="T21" fmla="*/ 1185 h 1668"/>
                <a:gd name="T22" fmla="*/ 999 w 1123"/>
                <a:gd name="T23" fmla="*/ 1303 h 1668"/>
                <a:gd name="T24" fmla="*/ 1020 w 1123"/>
                <a:gd name="T25" fmla="*/ 1395 h 1668"/>
                <a:gd name="T26" fmla="*/ 1063 w 1123"/>
                <a:gd name="T27" fmla="*/ 1520 h 1668"/>
                <a:gd name="T28" fmla="*/ 1099 w 1123"/>
                <a:gd name="T29" fmla="*/ 1581 h 1668"/>
                <a:gd name="T30" fmla="*/ 1123 w 1123"/>
                <a:gd name="T31" fmla="*/ 1601 h 1668"/>
                <a:gd name="T32" fmla="*/ 1017 w 1123"/>
                <a:gd name="T33" fmla="*/ 1622 h 1668"/>
                <a:gd name="T34" fmla="*/ 813 w 1123"/>
                <a:gd name="T35" fmla="*/ 1652 h 1668"/>
                <a:gd name="T36" fmla="*/ 662 w 1123"/>
                <a:gd name="T37" fmla="*/ 1664 h 1668"/>
                <a:gd name="T38" fmla="*/ 504 w 1123"/>
                <a:gd name="T39" fmla="*/ 1666 h 1668"/>
                <a:gd name="T40" fmla="*/ 350 w 1123"/>
                <a:gd name="T41" fmla="*/ 1655 h 1668"/>
                <a:gd name="T42" fmla="*/ 255 w 1123"/>
                <a:gd name="T43" fmla="*/ 1637 h 1668"/>
                <a:gd name="T44" fmla="*/ 191 w 1123"/>
                <a:gd name="T45" fmla="*/ 1616 h 1668"/>
                <a:gd name="T46" fmla="*/ 133 w 1123"/>
                <a:gd name="T47" fmla="*/ 1588 h 1668"/>
                <a:gd name="T48" fmla="*/ 84 w 1123"/>
                <a:gd name="T49" fmla="*/ 1555 h 1668"/>
                <a:gd name="T50" fmla="*/ 45 w 1123"/>
                <a:gd name="T51" fmla="*/ 1513 h 1668"/>
                <a:gd name="T52" fmla="*/ 18 w 1123"/>
                <a:gd name="T53" fmla="*/ 1462 h 1668"/>
                <a:gd name="T54" fmla="*/ 3 w 1123"/>
                <a:gd name="T55" fmla="*/ 1404 h 1668"/>
                <a:gd name="T56" fmla="*/ 0 w 1123"/>
                <a:gd name="T57" fmla="*/ 1358 h 1668"/>
                <a:gd name="T58" fmla="*/ 11 w 1123"/>
                <a:gd name="T59" fmla="*/ 1207 h 1668"/>
                <a:gd name="T60" fmla="*/ 36 w 1123"/>
                <a:gd name="T61" fmla="*/ 1039 h 1668"/>
                <a:gd name="T62" fmla="*/ 75 w 1123"/>
                <a:gd name="T63" fmla="*/ 861 h 1668"/>
                <a:gd name="T64" fmla="*/ 124 w 1123"/>
                <a:gd name="T65" fmla="*/ 682 h 1668"/>
                <a:gd name="T66" fmla="*/ 185 w 1123"/>
                <a:gd name="T67" fmla="*/ 507 h 1668"/>
                <a:gd name="T68" fmla="*/ 255 w 1123"/>
                <a:gd name="T69" fmla="*/ 347 h 1668"/>
                <a:gd name="T70" fmla="*/ 334 w 1123"/>
                <a:gd name="T71" fmla="*/ 209 h 1668"/>
                <a:gd name="T72" fmla="*/ 405 w 1123"/>
                <a:gd name="T73" fmla="*/ 116 h 1668"/>
                <a:gd name="T74" fmla="*/ 449 w 1123"/>
                <a:gd name="T75" fmla="*/ 72 h 1668"/>
                <a:gd name="T76" fmla="*/ 495 w 1123"/>
                <a:gd name="T77" fmla="*/ 37 h 1668"/>
                <a:gd name="T78" fmla="*/ 543 w 1123"/>
                <a:gd name="T79" fmla="*/ 12 h 1668"/>
                <a:gd name="T80" fmla="*/ 592 w 1123"/>
                <a:gd name="T81" fmla="*/ 1 h 1668"/>
                <a:gd name="T82" fmla="*/ 641 w 1123"/>
                <a:gd name="T83" fmla="*/ 1 h 1668"/>
                <a:gd name="T84" fmla="*/ 675 w 1123"/>
                <a:gd name="T85" fmla="*/ 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3" h="1668">
                  <a:moveTo>
                    <a:pt x="675" y="8"/>
                  </a:moveTo>
                  <a:lnTo>
                    <a:pt x="675" y="8"/>
                  </a:lnTo>
                  <a:lnTo>
                    <a:pt x="686" y="18"/>
                  </a:lnTo>
                  <a:lnTo>
                    <a:pt x="698" y="30"/>
                  </a:lnTo>
                  <a:lnTo>
                    <a:pt x="715" y="48"/>
                  </a:lnTo>
                  <a:lnTo>
                    <a:pt x="735" y="72"/>
                  </a:lnTo>
                  <a:lnTo>
                    <a:pt x="757" y="101"/>
                  </a:lnTo>
                  <a:lnTo>
                    <a:pt x="781" y="138"/>
                  </a:lnTo>
                  <a:lnTo>
                    <a:pt x="793" y="161"/>
                  </a:lnTo>
                  <a:lnTo>
                    <a:pt x="806" y="183"/>
                  </a:lnTo>
                  <a:lnTo>
                    <a:pt x="819" y="209"/>
                  </a:lnTo>
                  <a:lnTo>
                    <a:pt x="832" y="236"/>
                  </a:lnTo>
                  <a:lnTo>
                    <a:pt x="844" y="266"/>
                  </a:lnTo>
                  <a:lnTo>
                    <a:pt x="856" y="297"/>
                  </a:lnTo>
                  <a:lnTo>
                    <a:pt x="869" y="330"/>
                  </a:lnTo>
                  <a:lnTo>
                    <a:pt x="880" y="367"/>
                  </a:lnTo>
                  <a:lnTo>
                    <a:pt x="891" y="406"/>
                  </a:lnTo>
                  <a:lnTo>
                    <a:pt x="902" y="446"/>
                  </a:lnTo>
                  <a:lnTo>
                    <a:pt x="912" y="490"/>
                  </a:lnTo>
                  <a:lnTo>
                    <a:pt x="921" y="536"/>
                  </a:lnTo>
                  <a:lnTo>
                    <a:pt x="929" y="584"/>
                  </a:lnTo>
                  <a:lnTo>
                    <a:pt x="937" y="635"/>
                  </a:lnTo>
                  <a:lnTo>
                    <a:pt x="943" y="688"/>
                  </a:lnTo>
                  <a:lnTo>
                    <a:pt x="949" y="745"/>
                  </a:lnTo>
                  <a:lnTo>
                    <a:pt x="953" y="803"/>
                  </a:lnTo>
                  <a:lnTo>
                    <a:pt x="957" y="866"/>
                  </a:lnTo>
                  <a:lnTo>
                    <a:pt x="957" y="866"/>
                  </a:lnTo>
                  <a:lnTo>
                    <a:pt x="959" y="927"/>
                  </a:lnTo>
                  <a:lnTo>
                    <a:pt x="963" y="985"/>
                  </a:lnTo>
                  <a:lnTo>
                    <a:pt x="967" y="1040"/>
                  </a:lnTo>
                  <a:lnTo>
                    <a:pt x="970" y="1091"/>
                  </a:lnTo>
                  <a:lnTo>
                    <a:pt x="975" y="1139"/>
                  </a:lnTo>
                  <a:lnTo>
                    <a:pt x="981" y="1185"/>
                  </a:lnTo>
                  <a:lnTo>
                    <a:pt x="986" y="1227"/>
                  </a:lnTo>
                  <a:lnTo>
                    <a:pt x="993" y="1266"/>
                  </a:lnTo>
                  <a:lnTo>
                    <a:pt x="999" y="1303"/>
                  </a:lnTo>
                  <a:lnTo>
                    <a:pt x="1006" y="1336"/>
                  </a:lnTo>
                  <a:lnTo>
                    <a:pt x="1012" y="1367"/>
                  </a:lnTo>
                  <a:lnTo>
                    <a:pt x="1020" y="1395"/>
                  </a:lnTo>
                  <a:lnTo>
                    <a:pt x="1035" y="1446"/>
                  </a:lnTo>
                  <a:lnTo>
                    <a:pt x="1048" y="1487"/>
                  </a:lnTo>
                  <a:lnTo>
                    <a:pt x="1063" y="1520"/>
                  </a:lnTo>
                  <a:lnTo>
                    <a:pt x="1077" y="1546"/>
                  </a:lnTo>
                  <a:lnTo>
                    <a:pt x="1089" y="1567"/>
                  </a:lnTo>
                  <a:lnTo>
                    <a:pt x="1099" y="1581"/>
                  </a:lnTo>
                  <a:lnTo>
                    <a:pt x="1109" y="1591"/>
                  </a:lnTo>
                  <a:lnTo>
                    <a:pt x="1116" y="1597"/>
                  </a:lnTo>
                  <a:lnTo>
                    <a:pt x="1123" y="1601"/>
                  </a:lnTo>
                  <a:lnTo>
                    <a:pt x="1123" y="1601"/>
                  </a:lnTo>
                  <a:lnTo>
                    <a:pt x="1073" y="1611"/>
                  </a:lnTo>
                  <a:lnTo>
                    <a:pt x="1017" y="1622"/>
                  </a:lnTo>
                  <a:lnTo>
                    <a:pt x="946" y="1633"/>
                  </a:lnTo>
                  <a:lnTo>
                    <a:pt x="859" y="1645"/>
                  </a:lnTo>
                  <a:lnTo>
                    <a:pt x="813" y="1652"/>
                  </a:lnTo>
                  <a:lnTo>
                    <a:pt x="764" y="1656"/>
                  </a:lnTo>
                  <a:lnTo>
                    <a:pt x="713" y="1660"/>
                  </a:lnTo>
                  <a:lnTo>
                    <a:pt x="662" y="1664"/>
                  </a:lnTo>
                  <a:lnTo>
                    <a:pt x="609" y="1666"/>
                  </a:lnTo>
                  <a:lnTo>
                    <a:pt x="557" y="1668"/>
                  </a:lnTo>
                  <a:lnTo>
                    <a:pt x="504" y="1666"/>
                  </a:lnTo>
                  <a:lnTo>
                    <a:pt x="452" y="1665"/>
                  </a:lnTo>
                  <a:lnTo>
                    <a:pt x="400" y="1661"/>
                  </a:lnTo>
                  <a:lnTo>
                    <a:pt x="350" y="1655"/>
                  </a:lnTo>
                  <a:lnTo>
                    <a:pt x="302" y="1647"/>
                  </a:lnTo>
                  <a:lnTo>
                    <a:pt x="279" y="1642"/>
                  </a:lnTo>
                  <a:lnTo>
                    <a:pt x="255" y="1637"/>
                  </a:lnTo>
                  <a:lnTo>
                    <a:pt x="233" y="1630"/>
                  </a:lnTo>
                  <a:lnTo>
                    <a:pt x="212" y="1623"/>
                  </a:lnTo>
                  <a:lnTo>
                    <a:pt x="191" y="1616"/>
                  </a:lnTo>
                  <a:lnTo>
                    <a:pt x="171" y="1607"/>
                  </a:lnTo>
                  <a:lnTo>
                    <a:pt x="151" y="1598"/>
                  </a:lnTo>
                  <a:lnTo>
                    <a:pt x="133" y="1588"/>
                  </a:lnTo>
                  <a:lnTo>
                    <a:pt x="115" y="1579"/>
                  </a:lnTo>
                  <a:lnTo>
                    <a:pt x="99" y="1566"/>
                  </a:lnTo>
                  <a:lnTo>
                    <a:pt x="84" y="1555"/>
                  </a:lnTo>
                  <a:lnTo>
                    <a:pt x="70" y="1541"/>
                  </a:lnTo>
                  <a:lnTo>
                    <a:pt x="57" y="1528"/>
                  </a:lnTo>
                  <a:lnTo>
                    <a:pt x="45" y="1513"/>
                  </a:lnTo>
                  <a:lnTo>
                    <a:pt x="35" y="1497"/>
                  </a:lnTo>
                  <a:lnTo>
                    <a:pt x="25" y="1481"/>
                  </a:lnTo>
                  <a:lnTo>
                    <a:pt x="18" y="1462"/>
                  </a:lnTo>
                  <a:lnTo>
                    <a:pt x="11" y="1444"/>
                  </a:lnTo>
                  <a:lnTo>
                    <a:pt x="6" y="1424"/>
                  </a:lnTo>
                  <a:lnTo>
                    <a:pt x="3" y="1404"/>
                  </a:lnTo>
                  <a:lnTo>
                    <a:pt x="0" y="1382"/>
                  </a:lnTo>
                  <a:lnTo>
                    <a:pt x="0" y="1358"/>
                  </a:lnTo>
                  <a:lnTo>
                    <a:pt x="0" y="1358"/>
                  </a:lnTo>
                  <a:lnTo>
                    <a:pt x="3" y="1311"/>
                  </a:lnTo>
                  <a:lnTo>
                    <a:pt x="5" y="1261"/>
                  </a:lnTo>
                  <a:lnTo>
                    <a:pt x="11" y="1207"/>
                  </a:lnTo>
                  <a:lnTo>
                    <a:pt x="18" y="1153"/>
                  </a:lnTo>
                  <a:lnTo>
                    <a:pt x="26" y="1096"/>
                  </a:lnTo>
                  <a:lnTo>
                    <a:pt x="36" y="1039"/>
                  </a:lnTo>
                  <a:lnTo>
                    <a:pt x="47" y="980"/>
                  </a:lnTo>
                  <a:lnTo>
                    <a:pt x="60" y="920"/>
                  </a:lnTo>
                  <a:lnTo>
                    <a:pt x="75" y="861"/>
                  </a:lnTo>
                  <a:lnTo>
                    <a:pt x="89" y="800"/>
                  </a:lnTo>
                  <a:lnTo>
                    <a:pt x="107" y="741"/>
                  </a:lnTo>
                  <a:lnTo>
                    <a:pt x="124" y="682"/>
                  </a:lnTo>
                  <a:lnTo>
                    <a:pt x="144" y="622"/>
                  </a:lnTo>
                  <a:lnTo>
                    <a:pt x="164" y="564"/>
                  </a:lnTo>
                  <a:lnTo>
                    <a:pt x="185" y="507"/>
                  </a:lnTo>
                  <a:lnTo>
                    <a:pt x="207" y="453"/>
                  </a:lnTo>
                  <a:lnTo>
                    <a:pt x="230" y="399"/>
                  </a:lnTo>
                  <a:lnTo>
                    <a:pt x="255" y="347"/>
                  </a:lnTo>
                  <a:lnTo>
                    <a:pt x="280" y="299"/>
                  </a:lnTo>
                  <a:lnTo>
                    <a:pt x="307" y="252"/>
                  </a:lnTo>
                  <a:lnTo>
                    <a:pt x="334" y="209"/>
                  </a:lnTo>
                  <a:lnTo>
                    <a:pt x="362" y="169"/>
                  </a:lnTo>
                  <a:lnTo>
                    <a:pt x="390" y="132"/>
                  </a:lnTo>
                  <a:lnTo>
                    <a:pt x="405" y="116"/>
                  </a:lnTo>
                  <a:lnTo>
                    <a:pt x="420" y="100"/>
                  </a:lnTo>
                  <a:lnTo>
                    <a:pt x="435" y="85"/>
                  </a:lnTo>
                  <a:lnTo>
                    <a:pt x="449" y="72"/>
                  </a:lnTo>
                  <a:lnTo>
                    <a:pt x="464" y="58"/>
                  </a:lnTo>
                  <a:lnTo>
                    <a:pt x="480" y="47"/>
                  </a:lnTo>
                  <a:lnTo>
                    <a:pt x="495" y="37"/>
                  </a:lnTo>
                  <a:lnTo>
                    <a:pt x="511" y="27"/>
                  </a:lnTo>
                  <a:lnTo>
                    <a:pt x="527" y="20"/>
                  </a:lnTo>
                  <a:lnTo>
                    <a:pt x="543" y="12"/>
                  </a:lnTo>
                  <a:lnTo>
                    <a:pt x="560" y="7"/>
                  </a:lnTo>
                  <a:lnTo>
                    <a:pt x="576" y="4"/>
                  </a:lnTo>
                  <a:lnTo>
                    <a:pt x="592" y="1"/>
                  </a:lnTo>
                  <a:lnTo>
                    <a:pt x="608" y="0"/>
                  </a:lnTo>
                  <a:lnTo>
                    <a:pt x="625" y="0"/>
                  </a:lnTo>
                  <a:lnTo>
                    <a:pt x="641" y="1"/>
                  </a:lnTo>
                  <a:lnTo>
                    <a:pt x="659" y="5"/>
                  </a:lnTo>
                  <a:lnTo>
                    <a:pt x="675" y="8"/>
                  </a:lnTo>
                  <a:lnTo>
                    <a:pt x="675" y="8"/>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47" name="Freeform 27"/>
            <p:cNvSpPr/>
            <p:nvPr/>
          </p:nvSpPr>
          <p:spPr bwMode="auto">
            <a:xfrm>
              <a:off x="1814513" y="4029075"/>
              <a:ext cx="571500" cy="898525"/>
            </a:xfrm>
            <a:custGeom>
              <a:avLst/>
              <a:gdLst>
                <a:gd name="T0" fmla="*/ 450 w 1080"/>
                <a:gd name="T1" fmla="*/ 18 h 1697"/>
                <a:gd name="T2" fmla="*/ 398 w 1080"/>
                <a:gd name="T3" fmla="*/ 74 h 1697"/>
                <a:gd name="T4" fmla="*/ 350 w 1080"/>
                <a:gd name="T5" fmla="*/ 142 h 1697"/>
                <a:gd name="T6" fmla="*/ 309 w 1080"/>
                <a:gd name="T7" fmla="*/ 214 h 1697"/>
                <a:gd name="T8" fmla="*/ 271 w 1080"/>
                <a:gd name="T9" fmla="*/ 304 h 1697"/>
                <a:gd name="T10" fmla="*/ 234 w 1080"/>
                <a:gd name="T11" fmla="*/ 413 h 1697"/>
                <a:gd name="T12" fmla="*/ 202 w 1080"/>
                <a:gd name="T13" fmla="*/ 544 h 1697"/>
                <a:gd name="T14" fmla="*/ 178 w 1080"/>
                <a:gd name="T15" fmla="*/ 698 h 1697"/>
                <a:gd name="T16" fmla="*/ 166 w 1080"/>
                <a:gd name="T17" fmla="*/ 876 h 1697"/>
                <a:gd name="T18" fmla="*/ 159 w 1080"/>
                <a:gd name="T19" fmla="*/ 995 h 1697"/>
                <a:gd name="T20" fmla="*/ 146 w 1080"/>
                <a:gd name="T21" fmla="*/ 1149 h 1697"/>
                <a:gd name="T22" fmla="*/ 129 w 1080"/>
                <a:gd name="T23" fmla="*/ 1276 h 1697"/>
                <a:gd name="T24" fmla="*/ 109 w 1080"/>
                <a:gd name="T25" fmla="*/ 1377 h 1697"/>
                <a:gd name="T26" fmla="*/ 73 w 1080"/>
                <a:gd name="T27" fmla="*/ 1497 h 1697"/>
                <a:gd name="T28" fmla="*/ 33 w 1080"/>
                <a:gd name="T29" fmla="*/ 1577 h 1697"/>
                <a:gd name="T30" fmla="*/ 6 w 1080"/>
                <a:gd name="T31" fmla="*/ 1607 h 1697"/>
                <a:gd name="T32" fmla="*/ 47 w 1080"/>
                <a:gd name="T33" fmla="*/ 1623 h 1697"/>
                <a:gd name="T34" fmla="*/ 252 w 1080"/>
                <a:gd name="T35" fmla="*/ 1664 h 1697"/>
                <a:gd name="T36" fmla="*/ 393 w 1080"/>
                <a:gd name="T37" fmla="*/ 1684 h 1697"/>
                <a:gd name="T38" fmla="*/ 544 w 1080"/>
                <a:gd name="T39" fmla="*/ 1696 h 1697"/>
                <a:gd name="T40" fmla="*/ 695 w 1080"/>
                <a:gd name="T41" fmla="*/ 1695 h 1697"/>
                <a:gd name="T42" fmla="*/ 813 w 1080"/>
                <a:gd name="T43" fmla="*/ 1680 h 1697"/>
                <a:gd name="T44" fmla="*/ 877 w 1080"/>
                <a:gd name="T45" fmla="*/ 1664 h 1697"/>
                <a:gd name="T46" fmla="*/ 934 w 1080"/>
                <a:gd name="T47" fmla="*/ 1640 h 1697"/>
                <a:gd name="T48" fmla="*/ 985 w 1080"/>
                <a:gd name="T49" fmla="*/ 1611 h 1697"/>
                <a:gd name="T50" fmla="*/ 1026 w 1080"/>
                <a:gd name="T51" fmla="*/ 1574 h 1697"/>
                <a:gd name="T52" fmla="*/ 1055 w 1080"/>
                <a:gd name="T53" fmla="*/ 1527 h 1697"/>
                <a:gd name="T54" fmla="*/ 1074 w 1080"/>
                <a:gd name="T55" fmla="*/ 1472 h 1697"/>
                <a:gd name="T56" fmla="*/ 1080 w 1080"/>
                <a:gd name="T57" fmla="*/ 1407 h 1697"/>
                <a:gd name="T58" fmla="*/ 1075 w 1080"/>
                <a:gd name="T59" fmla="*/ 1308 h 1697"/>
                <a:gd name="T60" fmla="*/ 1058 w 1080"/>
                <a:gd name="T61" fmla="*/ 1141 h 1697"/>
                <a:gd name="T62" fmla="*/ 1029 w 1080"/>
                <a:gd name="T63" fmla="*/ 961 h 1697"/>
                <a:gd name="T64" fmla="*/ 990 w 1080"/>
                <a:gd name="T65" fmla="*/ 776 h 1697"/>
                <a:gd name="T66" fmla="*/ 940 w 1080"/>
                <a:gd name="T67" fmla="*/ 593 h 1697"/>
                <a:gd name="T68" fmla="*/ 881 w 1080"/>
                <a:gd name="T69" fmla="*/ 421 h 1697"/>
                <a:gd name="T70" fmla="*/ 812 w 1080"/>
                <a:gd name="T71" fmla="*/ 267 h 1697"/>
                <a:gd name="T72" fmla="*/ 736 w 1080"/>
                <a:gd name="T73" fmla="*/ 142 h 1697"/>
                <a:gd name="T74" fmla="*/ 694 w 1080"/>
                <a:gd name="T75" fmla="*/ 91 h 1697"/>
                <a:gd name="T76" fmla="*/ 651 w 1080"/>
                <a:gd name="T77" fmla="*/ 52 h 1697"/>
                <a:gd name="T78" fmla="*/ 606 w 1080"/>
                <a:gd name="T79" fmla="*/ 22 h 1697"/>
                <a:gd name="T80" fmla="*/ 560 w 1080"/>
                <a:gd name="T81" fmla="*/ 5 h 1697"/>
                <a:gd name="T82" fmla="*/ 512 w 1080"/>
                <a:gd name="T83" fmla="*/ 0 h 1697"/>
                <a:gd name="T84" fmla="*/ 461 w 1080"/>
                <a:gd name="T85" fmla="*/ 9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0" h="1697">
                  <a:moveTo>
                    <a:pt x="461" y="9"/>
                  </a:moveTo>
                  <a:lnTo>
                    <a:pt x="461" y="9"/>
                  </a:lnTo>
                  <a:lnTo>
                    <a:pt x="450" y="18"/>
                  </a:lnTo>
                  <a:lnTo>
                    <a:pt x="437" y="31"/>
                  </a:lnTo>
                  <a:lnTo>
                    <a:pt x="419" y="49"/>
                  </a:lnTo>
                  <a:lnTo>
                    <a:pt x="398" y="74"/>
                  </a:lnTo>
                  <a:lnTo>
                    <a:pt x="375" y="105"/>
                  </a:lnTo>
                  <a:lnTo>
                    <a:pt x="362" y="122"/>
                  </a:lnTo>
                  <a:lnTo>
                    <a:pt x="350" y="142"/>
                  </a:lnTo>
                  <a:lnTo>
                    <a:pt x="336" y="164"/>
                  </a:lnTo>
                  <a:lnTo>
                    <a:pt x="323" y="188"/>
                  </a:lnTo>
                  <a:lnTo>
                    <a:pt x="309" y="214"/>
                  </a:lnTo>
                  <a:lnTo>
                    <a:pt x="297" y="242"/>
                  </a:lnTo>
                  <a:lnTo>
                    <a:pt x="283" y="272"/>
                  </a:lnTo>
                  <a:lnTo>
                    <a:pt x="271" y="304"/>
                  </a:lnTo>
                  <a:lnTo>
                    <a:pt x="257" y="338"/>
                  </a:lnTo>
                  <a:lnTo>
                    <a:pt x="245" y="375"/>
                  </a:lnTo>
                  <a:lnTo>
                    <a:pt x="234" y="413"/>
                  </a:lnTo>
                  <a:lnTo>
                    <a:pt x="223" y="454"/>
                  </a:lnTo>
                  <a:lnTo>
                    <a:pt x="211" y="499"/>
                  </a:lnTo>
                  <a:lnTo>
                    <a:pt x="202" y="544"/>
                  </a:lnTo>
                  <a:lnTo>
                    <a:pt x="193" y="593"/>
                  </a:lnTo>
                  <a:lnTo>
                    <a:pt x="185" y="643"/>
                  </a:lnTo>
                  <a:lnTo>
                    <a:pt x="178" y="698"/>
                  </a:lnTo>
                  <a:lnTo>
                    <a:pt x="173" y="755"/>
                  </a:lnTo>
                  <a:lnTo>
                    <a:pt x="168" y="813"/>
                  </a:lnTo>
                  <a:lnTo>
                    <a:pt x="166" y="876"/>
                  </a:lnTo>
                  <a:lnTo>
                    <a:pt x="166" y="876"/>
                  </a:lnTo>
                  <a:lnTo>
                    <a:pt x="163" y="937"/>
                  </a:lnTo>
                  <a:lnTo>
                    <a:pt x="159" y="995"/>
                  </a:lnTo>
                  <a:lnTo>
                    <a:pt x="156" y="1050"/>
                  </a:lnTo>
                  <a:lnTo>
                    <a:pt x="151" y="1101"/>
                  </a:lnTo>
                  <a:lnTo>
                    <a:pt x="146" y="1149"/>
                  </a:lnTo>
                  <a:lnTo>
                    <a:pt x="141" y="1195"/>
                  </a:lnTo>
                  <a:lnTo>
                    <a:pt x="135" y="1237"/>
                  </a:lnTo>
                  <a:lnTo>
                    <a:pt x="129" y="1276"/>
                  </a:lnTo>
                  <a:lnTo>
                    <a:pt x="122" y="1313"/>
                  </a:lnTo>
                  <a:lnTo>
                    <a:pt x="116" y="1346"/>
                  </a:lnTo>
                  <a:lnTo>
                    <a:pt x="109" y="1377"/>
                  </a:lnTo>
                  <a:lnTo>
                    <a:pt x="103" y="1405"/>
                  </a:lnTo>
                  <a:lnTo>
                    <a:pt x="88" y="1456"/>
                  </a:lnTo>
                  <a:lnTo>
                    <a:pt x="73" y="1497"/>
                  </a:lnTo>
                  <a:lnTo>
                    <a:pt x="59" y="1530"/>
                  </a:lnTo>
                  <a:lnTo>
                    <a:pt x="46" y="1556"/>
                  </a:lnTo>
                  <a:lnTo>
                    <a:pt x="33" y="1577"/>
                  </a:lnTo>
                  <a:lnTo>
                    <a:pt x="22" y="1591"/>
                  </a:lnTo>
                  <a:lnTo>
                    <a:pt x="13" y="1601"/>
                  </a:lnTo>
                  <a:lnTo>
                    <a:pt x="6" y="1607"/>
                  </a:lnTo>
                  <a:lnTo>
                    <a:pt x="0" y="1611"/>
                  </a:lnTo>
                  <a:lnTo>
                    <a:pt x="0" y="1611"/>
                  </a:lnTo>
                  <a:lnTo>
                    <a:pt x="47" y="1623"/>
                  </a:lnTo>
                  <a:lnTo>
                    <a:pt x="100" y="1636"/>
                  </a:lnTo>
                  <a:lnTo>
                    <a:pt x="171" y="1649"/>
                  </a:lnTo>
                  <a:lnTo>
                    <a:pt x="252" y="1664"/>
                  </a:lnTo>
                  <a:lnTo>
                    <a:pt x="298" y="1671"/>
                  </a:lnTo>
                  <a:lnTo>
                    <a:pt x="345" y="1678"/>
                  </a:lnTo>
                  <a:lnTo>
                    <a:pt x="393" y="1684"/>
                  </a:lnTo>
                  <a:lnTo>
                    <a:pt x="443" y="1689"/>
                  </a:lnTo>
                  <a:lnTo>
                    <a:pt x="494" y="1694"/>
                  </a:lnTo>
                  <a:lnTo>
                    <a:pt x="544" y="1696"/>
                  </a:lnTo>
                  <a:lnTo>
                    <a:pt x="595" y="1697"/>
                  </a:lnTo>
                  <a:lnTo>
                    <a:pt x="646" y="1697"/>
                  </a:lnTo>
                  <a:lnTo>
                    <a:pt x="695" y="1695"/>
                  </a:lnTo>
                  <a:lnTo>
                    <a:pt x="743" y="1691"/>
                  </a:lnTo>
                  <a:lnTo>
                    <a:pt x="789" y="1684"/>
                  </a:lnTo>
                  <a:lnTo>
                    <a:pt x="813" y="1680"/>
                  </a:lnTo>
                  <a:lnTo>
                    <a:pt x="835" y="1675"/>
                  </a:lnTo>
                  <a:lnTo>
                    <a:pt x="856" y="1670"/>
                  </a:lnTo>
                  <a:lnTo>
                    <a:pt x="877" y="1664"/>
                  </a:lnTo>
                  <a:lnTo>
                    <a:pt x="897" y="1657"/>
                  </a:lnTo>
                  <a:lnTo>
                    <a:pt x="915" y="1649"/>
                  </a:lnTo>
                  <a:lnTo>
                    <a:pt x="934" y="1640"/>
                  </a:lnTo>
                  <a:lnTo>
                    <a:pt x="953" y="1632"/>
                  </a:lnTo>
                  <a:lnTo>
                    <a:pt x="969" y="1622"/>
                  </a:lnTo>
                  <a:lnTo>
                    <a:pt x="985" y="1611"/>
                  </a:lnTo>
                  <a:lnTo>
                    <a:pt x="1000" y="1600"/>
                  </a:lnTo>
                  <a:lnTo>
                    <a:pt x="1013" y="1587"/>
                  </a:lnTo>
                  <a:lnTo>
                    <a:pt x="1026" y="1574"/>
                  </a:lnTo>
                  <a:lnTo>
                    <a:pt x="1037" y="1559"/>
                  </a:lnTo>
                  <a:lnTo>
                    <a:pt x="1047" y="1544"/>
                  </a:lnTo>
                  <a:lnTo>
                    <a:pt x="1055" y="1527"/>
                  </a:lnTo>
                  <a:lnTo>
                    <a:pt x="1064" y="1509"/>
                  </a:lnTo>
                  <a:lnTo>
                    <a:pt x="1070" y="1491"/>
                  </a:lnTo>
                  <a:lnTo>
                    <a:pt x="1074" y="1472"/>
                  </a:lnTo>
                  <a:lnTo>
                    <a:pt x="1078" y="1451"/>
                  </a:lnTo>
                  <a:lnTo>
                    <a:pt x="1080" y="1430"/>
                  </a:lnTo>
                  <a:lnTo>
                    <a:pt x="1080" y="1407"/>
                  </a:lnTo>
                  <a:lnTo>
                    <a:pt x="1080" y="1407"/>
                  </a:lnTo>
                  <a:lnTo>
                    <a:pt x="1078" y="1358"/>
                  </a:lnTo>
                  <a:lnTo>
                    <a:pt x="1075" y="1308"/>
                  </a:lnTo>
                  <a:lnTo>
                    <a:pt x="1070" y="1254"/>
                  </a:lnTo>
                  <a:lnTo>
                    <a:pt x="1065" y="1199"/>
                  </a:lnTo>
                  <a:lnTo>
                    <a:pt x="1058" y="1141"/>
                  </a:lnTo>
                  <a:lnTo>
                    <a:pt x="1049" y="1083"/>
                  </a:lnTo>
                  <a:lnTo>
                    <a:pt x="1039" y="1022"/>
                  </a:lnTo>
                  <a:lnTo>
                    <a:pt x="1029" y="961"/>
                  </a:lnTo>
                  <a:lnTo>
                    <a:pt x="1017" y="899"/>
                  </a:lnTo>
                  <a:lnTo>
                    <a:pt x="1003" y="838"/>
                  </a:lnTo>
                  <a:lnTo>
                    <a:pt x="990" y="776"/>
                  </a:lnTo>
                  <a:lnTo>
                    <a:pt x="974" y="714"/>
                  </a:lnTo>
                  <a:lnTo>
                    <a:pt x="958" y="653"/>
                  </a:lnTo>
                  <a:lnTo>
                    <a:pt x="940" y="593"/>
                  </a:lnTo>
                  <a:lnTo>
                    <a:pt x="920" y="534"/>
                  </a:lnTo>
                  <a:lnTo>
                    <a:pt x="901" y="476"/>
                  </a:lnTo>
                  <a:lnTo>
                    <a:pt x="881" y="421"/>
                  </a:lnTo>
                  <a:lnTo>
                    <a:pt x="859" y="367"/>
                  </a:lnTo>
                  <a:lnTo>
                    <a:pt x="836" y="317"/>
                  </a:lnTo>
                  <a:lnTo>
                    <a:pt x="812" y="267"/>
                  </a:lnTo>
                  <a:lnTo>
                    <a:pt x="788" y="223"/>
                  </a:lnTo>
                  <a:lnTo>
                    <a:pt x="762" y="181"/>
                  </a:lnTo>
                  <a:lnTo>
                    <a:pt x="736" y="142"/>
                  </a:lnTo>
                  <a:lnTo>
                    <a:pt x="722" y="124"/>
                  </a:lnTo>
                  <a:lnTo>
                    <a:pt x="709" y="108"/>
                  </a:lnTo>
                  <a:lnTo>
                    <a:pt x="694" y="91"/>
                  </a:lnTo>
                  <a:lnTo>
                    <a:pt x="680" y="77"/>
                  </a:lnTo>
                  <a:lnTo>
                    <a:pt x="666" y="64"/>
                  </a:lnTo>
                  <a:lnTo>
                    <a:pt x="651" y="52"/>
                  </a:lnTo>
                  <a:lnTo>
                    <a:pt x="637" y="41"/>
                  </a:lnTo>
                  <a:lnTo>
                    <a:pt x="621" y="31"/>
                  </a:lnTo>
                  <a:lnTo>
                    <a:pt x="606" y="22"/>
                  </a:lnTo>
                  <a:lnTo>
                    <a:pt x="591" y="15"/>
                  </a:lnTo>
                  <a:lnTo>
                    <a:pt x="575" y="9"/>
                  </a:lnTo>
                  <a:lnTo>
                    <a:pt x="560" y="5"/>
                  </a:lnTo>
                  <a:lnTo>
                    <a:pt x="544" y="1"/>
                  </a:lnTo>
                  <a:lnTo>
                    <a:pt x="528" y="0"/>
                  </a:lnTo>
                  <a:lnTo>
                    <a:pt x="512" y="0"/>
                  </a:lnTo>
                  <a:lnTo>
                    <a:pt x="495" y="1"/>
                  </a:lnTo>
                  <a:lnTo>
                    <a:pt x="479" y="5"/>
                  </a:lnTo>
                  <a:lnTo>
                    <a:pt x="461" y="9"/>
                  </a:lnTo>
                  <a:lnTo>
                    <a:pt x="461" y="9"/>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48" name="Freeform 28"/>
            <p:cNvSpPr/>
            <p:nvPr/>
          </p:nvSpPr>
          <p:spPr bwMode="auto">
            <a:xfrm>
              <a:off x="1724025" y="3973513"/>
              <a:ext cx="1327150" cy="1677988"/>
            </a:xfrm>
            <a:custGeom>
              <a:avLst/>
              <a:gdLst>
                <a:gd name="T0" fmla="*/ 1922 w 2509"/>
                <a:gd name="T1" fmla="*/ 2147 h 3171"/>
                <a:gd name="T2" fmla="*/ 1623 w 2509"/>
                <a:gd name="T3" fmla="*/ 2074 h 3171"/>
                <a:gd name="T4" fmla="*/ 1580 w 2509"/>
                <a:gd name="T5" fmla="*/ 2048 h 3171"/>
                <a:gd name="T6" fmla="*/ 1550 w 2509"/>
                <a:gd name="T7" fmla="*/ 1985 h 3171"/>
                <a:gd name="T8" fmla="*/ 1541 w 2509"/>
                <a:gd name="T9" fmla="*/ 1862 h 3171"/>
                <a:gd name="T10" fmla="*/ 1580 w 2509"/>
                <a:gd name="T11" fmla="*/ 1708 h 3171"/>
                <a:gd name="T12" fmla="*/ 1714 w 2509"/>
                <a:gd name="T13" fmla="*/ 1578 h 3171"/>
                <a:gd name="T14" fmla="*/ 1828 w 2509"/>
                <a:gd name="T15" fmla="*/ 1416 h 3171"/>
                <a:gd name="T16" fmla="*/ 1911 w 2509"/>
                <a:gd name="T17" fmla="*/ 1226 h 3171"/>
                <a:gd name="T18" fmla="*/ 1936 w 2509"/>
                <a:gd name="T19" fmla="*/ 1232 h 3171"/>
                <a:gd name="T20" fmla="*/ 1980 w 2509"/>
                <a:gd name="T21" fmla="*/ 1228 h 3171"/>
                <a:gd name="T22" fmla="*/ 2011 w 2509"/>
                <a:gd name="T23" fmla="*/ 1201 h 3171"/>
                <a:gd name="T24" fmla="*/ 2034 w 2509"/>
                <a:gd name="T25" fmla="*/ 1111 h 3171"/>
                <a:gd name="T26" fmla="*/ 2037 w 2509"/>
                <a:gd name="T27" fmla="*/ 979 h 3171"/>
                <a:gd name="T28" fmla="*/ 2026 w 2509"/>
                <a:gd name="T29" fmla="*/ 940 h 3171"/>
                <a:gd name="T30" fmla="*/ 1985 w 2509"/>
                <a:gd name="T31" fmla="*/ 927 h 3171"/>
                <a:gd name="T32" fmla="*/ 1954 w 2509"/>
                <a:gd name="T33" fmla="*/ 832 h 3171"/>
                <a:gd name="T34" fmla="*/ 1924 w 2509"/>
                <a:gd name="T35" fmla="*/ 609 h 3171"/>
                <a:gd name="T36" fmla="*/ 1862 w 2509"/>
                <a:gd name="T37" fmla="*/ 410 h 3171"/>
                <a:gd name="T38" fmla="*/ 1766 w 2509"/>
                <a:gd name="T39" fmla="*/ 242 h 3171"/>
                <a:gd name="T40" fmla="*/ 1631 w 2509"/>
                <a:gd name="T41" fmla="*/ 113 h 3171"/>
                <a:gd name="T42" fmla="*/ 1458 w 2509"/>
                <a:gd name="T43" fmla="*/ 29 h 3171"/>
                <a:gd name="T44" fmla="*/ 1240 w 2509"/>
                <a:gd name="T45" fmla="*/ 0 h 3171"/>
                <a:gd name="T46" fmla="*/ 1063 w 2509"/>
                <a:gd name="T47" fmla="*/ 18 h 3171"/>
                <a:gd name="T48" fmla="*/ 881 w 2509"/>
                <a:gd name="T49" fmla="*/ 89 h 3171"/>
                <a:gd name="T50" fmla="*/ 739 w 2509"/>
                <a:gd name="T51" fmla="*/ 206 h 3171"/>
                <a:gd name="T52" fmla="*/ 635 w 2509"/>
                <a:gd name="T53" fmla="*/ 363 h 3171"/>
                <a:gd name="T54" fmla="*/ 567 w 2509"/>
                <a:gd name="T55" fmla="*/ 553 h 3171"/>
                <a:gd name="T56" fmla="*/ 531 w 2509"/>
                <a:gd name="T57" fmla="*/ 768 h 3171"/>
                <a:gd name="T58" fmla="*/ 511 w 2509"/>
                <a:gd name="T59" fmla="*/ 910 h 3171"/>
                <a:gd name="T60" fmla="*/ 462 w 2509"/>
                <a:gd name="T61" fmla="*/ 951 h 3171"/>
                <a:gd name="T62" fmla="*/ 444 w 2509"/>
                <a:gd name="T63" fmla="*/ 1029 h 3171"/>
                <a:gd name="T64" fmla="*/ 457 w 2509"/>
                <a:gd name="T65" fmla="*/ 1138 h 3171"/>
                <a:gd name="T66" fmla="*/ 494 w 2509"/>
                <a:gd name="T67" fmla="*/ 1211 h 3171"/>
                <a:gd name="T68" fmla="*/ 531 w 2509"/>
                <a:gd name="T69" fmla="*/ 1232 h 3171"/>
                <a:gd name="T70" fmla="*/ 572 w 2509"/>
                <a:gd name="T71" fmla="*/ 1227 h 3171"/>
                <a:gd name="T72" fmla="*/ 660 w 2509"/>
                <a:gd name="T73" fmla="*/ 1422 h 3171"/>
                <a:gd name="T74" fmla="*/ 778 w 2509"/>
                <a:gd name="T75" fmla="*/ 1588 h 3171"/>
                <a:gd name="T76" fmla="*/ 916 w 2509"/>
                <a:gd name="T77" fmla="*/ 1721 h 3171"/>
                <a:gd name="T78" fmla="*/ 954 w 2509"/>
                <a:gd name="T79" fmla="*/ 1871 h 3171"/>
                <a:gd name="T80" fmla="*/ 942 w 2509"/>
                <a:gd name="T81" fmla="*/ 1988 h 3171"/>
                <a:gd name="T82" fmla="*/ 908 w 2509"/>
                <a:gd name="T83" fmla="*/ 2055 h 3171"/>
                <a:gd name="T84" fmla="*/ 872 w 2509"/>
                <a:gd name="T85" fmla="*/ 2076 h 3171"/>
                <a:gd name="T86" fmla="*/ 671 w 2509"/>
                <a:gd name="T87" fmla="*/ 2128 h 3171"/>
                <a:gd name="T88" fmla="*/ 313 w 2509"/>
                <a:gd name="T89" fmla="*/ 2180 h 3171"/>
                <a:gd name="T90" fmla="*/ 194 w 2509"/>
                <a:gd name="T91" fmla="*/ 2191 h 3171"/>
                <a:gd name="T92" fmla="*/ 99 w 2509"/>
                <a:gd name="T93" fmla="*/ 2233 h 3171"/>
                <a:gd name="T94" fmla="*/ 41 w 2509"/>
                <a:gd name="T95" fmla="*/ 2302 h 3171"/>
                <a:gd name="T96" fmla="*/ 11 w 2509"/>
                <a:gd name="T97" fmla="*/ 2385 h 3171"/>
                <a:gd name="T98" fmla="*/ 0 w 2509"/>
                <a:gd name="T99" fmla="*/ 2553 h 3171"/>
                <a:gd name="T100" fmla="*/ 8 w 2509"/>
                <a:gd name="T101" fmla="*/ 3171 h 3171"/>
                <a:gd name="T102" fmla="*/ 2509 w 2509"/>
                <a:gd name="T103" fmla="*/ 2595 h 3171"/>
                <a:gd name="T104" fmla="*/ 2501 w 2509"/>
                <a:gd name="T105" fmla="*/ 2470 h 3171"/>
                <a:gd name="T106" fmla="*/ 2467 w 2509"/>
                <a:gd name="T107" fmla="*/ 2375 h 3171"/>
                <a:gd name="T108" fmla="*/ 2415 w 2509"/>
                <a:gd name="T109" fmla="*/ 2311 h 3171"/>
                <a:gd name="T110" fmla="*/ 2332 w 2509"/>
                <a:gd name="T111" fmla="*/ 2253 h 3171"/>
                <a:gd name="T112" fmla="*/ 2210 w 2509"/>
                <a:gd name="T113" fmla="*/ 2204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09" h="3171">
                  <a:moveTo>
                    <a:pt x="2210" y="2204"/>
                  </a:moveTo>
                  <a:lnTo>
                    <a:pt x="2210" y="2204"/>
                  </a:lnTo>
                  <a:lnTo>
                    <a:pt x="2172" y="2196"/>
                  </a:lnTo>
                  <a:lnTo>
                    <a:pt x="2105" y="2183"/>
                  </a:lnTo>
                  <a:lnTo>
                    <a:pt x="1922" y="2147"/>
                  </a:lnTo>
                  <a:lnTo>
                    <a:pt x="1823" y="2126"/>
                  </a:lnTo>
                  <a:lnTo>
                    <a:pt x="1730" y="2105"/>
                  </a:lnTo>
                  <a:lnTo>
                    <a:pt x="1689" y="2094"/>
                  </a:lnTo>
                  <a:lnTo>
                    <a:pt x="1653" y="2084"/>
                  </a:lnTo>
                  <a:lnTo>
                    <a:pt x="1623" y="2074"/>
                  </a:lnTo>
                  <a:lnTo>
                    <a:pt x="1600" y="2064"/>
                  </a:lnTo>
                  <a:lnTo>
                    <a:pt x="1600" y="2064"/>
                  </a:lnTo>
                  <a:lnTo>
                    <a:pt x="1593" y="2061"/>
                  </a:lnTo>
                  <a:lnTo>
                    <a:pt x="1586" y="2055"/>
                  </a:lnTo>
                  <a:lnTo>
                    <a:pt x="1580" y="2048"/>
                  </a:lnTo>
                  <a:lnTo>
                    <a:pt x="1574" y="2042"/>
                  </a:lnTo>
                  <a:lnTo>
                    <a:pt x="1569" y="2035"/>
                  </a:lnTo>
                  <a:lnTo>
                    <a:pt x="1564" y="2026"/>
                  </a:lnTo>
                  <a:lnTo>
                    <a:pt x="1557" y="2006"/>
                  </a:lnTo>
                  <a:lnTo>
                    <a:pt x="1550" y="1985"/>
                  </a:lnTo>
                  <a:lnTo>
                    <a:pt x="1547" y="1963"/>
                  </a:lnTo>
                  <a:lnTo>
                    <a:pt x="1543" y="1938"/>
                  </a:lnTo>
                  <a:lnTo>
                    <a:pt x="1542" y="1914"/>
                  </a:lnTo>
                  <a:lnTo>
                    <a:pt x="1541" y="1888"/>
                  </a:lnTo>
                  <a:lnTo>
                    <a:pt x="1541" y="1862"/>
                  </a:lnTo>
                  <a:lnTo>
                    <a:pt x="1544" y="1812"/>
                  </a:lnTo>
                  <a:lnTo>
                    <a:pt x="1548" y="1766"/>
                  </a:lnTo>
                  <a:lnTo>
                    <a:pt x="1553" y="1729"/>
                  </a:lnTo>
                  <a:lnTo>
                    <a:pt x="1553" y="1729"/>
                  </a:lnTo>
                  <a:lnTo>
                    <a:pt x="1580" y="1708"/>
                  </a:lnTo>
                  <a:lnTo>
                    <a:pt x="1609" y="1685"/>
                  </a:lnTo>
                  <a:lnTo>
                    <a:pt x="1636" y="1660"/>
                  </a:lnTo>
                  <a:lnTo>
                    <a:pt x="1662" y="1634"/>
                  </a:lnTo>
                  <a:lnTo>
                    <a:pt x="1688" y="1607"/>
                  </a:lnTo>
                  <a:lnTo>
                    <a:pt x="1714" y="1578"/>
                  </a:lnTo>
                  <a:lnTo>
                    <a:pt x="1739" y="1549"/>
                  </a:lnTo>
                  <a:lnTo>
                    <a:pt x="1762" y="1516"/>
                  </a:lnTo>
                  <a:lnTo>
                    <a:pt x="1786" y="1484"/>
                  </a:lnTo>
                  <a:lnTo>
                    <a:pt x="1807" y="1451"/>
                  </a:lnTo>
                  <a:lnTo>
                    <a:pt x="1828" y="1416"/>
                  </a:lnTo>
                  <a:lnTo>
                    <a:pt x="1847" y="1380"/>
                  </a:lnTo>
                  <a:lnTo>
                    <a:pt x="1865" y="1343"/>
                  </a:lnTo>
                  <a:lnTo>
                    <a:pt x="1882" y="1305"/>
                  </a:lnTo>
                  <a:lnTo>
                    <a:pt x="1897" y="1266"/>
                  </a:lnTo>
                  <a:lnTo>
                    <a:pt x="1911" y="1226"/>
                  </a:lnTo>
                  <a:lnTo>
                    <a:pt x="1911" y="1226"/>
                  </a:lnTo>
                  <a:lnTo>
                    <a:pt x="1911" y="1226"/>
                  </a:lnTo>
                  <a:lnTo>
                    <a:pt x="1913" y="1227"/>
                  </a:lnTo>
                  <a:lnTo>
                    <a:pt x="1920" y="1229"/>
                  </a:lnTo>
                  <a:lnTo>
                    <a:pt x="1936" y="1232"/>
                  </a:lnTo>
                  <a:lnTo>
                    <a:pt x="1949" y="1232"/>
                  </a:lnTo>
                  <a:lnTo>
                    <a:pt x="1965" y="1231"/>
                  </a:lnTo>
                  <a:lnTo>
                    <a:pt x="1965" y="1231"/>
                  </a:lnTo>
                  <a:lnTo>
                    <a:pt x="1972" y="1231"/>
                  </a:lnTo>
                  <a:lnTo>
                    <a:pt x="1980" y="1228"/>
                  </a:lnTo>
                  <a:lnTo>
                    <a:pt x="1986" y="1226"/>
                  </a:lnTo>
                  <a:lnTo>
                    <a:pt x="1992" y="1222"/>
                  </a:lnTo>
                  <a:lnTo>
                    <a:pt x="1997" y="1218"/>
                  </a:lnTo>
                  <a:lnTo>
                    <a:pt x="2002" y="1212"/>
                  </a:lnTo>
                  <a:lnTo>
                    <a:pt x="2011" y="1201"/>
                  </a:lnTo>
                  <a:lnTo>
                    <a:pt x="2018" y="1186"/>
                  </a:lnTo>
                  <a:lnTo>
                    <a:pt x="2023" y="1169"/>
                  </a:lnTo>
                  <a:lnTo>
                    <a:pt x="2028" y="1150"/>
                  </a:lnTo>
                  <a:lnTo>
                    <a:pt x="2032" y="1130"/>
                  </a:lnTo>
                  <a:lnTo>
                    <a:pt x="2034" y="1111"/>
                  </a:lnTo>
                  <a:lnTo>
                    <a:pt x="2035" y="1090"/>
                  </a:lnTo>
                  <a:lnTo>
                    <a:pt x="2038" y="1049"/>
                  </a:lnTo>
                  <a:lnTo>
                    <a:pt x="2038" y="1010"/>
                  </a:lnTo>
                  <a:lnTo>
                    <a:pt x="2037" y="979"/>
                  </a:lnTo>
                  <a:lnTo>
                    <a:pt x="2037" y="979"/>
                  </a:lnTo>
                  <a:lnTo>
                    <a:pt x="2037" y="968"/>
                  </a:lnTo>
                  <a:lnTo>
                    <a:pt x="2035" y="958"/>
                  </a:lnTo>
                  <a:lnTo>
                    <a:pt x="2033" y="951"/>
                  </a:lnTo>
                  <a:lnTo>
                    <a:pt x="2029" y="945"/>
                  </a:lnTo>
                  <a:lnTo>
                    <a:pt x="2026" y="940"/>
                  </a:lnTo>
                  <a:lnTo>
                    <a:pt x="2022" y="936"/>
                  </a:lnTo>
                  <a:lnTo>
                    <a:pt x="2016" y="934"/>
                  </a:lnTo>
                  <a:lnTo>
                    <a:pt x="2011" y="931"/>
                  </a:lnTo>
                  <a:lnTo>
                    <a:pt x="1998" y="929"/>
                  </a:lnTo>
                  <a:lnTo>
                    <a:pt x="1985" y="927"/>
                  </a:lnTo>
                  <a:lnTo>
                    <a:pt x="1971" y="927"/>
                  </a:lnTo>
                  <a:lnTo>
                    <a:pt x="1958" y="925"/>
                  </a:lnTo>
                  <a:lnTo>
                    <a:pt x="1958" y="925"/>
                  </a:lnTo>
                  <a:lnTo>
                    <a:pt x="1956" y="878"/>
                  </a:lnTo>
                  <a:lnTo>
                    <a:pt x="1954" y="832"/>
                  </a:lnTo>
                  <a:lnTo>
                    <a:pt x="1950" y="786"/>
                  </a:lnTo>
                  <a:lnTo>
                    <a:pt x="1945" y="741"/>
                  </a:lnTo>
                  <a:lnTo>
                    <a:pt x="1940" y="696"/>
                  </a:lnTo>
                  <a:lnTo>
                    <a:pt x="1933" y="653"/>
                  </a:lnTo>
                  <a:lnTo>
                    <a:pt x="1924" y="609"/>
                  </a:lnTo>
                  <a:lnTo>
                    <a:pt x="1914" y="567"/>
                  </a:lnTo>
                  <a:lnTo>
                    <a:pt x="1903" y="527"/>
                  </a:lnTo>
                  <a:lnTo>
                    <a:pt x="1891" y="487"/>
                  </a:lnTo>
                  <a:lnTo>
                    <a:pt x="1877" y="449"/>
                  </a:lnTo>
                  <a:lnTo>
                    <a:pt x="1862" y="410"/>
                  </a:lnTo>
                  <a:lnTo>
                    <a:pt x="1846" y="374"/>
                  </a:lnTo>
                  <a:lnTo>
                    <a:pt x="1828" y="340"/>
                  </a:lnTo>
                  <a:lnTo>
                    <a:pt x="1809" y="305"/>
                  </a:lnTo>
                  <a:lnTo>
                    <a:pt x="1788" y="273"/>
                  </a:lnTo>
                  <a:lnTo>
                    <a:pt x="1766" y="242"/>
                  </a:lnTo>
                  <a:lnTo>
                    <a:pt x="1742" y="214"/>
                  </a:lnTo>
                  <a:lnTo>
                    <a:pt x="1716" y="185"/>
                  </a:lnTo>
                  <a:lnTo>
                    <a:pt x="1690" y="159"/>
                  </a:lnTo>
                  <a:lnTo>
                    <a:pt x="1662" y="136"/>
                  </a:lnTo>
                  <a:lnTo>
                    <a:pt x="1631" y="113"/>
                  </a:lnTo>
                  <a:lnTo>
                    <a:pt x="1600" y="92"/>
                  </a:lnTo>
                  <a:lnTo>
                    <a:pt x="1567" y="74"/>
                  </a:lnTo>
                  <a:lnTo>
                    <a:pt x="1532" y="56"/>
                  </a:lnTo>
                  <a:lnTo>
                    <a:pt x="1495" y="42"/>
                  </a:lnTo>
                  <a:lnTo>
                    <a:pt x="1458" y="29"/>
                  </a:lnTo>
                  <a:lnTo>
                    <a:pt x="1417" y="18"/>
                  </a:lnTo>
                  <a:lnTo>
                    <a:pt x="1376" y="11"/>
                  </a:lnTo>
                  <a:lnTo>
                    <a:pt x="1333" y="4"/>
                  </a:lnTo>
                  <a:lnTo>
                    <a:pt x="1287" y="1"/>
                  </a:lnTo>
                  <a:lnTo>
                    <a:pt x="1240" y="0"/>
                  </a:lnTo>
                  <a:lnTo>
                    <a:pt x="1240" y="0"/>
                  </a:lnTo>
                  <a:lnTo>
                    <a:pt x="1193" y="1"/>
                  </a:lnTo>
                  <a:lnTo>
                    <a:pt x="1148" y="3"/>
                  </a:lnTo>
                  <a:lnTo>
                    <a:pt x="1105" y="9"/>
                  </a:lnTo>
                  <a:lnTo>
                    <a:pt x="1063" y="18"/>
                  </a:lnTo>
                  <a:lnTo>
                    <a:pt x="1023" y="28"/>
                  </a:lnTo>
                  <a:lnTo>
                    <a:pt x="985" y="40"/>
                  </a:lnTo>
                  <a:lnTo>
                    <a:pt x="949" y="54"/>
                  </a:lnTo>
                  <a:lnTo>
                    <a:pt x="914" y="70"/>
                  </a:lnTo>
                  <a:lnTo>
                    <a:pt x="881" y="89"/>
                  </a:lnTo>
                  <a:lnTo>
                    <a:pt x="850" y="108"/>
                  </a:lnTo>
                  <a:lnTo>
                    <a:pt x="819" y="131"/>
                  </a:lnTo>
                  <a:lnTo>
                    <a:pt x="792" y="154"/>
                  </a:lnTo>
                  <a:lnTo>
                    <a:pt x="765" y="179"/>
                  </a:lnTo>
                  <a:lnTo>
                    <a:pt x="739" y="206"/>
                  </a:lnTo>
                  <a:lnTo>
                    <a:pt x="715" y="235"/>
                  </a:lnTo>
                  <a:lnTo>
                    <a:pt x="693" y="264"/>
                  </a:lnTo>
                  <a:lnTo>
                    <a:pt x="672" y="296"/>
                  </a:lnTo>
                  <a:lnTo>
                    <a:pt x="653" y="329"/>
                  </a:lnTo>
                  <a:lnTo>
                    <a:pt x="635" y="363"/>
                  </a:lnTo>
                  <a:lnTo>
                    <a:pt x="619" y="399"/>
                  </a:lnTo>
                  <a:lnTo>
                    <a:pt x="604" y="435"/>
                  </a:lnTo>
                  <a:lnTo>
                    <a:pt x="590" y="473"/>
                  </a:lnTo>
                  <a:lnTo>
                    <a:pt x="578" y="513"/>
                  </a:lnTo>
                  <a:lnTo>
                    <a:pt x="567" y="553"/>
                  </a:lnTo>
                  <a:lnTo>
                    <a:pt x="557" y="595"/>
                  </a:lnTo>
                  <a:lnTo>
                    <a:pt x="548" y="637"/>
                  </a:lnTo>
                  <a:lnTo>
                    <a:pt x="541" y="679"/>
                  </a:lnTo>
                  <a:lnTo>
                    <a:pt x="535" y="723"/>
                  </a:lnTo>
                  <a:lnTo>
                    <a:pt x="531" y="768"/>
                  </a:lnTo>
                  <a:lnTo>
                    <a:pt x="527" y="814"/>
                  </a:lnTo>
                  <a:lnTo>
                    <a:pt x="525" y="859"/>
                  </a:lnTo>
                  <a:lnTo>
                    <a:pt x="524" y="906"/>
                  </a:lnTo>
                  <a:lnTo>
                    <a:pt x="524" y="906"/>
                  </a:lnTo>
                  <a:lnTo>
                    <a:pt x="511" y="910"/>
                  </a:lnTo>
                  <a:lnTo>
                    <a:pt x="500" y="915"/>
                  </a:lnTo>
                  <a:lnTo>
                    <a:pt x="489" y="921"/>
                  </a:lnTo>
                  <a:lnTo>
                    <a:pt x="479" y="930"/>
                  </a:lnTo>
                  <a:lnTo>
                    <a:pt x="469" y="939"/>
                  </a:lnTo>
                  <a:lnTo>
                    <a:pt x="462" y="951"/>
                  </a:lnTo>
                  <a:lnTo>
                    <a:pt x="455" y="963"/>
                  </a:lnTo>
                  <a:lnTo>
                    <a:pt x="450" y="979"/>
                  </a:lnTo>
                  <a:lnTo>
                    <a:pt x="450" y="979"/>
                  </a:lnTo>
                  <a:lnTo>
                    <a:pt x="447" y="1004"/>
                  </a:lnTo>
                  <a:lnTo>
                    <a:pt x="444" y="1029"/>
                  </a:lnTo>
                  <a:lnTo>
                    <a:pt x="443" y="1052"/>
                  </a:lnTo>
                  <a:lnTo>
                    <a:pt x="444" y="1075"/>
                  </a:lnTo>
                  <a:lnTo>
                    <a:pt x="447" y="1097"/>
                  </a:lnTo>
                  <a:lnTo>
                    <a:pt x="452" y="1118"/>
                  </a:lnTo>
                  <a:lnTo>
                    <a:pt x="457" y="1138"/>
                  </a:lnTo>
                  <a:lnTo>
                    <a:pt x="463" y="1155"/>
                  </a:lnTo>
                  <a:lnTo>
                    <a:pt x="469" y="1172"/>
                  </a:lnTo>
                  <a:lnTo>
                    <a:pt x="476" y="1187"/>
                  </a:lnTo>
                  <a:lnTo>
                    <a:pt x="485" y="1200"/>
                  </a:lnTo>
                  <a:lnTo>
                    <a:pt x="494" y="1211"/>
                  </a:lnTo>
                  <a:lnTo>
                    <a:pt x="504" y="1219"/>
                  </a:lnTo>
                  <a:lnTo>
                    <a:pt x="512" y="1227"/>
                  </a:lnTo>
                  <a:lnTo>
                    <a:pt x="522" y="1231"/>
                  </a:lnTo>
                  <a:lnTo>
                    <a:pt x="531" y="1232"/>
                  </a:lnTo>
                  <a:lnTo>
                    <a:pt x="531" y="1232"/>
                  </a:lnTo>
                  <a:lnTo>
                    <a:pt x="552" y="1232"/>
                  </a:lnTo>
                  <a:lnTo>
                    <a:pt x="562" y="1229"/>
                  </a:lnTo>
                  <a:lnTo>
                    <a:pt x="567" y="1228"/>
                  </a:lnTo>
                  <a:lnTo>
                    <a:pt x="572" y="1227"/>
                  </a:lnTo>
                  <a:lnTo>
                    <a:pt x="572" y="1227"/>
                  </a:lnTo>
                  <a:lnTo>
                    <a:pt x="587" y="1268"/>
                  </a:lnTo>
                  <a:lnTo>
                    <a:pt x="603" y="1307"/>
                  </a:lnTo>
                  <a:lnTo>
                    <a:pt x="620" y="1347"/>
                  </a:lnTo>
                  <a:lnTo>
                    <a:pt x="640" y="1385"/>
                  </a:lnTo>
                  <a:lnTo>
                    <a:pt x="660" y="1422"/>
                  </a:lnTo>
                  <a:lnTo>
                    <a:pt x="682" y="1458"/>
                  </a:lnTo>
                  <a:lnTo>
                    <a:pt x="704" y="1493"/>
                  </a:lnTo>
                  <a:lnTo>
                    <a:pt x="728" y="1526"/>
                  </a:lnTo>
                  <a:lnTo>
                    <a:pt x="752" y="1558"/>
                  </a:lnTo>
                  <a:lnTo>
                    <a:pt x="778" y="1588"/>
                  </a:lnTo>
                  <a:lnTo>
                    <a:pt x="804" y="1618"/>
                  </a:lnTo>
                  <a:lnTo>
                    <a:pt x="832" y="1646"/>
                  </a:lnTo>
                  <a:lnTo>
                    <a:pt x="859" y="1672"/>
                  </a:lnTo>
                  <a:lnTo>
                    <a:pt x="887" y="1697"/>
                  </a:lnTo>
                  <a:lnTo>
                    <a:pt x="916" y="1721"/>
                  </a:lnTo>
                  <a:lnTo>
                    <a:pt x="944" y="1742"/>
                  </a:lnTo>
                  <a:lnTo>
                    <a:pt x="944" y="1742"/>
                  </a:lnTo>
                  <a:lnTo>
                    <a:pt x="949" y="1780"/>
                  </a:lnTo>
                  <a:lnTo>
                    <a:pt x="952" y="1824"/>
                  </a:lnTo>
                  <a:lnTo>
                    <a:pt x="954" y="1871"/>
                  </a:lnTo>
                  <a:lnTo>
                    <a:pt x="953" y="1896"/>
                  </a:lnTo>
                  <a:lnTo>
                    <a:pt x="952" y="1920"/>
                  </a:lnTo>
                  <a:lnTo>
                    <a:pt x="950" y="1943"/>
                  </a:lnTo>
                  <a:lnTo>
                    <a:pt x="947" y="1967"/>
                  </a:lnTo>
                  <a:lnTo>
                    <a:pt x="942" y="1988"/>
                  </a:lnTo>
                  <a:lnTo>
                    <a:pt x="936" y="2008"/>
                  </a:lnTo>
                  <a:lnTo>
                    <a:pt x="928" y="2026"/>
                  </a:lnTo>
                  <a:lnTo>
                    <a:pt x="919" y="2041"/>
                  </a:lnTo>
                  <a:lnTo>
                    <a:pt x="914" y="2048"/>
                  </a:lnTo>
                  <a:lnTo>
                    <a:pt x="908" y="2055"/>
                  </a:lnTo>
                  <a:lnTo>
                    <a:pt x="902" y="2060"/>
                  </a:lnTo>
                  <a:lnTo>
                    <a:pt x="895" y="2064"/>
                  </a:lnTo>
                  <a:lnTo>
                    <a:pt x="895" y="2064"/>
                  </a:lnTo>
                  <a:lnTo>
                    <a:pt x="885" y="2069"/>
                  </a:lnTo>
                  <a:lnTo>
                    <a:pt x="872" y="2076"/>
                  </a:lnTo>
                  <a:lnTo>
                    <a:pt x="843" y="2087"/>
                  </a:lnTo>
                  <a:lnTo>
                    <a:pt x="806" y="2098"/>
                  </a:lnTo>
                  <a:lnTo>
                    <a:pt x="765" y="2108"/>
                  </a:lnTo>
                  <a:lnTo>
                    <a:pt x="719" y="2118"/>
                  </a:lnTo>
                  <a:lnTo>
                    <a:pt x="671" y="2128"/>
                  </a:lnTo>
                  <a:lnTo>
                    <a:pt x="620" y="2137"/>
                  </a:lnTo>
                  <a:lnTo>
                    <a:pt x="569" y="2146"/>
                  </a:lnTo>
                  <a:lnTo>
                    <a:pt x="470" y="2161"/>
                  </a:lnTo>
                  <a:lnTo>
                    <a:pt x="381" y="2172"/>
                  </a:lnTo>
                  <a:lnTo>
                    <a:pt x="313" y="2180"/>
                  </a:lnTo>
                  <a:lnTo>
                    <a:pt x="274" y="2183"/>
                  </a:lnTo>
                  <a:lnTo>
                    <a:pt x="274" y="2183"/>
                  </a:lnTo>
                  <a:lnTo>
                    <a:pt x="245" y="2184"/>
                  </a:lnTo>
                  <a:lnTo>
                    <a:pt x="218" y="2187"/>
                  </a:lnTo>
                  <a:lnTo>
                    <a:pt x="194" y="2191"/>
                  </a:lnTo>
                  <a:lnTo>
                    <a:pt x="172" y="2197"/>
                  </a:lnTo>
                  <a:lnTo>
                    <a:pt x="151" y="2204"/>
                  </a:lnTo>
                  <a:lnTo>
                    <a:pt x="131" y="2213"/>
                  </a:lnTo>
                  <a:lnTo>
                    <a:pt x="114" y="2223"/>
                  </a:lnTo>
                  <a:lnTo>
                    <a:pt x="99" y="2233"/>
                  </a:lnTo>
                  <a:lnTo>
                    <a:pt x="84" y="2245"/>
                  </a:lnTo>
                  <a:lnTo>
                    <a:pt x="72" y="2257"/>
                  </a:lnTo>
                  <a:lnTo>
                    <a:pt x="60" y="2271"/>
                  </a:lnTo>
                  <a:lnTo>
                    <a:pt x="50" y="2286"/>
                  </a:lnTo>
                  <a:lnTo>
                    <a:pt x="41" y="2302"/>
                  </a:lnTo>
                  <a:lnTo>
                    <a:pt x="32" y="2317"/>
                  </a:lnTo>
                  <a:lnTo>
                    <a:pt x="26" y="2334"/>
                  </a:lnTo>
                  <a:lnTo>
                    <a:pt x="20" y="2350"/>
                  </a:lnTo>
                  <a:lnTo>
                    <a:pt x="15" y="2368"/>
                  </a:lnTo>
                  <a:lnTo>
                    <a:pt x="11" y="2385"/>
                  </a:lnTo>
                  <a:lnTo>
                    <a:pt x="5" y="2420"/>
                  </a:lnTo>
                  <a:lnTo>
                    <a:pt x="1" y="2455"/>
                  </a:lnTo>
                  <a:lnTo>
                    <a:pt x="0" y="2490"/>
                  </a:lnTo>
                  <a:lnTo>
                    <a:pt x="0" y="2522"/>
                  </a:lnTo>
                  <a:lnTo>
                    <a:pt x="0" y="2553"/>
                  </a:lnTo>
                  <a:lnTo>
                    <a:pt x="1" y="2605"/>
                  </a:lnTo>
                  <a:lnTo>
                    <a:pt x="1" y="2605"/>
                  </a:lnTo>
                  <a:lnTo>
                    <a:pt x="3" y="2744"/>
                  </a:lnTo>
                  <a:lnTo>
                    <a:pt x="4" y="2932"/>
                  </a:lnTo>
                  <a:lnTo>
                    <a:pt x="8" y="3171"/>
                  </a:lnTo>
                  <a:lnTo>
                    <a:pt x="1245" y="3171"/>
                  </a:lnTo>
                  <a:lnTo>
                    <a:pt x="1251" y="3171"/>
                  </a:lnTo>
                  <a:lnTo>
                    <a:pt x="2509" y="3171"/>
                  </a:lnTo>
                  <a:lnTo>
                    <a:pt x="2509" y="3171"/>
                  </a:lnTo>
                  <a:lnTo>
                    <a:pt x="2509" y="2595"/>
                  </a:lnTo>
                  <a:lnTo>
                    <a:pt x="2509" y="2595"/>
                  </a:lnTo>
                  <a:lnTo>
                    <a:pt x="2508" y="2548"/>
                  </a:lnTo>
                  <a:lnTo>
                    <a:pt x="2508" y="2523"/>
                  </a:lnTo>
                  <a:lnTo>
                    <a:pt x="2506" y="2496"/>
                  </a:lnTo>
                  <a:lnTo>
                    <a:pt x="2501" y="2470"/>
                  </a:lnTo>
                  <a:lnTo>
                    <a:pt x="2495" y="2443"/>
                  </a:lnTo>
                  <a:lnTo>
                    <a:pt x="2486" y="2416"/>
                  </a:lnTo>
                  <a:lnTo>
                    <a:pt x="2481" y="2402"/>
                  </a:lnTo>
                  <a:lnTo>
                    <a:pt x="2475" y="2389"/>
                  </a:lnTo>
                  <a:lnTo>
                    <a:pt x="2467" y="2375"/>
                  </a:lnTo>
                  <a:lnTo>
                    <a:pt x="2459" y="2361"/>
                  </a:lnTo>
                  <a:lnTo>
                    <a:pt x="2450" y="2349"/>
                  </a:lnTo>
                  <a:lnTo>
                    <a:pt x="2439" y="2335"/>
                  </a:lnTo>
                  <a:lnTo>
                    <a:pt x="2428" y="2323"/>
                  </a:lnTo>
                  <a:lnTo>
                    <a:pt x="2415" y="2311"/>
                  </a:lnTo>
                  <a:lnTo>
                    <a:pt x="2402" y="2298"/>
                  </a:lnTo>
                  <a:lnTo>
                    <a:pt x="2386" y="2286"/>
                  </a:lnTo>
                  <a:lnTo>
                    <a:pt x="2370" y="2275"/>
                  </a:lnTo>
                  <a:lnTo>
                    <a:pt x="2351" y="2264"/>
                  </a:lnTo>
                  <a:lnTo>
                    <a:pt x="2332" y="2253"/>
                  </a:lnTo>
                  <a:lnTo>
                    <a:pt x="2311" y="2241"/>
                  </a:lnTo>
                  <a:lnTo>
                    <a:pt x="2288" y="2231"/>
                  </a:lnTo>
                  <a:lnTo>
                    <a:pt x="2264" y="2223"/>
                  </a:lnTo>
                  <a:lnTo>
                    <a:pt x="2238" y="2213"/>
                  </a:lnTo>
                  <a:lnTo>
                    <a:pt x="2210" y="2204"/>
                  </a:lnTo>
                  <a:lnTo>
                    <a:pt x="2210" y="2204"/>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49" name="Freeform 29"/>
            <p:cNvSpPr/>
            <p:nvPr/>
          </p:nvSpPr>
          <p:spPr bwMode="auto">
            <a:xfrm>
              <a:off x="1716088" y="5081588"/>
              <a:ext cx="1338263" cy="873125"/>
            </a:xfrm>
            <a:custGeom>
              <a:avLst/>
              <a:gdLst>
                <a:gd name="T0" fmla="*/ 2531 w 2531"/>
                <a:gd name="T1" fmla="*/ 1650 h 1650"/>
                <a:gd name="T2" fmla="*/ 2531 w 2531"/>
                <a:gd name="T3" fmla="*/ 482 h 1650"/>
                <a:gd name="T4" fmla="*/ 2529 w 2531"/>
                <a:gd name="T5" fmla="*/ 401 h 1650"/>
                <a:gd name="T6" fmla="*/ 2523 w 2531"/>
                <a:gd name="T7" fmla="*/ 339 h 1650"/>
                <a:gd name="T8" fmla="*/ 2508 w 2531"/>
                <a:gd name="T9" fmla="*/ 276 h 1650"/>
                <a:gd name="T10" fmla="*/ 2497 w 2531"/>
                <a:gd name="T11" fmla="*/ 245 h 1650"/>
                <a:gd name="T12" fmla="*/ 2481 w 2531"/>
                <a:gd name="T13" fmla="*/ 214 h 1650"/>
                <a:gd name="T14" fmla="*/ 2463 w 2531"/>
                <a:gd name="T15" fmla="*/ 186 h 1650"/>
                <a:gd name="T16" fmla="*/ 2440 w 2531"/>
                <a:gd name="T17" fmla="*/ 160 h 1650"/>
                <a:gd name="T18" fmla="*/ 2412 w 2531"/>
                <a:gd name="T19" fmla="*/ 136 h 1650"/>
                <a:gd name="T20" fmla="*/ 2380 w 2531"/>
                <a:gd name="T21" fmla="*/ 117 h 1650"/>
                <a:gd name="T22" fmla="*/ 2341 w 2531"/>
                <a:gd name="T23" fmla="*/ 101 h 1650"/>
                <a:gd name="T24" fmla="*/ 2297 w 2531"/>
                <a:gd name="T25" fmla="*/ 88 h 1650"/>
                <a:gd name="T26" fmla="*/ 2246 w 2531"/>
                <a:gd name="T27" fmla="*/ 82 h 1650"/>
                <a:gd name="T28" fmla="*/ 2177 w 2531"/>
                <a:gd name="T29" fmla="*/ 75 h 1650"/>
                <a:gd name="T30" fmla="*/ 1984 w 2531"/>
                <a:gd name="T31" fmla="*/ 47 h 1650"/>
                <a:gd name="T32" fmla="*/ 1835 w 2531"/>
                <a:gd name="T33" fmla="*/ 23 h 1650"/>
                <a:gd name="T34" fmla="*/ 1766 w 2531"/>
                <a:gd name="T35" fmla="*/ 8 h 1650"/>
                <a:gd name="T36" fmla="*/ 1761 w 2531"/>
                <a:gd name="T37" fmla="*/ 12 h 1650"/>
                <a:gd name="T38" fmla="*/ 1740 w 2531"/>
                <a:gd name="T39" fmla="*/ 57 h 1650"/>
                <a:gd name="T40" fmla="*/ 1714 w 2531"/>
                <a:gd name="T41" fmla="*/ 111 h 1650"/>
                <a:gd name="T42" fmla="*/ 1685 w 2531"/>
                <a:gd name="T43" fmla="*/ 156 h 1650"/>
                <a:gd name="T44" fmla="*/ 1662 w 2531"/>
                <a:gd name="T45" fmla="*/ 188 h 1650"/>
                <a:gd name="T46" fmla="*/ 1634 w 2531"/>
                <a:gd name="T47" fmla="*/ 219 h 1650"/>
                <a:gd name="T48" fmla="*/ 1600 w 2531"/>
                <a:gd name="T49" fmla="*/ 249 h 1650"/>
                <a:gd name="T50" fmla="*/ 1561 w 2531"/>
                <a:gd name="T51" fmla="*/ 278 h 1650"/>
                <a:gd name="T52" fmla="*/ 1515 w 2531"/>
                <a:gd name="T53" fmla="*/ 301 h 1650"/>
                <a:gd name="T54" fmla="*/ 1463 w 2531"/>
                <a:gd name="T55" fmla="*/ 322 h 1650"/>
                <a:gd name="T56" fmla="*/ 1403 w 2531"/>
                <a:gd name="T57" fmla="*/ 337 h 1650"/>
                <a:gd name="T58" fmla="*/ 1337 w 2531"/>
                <a:gd name="T59" fmla="*/ 346 h 1650"/>
                <a:gd name="T60" fmla="*/ 1301 w 2531"/>
                <a:gd name="T61" fmla="*/ 347 h 1650"/>
                <a:gd name="T62" fmla="*/ 1212 w 2531"/>
                <a:gd name="T63" fmla="*/ 344 h 1650"/>
                <a:gd name="T64" fmla="*/ 1135 w 2531"/>
                <a:gd name="T65" fmla="*/ 334 h 1650"/>
                <a:gd name="T66" fmla="*/ 1069 w 2531"/>
                <a:gd name="T67" fmla="*/ 318 h 1650"/>
                <a:gd name="T68" fmla="*/ 1012 w 2531"/>
                <a:gd name="T69" fmla="*/ 296 h 1650"/>
                <a:gd name="T70" fmla="*/ 965 w 2531"/>
                <a:gd name="T71" fmla="*/ 270 h 1650"/>
                <a:gd name="T72" fmla="*/ 926 w 2531"/>
                <a:gd name="T73" fmla="*/ 240 h 1650"/>
                <a:gd name="T74" fmla="*/ 894 w 2531"/>
                <a:gd name="T75" fmla="*/ 208 h 1650"/>
                <a:gd name="T76" fmla="*/ 869 w 2531"/>
                <a:gd name="T77" fmla="*/ 176 h 1650"/>
                <a:gd name="T78" fmla="*/ 849 w 2531"/>
                <a:gd name="T79" fmla="*/ 143 h 1650"/>
                <a:gd name="T80" fmla="*/ 834 w 2531"/>
                <a:gd name="T81" fmla="*/ 111 h 1650"/>
                <a:gd name="T82" fmla="*/ 816 w 2531"/>
                <a:gd name="T83" fmla="*/ 55 h 1650"/>
                <a:gd name="T84" fmla="*/ 803 w 2531"/>
                <a:gd name="T85" fmla="*/ 4 h 1650"/>
                <a:gd name="T86" fmla="*/ 800 w 2531"/>
                <a:gd name="T87" fmla="*/ 0 h 1650"/>
                <a:gd name="T88" fmla="*/ 766 w 2531"/>
                <a:gd name="T89" fmla="*/ 9 h 1650"/>
                <a:gd name="T90" fmla="*/ 654 w 2531"/>
                <a:gd name="T91" fmla="*/ 30 h 1650"/>
                <a:gd name="T92" fmla="*/ 496 w 2531"/>
                <a:gd name="T93" fmla="*/ 55 h 1650"/>
                <a:gd name="T94" fmla="*/ 290 w 2531"/>
                <a:gd name="T95" fmla="*/ 81 h 1650"/>
                <a:gd name="T96" fmla="*/ 264 w 2531"/>
                <a:gd name="T97" fmla="*/ 85 h 1650"/>
                <a:gd name="T98" fmla="*/ 216 w 2531"/>
                <a:gd name="T99" fmla="*/ 97 h 1650"/>
                <a:gd name="T100" fmla="*/ 173 w 2531"/>
                <a:gd name="T101" fmla="*/ 112 h 1650"/>
                <a:gd name="T102" fmla="*/ 138 w 2531"/>
                <a:gd name="T103" fmla="*/ 130 h 1650"/>
                <a:gd name="T104" fmla="*/ 108 w 2531"/>
                <a:gd name="T105" fmla="*/ 153 h 1650"/>
                <a:gd name="T106" fmla="*/ 82 w 2531"/>
                <a:gd name="T107" fmla="*/ 177 h 1650"/>
                <a:gd name="T108" fmla="*/ 61 w 2531"/>
                <a:gd name="T109" fmla="*/ 205 h 1650"/>
                <a:gd name="T110" fmla="*/ 44 w 2531"/>
                <a:gd name="T111" fmla="*/ 233 h 1650"/>
                <a:gd name="T112" fmla="*/ 30 w 2531"/>
                <a:gd name="T113" fmla="*/ 263 h 1650"/>
                <a:gd name="T114" fmla="*/ 15 w 2531"/>
                <a:gd name="T115" fmla="*/ 308 h 1650"/>
                <a:gd name="T116" fmla="*/ 5 w 2531"/>
                <a:gd name="T117" fmla="*/ 369 h 1650"/>
                <a:gd name="T118" fmla="*/ 0 w 2531"/>
                <a:gd name="T119" fmla="*/ 426 h 1650"/>
                <a:gd name="T120" fmla="*/ 0 w 2531"/>
                <a:gd name="T121" fmla="*/ 477 h 1650"/>
                <a:gd name="T122" fmla="*/ 2531 w 2531"/>
                <a:gd name="T123"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1" h="1650">
                  <a:moveTo>
                    <a:pt x="2531" y="1650"/>
                  </a:moveTo>
                  <a:lnTo>
                    <a:pt x="2531" y="1650"/>
                  </a:lnTo>
                  <a:lnTo>
                    <a:pt x="2531" y="482"/>
                  </a:lnTo>
                  <a:lnTo>
                    <a:pt x="2531" y="482"/>
                  </a:lnTo>
                  <a:lnTo>
                    <a:pt x="2531" y="430"/>
                  </a:lnTo>
                  <a:lnTo>
                    <a:pt x="2529" y="401"/>
                  </a:lnTo>
                  <a:lnTo>
                    <a:pt x="2527" y="372"/>
                  </a:lnTo>
                  <a:lnTo>
                    <a:pt x="2523" y="339"/>
                  </a:lnTo>
                  <a:lnTo>
                    <a:pt x="2517" y="307"/>
                  </a:lnTo>
                  <a:lnTo>
                    <a:pt x="2508" y="276"/>
                  </a:lnTo>
                  <a:lnTo>
                    <a:pt x="2503" y="260"/>
                  </a:lnTo>
                  <a:lnTo>
                    <a:pt x="2497" y="245"/>
                  </a:lnTo>
                  <a:lnTo>
                    <a:pt x="2490" y="229"/>
                  </a:lnTo>
                  <a:lnTo>
                    <a:pt x="2481" y="214"/>
                  </a:lnTo>
                  <a:lnTo>
                    <a:pt x="2472" y="201"/>
                  </a:lnTo>
                  <a:lnTo>
                    <a:pt x="2463" y="186"/>
                  </a:lnTo>
                  <a:lnTo>
                    <a:pt x="2451" y="174"/>
                  </a:lnTo>
                  <a:lnTo>
                    <a:pt x="2440" y="160"/>
                  </a:lnTo>
                  <a:lnTo>
                    <a:pt x="2427" y="149"/>
                  </a:lnTo>
                  <a:lnTo>
                    <a:pt x="2412" y="136"/>
                  </a:lnTo>
                  <a:lnTo>
                    <a:pt x="2396" y="127"/>
                  </a:lnTo>
                  <a:lnTo>
                    <a:pt x="2380" y="117"/>
                  </a:lnTo>
                  <a:lnTo>
                    <a:pt x="2361" y="108"/>
                  </a:lnTo>
                  <a:lnTo>
                    <a:pt x="2341" y="101"/>
                  </a:lnTo>
                  <a:lnTo>
                    <a:pt x="2319" y="94"/>
                  </a:lnTo>
                  <a:lnTo>
                    <a:pt x="2297" y="88"/>
                  </a:lnTo>
                  <a:lnTo>
                    <a:pt x="2272" y="85"/>
                  </a:lnTo>
                  <a:lnTo>
                    <a:pt x="2246" y="82"/>
                  </a:lnTo>
                  <a:lnTo>
                    <a:pt x="2246" y="82"/>
                  </a:lnTo>
                  <a:lnTo>
                    <a:pt x="2177" y="75"/>
                  </a:lnTo>
                  <a:lnTo>
                    <a:pt x="2055" y="59"/>
                  </a:lnTo>
                  <a:lnTo>
                    <a:pt x="1984" y="47"/>
                  </a:lnTo>
                  <a:lnTo>
                    <a:pt x="1909" y="35"/>
                  </a:lnTo>
                  <a:lnTo>
                    <a:pt x="1835" y="23"/>
                  </a:lnTo>
                  <a:lnTo>
                    <a:pt x="1766" y="8"/>
                  </a:lnTo>
                  <a:lnTo>
                    <a:pt x="1766" y="8"/>
                  </a:lnTo>
                  <a:lnTo>
                    <a:pt x="1763" y="9"/>
                  </a:lnTo>
                  <a:lnTo>
                    <a:pt x="1761" y="12"/>
                  </a:lnTo>
                  <a:lnTo>
                    <a:pt x="1756" y="20"/>
                  </a:lnTo>
                  <a:lnTo>
                    <a:pt x="1740" y="57"/>
                  </a:lnTo>
                  <a:lnTo>
                    <a:pt x="1728" y="82"/>
                  </a:lnTo>
                  <a:lnTo>
                    <a:pt x="1714" y="111"/>
                  </a:lnTo>
                  <a:lnTo>
                    <a:pt x="1695" y="141"/>
                  </a:lnTo>
                  <a:lnTo>
                    <a:pt x="1685" y="156"/>
                  </a:lnTo>
                  <a:lnTo>
                    <a:pt x="1674" y="172"/>
                  </a:lnTo>
                  <a:lnTo>
                    <a:pt x="1662" y="188"/>
                  </a:lnTo>
                  <a:lnTo>
                    <a:pt x="1648" y="205"/>
                  </a:lnTo>
                  <a:lnTo>
                    <a:pt x="1634" y="219"/>
                  </a:lnTo>
                  <a:lnTo>
                    <a:pt x="1617" y="234"/>
                  </a:lnTo>
                  <a:lnTo>
                    <a:pt x="1600" y="249"/>
                  </a:lnTo>
                  <a:lnTo>
                    <a:pt x="1580" y="264"/>
                  </a:lnTo>
                  <a:lnTo>
                    <a:pt x="1561" y="278"/>
                  </a:lnTo>
                  <a:lnTo>
                    <a:pt x="1538" y="290"/>
                  </a:lnTo>
                  <a:lnTo>
                    <a:pt x="1515" y="301"/>
                  </a:lnTo>
                  <a:lnTo>
                    <a:pt x="1490" y="312"/>
                  </a:lnTo>
                  <a:lnTo>
                    <a:pt x="1463" y="322"/>
                  </a:lnTo>
                  <a:lnTo>
                    <a:pt x="1434" y="329"/>
                  </a:lnTo>
                  <a:lnTo>
                    <a:pt x="1403" y="337"/>
                  </a:lnTo>
                  <a:lnTo>
                    <a:pt x="1371" y="342"/>
                  </a:lnTo>
                  <a:lnTo>
                    <a:pt x="1337" y="346"/>
                  </a:lnTo>
                  <a:lnTo>
                    <a:pt x="1301" y="347"/>
                  </a:lnTo>
                  <a:lnTo>
                    <a:pt x="1301" y="347"/>
                  </a:lnTo>
                  <a:lnTo>
                    <a:pt x="1255" y="347"/>
                  </a:lnTo>
                  <a:lnTo>
                    <a:pt x="1212" y="344"/>
                  </a:lnTo>
                  <a:lnTo>
                    <a:pt x="1172" y="341"/>
                  </a:lnTo>
                  <a:lnTo>
                    <a:pt x="1135" y="334"/>
                  </a:lnTo>
                  <a:lnTo>
                    <a:pt x="1100" y="327"/>
                  </a:lnTo>
                  <a:lnTo>
                    <a:pt x="1069" y="318"/>
                  </a:lnTo>
                  <a:lnTo>
                    <a:pt x="1040" y="307"/>
                  </a:lnTo>
                  <a:lnTo>
                    <a:pt x="1012" y="296"/>
                  </a:lnTo>
                  <a:lnTo>
                    <a:pt x="988" y="284"/>
                  </a:lnTo>
                  <a:lnTo>
                    <a:pt x="965" y="270"/>
                  </a:lnTo>
                  <a:lnTo>
                    <a:pt x="944" y="255"/>
                  </a:lnTo>
                  <a:lnTo>
                    <a:pt x="926" y="240"/>
                  </a:lnTo>
                  <a:lnTo>
                    <a:pt x="908" y="224"/>
                  </a:lnTo>
                  <a:lnTo>
                    <a:pt x="894" y="208"/>
                  </a:lnTo>
                  <a:lnTo>
                    <a:pt x="880" y="192"/>
                  </a:lnTo>
                  <a:lnTo>
                    <a:pt x="869" y="176"/>
                  </a:lnTo>
                  <a:lnTo>
                    <a:pt x="858" y="159"/>
                  </a:lnTo>
                  <a:lnTo>
                    <a:pt x="849" y="143"/>
                  </a:lnTo>
                  <a:lnTo>
                    <a:pt x="840" y="127"/>
                  </a:lnTo>
                  <a:lnTo>
                    <a:pt x="834" y="111"/>
                  </a:lnTo>
                  <a:lnTo>
                    <a:pt x="823" y="81"/>
                  </a:lnTo>
                  <a:lnTo>
                    <a:pt x="816" y="55"/>
                  </a:lnTo>
                  <a:lnTo>
                    <a:pt x="806" y="15"/>
                  </a:lnTo>
                  <a:lnTo>
                    <a:pt x="803" y="4"/>
                  </a:lnTo>
                  <a:lnTo>
                    <a:pt x="801" y="2"/>
                  </a:lnTo>
                  <a:lnTo>
                    <a:pt x="800" y="0"/>
                  </a:lnTo>
                  <a:lnTo>
                    <a:pt x="800" y="0"/>
                  </a:lnTo>
                  <a:lnTo>
                    <a:pt x="766" y="9"/>
                  </a:lnTo>
                  <a:lnTo>
                    <a:pt x="730" y="16"/>
                  </a:lnTo>
                  <a:lnTo>
                    <a:pt x="654" y="30"/>
                  </a:lnTo>
                  <a:lnTo>
                    <a:pt x="574" y="44"/>
                  </a:lnTo>
                  <a:lnTo>
                    <a:pt x="496" y="55"/>
                  </a:lnTo>
                  <a:lnTo>
                    <a:pt x="364" y="72"/>
                  </a:lnTo>
                  <a:lnTo>
                    <a:pt x="290" y="81"/>
                  </a:lnTo>
                  <a:lnTo>
                    <a:pt x="290" y="81"/>
                  </a:lnTo>
                  <a:lnTo>
                    <a:pt x="264" y="85"/>
                  </a:lnTo>
                  <a:lnTo>
                    <a:pt x="239" y="91"/>
                  </a:lnTo>
                  <a:lnTo>
                    <a:pt x="216" y="97"/>
                  </a:lnTo>
                  <a:lnTo>
                    <a:pt x="195" y="103"/>
                  </a:lnTo>
                  <a:lnTo>
                    <a:pt x="173" y="112"/>
                  </a:lnTo>
                  <a:lnTo>
                    <a:pt x="155" y="120"/>
                  </a:lnTo>
                  <a:lnTo>
                    <a:pt x="138" y="130"/>
                  </a:lnTo>
                  <a:lnTo>
                    <a:pt x="122" y="141"/>
                  </a:lnTo>
                  <a:lnTo>
                    <a:pt x="108" y="153"/>
                  </a:lnTo>
                  <a:lnTo>
                    <a:pt x="94" y="165"/>
                  </a:lnTo>
                  <a:lnTo>
                    <a:pt x="82" y="177"/>
                  </a:lnTo>
                  <a:lnTo>
                    <a:pt x="71" y="191"/>
                  </a:lnTo>
                  <a:lnTo>
                    <a:pt x="61" y="205"/>
                  </a:lnTo>
                  <a:lnTo>
                    <a:pt x="51" y="218"/>
                  </a:lnTo>
                  <a:lnTo>
                    <a:pt x="44" y="233"/>
                  </a:lnTo>
                  <a:lnTo>
                    <a:pt x="36" y="248"/>
                  </a:lnTo>
                  <a:lnTo>
                    <a:pt x="30" y="263"/>
                  </a:lnTo>
                  <a:lnTo>
                    <a:pt x="24" y="278"/>
                  </a:lnTo>
                  <a:lnTo>
                    <a:pt x="15" y="308"/>
                  </a:lnTo>
                  <a:lnTo>
                    <a:pt x="9" y="338"/>
                  </a:lnTo>
                  <a:lnTo>
                    <a:pt x="5" y="369"/>
                  </a:lnTo>
                  <a:lnTo>
                    <a:pt x="2" y="398"/>
                  </a:lnTo>
                  <a:lnTo>
                    <a:pt x="0" y="426"/>
                  </a:lnTo>
                  <a:lnTo>
                    <a:pt x="0" y="477"/>
                  </a:lnTo>
                  <a:lnTo>
                    <a:pt x="0" y="477"/>
                  </a:lnTo>
                  <a:lnTo>
                    <a:pt x="0" y="1650"/>
                  </a:lnTo>
                  <a:lnTo>
                    <a:pt x="2531" y="1650"/>
                  </a:lnTo>
                  <a:close/>
                </a:path>
              </a:pathLst>
            </a:custGeom>
            <a:solidFill>
              <a:srgbClr val="E4A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0" name="Freeform 30"/>
            <p:cNvSpPr/>
            <p:nvPr/>
          </p:nvSpPr>
          <p:spPr bwMode="auto">
            <a:xfrm>
              <a:off x="2138363" y="5081588"/>
              <a:ext cx="508000" cy="569913"/>
            </a:xfrm>
            <a:custGeom>
              <a:avLst/>
              <a:gdLst>
                <a:gd name="T0" fmla="*/ 0 w 958"/>
                <a:gd name="T1" fmla="*/ 0 h 1076"/>
                <a:gd name="T2" fmla="*/ 8 w 958"/>
                <a:gd name="T3" fmla="*/ 77 h 1076"/>
                <a:gd name="T4" fmla="*/ 27 w 958"/>
                <a:gd name="T5" fmla="*/ 196 h 1076"/>
                <a:gd name="T6" fmla="*/ 59 w 958"/>
                <a:gd name="T7" fmla="*/ 351 h 1076"/>
                <a:gd name="T8" fmla="*/ 81 w 958"/>
                <a:gd name="T9" fmla="*/ 437 h 1076"/>
                <a:gd name="T10" fmla="*/ 108 w 958"/>
                <a:gd name="T11" fmla="*/ 526 h 1076"/>
                <a:gd name="T12" fmla="*/ 141 w 958"/>
                <a:gd name="T13" fmla="*/ 617 h 1076"/>
                <a:gd name="T14" fmla="*/ 179 w 958"/>
                <a:gd name="T15" fmla="*/ 706 h 1076"/>
                <a:gd name="T16" fmla="*/ 222 w 958"/>
                <a:gd name="T17" fmla="*/ 793 h 1076"/>
                <a:gd name="T18" fmla="*/ 273 w 958"/>
                <a:gd name="T19" fmla="*/ 875 h 1076"/>
                <a:gd name="T20" fmla="*/ 330 w 958"/>
                <a:gd name="T21" fmla="*/ 952 h 1076"/>
                <a:gd name="T22" fmla="*/ 377 w 958"/>
                <a:gd name="T23" fmla="*/ 1003 h 1076"/>
                <a:gd name="T24" fmla="*/ 412 w 958"/>
                <a:gd name="T25" fmla="*/ 1033 h 1076"/>
                <a:gd name="T26" fmla="*/ 447 w 958"/>
                <a:gd name="T27" fmla="*/ 1062 h 1076"/>
                <a:gd name="T28" fmla="*/ 466 w 958"/>
                <a:gd name="T29" fmla="*/ 1076 h 1076"/>
                <a:gd name="T30" fmla="*/ 502 w 958"/>
                <a:gd name="T31" fmla="*/ 1048 h 1076"/>
                <a:gd name="T32" fmla="*/ 558 w 958"/>
                <a:gd name="T33" fmla="*/ 994 h 1076"/>
                <a:gd name="T34" fmla="*/ 593 w 958"/>
                <a:gd name="T35" fmla="*/ 956 h 1076"/>
                <a:gd name="T36" fmla="*/ 631 w 958"/>
                <a:gd name="T37" fmla="*/ 909 h 1076"/>
                <a:gd name="T38" fmla="*/ 671 w 958"/>
                <a:gd name="T39" fmla="*/ 852 h 1076"/>
                <a:gd name="T40" fmla="*/ 712 w 958"/>
                <a:gd name="T41" fmla="*/ 786 h 1076"/>
                <a:gd name="T42" fmla="*/ 754 w 958"/>
                <a:gd name="T43" fmla="*/ 711 h 1076"/>
                <a:gd name="T44" fmla="*/ 796 w 958"/>
                <a:gd name="T45" fmla="*/ 624 h 1076"/>
                <a:gd name="T46" fmla="*/ 836 w 958"/>
                <a:gd name="T47" fmla="*/ 526 h 1076"/>
                <a:gd name="T48" fmla="*/ 873 w 958"/>
                <a:gd name="T49" fmla="*/ 417 h 1076"/>
                <a:gd name="T50" fmla="*/ 907 w 958"/>
                <a:gd name="T51" fmla="*/ 296 h 1076"/>
                <a:gd name="T52" fmla="*/ 935 w 958"/>
                <a:gd name="T53" fmla="*/ 162 h 1076"/>
                <a:gd name="T54" fmla="*/ 958 w 958"/>
                <a:gd name="T55" fmla="*/ 15 h 1076"/>
                <a:gd name="T56" fmla="*/ 944 w 958"/>
                <a:gd name="T57" fmla="*/ 44 h 1076"/>
                <a:gd name="T58" fmla="*/ 913 w 958"/>
                <a:gd name="T59" fmla="*/ 94 h 1076"/>
                <a:gd name="T60" fmla="*/ 879 w 958"/>
                <a:gd name="T61" fmla="*/ 139 h 1076"/>
                <a:gd name="T62" fmla="*/ 845 w 958"/>
                <a:gd name="T63" fmla="*/ 177 h 1076"/>
                <a:gd name="T64" fmla="*/ 808 w 958"/>
                <a:gd name="T65" fmla="*/ 208 h 1076"/>
                <a:gd name="T66" fmla="*/ 769 w 958"/>
                <a:gd name="T67" fmla="*/ 235 h 1076"/>
                <a:gd name="T68" fmla="*/ 731 w 958"/>
                <a:gd name="T69" fmla="*/ 256 h 1076"/>
                <a:gd name="T70" fmla="*/ 691 w 958"/>
                <a:gd name="T71" fmla="*/ 274 h 1076"/>
                <a:gd name="T72" fmla="*/ 653 w 958"/>
                <a:gd name="T73" fmla="*/ 286 h 1076"/>
                <a:gd name="T74" fmla="*/ 597 w 958"/>
                <a:gd name="T75" fmla="*/ 299 h 1076"/>
                <a:gd name="T76" fmla="*/ 527 w 958"/>
                <a:gd name="T77" fmla="*/ 306 h 1076"/>
                <a:gd name="T78" fmla="*/ 465 w 958"/>
                <a:gd name="T79" fmla="*/ 305 h 1076"/>
                <a:gd name="T80" fmla="*/ 417 w 958"/>
                <a:gd name="T81" fmla="*/ 299 h 1076"/>
                <a:gd name="T82" fmla="*/ 382 w 958"/>
                <a:gd name="T83" fmla="*/ 292 h 1076"/>
                <a:gd name="T84" fmla="*/ 320 w 958"/>
                <a:gd name="T85" fmla="*/ 278 h 1076"/>
                <a:gd name="T86" fmla="*/ 264 w 958"/>
                <a:gd name="T87" fmla="*/ 259 h 1076"/>
                <a:gd name="T88" fmla="*/ 215 w 958"/>
                <a:gd name="T89" fmla="*/ 239 h 1076"/>
                <a:gd name="T90" fmla="*/ 173 w 958"/>
                <a:gd name="T91" fmla="*/ 216 h 1076"/>
                <a:gd name="T92" fmla="*/ 136 w 958"/>
                <a:gd name="T93" fmla="*/ 191 h 1076"/>
                <a:gd name="T94" fmla="*/ 105 w 958"/>
                <a:gd name="T95" fmla="*/ 166 h 1076"/>
                <a:gd name="T96" fmla="*/ 79 w 958"/>
                <a:gd name="T97" fmla="*/ 140 h 1076"/>
                <a:gd name="T98" fmla="*/ 48 w 958"/>
                <a:gd name="T99" fmla="*/ 103 h 1076"/>
                <a:gd name="T100" fmla="*/ 21 w 958"/>
                <a:gd name="T101" fmla="*/ 59 h 1076"/>
                <a:gd name="T102" fmla="*/ 6 w 958"/>
                <a:gd name="T103" fmla="*/ 23 h 1076"/>
                <a:gd name="T104" fmla="*/ 0 w 958"/>
                <a:gd name="T105"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6">
                  <a:moveTo>
                    <a:pt x="0" y="0"/>
                  </a:moveTo>
                  <a:lnTo>
                    <a:pt x="0" y="0"/>
                  </a:lnTo>
                  <a:lnTo>
                    <a:pt x="3" y="36"/>
                  </a:lnTo>
                  <a:lnTo>
                    <a:pt x="8" y="77"/>
                  </a:lnTo>
                  <a:lnTo>
                    <a:pt x="16" y="130"/>
                  </a:lnTo>
                  <a:lnTo>
                    <a:pt x="27" y="196"/>
                  </a:lnTo>
                  <a:lnTo>
                    <a:pt x="40" y="269"/>
                  </a:lnTo>
                  <a:lnTo>
                    <a:pt x="59" y="351"/>
                  </a:lnTo>
                  <a:lnTo>
                    <a:pt x="69" y="393"/>
                  </a:lnTo>
                  <a:lnTo>
                    <a:pt x="81" y="437"/>
                  </a:lnTo>
                  <a:lnTo>
                    <a:pt x="94" y="480"/>
                  </a:lnTo>
                  <a:lnTo>
                    <a:pt x="108" y="526"/>
                  </a:lnTo>
                  <a:lnTo>
                    <a:pt x="123" y="571"/>
                  </a:lnTo>
                  <a:lnTo>
                    <a:pt x="141" y="617"/>
                  </a:lnTo>
                  <a:lnTo>
                    <a:pt x="159" y="661"/>
                  </a:lnTo>
                  <a:lnTo>
                    <a:pt x="179" y="706"/>
                  </a:lnTo>
                  <a:lnTo>
                    <a:pt x="200" y="750"/>
                  </a:lnTo>
                  <a:lnTo>
                    <a:pt x="222" y="793"/>
                  </a:lnTo>
                  <a:lnTo>
                    <a:pt x="247" y="836"/>
                  </a:lnTo>
                  <a:lnTo>
                    <a:pt x="273" y="875"/>
                  </a:lnTo>
                  <a:lnTo>
                    <a:pt x="300" y="915"/>
                  </a:lnTo>
                  <a:lnTo>
                    <a:pt x="330" y="952"/>
                  </a:lnTo>
                  <a:lnTo>
                    <a:pt x="361" y="986"/>
                  </a:lnTo>
                  <a:lnTo>
                    <a:pt x="377" y="1003"/>
                  </a:lnTo>
                  <a:lnTo>
                    <a:pt x="394" y="1019"/>
                  </a:lnTo>
                  <a:lnTo>
                    <a:pt x="412" y="1033"/>
                  </a:lnTo>
                  <a:lnTo>
                    <a:pt x="429" y="1048"/>
                  </a:lnTo>
                  <a:lnTo>
                    <a:pt x="447" y="1062"/>
                  </a:lnTo>
                  <a:lnTo>
                    <a:pt x="466" y="1076"/>
                  </a:lnTo>
                  <a:lnTo>
                    <a:pt x="466" y="1076"/>
                  </a:lnTo>
                  <a:lnTo>
                    <a:pt x="482" y="1063"/>
                  </a:lnTo>
                  <a:lnTo>
                    <a:pt x="502" y="1048"/>
                  </a:lnTo>
                  <a:lnTo>
                    <a:pt x="528" y="1025"/>
                  </a:lnTo>
                  <a:lnTo>
                    <a:pt x="558" y="994"/>
                  </a:lnTo>
                  <a:lnTo>
                    <a:pt x="575" y="977"/>
                  </a:lnTo>
                  <a:lnTo>
                    <a:pt x="593" y="956"/>
                  </a:lnTo>
                  <a:lnTo>
                    <a:pt x="612" y="933"/>
                  </a:lnTo>
                  <a:lnTo>
                    <a:pt x="631" y="909"/>
                  </a:lnTo>
                  <a:lnTo>
                    <a:pt x="650" y="881"/>
                  </a:lnTo>
                  <a:lnTo>
                    <a:pt x="671" y="852"/>
                  </a:lnTo>
                  <a:lnTo>
                    <a:pt x="692" y="821"/>
                  </a:lnTo>
                  <a:lnTo>
                    <a:pt x="712" y="786"/>
                  </a:lnTo>
                  <a:lnTo>
                    <a:pt x="733" y="749"/>
                  </a:lnTo>
                  <a:lnTo>
                    <a:pt x="754" y="711"/>
                  </a:lnTo>
                  <a:lnTo>
                    <a:pt x="775" y="668"/>
                  </a:lnTo>
                  <a:lnTo>
                    <a:pt x="796" y="624"/>
                  </a:lnTo>
                  <a:lnTo>
                    <a:pt x="816" y="576"/>
                  </a:lnTo>
                  <a:lnTo>
                    <a:pt x="836" y="526"/>
                  </a:lnTo>
                  <a:lnTo>
                    <a:pt x="855" y="473"/>
                  </a:lnTo>
                  <a:lnTo>
                    <a:pt x="873" y="417"/>
                  </a:lnTo>
                  <a:lnTo>
                    <a:pt x="889" y="358"/>
                  </a:lnTo>
                  <a:lnTo>
                    <a:pt x="907" y="296"/>
                  </a:lnTo>
                  <a:lnTo>
                    <a:pt x="921" y="231"/>
                  </a:lnTo>
                  <a:lnTo>
                    <a:pt x="935" y="162"/>
                  </a:lnTo>
                  <a:lnTo>
                    <a:pt x="947" y="91"/>
                  </a:lnTo>
                  <a:lnTo>
                    <a:pt x="958" y="15"/>
                  </a:lnTo>
                  <a:lnTo>
                    <a:pt x="958" y="15"/>
                  </a:lnTo>
                  <a:lnTo>
                    <a:pt x="944" y="44"/>
                  </a:lnTo>
                  <a:lnTo>
                    <a:pt x="929" y="70"/>
                  </a:lnTo>
                  <a:lnTo>
                    <a:pt x="913" y="94"/>
                  </a:lnTo>
                  <a:lnTo>
                    <a:pt x="897" y="118"/>
                  </a:lnTo>
                  <a:lnTo>
                    <a:pt x="879" y="139"/>
                  </a:lnTo>
                  <a:lnTo>
                    <a:pt x="862" y="159"/>
                  </a:lnTo>
                  <a:lnTo>
                    <a:pt x="845" y="177"/>
                  </a:lnTo>
                  <a:lnTo>
                    <a:pt x="826" y="193"/>
                  </a:lnTo>
                  <a:lnTo>
                    <a:pt x="808" y="208"/>
                  </a:lnTo>
                  <a:lnTo>
                    <a:pt x="788" y="222"/>
                  </a:lnTo>
                  <a:lnTo>
                    <a:pt x="769" y="235"/>
                  </a:lnTo>
                  <a:lnTo>
                    <a:pt x="749" y="247"/>
                  </a:lnTo>
                  <a:lnTo>
                    <a:pt x="731" y="256"/>
                  </a:lnTo>
                  <a:lnTo>
                    <a:pt x="711" y="265"/>
                  </a:lnTo>
                  <a:lnTo>
                    <a:pt x="691" y="274"/>
                  </a:lnTo>
                  <a:lnTo>
                    <a:pt x="673" y="280"/>
                  </a:lnTo>
                  <a:lnTo>
                    <a:pt x="653" y="286"/>
                  </a:lnTo>
                  <a:lnTo>
                    <a:pt x="634" y="291"/>
                  </a:lnTo>
                  <a:lnTo>
                    <a:pt x="597" y="299"/>
                  </a:lnTo>
                  <a:lnTo>
                    <a:pt x="561" y="304"/>
                  </a:lnTo>
                  <a:lnTo>
                    <a:pt x="527" y="306"/>
                  </a:lnTo>
                  <a:lnTo>
                    <a:pt x="494" y="306"/>
                  </a:lnTo>
                  <a:lnTo>
                    <a:pt x="465" y="305"/>
                  </a:lnTo>
                  <a:lnTo>
                    <a:pt x="439" y="302"/>
                  </a:lnTo>
                  <a:lnTo>
                    <a:pt x="417" y="299"/>
                  </a:lnTo>
                  <a:lnTo>
                    <a:pt x="417" y="299"/>
                  </a:lnTo>
                  <a:lnTo>
                    <a:pt x="382" y="292"/>
                  </a:lnTo>
                  <a:lnTo>
                    <a:pt x="350" y="286"/>
                  </a:lnTo>
                  <a:lnTo>
                    <a:pt x="320" y="278"/>
                  </a:lnTo>
                  <a:lnTo>
                    <a:pt x="290" y="269"/>
                  </a:lnTo>
                  <a:lnTo>
                    <a:pt x="264" y="259"/>
                  </a:lnTo>
                  <a:lnTo>
                    <a:pt x="238" y="249"/>
                  </a:lnTo>
                  <a:lnTo>
                    <a:pt x="215" y="239"/>
                  </a:lnTo>
                  <a:lnTo>
                    <a:pt x="193" y="227"/>
                  </a:lnTo>
                  <a:lnTo>
                    <a:pt x="173" y="216"/>
                  </a:lnTo>
                  <a:lnTo>
                    <a:pt x="153" y="203"/>
                  </a:lnTo>
                  <a:lnTo>
                    <a:pt x="136" y="191"/>
                  </a:lnTo>
                  <a:lnTo>
                    <a:pt x="120" y="179"/>
                  </a:lnTo>
                  <a:lnTo>
                    <a:pt x="105" y="166"/>
                  </a:lnTo>
                  <a:lnTo>
                    <a:pt x="91" y="153"/>
                  </a:lnTo>
                  <a:lnTo>
                    <a:pt x="79" y="140"/>
                  </a:lnTo>
                  <a:lnTo>
                    <a:pt x="68" y="128"/>
                  </a:lnTo>
                  <a:lnTo>
                    <a:pt x="48" y="103"/>
                  </a:lnTo>
                  <a:lnTo>
                    <a:pt x="33" y="80"/>
                  </a:lnTo>
                  <a:lnTo>
                    <a:pt x="21" y="59"/>
                  </a:lnTo>
                  <a:lnTo>
                    <a:pt x="12" y="39"/>
                  </a:lnTo>
                  <a:lnTo>
                    <a:pt x="6" y="23"/>
                  </a:lnTo>
                  <a:lnTo>
                    <a:pt x="2" y="12"/>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1" name="Freeform 31"/>
            <p:cNvSpPr/>
            <p:nvPr/>
          </p:nvSpPr>
          <p:spPr bwMode="auto">
            <a:xfrm>
              <a:off x="2070100" y="5070475"/>
              <a:ext cx="322263" cy="581025"/>
            </a:xfrm>
            <a:custGeom>
              <a:avLst/>
              <a:gdLst>
                <a:gd name="T0" fmla="*/ 196 w 610"/>
                <a:gd name="T1" fmla="*/ 0 h 1098"/>
                <a:gd name="T2" fmla="*/ 111 w 610"/>
                <a:gd name="T3" fmla="*/ 15 h 1098"/>
                <a:gd name="T4" fmla="*/ 47 w 610"/>
                <a:gd name="T5" fmla="*/ 30 h 1098"/>
                <a:gd name="T6" fmla="*/ 12 w 610"/>
                <a:gd name="T7" fmla="*/ 40 h 1098"/>
                <a:gd name="T8" fmla="*/ 6 w 610"/>
                <a:gd name="T9" fmla="*/ 43 h 1098"/>
                <a:gd name="T10" fmla="*/ 2 w 610"/>
                <a:gd name="T11" fmla="*/ 53 h 1098"/>
                <a:gd name="T12" fmla="*/ 1 w 610"/>
                <a:gd name="T13" fmla="*/ 107 h 1098"/>
                <a:gd name="T14" fmla="*/ 6 w 610"/>
                <a:gd name="T15" fmla="*/ 194 h 1098"/>
                <a:gd name="T16" fmla="*/ 21 w 610"/>
                <a:gd name="T17" fmla="*/ 359 h 1098"/>
                <a:gd name="T18" fmla="*/ 44 w 610"/>
                <a:gd name="T19" fmla="*/ 568 h 1098"/>
                <a:gd name="T20" fmla="*/ 196 w 610"/>
                <a:gd name="T21" fmla="*/ 619 h 1098"/>
                <a:gd name="T22" fmla="*/ 126 w 610"/>
                <a:gd name="T23" fmla="*/ 841 h 1098"/>
                <a:gd name="T24" fmla="*/ 141 w 610"/>
                <a:gd name="T25" fmla="*/ 864 h 1098"/>
                <a:gd name="T26" fmla="*/ 170 w 610"/>
                <a:gd name="T27" fmla="*/ 896 h 1098"/>
                <a:gd name="T28" fmla="*/ 214 w 610"/>
                <a:gd name="T29" fmla="*/ 938 h 1098"/>
                <a:gd name="T30" fmla="*/ 273 w 610"/>
                <a:gd name="T31" fmla="*/ 984 h 1098"/>
                <a:gd name="T32" fmla="*/ 328 w 610"/>
                <a:gd name="T33" fmla="*/ 1017 h 1098"/>
                <a:gd name="T34" fmla="*/ 370 w 610"/>
                <a:gd name="T35" fmla="*/ 1038 h 1098"/>
                <a:gd name="T36" fmla="*/ 415 w 610"/>
                <a:gd name="T37" fmla="*/ 1057 h 1098"/>
                <a:gd name="T38" fmla="*/ 466 w 610"/>
                <a:gd name="T39" fmla="*/ 1073 h 1098"/>
                <a:gd name="T40" fmla="*/ 521 w 610"/>
                <a:gd name="T41" fmla="*/ 1086 h 1098"/>
                <a:gd name="T42" fmla="*/ 579 w 610"/>
                <a:gd name="T43" fmla="*/ 1095 h 1098"/>
                <a:gd name="T44" fmla="*/ 610 w 610"/>
                <a:gd name="T45" fmla="*/ 1098 h 1098"/>
                <a:gd name="T46" fmla="*/ 577 w 610"/>
                <a:gd name="T47" fmla="*/ 1069 h 1098"/>
                <a:gd name="T48" fmla="*/ 528 w 610"/>
                <a:gd name="T49" fmla="*/ 1013 h 1098"/>
                <a:gd name="T50" fmla="*/ 497 w 610"/>
                <a:gd name="T51" fmla="*/ 973 h 1098"/>
                <a:gd name="T52" fmla="*/ 462 w 610"/>
                <a:gd name="T53" fmla="*/ 924 h 1098"/>
                <a:gd name="T54" fmla="*/ 428 w 610"/>
                <a:gd name="T55" fmla="*/ 866 h 1098"/>
                <a:gd name="T56" fmla="*/ 392 w 610"/>
                <a:gd name="T57" fmla="*/ 797 h 1098"/>
                <a:gd name="T58" fmla="*/ 356 w 610"/>
                <a:gd name="T59" fmla="*/ 719 h 1098"/>
                <a:gd name="T60" fmla="*/ 321 w 610"/>
                <a:gd name="T61" fmla="*/ 629 h 1098"/>
                <a:gd name="T62" fmla="*/ 288 w 610"/>
                <a:gd name="T63" fmla="*/ 528 h 1098"/>
                <a:gd name="T64" fmla="*/ 258 w 610"/>
                <a:gd name="T65" fmla="*/ 415 h 1098"/>
                <a:gd name="T66" fmla="*/ 232 w 610"/>
                <a:gd name="T67" fmla="*/ 290 h 1098"/>
                <a:gd name="T68" fmla="*/ 211 w 610"/>
                <a:gd name="T69" fmla="*/ 152 h 1098"/>
                <a:gd name="T70" fmla="*/ 196 w 610"/>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8">
                  <a:moveTo>
                    <a:pt x="196" y="0"/>
                  </a:moveTo>
                  <a:lnTo>
                    <a:pt x="196" y="0"/>
                  </a:lnTo>
                  <a:lnTo>
                    <a:pt x="170" y="5"/>
                  </a:lnTo>
                  <a:lnTo>
                    <a:pt x="111" y="15"/>
                  </a:lnTo>
                  <a:lnTo>
                    <a:pt x="78" y="22"/>
                  </a:lnTo>
                  <a:lnTo>
                    <a:pt x="47" y="30"/>
                  </a:lnTo>
                  <a:lnTo>
                    <a:pt x="21" y="36"/>
                  </a:lnTo>
                  <a:lnTo>
                    <a:pt x="12" y="40"/>
                  </a:lnTo>
                  <a:lnTo>
                    <a:pt x="6" y="43"/>
                  </a:lnTo>
                  <a:lnTo>
                    <a:pt x="6" y="43"/>
                  </a:lnTo>
                  <a:lnTo>
                    <a:pt x="3" y="46"/>
                  </a:lnTo>
                  <a:lnTo>
                    <a:pt x="2" y="53"/>
                  </a:lnTo>
                  <a:lnTo>
                    <a:pt x="0" y="74"/>
                  </a:lnTo>
                  <a:lnTo>
                    <a:pt x="1" y="107"/>
                  </a:lnTo>
                  <a:lnTo>
                    <a:pt x="2" y="147"/>
                  </a:lnTo>
                  <a:lnTo>
                    <a:pt x="6" y="194"/>
                  </a:lnTo>
                  <a:lnTo>
                    <a:pt x="10" y="246"/>
                  </a:lnTo>
                  <a:lnTo>
                    <a:pt x="21" y="359"/>
                  </a:lnTo>
                  <a:lnTo>
                    <a:pt x="33" y="472"/>
                  </a:lnTo>
                  <a:lnTo>
                    <a:pt x="44" y="568"/>
                  </a:lnTo>
                  <a:lnTo>
                    <a:pt x="55" y="663"/>
                  </a:lnTo>
                  <a:lnTo>
                    <a:pt x="196" y="619"/>
                  </a:lnTo>
                  <a:lnTo>
                    <a:pt x="126" y="841"/>
                  </a:lnTo>
                  <a:lnTo>
                    <a:pt x="126" y="841"/>
                  </a:lnTo>
                  <a:lnTo>
                    <a:pt x="132" y="851"/>
                  </a:lnTo>
                  <a:lnTo>
                    <a:pt x="141" y="864"/>
                  </a:lnTo>
                  <a:lnTo>
                    <a:pt x="153" y="879"/>
                  </a:lnTo>
                  <a:lnTo>
                    <a:pt x="170" y="896"/>
                  </a:lnTo>
                  <a:lnTo>
                    <a:pt x="190" y="917"/>
                  </a:lnTo>
                  <a:lnTo>
                    <a:pt x="214" y="938"/>
                  </a:lnTo>
                  <a:lnTo>
                    <a:pt x="241" y="961"/>
                  </a:lnTo>
                  <a:lnTo>
                    <a:pt x="273" y="984"/>
                  </a:lnTo>
                  <a:lnTo>
                    <a:pt x="309" y="1006"/>
                  </a:lnTo>
                  <a:lnTo>
                    <a:pt x="328" y="1017"/>
                  </a:lnTo>
                  <a:lnTo>
                    <a:pt x="349" y="1028"/>
                  </a:lnTo>
                  <a:lnTo>
                    <a:pt x="370" y="1038"/>
                  </a:lnTo>
                  <a:lnTo>
                    <a:pt x="392" y="1048"/>
                  </a:lnTo>
                  <a:lnTo>
                    <a:pt x="415" y="1057"/>
                  </a:lnTo>
                  <a:lnTo>
                    <a:pt x="440" y="1065"/>
                  </a:lnTo>
                  <a:lnTo>
                    <a:pt x="466" y="1073"/>
                  </a:lnTo>
                  <a:lnTo>
                    <a:pt x="492" y="1080"/>
                  </a:lnTo>
                  <a:lnTo>
                    <a:pt x="521" y="1086"/>
                  </a:lnTo>
                  <a:lnTo>
                    <a:pt x="549" y="1091"/>
                  </a:lnTo>
                  <a:lnTo>
                    <a:pt x="579" y="1095"/>
                  </a:lnTo>
                  <a:lnTo>
                    <a:pt x="610" y="1098"/>
                  </a:lnTo>
                  <a:lnTo>
                    <a:pt x="610" y="1098"/>
                  </a:lnTo>
                  <a:lnTo>
                    <a:pt x="595" y="1085"/>
                  </a:lnTo>
                  <a:lnTo>
                    <a:pt x="577" y="1069"/>
                  </a:lnTo>
                  <a:lnTo>
                    <a:pt x="555" y="1044"/>
                  </a:lnTo>
                  <a:lnTo>
                    <a:pt x="528" y="1013"/>
                  </a:lnTo>
                  <a:lnTo>
                    <a:pt x="512" y="995"/>
                  </a:lnTo>
                  <a:lnTo>
                    <a:pt x="497" y="973"/>
                  </a:lnTo>
                  <a:lnTo>
                    <a:pt x="480" y="950"/>
                  </a:lnTo>
                  <a:lnTo>
                    <a:pt x="462" y="924"/>
                  </a:lnTo>
                  <a:lnTo>
                    <a:pt x="445" y="896"/>
                  </a:lnTo>
                  <a:lnTo>
                    <a:pt x="428" y="866"/>
                  </a:lnTo>
                  <a:lnTo>
                    <a:pt x="410" y="833"/>
                  </a:lnTo>
                  <a:lnTo>
                    <a:pt x="392" y="797"/>
                  </a:lnTo>
                  <a:lnTo>
                    <a:pt x="373" y="760"/>
                  </a:lnTo>
                  <a:lnTo>
                    <a:pt x="356" y="719"/>
                  </a:lnTo>
                  <a:lnTo>
                    <a:pt x="339" y="676"/>
                  </a:lnTo>
                  <a:lnTo>
                    <a:pt x="321" y="629"/>
                  </a:lnTo>
                  <a:lnTo>
                    <a:pt x="304" y="580"/>
                  </a:lnTo>
                  <a:lnTo>
                    <a:pt x="288" y="528"/>
                  </a:lnTo>
                  <a:lnTo>
                    <a:pt x="273" y="473"/>
                  </a:lnTo>
                  <a:lnTo>
                    <a:pt x="258" y="415"/>
                  </a:lnTo>
                  <a:lnTo>
                    <a:pt x="245" y="354"/>
                  </a:lnTo>
                  <a:lnTo>
                    <a:pt x="232" y="290"/>
                  </a:lnTo>
                  <a:lnTo>
                    <a:pt x="221" y="223"/>
                  </a:lnTo>
                  <a:lnTo>
                    <a:pt x="211"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2" name="Freeform 32"/>
            <p:cNvSpPr/>
            <p:nvPr/>
          </p:nvSpPr>
          <p:spPr bwMode="auto">
            <a:xfrm>
              <a:off x="2386013" y="5070475"/>
              <a:ext cx="331788" cy="581025"/>
            </a:xfrm>
            <a:custGeom>
              <a:avLst/>
              <a:gdLst>
                <a:gd name="T0" fmla="*/ 432 w 627"/>
                <a:gd name="T1" fmla="*/ 0 h 1098"/>
                <a:gd name="T2" fmla="*/ 517 w 627"/>
                <a:gd name="T3" fmla="*/ 15 h 1098"/>
                <a:gd name="T4" fmla="*/ 582 w 627"/>
                <a:gd name="T5" fmla="*/ 30 h 1098"/>
                <a:gd name="T6" fmla="*/ 615 w 627"/>
                <a:gd name="T7" fmla="*/ 40 h 1098"/>
                <a:gd name="T8" fmla="*/ 622 w 627"/>
                <a:gd name="T9" fmla="*/ 43 h 1098"/>
                <a:gd name="T10" fmla="*/ 626 w 627"/>
                <a:gd name="T11" fmla="*/ 53 h 1098"/>
                <a:gd name="T12" fmla="*/ 627 w 627"/>
                <a:gd name="T13" fmla="*/ 107 h 1098"/>
                <a:gd name="T14" fmla="*/ 622 w 627"/>
                <a:gd name="T15" fmla="*/ 194 h 1098"/>
                <a:gd name="T16" fmla="*/ 608 w 627"/>
                <a:gd name="T17" fmla="*/ 359 h 1098"/>
                <a:gd name="T18" fmla="*/ 584 w 627"/>
                <a:gd name="T19" fmla="*/ 568 h 1098"/>
                <a:gd name="T20" fmla="*/ 432 w 627"/>
                <a:gd name="T21" fmla="*/ 619 h 1098"/>
                <a:gd name="T22" fmla="*/ 502 w 627"/>
                <a:gd name="T23" fmla="*/ 841 h 1098"/>
                <a:gd name="T24" fmla="*/ 485 w 627"/>
                <a:gd name="T25" fmla="*/ 864 h 1098"/>
                <a:gd name="T26" fmla="*/ 454 w 627"/>
                <a:gd name="T27" fmla="*/ 896 h 1098"/>
                <a:gd name="T28" fmla="*/ 407 w 627"/>
                <a:gd name="T29" fmla="*/ 938 h 1098"/>
                <a:gd name="T30" fmla="*/ 344 w 627"/>
                <a:gd name="T31" fmla="*/ 984 h 1098"/>
                <a:gd name="T32" fmla="*/ 287 w 627"/>
                <a:gd name="T33" fmla="*/ 1017 h 1098"/>
                <a:gd name="T34" fmla="*/ 244 w 627"/>
                <a:gd name="T35" fmla="*/ 1038 h 1098"/>
                <a:gd name="T36" fmla="*/ 197 w 627"/>
                <a:gd name="T37" fmla="*/ 1057 h 1098"/>
                <a:gd name="T38" fmla="*/ 146 w 627"/>
                <a:gd name="T39" fmla="*/ 1073 h 1098"/>
                <a:gd name="T40" fmla="*/ 90 w 627"/>
                <a:gd name="T41" fmla="*/ 1086 h 1098"/>
                <a:gd name="T42" fmla="*/ 31 w 627"/>
                <a:gd name="T43" fmla="*/ 1095 h 1098"/>
                <a:gd name="T44" fmla="*/ 0 w 627"/>
                <a:gd name="T45" fmla="*/ 1098 h 1098"/>
                <a:gd name="T46" fmla="*/ 33 w 627"/>
                <a:gd name="T47" fmla="*/ 1069 h 1098"/>
                <a:gd name="T48" fmla="*/ 87 w 627"/>
                <a:gd name="T49" fmla="*/ 1013 h 1098"/>
                <a:gd name="T50" fmla="*/ 119 w 627"/>
                <a:gd name="T51" fmla="*/ 973 h 1098"/>
                <a:gd name="T52" fmla="*/ 153 w 627"/>
                <a:gd name="T53" fmla="*/ 924 h 1098"/>
                <a:gd name="T54" fmla="*/ 191 w 627"/>
                <a:gd name="T55" fmla="*/ 866 h 1098"/>
                <a:gd name="T56" fmla="*/ 229 w 627"/>
                <a:gd name="T57" fmla="*/ 797 h 1098"/>
                <a:gd name="T58" fmla="*/ 266 w 627"/>
                <a:gd name="T59" fmla="*/ 719 h 1098"/>
                <a:gd name="T60" fmla="*/ 302 w 627"/>
                <a:gd name="T61" fmla="*/ 629 h 1098"/>
                <a:gd name="T62" fmla="*/ 337 w 627"/>
                <a:gd name="T63" fmla="*/ 528 h 1098"/>
                <a:gd name="T64" fmla="*/ 368 w 627"/>
                <a:gd name="T65" fmla="*/ 415 h 1098"/>
                <a:gd name="T66" fmla="*/ 393 w 627"/>
                <a:gd name="T67" fmla="*/ 290 h 1098"/>
                <a:gd name="T68" fmla="*/ 416 w 627"/>
                <a:gd name="T69" fmla="*/ 152 h 1098"/>
                <a:gd name="T70" fmla="*/ 432 w 627"/>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7" h="1098">
                  <a:moveTo>
                    <a:pt x="432" y="0"/>
                  </a:moveTo>
                  <a:lnTo>
                    <a:pt x="432" y="0"/>
                  </a:lnTo>
                  <a:lnTo>
                    <a:pt x="458" y="5"/>
                  </a:lnTo>
                  <a:lnTo>
                    <a:pt x="517" y="15"/>
                  </a:lnTo>
                  <a:lnTo>
                    <a:pt x="549" y="22"/>
                  </a:lnTo>
                  <a:lnTo>
                    <a:pt x="582" y="30"/>
                  </a:lnTo>
                  <a:lnTo>
                    <a:pt x="606" y="36"/>
                  </a:lnTo>
                  <a:lnTo>
                    <a:pt x="615" y="40"/>
                  </a:lnTo>
                  <a:lnTo>
                    <a:pt x="622" y="43"/>
                  </a:lnTo>
                  <a:lnTo>
                    <a:pt x="622" y="43"/>
                  </a:lnTo>
                  <a:lnTo>
                    <a:pt x="624" y="46"/>
                  </a:lnTo>
                  <a:lnTo>
                    <a:pt x="626" y="53"/>
                  </a:lnTo>
                  <a:lnTo>
                    <a:pt x="627" y="74"/>
                  </a:lnTo>
                  <a:lnTo>
                    <a:pt x="627" y="107"/>
                  </a:lnTo>
                  <a:lnTo>
                    <a:pt x="625" y="147"/>
                  </a:lnTo>
                  <a:lnTo>
                    <a:pt x="622" y="194"/>
                  </a:lnTo>
                  <a:lnTo>
                    <a:pt x="617" y="246"/>
                  </a:lnTo>
                  <a:lnTo>
                    <a:pt x="608" y="359"/>
                  </a:lnTo>
                  <a:lnTo>
                    <a:pt x="595" y="472"/>
                  </a:lnTo>
                  <a:lnTo>
                    <a:pt x="584" y="568"/>
                  </a:lnTo>
                  <a:lnTo>
                    <a:pt x="573" y="663"/>
                  </a:lnTo>
                  <a:lnTo>
                    <a:pt x="432" y="619"/>
                  </a:lnTo>
                  <a:lnTo>
                    <a:pt x="502" y="841"/>
                  </a:lnTo>
                  <a:lnTo>
                    <a:pt x="502" y="841"/>
                  </a:lnTo>
                  <a:lnTo>
                    <a:pt x="494" y="851"/>
                  </a:lnTo>
                  <a:lnTo>
                    <a:pt x="485" y="864"/>
                  </a:lnTo>
                  <a:lnTo>
                    <a:pt x="471" y="879"/>
                  </a:lnTo>
                  <a:lnTo>
                    <a:pt x="454" y="896"/>
                  </a:lnTo>
                  <a:lnTo>
                    <a:pt x="432" y="917"/>
                  </a:lnTo>
                  <a:lnTo>
                    <a:pt x="407" y="938"/>
                  </a:lnTo>
                  <a:lnTo>
                    <a:pt x="377" y="961"/>
                  </a:lnTo>
                  <a:lnTo>
                    <a:pt x="344" y="984"/>
                  </a:lnTo>
                  <a:lnTo>
                    <a:pt x="307" y="1006"/>
                  </a:lnTo>
                  <a:lnTo>
                    <a:pt x="287" y="1017"/>
                  </a:lnTo>
                  <a:lnTo>
                    <a:pt x="266" y="1028"/>
                  </a:lnTo>
                  <a:lnTo>
                    <a:pt x="244" y="1038"/>
                  </a:lnTo>
                  <a:lnTo>
                    <a:pt x="220" y="1048"/>
                  </a:lnTo>
                  <a:lnTo>
                    <a:pt x="197" y="1057"/>
                  </a:lnTo>
                  <a:lnTo>
                    <a:pt x="172" y="1065"/>
                  </a:lnTo>
                  <a:lnTo>
                    <a:pt x="146" y="1073"/>
                  </a:lnTo>
                  <a:lnTo>
                    <a:pt x="119" y="1080"/>
                  </a:lnTo>
                  <a:lnTo>
                    <a:pt x="90" y="1086"/>
                  </a:lnTo>
                  <a:lnTo>
                    <a:pt x="61" y="1091"/>
                  </a:lnTo>
                  <a:lnTo>
                    <a:pt x="31" y="1095"/>
                  </a:lnTo>
                  <a:lnTo>
                    <a:pt x="0" y="1098"/>
                  </a:lnTo>
                  <a:lnTo>
                    <a:pt x="0" y="1098"/>
                  </a:lnTo>
                  <a:lnTo>
                    <a:pt x="16" y="1085"/>
                  </a:lnTo>
                  <a:lnTo>
                    <a:pt x="33" y="1069"/>
                  </a:lnTo>
                  <a:lnTo>
                    <a:pt x="58" y="1044"/>
                  </a:lnTo>
                  <a:lnTo>
                    <a:pt x="87" y="1013"/>
                  </a:lnTo>
                  <a:lnTo>
                    <a:pt x="103" y="995"/>
                  </a:lnTo>
                  <a:lnTo>
                    <a:pt x="119" y="973"/>
                  </a:lnTo>
                  <a:lnTo>
                    <a:pt x="136" y="950"/>
                  </a:lnTo>
                  <a:lnTo>
                    <a:pt x="153" y="924"/>
                  </a:lnTo>
                  <a:lnTo>
                    <a:pt x="172" y="896"/>
                  </a:lnTo>
                  <a:lnTo>
                    <a:pt x="191" y="866"/>
                  </a:lnTo>
                  <a:lnTo>
                    <a:pt x="209" y="833"/>
                  </a:lnTo>
                  <a:lnTo>
                    <a:pt x="229" y="797"/>
                  </a:lnTo>
                  <a:lnTo>
                    <a:pt x="247" y="760"/>
                  </a:lnTo>
                  <a:lnTo>
                    <a:pt x="266" y="719"/>
                  </a:lnTo>
                  <a:lnTo>
                    <a:pt x="285" y="676"/>
                  </a:lnTo>
                  <a:lnTo>
                    <a:pt x="302" y="629"/>
                  </a:lnTo>
                  <a:lnTo>
                    <a:pt x="319" y="580"/>
                  </a:lnTo>
                  <a:lnTo>
                    <a:pt x="337" y="528"/>
                  </a:lnTo>
                  <a:lnTo>
                    <a:pt x="351" y="473"/>
                  </a:lnTo>
                  <a:lnTo>
                    <a:pt x="368" y="415"/>
                  </a:lnTo>
                  <a:lnTo>
                    <a:pt x="381" y="354"/>
                  </a:lnTo>
                  <a:lnTo>
                    <a:pt x="393" y="290"/>
                  </a:lnTo>
                  <a:lnTo>
                    <a:pt x="406" y="223"/>
                  </a:lnTo>
                  <a:lnTo>
                    <a:pt x="416" y="152"/>
                  </a:lnTo>
                  <a:lnTo>
                    <a:pt x="424"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3" name="Freeform 33"/>
            <p:cNvSpPr/>
            <p:nvPr/>
          </p:nvSpPr>
          <p:spPr bwMode="auto">
            <a:xfrm>
              <a:off x="2366963" y="5729288"/>
              <a:ext cx="41275" cy="41275"/>
            </a:xfrm>
            <a:custGeom>
              <a:avLst/>
              <a:gdLst>
                <a:gd name="T0" fmla="*/ 78 w 78"/>
                <a:gd name="T1" fmla="*/ 39 h 78"/>
                <a:gd name="T2" fmla="*/ 78 w 78"/>
                <a:gd name="T3" fmla="*/ 39 h 78"/>
                <a:gd name="T4" fmla="*/ 78 w 78"/>
                <a:gd name="T5" fmla="*/ 47 h 78"/>
                <a:gd name="T6" fmla="*/ 76 w 78"/>
                <a:gd name="T7" fmla="*/ 54 h 78"/>
                <a:gd name="T8" fmla="*/ 72 w 78"/>
                <a:gd name="T9" fmla="*/ 62 h 78"/>
                <a:gd name="T10" fmla="*/ 67 w 78"/>
                <a:gd name="T11" fmla="*/ 67 h 78"/>
                <a:gd name="T12" fmla="*/ 61 w 78"/>
                <a:gd name="T13" fmla="*/ 72 h 78"/>
                <a:gd name="T14" fmla="*/ 55 w 78"/>
                <a:gd name="T15" fmla="*/ 75 h 78"/>
                <a:gd name="T16" fmla="*/ 47 w 78"/>
                <a:gd name="T17" fmla="*/ 78 h 78"/>
                <a:gd name="T18" fmla="*/ 40 w 78"/>
                <a:gd name="T19" fmla="*/ 78 h 78"/>
                <a:gd name="T20" fmla="*/ 40 w 78"/>
                <a:gd name="T21" fmla="*/ 78 h 78"/>
                <a:gd name="T22" fmla="*/ 31 w 78"/>
                <a:gd name="T23" fmla="*/ 78 h 78"/>
                <a:gd name="T24" fmla="*/ 24 w 78"/>
                <a:gd name="T25" fmla="*/ 75 h 78"/>
                <a:gd name="T26" fmla="*/ 17 w 78"/>
                <a:gd name="T27" fmla="*/ 72 h 78"/>
                <a:gd name="T28" fmla="*/ 11 w 78"/>
                <a:gd name="T29" fmla="*/ 67 h 78"/>
                <a:gd name="T30" fmla="*/ 6 w 78"/>
                <a:gd name="T31" fmla="*/ 62 h 78"/>
                <a:gd name="T32" fmla="*/ 4 w 78"/>
                <a:gd name="T33" fmla="*/ 54 h 78"/>
                <a:gd name="T34" fmla="*/ 1 w 78"/>
                <a:gd name="T35" fmla="*/ 47 h 78"/>
                <a:gd name="T36" fmla="*/ 0 w 78"/>
                <a:gd name="T37" fmla="*/ 39 h 78"/>
                <a:gd name="T38" fmla="*/ 0 w 78"/>
                <a:gd name="T39" fmla="*/ 39 h 78"/>
                <a:gd name="T40" fmla="*/ 1 w 78"/>
                <a:gd name="T41" fmla="*/ 32 h 78"/>
                <a:gd name="T42" fmla="*/ 4 w 78"/>
                <a:gd name="T43" fmla="*/ 25 h 78"/>
                <a:gd name="T44" fmla="*/ 6 w 78"/>
                <a:gd name="T45" fmla="*/ 17 h 78"/>
                <a:gd name="T46" fmla="*/ 11 w 78"/>
                <a:gd name="T47" fmla="*/ 12 h 78"/>
                <a:gd name="T48" fmla="*/ 17 w 78"/>
                <a:gd name="T49" fmla="*/ 7 h 78"/>
                <a:gd name="T50" fmla="*/ 24 w 78"/>
                <a:gd name="T51" fmla="*/ 3 h 78"/>
                <a:gd name="T52" fmla="*/ 31 w 78"/>
                <a:gd name="T53" fmla="*/ 1 h 78"/>
                <a:gd name="T54" fmla="*/ 40 w 78"/>
                <a:gd name="T55" fmla="*/ 0 h 78"/>
                <a:gd name="T56" fmla="*/ 40 w 78"/>
                <a:gd name="T57" fmla="*/ 0 h 78"/>
                <a:gd name="T58" fmla="*/ 47 w 78"/>
                <a:gd name="T59" fmla="*/ 1 h 78"/>
                <a:gd name="T60" fmla="*/ 55 w 78"/>
                <a:gd name="T61" fmla="*/ 3 h 78"/>
                <a:gd name="T62" fmla="*/ 61 w 78"/>
                <a:gd name="T63" fmla="*/ 7 h 78"/>
                <a:gd name="T64" fmla="*/ 67 w 78"/>
                <a:gd name="T65" fmla="*/ 12 h 78"/>
                <a:gd name="T66" fmla="*/ 72 w 78"/>
                <a:gd name="T67" fmla="*/ 17 h 78"/>
                <a:gd name="T68" fmla="*/ 76 w 78"/>
                <a:gd name="T69" fmla="*/ 25 h 78"/>
                <a:gd name="T70" fmla="*/ 78 w 78"/>
                <a:gd name="T71" fmla="*/ 32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8" y="47"/>
                  </a:lnTo>
                  <a:lnTo>
                    <a:pt x="76" y="54"/>
                  </a:lnTo>
                  <a:lnTo>
                    <a:pt x="72" y="62"/>
                  </a:lnTo>
                  <a:lnTo>
                    <a:pt x="67" y="67"/>
                  </a:lnTo>
                  <a:lnTo>
                    <a:pt x="61" y="72"/>
                  </a:lnTo>
                  <a:lnTo>
                    <a:pt x="55" y="75"/>
                  </a:lnTo>
                  <a:lnTo>
                    <a:pt x="47" y="78"/>
                  </a:lnTo>
                  <a:lnTo>
                    <a:pt x="40" y="78"/>
                  </a:lnTo>
                  <a:lnTo>
                    <a:pt x="40" y="78"/>
                  </a:lnTo>
                  <a:lnTo>
                    <a:pt x="31" y="78"/>
                  </a:lnTo>
                  <a:lnTo>
                    <a:pt x="24" y="75"/>
                  </a:lnTo>
                  <a:lnTo>
                    <a:pt x="17" y="72"/>
                  </a:lnTo>
                  <a:lnTo>
                    <a:pt x="11" y="67"/>
                  </a:lnTo>
                  <a:lnTo>
                    <a:pt x="6" y="62"/>
                  </a:lnTo>
                  <a:lnTo>
                    <a:pt x="4" y="54"/>
                  </a:lnTo>
                  <a:lnTo>
                    <a:pt x="1" y="47"/>
                  </a:lnTo>
                  <a:lnTo>
                    <a:pt x="0" y="39"/>
                  </a:lnTo>
                  <a:lnTo>
                    <a:pt x="0" y="39"/>
                  </a:lnTo>
                  <a:lnTo>
                    <a:pt x="1" y="32"/>
                  </a:lnTo>
                  <a:lnTo>
                    <a:pt x="4" y="25"/>
                  </a:lnTo>
                  <a:lnTo>
                    <a:pt x="6" y="17"/>
                  </a:lnTo>
                  <a:lnTo>
                    <a:pt x="11" y="12"/>
                  </a:lnTo>
                  <a:lnTo>
                    <a:pt x="17" y="7"/>
                  </a:lnTo>
                  <a:lnTo>
                    <a:pt x="24" y="3"/>
                  </a:lnTo>
                  <a:lnTo>
                    <a:pt x="31" y="1"/>
                  </a:lnTo>
                  <a:lnTo>
                    <a:pt x="40" y="0"/>
                  </a:lnTo>
                  <a:lnTo>
                    <a:pt x="40" y="0"/>
                  </a:lnTo>
                  <a:lnTo>
                    <a:pt x="47" y="1"/>
                  </a:lnTo>
                  <a:lnTo>
                    <a:pt x="55" y="3"/>
                  </a:lnTo>
                  <a:lnTo>
                    <a:pt x="61" y="7"/>
                  </a:lnTo>
                  <a:lnTo>
                    <a:pt x="67" y="12"/>
                  </a:lnTo>
                  <a:lnTo>
                    <a:pt x="72" y="17"/>
                  </a:lnTo>
                  <a:lnTo>
                    <a:pt x="76" y="25"/>
                  </a:lnTo>
                  <a:lnTo>
                    <a:pt x="78" y="32"/>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4" name="Freeform 34"/>
            <p:cNvSpPr/>
            <p:nvPr/>
          </p:nvSpPr>
          <p:spPr bwMode="auto">
            <a:xfrm>
              <a:off x="2366963" y="5815013"/>
              <a:ext cx="41275" cy="41275"/>
            </a:xfrm>
            <a:custGeom>
              <a:avLst/>
              <a:gdLst>
                <a:gd name="T0" fmla="*/ 78 w 78"/>
                <a:gd name="T1" fmla="*/ 40 h 78"/>
                <a:gd name="T2" fmla="*/ 78 w 78"/>
                <a:gd name="T3" fmla="*/ 40 h 78"/>
                <a:gd name="T4" fmla="*/ 78 w 78"/>
                <a:gd name="T5" fmla="*/ 47 h 78"/>
                <a:gd name="T6" fmla="*/ 76 w 78"/>
                <a:gd name="T7" fmla="*/ 55 h 78"/>
                <a:gd name="T8" fmla="*/ 72 w 78"/>
                <a:gd name="T9" fmla="*/ 61 h 78"/>
                <a:gd name="T10" fmla="*/ 67 w 78"/>
                <a:gd name="T11" fmla="*/ 67 h 78"/>
                <a:gd name="T12" fmla="*/ 61 w 78"/>
                <a:gd name="T13" fmla="*/ 72 h 78"/>
                <a:gd name="T14" fmla="*/ 55 w 78"/>
                <a:gd name="T15" fmla="*/ 76 h 78"/>
                <a:gd name="T16" fmla="*/ 47 w 78"/>
                <a:gd name="T17" fmla="*/ 78 h 78"/>
                <a:gd name="T18" fmla="*/ 40 w 78"/>
                <a:gd name="T19" fmla="*/ 78 h 78"/>
                <a:gd name="T20" fmla="*/ 40 w 78"/>
                <a:gd name="T21" fmla="*/ 78 h 78"/>
                <a:gd name="T22" fmla="*/ 31 w 78"/>
                <a:gd name="T23" fmla="*/ 78 h 78"/>
                <a:gd name="T24" fmla="*/ 24 w 78"/>
                <a:gd name="T25" fmla="*/ 76 h 78"/>
                <a:gd name="T26" fmla="*/ 17 w 78"/>
                <a:gd name="T27" fmla="*/ 72 h 78"/>
                <a:gd name="T28" fmla="*/ 11 w 78"/>
                <a:gd name="T29" fmla="*/ 67 h 78"/>
                <a:gd name="T30" fmla="*/ 6 w 78"/>
                <a:gd name="T31" fmla="*/ 61 h 78"/>
                <a:gd name="T32" fmla="*/ 4 w 78"/>
                <a:gd name="T33" fmla="*/ 55 h 78"/>
                <a:gd name="T34" fmla="*/ 1 w 78"/>
                <a:gd name="T35" fmla="*/ 47 h 78"/>
                <a:gd name="T36" fmla="*/ 0 w 78"/>
                <a:gd name="T37" fmla="*/ 40 h 78"/>
                <a:gd name="T38" fmla="*/ 0 w 78"/>
                <a:gd name="T39" fmla="*/ 40 h 78"/>
                <a:gd name="T40" fmla="*/ 1 w 78"/>
                <a:gd name="T41" fmla="*/ 31 h 78"/>
                <a:gd name="T42" fmla="*/ 4 w 78"/>
                <a:gd name="T43" fmla="*/ 24 h 78"/>
                <a:gd name="T44" fmla="*/ 6 w 78"/>
                <a:gd name="T45" fmla="*/ 17 h 78"/>
                <a:gd name="T46" fmla="*/ 11 w 78"/>
                <a:gd name="T47" fmla="*/ 11 h 78"/>
                <a:gd name="T48" fmla="*/ 17 w 78"/>
                <a:gd name="T49" fmla="*/ 8 h 78"/>
                <a:gd name="T50" fmla="*/ 24 w 78"/>
                <a:gd name="T51" fmla="*/ 4 h 78"/>
                <a:gd name="T52" fmla="*/ 31 w 78"/>
                <a:gd name="T53" fmla="*/ 1 h 78"/>
                <a:gd name="T54" fmla="*/ 40 w 78"/>
                <a:gd name="T55" fmla="*/ 0 h 78"/>
                <a:gd name="T56" fmla="*/ 40 w 78"/>
                <a:gd name="T57" fmla="*/ 0 h 78"/>
                <a:gd name="T58" fmla="*/ 47 w 78"/>
                <a:gd name="T59" fmla="*/ 1 h 78"/>
                <a:gd name="T60" fmla="*/ 55 w 78"/>
                <a:gd name="T61" fmla="*/ 4 h 78"/>
                <a:gd name="T62" fmla="*/ 61 w 78"/>
                <a:gd name="T63" fmla="*/ 8 h 78"/>
                <a:gd name="T64" fmla="*/ 67 w 78"/>
                <a:gd name="T65" fmla="*/ 11 h 78"/>
                <a:gd name="T66" fmla="*/ 72 w 78"/>
                <a:gd name="T67" fmla="*/ 17 h 78"/>
                <a:gd name="T68" fmla="*/ 76 w 78"/>
                <a:gd name="T69" fmla="*/ 24 h 78"/>
                <a:gd name="T70" fmla="*/ 78 w 78"/>
                <a:gd name="T71" fmla="*/ 31 h 78"/>
                <a:gd name="T72" fmla="*/ 78 w 78"/>
                <a:gd name="T73" fmla="*/ 40 h 78"/>
                <a:gd name="T74" fmla="*/ 78 w 78"/>
                <a:gd name="T75"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40"/>
                  </a:moveTo>
                  <a:lnTo>
                    <a:pt x="78" y="40"/>
                  </a:lnTo>
                  <a:lnTo>
                    <a:pt x="78" y="47"/>
                  </a:lnTo>
                  <a:lnTo>
                    <a:pt x="76" y="55"/>
                  </a:lnTo>
                  <a:lnTo>
                    <a:pt x="72" y="61"/>
                  </a:lnTo>
                  <a:lnTo>
                    <a:pt x="67" y="67"/>
                  </a:lnTo>
                  <a:lnTo>
                    <a:pt x="61" y="72"/>
                  </a:lnTo>
                  <a:lnTo>
                    <a:pt x="55" y="76"/>
                  </a:lnTo>
                  <a:lnTo>
                    <a:pt x="47" y="78"/>
                  </a:lnTo>
                  <a:lnTo>
                    <a:pt x="40" y="78"/>
                  </a:lnTo>
                  <a:lnTo>
                    <a:pt x="40" y="78"/>
                  </a:lnTo>
                  <a:lnTo>
                    <a:pt x="31" y="78"/>
                  </a:lnTo>
                  <a:lnTo>
                    <a:pt x="24" y="76"/>
                  </a:lnTo>
                  <a:lnTo>
                    <a:pt x="17" y="72"/>
                  </a:lnTo>
                  <a:lnTo>
                    <a:pt x="11" y="67"/>
                  </a:lnTo>
                  <a:lnTo>
                    <a:pt x="6" y="61"/>
                  </a:lnTo>
                  <a:lnTo>
                    <a:pt x="4" y="55"/>
                  </a:lnTo>
                  <a:lnTo>
                    <a:pt x="1" y="47"/>
                  </a:lnTo>
                  <a:lnTo>
                    <a:pt x="0" y="40"/>
                  </a:lnTo>
                  <a:lnTo>
                    <a:pt x="0" y="40"/>
                  </a:lnTo>
                  <a:lnTo>
                    <a:pt x="1" y="31"/>
                  </a:lnTo>
                  <a:lnTo>
                    <a:pt x="4" y="24"/>
                  </a:lnTo>
                  <a:lnTo>
                    <a:pt x="6" y="17"/>
                  </a:lnTo>
                  <a:lnTo>
                    <a:pt x="11" y="11"/>
                  </a:lnTo>
                  <a:lnTo>
                    <a:pt x="17" y="8"/>
                  </a:lnTo>
                  <a:lnTo>
                    <a:pt x="24" y="4"/>
                  </a:lnTo>
                  <a:lnTo>
                    <a:pt x="31" y="1"/>
                  </a:lnTo>
                  <a:lnTo>
                    <a:pt x="40" y="0"/>
                  </a:lnTo>
                  <a:lnTo>
                    <a:pt x="40" y="0"/>
                  </a:lnTo>
                  <a:lnTo>
                    <a:pt x="47" y="1"/>
                  </a:lnTo>
                  <a:lnTo>
                    <a:pt x="55" y="4"/>
                  </a:lnTo>
                  <a:lnTo>
                    <a:pt x="61" y="8"/>
                  </a:lnTo>
                  <a:lnTo>
                    <a:pt x="67" y="11"/>
                  </a:lnTo>
                  <a:lnTo>
                    <a:pt x="72" y="17"/>
                  </a:lnTo>
                  <a:lnTo>
                    <a:pt x="76" y="24"/>
                  </a:lnTo>
                  <a:lnTo>
                    <a:pt x="78" y="31"/>
                  </a:lnTo>
                  <a:lnTo>
                    <a:pt x="78" y="40"/>
                  </a:lnTo>
                  <a:lnTo>
                    <a:pt x="78"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5" name="Freeform 35"/>
            <p:cNvSpPr/>
            <p:nvPr/>
          </p:nvSpPr>
          <p:spPr bwMode="auto">
            <a:xfrm>
              <a:off x="1822450" y="5078413"/>
              <a:ext cx="287338" cy="352425"/>
            </a:xfrm>
            <a:custGeom>
              <a:avLst/>
              <a:gdLst>
                <a:gd name="T0" fmla="*/ 489 w 542"/>
                <a:gd name="T1" fmla="*/ 37 h 667"/>
                <a:gd name="T2" fmla="*/ 435 w 542"/>
                <a:gd name="T3" fmla="*/ 58 h 667"/>
                <a:gd name="T4" fmla="*/ 392 w 542"/>
                <a:gd name="T5" fmla="*/ 84 h 667"/>
                <a:gd name="T6" fmla="*/ 350 w 542"/>
                <a:gd name="T7" fmla="*/ 124 h 667"/>
                <a:gd name="T8" fmla="*/ 320 w 542"/>
                <a:gd name="T9" fmla="*/ 178 h 667"/>
                <a:gd name="T10" fmla="*/ 307 w 542"/>
                <a:gd name="T11" fmla="*/ 223 h 667"/>
                <a:gd name="T12" fmla="*/ 297 w 542"/>
                <a:gd name="T13" fmla="*/ 279 h 667"/>
                <a:gd name="T14" fmla="*/ 296 w 542"/>
                <a:gd name="T15" fmla="*/ 342 h 667"/>
                <a:gd name="T16" fmla="*/ 301 w 542"/>
                <a:gd name="T17" fmla="*/ 369 h 667"/>
                <a:gd name="T18" fmla="*/ 337 w 542"/>
                <a:gd name="T19" fmla="*/ 373 h 667"/>
                <a:gd name="T20" fmla="*/ 393 w 542"/>
                <a:gd name="T21" fmla="*/ 394 h 667"/>
                <a:gd name="T22" fmla="*/ 437 w 542"/>
                <a:gd name="T23" fmla="*/ 422 h 667"/>
                <a:gd name="T24" fmla="*/ 469 w 542"/>
                <a:gd name="T25" fmla="*/ 453 h 667"/>
                <a:gd name="T26" fmla="*/ 497 w 542"/>
                <a:gd name="T27" fmla="*/ 495 h 667"/>
                <a:gd name="T28" fmla="*/ 521 w 542"/>
                <a:gd name="T29" fmla="*/ 548 h 667"/>
                <a:gd name="T30" fmla="*/ 536 w 542"/>
                <a:gd name="T31" fmla="*/ 615 h 667"/>
                <a:gd name="T32" fmla="*/ 475 w 542"/>
                <a:gd name="T33" fmla="*/ 667 h 667"/>
                <a:gd name="T34" fmla="*/ 468 w 542"/>
                <a:gd name="T35" fmla="*/ 627 h 667"/>
                <a:gd name="T36" fmla="*/ 448 w 542"/>
                <a:gd name="T37" fmla="*/ 563 h 667"/>
                <a:gd name="T38" fmla="*/ 418 w 542"/>
                <a:gd name="T39" fmla="*/ 505 h 667"/>
                <a:gd name="T40" fmla="*/ 392 w 542"/>
                <a:gd name="T41" fmla="*/ 474 h 667"/>
                <a:gd name="T42" fmla="*/ 360 w 542"/>
                <a:gd name="T43" fmla="*/ 449 h 667"/>
                <a:gd name="T44" fmla="*/ 319 w 542"/>
                <a:gd name="T45" fmla="*/ 432 h 667"/>
                <a:gd name="T46" fmla="*/ 272 w 542"/>
                <a:gd name="T47" fmla="*/ 427 h 667"/>
                <a:gd name="T48" fmla="*/ 240 w 542"/>
                <a:gd name="T49" fmla="*/ 430 h 667"/>
                <a:gd name="T50" fmla="*/ 202 w 542"/>
                <a:gd name="T51" fmla="*/ 443 h 667"/>
                <a:gd name="T52" fmla="*/ 169 w 542"/>
                <a:gd name="T53" fmla="*/ 463 h 667"/>
                <a:gd name="T54" fmla="*/ 143 w 542"/>
                <a:gd name="T55" fmla="*/ 490 h 667"/>
                <a:gd name="T56" fmla="*/ 106 w 542"/>
                <a:gd name="T57" fmla="*/ 553 h 667"/>
                <a:gd name="T58" fmla="*/ 85 w 542"/>
                <a:gd name="T59" fmla="*/ 615 h 667"/>
                <a:gd name="T60" fmla="*/ 75 w 542"/>
                <a:gd name="T61" fmla="*/ 667 h 667"/>
                <a:gd name="T62" fmla="*/ 1 w 542"/>
                <a:gd name="T63" fmla="*/ 655 h 667"/>
                <a:gd name="T64" fmla="*/ 22 w 542"/>
                <a:gd name="T65" fmla="*/ 573 h 667"/>
                <a:gd name="T66" fmla="*/ 56 w 542"/>
                <a:gd name="T67" fmla="*/ 490 h 667"/>
                <a:gd name="T68" fmla="*/ 90 w 542"/>
                <a:gd name="T69" fmla="*/ 438 h 667"/>
                <a:gd name="T70" fmla="*/ 124 w 542"/>
                <a:gd name="T71" fmla="*/ 405 h 667"/>
                <a:gd name="T72" fmla="*/ 163 w 542"/>
                <a:gd name="T73" fmla="*/ 381 h 667"/>
                <a:gd name="T74" fmla="*/ 210 w 542"/>
                <a:gd name="T75" fmla="*/ 369 h 667"/>
                <a:gd name="T76" fmla="*/ 226 w 542"/>
                <a:gd name="T77" fmla="*/ 352 h 667"/>
                <a:gd name="T78" fmla="*/ 233 w 542"/>
                <a:gd name="T79" fmla="*/ 280 h 667"/>
                <a:gd name="T80" fmla="*/ 252 w 542"/>
                <a:gd name="T81" fmla="*/ 196 h 667"/>
                <a:gd name="T82" fmla="*/ 275 w 542"/>
                <a:gd name="T83" fmla="*/ 144 h 667"/>
                <a:gd name="T84" fmla="*/ 307 w 542"/>
                <a:gd name="T85" fmla="*/ 94 h 667"/>
                <a:gd name="T86" fmla="*/ 351 w 542"/>
                <a:gd name="T87" fmla="*/ 51 h 667"/>
                <a:gd name="T88" fmla="*/ 410 w 542"/>
                <a:gd name="T89" fmla="*/ 19 h 667"/>
                <a:gd name="T90" fmla="*/ 483 w 542"/>
                <a:gd name="T91" fmla="*/ 1 h 667"/>
                <a:gd name="T92" fmla="*/ 494 w 542"/>
                <a:gd name="T93" fmla="*/ 36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2" h="667">
                  <a:moveTo>
                    <a:pt x="494" y="36"/>
                  </a:moveTo>
                  <a:lnTo>
                    <a:pt x="494" y="36"/>
                  </a:lnTo>
                  <a:lnTo>
                    <a:pt x="489" y="37"/>
                  </a:lnTo>
                  <a:lnTo>
                    <a:pt x="473" y="42"/>
                  </a:lnTo>
                  <a:lnTo>
                    <a:pt x="449" y="52"/>
                  </a:lnTo>
                  <a:lnTo>
                    <a:pt x="435" y="58"/>
                  </a:lnTo>
                  <a:lnTo>
                    <a:pt x="422" y="66"/>
                  </a:lnTo>
                  <a:lnTo>
                    <a:pt x="407" y="74"/>
                  </a:lnTo>
                  <a:lnTo>
                    <a:pt x="392" y="84"/>
                  </a:lnTo>
                  <a:lnTo>
                    <a:pt x="377" y="95"/>
                  </a:lnTo>
                  <a:lnTo>
                    <a:pt x="364" y="109"/>
                  </a:lnTo>
                  <a:lnTo>
                    <a:pt x="350" y="124"/>
                  </a:lnTo>
                  <a:lnTo>
                    <a:pt x="339" y="140"/>
                  </a:lnTo>
                  <a:lnTo>
                    <a:pt x="329" y="159"/>
                  </a:lnTo>
                  <a:lnTo>
                    <a:pt x="320" y="178"/>
                  </a:lnTo>
                  <a:lnTo>
                    <a:pt x="320" y="178"/>
                  </a:lnTo>
                  <a:lnTo>
                    <a:pt x="313" y="201"/>
                  </a:lnTo>
                  <a:lnTo>
                    <a:pt x="307" y="223"/>
                  </a:lnTo>
                  <a:lnTo>
                    <a:pt x="302" y="243"/>
                  </a:lnTo>
                  <a:lnTo>
                    <a:pt x="299" y="261"/>
                  </a:lnTo>
                  <a:lnTo>
                    <a:pt x="297" y="279"/>
                  </a:lnTo>
                  <a:lnTo>
                    <a:pt x="294" y="293"/>
                  </a:lnTo>
                  <a:lnTo>
                    <a:pt x="294" y="321"/>
                  </a:lnTo>
                  <a:lnTo>
                    <a:pt x="296" y="342"/>
                  </a:lnTo>
                  <a:lnTo>
                    <a:pt x="298" y="357"/>
                  </a:lnTo>
                  <a:lnTo>
                    <a:pt x="301" y="369"/>
                  </a:lnTo>
                  <a:lnTo>
                    <a:pt x="301" y="369"/>
                  </a:lnTo>
                  <a:lnTo>
                    <a:pt x="311" y="369"/>
                  </a:lnTo>
                  <a:lnTo>
                    <a:pt x="322" y="370"/>
                  </a:lnTo>
                  <a:lnTo>
                    <a:pt x="337" y="373"/>
                  </a:lnTo>
                  <a:lnTo>
                    <a:pt x="354" y="378"/>
                  </a:lnTo>
                  <a:lnTo>
                    <a:pt x="372" y="385"/>
                  </a:lnTo>
                  <a:lnTo>
                    <a:pt x="393" y="394"/>
                  </a:lnTo>
                  <a:lnTo>
                    <a:pt x="416" y="406"/>
                  </a:lnTo>
                  <a:lnTo>
                    <a:pt x="427" y="413"/>
                  </a:lnTo>
                  <a:lnTo>
                    <a:pt x="437" y="422"/>
                  </a:lnTo>
                  <a:lnTo>
                    <a:pt x="448" y="432"/>
                  </a:lnTo>
                  <a:lnTo>
                    <a:pt x="459" y="442"/>
                  </a:lnTo>
                  <a:lnTo>
                    <a:pt x="469" y="453"/>
                  </a:lnTo>
                  <a:lnTo>
                    <a:pt x="479" y="467"/>
                  </a:lnTo>
                  <a:lnTo>
                    <a:pt x="489" y="480"/>
                  </a:lnTo>
                  <a:lnTo>
                    <a:pt x="497" y="495"/>
                  </a:lnTo>
                  <a:lnTo>
                    <a:pt x="506" y="511"/>
                  </a:lnTo>
                  <a:lnTo>
                    <a:pt x="513" y="530"/>
                  </a:lnTo>
                  <a:lnTo>
                    <a:pt x="521" y="548"/>
                  </a:lnTo>
                  <a:lnTo>
                    <a:pt x="527" y="569"/>
                  </a:lnTo>
                  <a:lnTo>
                    <a:pt x="532" y="592"/>
                  </a:lnTo>
                  <a:lnTo>
                    <a:pt x="536" y="615"/>
                  </a:lnTo>
                  <a:lnTo>
                    <a:pt x="539" y="640"/>
                  </a:lnTo>
                  <a:lnTo>
                    <a:pt x="542" y="667"/>
                  </a:lnTo>
                  <a:lnTo>
                    <a:pt x="475" y="667"/>
                  </a:lnTo>
                  <a:lnTo>
                    <a:pt x="475" y="667"/>
                  </a:lnTo>
                  <a:lnTo>
                    <a:pt x="474" y="656"/>
                  </a:lnTo>
                  <a:lnTo>
                    <a:pt x="468" y="627"/>
                  </a:lnTo>
                  <a:lnTo>
                    <a:pt x="463" y="608"/>
                  </a:lnTo>
                  <a:lnTo>
                    <a:pt x="457" y="587"/>
                  </a:lnTo>
                  <a:lnTo>
                    <a:pt x="448" y="563"/>
                  </a:lnTo>
                  <a:lnTo>
                    <a:pt x="438" y="540"/>
                  </a:lnTo>
                  <a:lnTo>
                    <a:pt x="426" y="517"/>
                  </a:lnTo>
                  <a:lnTo>
                    <a:pt x="418" y="505"/>
                  </a:lnTo>
                  <a:lnTo>
                    <a:pt x="410" y="495"/>
                  </a:lnTo>
                  <a:lnTo>
                    <a:pt x="401" y="484"/>
                  </a:lnTo>
                  <a:lnTo>
                    <a:pt x="392" y="474"/>
                  </a:lnTo>
                  <a:lnTo>
                    <a:pt x="382" y="465"/>
                  </a:lnTo>
                  <a:lnTo>
                    <a:pt x="371" y="457"/>
                  </a:lnTo>
                  <a:lnTo>
                    <a:pt x="360" y="449"/>
                  </a:lnTo>
                  <a:lnTo>
                    <a:pt x="348" y="442"/>
                  </a:lnTo>
                  <a:lnTo>
                    <a:pt x="334" y="437"/>
                  </a:lnTo>
                  <a:lnTo>
                    <a:pt x="319" y="432"/>
                  </a:lnTo>
                  <a:lnTo>
                    <a:pt x="304" y="428"/>
                  </a:lnTo>
                  <a:lnTo>
                    <a:pt x="289" y="427"/>
                  </a:lnTo>
                  <a:lnTo>
                    <a:pt x="272" y="427"/>
                  </a:lnTo>
                  <a:lnTo>
                    <a:pt x="255" y="427"/>
                  </a:lnTo>
                  <a:lnTo>
                    <a:pt x="255" y="427"/>
                  </a:lnTo>
                  <a:lnTo>
                    <a:pt x="240" y="430"/>
                  </a:lnTo>
                  <a:lnTo>
                    <a:pt x="226" y="433"/>
                  </a:lnTo>
                  <a:lnTo>
                    <a:pt x="214" y="437"/>
                  </a:lnTo>
                  <a:lnTo>
                    <a:pt x="202" y="443"/>
                  </a:lnTo>
                  <a:lnTo>
                    <a:pt x="190" y="449"/>
                  </a:lnTo>
                  <a:lnTo>
                    <a:pt x="179" y="456"/>
                  </a:lnTo>
                  <a:lnTo>
                    <a:pt x="169" y="463"/>
                  </a:lnTo>
                  <a:lnTo>
                    <a:pt x="161" y="472"/>
                  </a:lnTo>
                  <a:lnTo>
                    <a:pt x="152" y="481"/>
                  </a:lnTo>
                  <a:lnTo>
                    <a:pt x="143" y="490"/>
                  </a:lnTo>
                  <a:lnTo>
                    <a:pt x="129" y="511"/>
                  </a:lnTo>
                  <a:lnTo>
                    <a:pt x="116" y="532"/>
                  </a:lnTo>
                  <a:lnTo>
                    <a:pt x="106" y="553"/>
                  </a:lnTo>
                  <a:lnTo>
                    <a:pt x="98" y="576"/>
                  </a:lnTo>
                  <a:lnTo>
                    <a:pt x="92" y="595"/>
                  </a:lnTo>
                  <a:lnTo>
                    <a:pt x="85" y="615"/>
                  </a:lnTo>
                  <a:lnTo>
                    <a:pt x="82" y="632"/>
                  </a:lnTo>
                  <a:lnTo>
                    <a:pt x="77" y="658"/>
                  </a:lnTo>
                  <a:lnTo>
                    <a:pt x="75" y="667"/>
                  </a:lnTo>
                  <a:lnTo>
                    <a:pt x="0" y="667"/>
                  </a:lnTo>
                  <a:lnTo>
                    <a:pt x="0" y="667"/>
                  </a:lnTo>
                  <a:lnTo>
                    <a:pt x="1" y="655"/>
                  </a:lnTo>
                  <a:lnTo>
                    <a:pt x="9" y="621"/>
                  </a:lnTo>
                  <a:lnTo>
                    <a:pt x="15" y="598"/>
                  </a:lnTo>
                  <a:lnTo>
                    <a:pt x="22" y="573"/>
                  </a:lnTo>
                  <a:lnTo>
                    <a:pt x="31" y="546"/>
                  </a:lnTo>
                  <a:lnTo>
                    <a:pt x="42" y="519"/>
                  </a:lnTo>
                  <a:lnTo>
                    <a:pt x="56" y="490"/>
                  </a:lnTo>
                  <a:lnTo>
                    <a:pt x="72" y="463"/>
                  </a:lnTo>
                  <a:lnTo>
                    <a:pt x="82" y="451"/>
                  </a:lnTo>
                  <a:lnTo>
                    <a:pt x="90" y="438"/>
                  </a:lnTo>
                  <a:lnTo>
                    <a:pt x="101" y="426"/>
                  </a:lnTo>
                  <a:lnTo>
                    <a:pt x="113" y="415"/>
                  </a:lnTo>
                  <a:lnTo>
                    <a:pt x="124" y="405"/>
                  </a:lnTo>
                  <a:lnTo>
                    <a:pt x="136" y="396"/>
                  </a:lnTo>
                  <a:lnTo>
                    <a:pt x="150" y="387"/>
                  </a:lnTo>
                  <a:lnTo>
                    <a:pt x="163" y="381"/>
                  </a:lnTo>
                  <a:lnTo>
                    <a:pt x="178" y="376"/>
                  </a:lnTo>
                  <a:lnTo>
                    <a:pt x="193" y="371"/>
                  </a:lnTo>
                  <a:lnTo>
                    <a:pt x="210" y="369"/>
                  </a:lnTo>
                  <a:lnTo>
                    <a:pt x="228" y="368"/>
                  </a:lnTo>
                  <a:lnTo>
                    <a:pt x="228" y="368"/>
                  </a:lnTo>
                  <a:lnTo>
                    <a:pt x="226" y="352"/>
                  </a:lnTo>
                  <a:lnTo>
                    <a:pt x="228" y="333"/>
                  </a:lnTo>
                  <a:lnTo>
                    <a:pt x="229" y="308"/>
                  </a:lnTo>
                  <a:lnTo>
                    <a:pt x="233" y="280"/>
                  </a:lnTo>
                  <a:lnTo>
                    <a:pt x="239" y="248"/>
                  </a:lnTo>
                  <a:lnTo>
                    <a:pt x="246" y="213"/>
                  </a:lnTo>
                  <a:lnTo>
                    <a:pt x="252" y="196"/>
                  </a:lnTo>
                  <a:lnTo>
                    <a:pt x="259" y="178"/>
                  </a:lnTo>
                  <a:lnTo>
                    <a:pt x="266" y="161"/>
                  </a:lnTo>
                  <a:lnTo>
                    <a:pt x="275" y="144"/>
                  </a:lnTo>
                  <a:lnTo>
                    <a:pt x="285" y="126"/>
                  </a:lnTo>
                  <a:lnTo>
                    <a:pt x="294" y="109"/>
                  </a:lnTo>
                  <a:lnTo>
                    <a:pt x="307" y="94"/>
                  </a:lnTo>
                  <a:lnTo>
                    <a:pt x="320" y="78"/>
                  </a:lnTo>
                  <a:lnTo>
                    <a:pt x="335" y="65"/>
                  </a:lnTo>
                  <a:lnTo>
                    <a:pt x="351" y="51"/>
                  </a:lnTo>
                  <a:lnTo>
                    <a:pt x="369" y="39"/>
                  </a:lnTo>
                  <a:lnTo>
                    <a:pt x="388" y="29"/>
                  </a:lnTo>
                  <a:lnTo>
                    <a:pt x="410" y="19"/>
                  </a:lnTo>
                  <a:lnTo>
                    <a:pt x="432" y="11"/>
                  </a:lnTo>
                  <a:lnTo>
                    <a:pt x="457" y="5"/>
                  </a:lnTo>
                  <a:lnTo>
                    <a:pt x="483" y="1"/>
                  </a:lnTo>
                  <a:lnTo>
                    <a:pt x="511" y="0"/>
                  </a:lnTo>
                  <a:lnTo>
                    <a:pt x="542" y="0"/>
                  </a:lnTo>
                  <a:lnTo>
                    <a:pt x="494"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6" name="Freeform 36"/>
            <p:cNvSpPr/>
            <p:nvPr/>
          </p:nvSpPr>
          <p:spPr bwMode="auto">
            <a:xfrm>
              <a:off x="1822450" y="5432425"/>
              <a:ext cx="146050" cy="450850"/>
            </a:xfrm>
            <a:custGeom>
              <a:avLst/>
              <a:gdLst>
                <a:gd name="T0" fmla="*/ 24 w 275"/>
                <a:gd name="T1" fmla="*/ 0 h 852"/>
                <a:gd name="T2" fmla="*/ 15 w 275"/>
                <a:gd name="T3" fmla="*/ 66 h 852"/>
                <a:gd name="T4" fmla="*/ 5 w 275"/>
                <a:gd name="T5" fmla="*/ 180 h 852"/>
                <a:gd name="T6" fmla="*/ 0 w 275"/>
                <a:gd name="T7" fmla="*/ 276 h 852"/>
                <a:gd name="T8" fmla="*/ 1 w 275"/>
                <a:gd name="T9" fmla="*/ 379 h 852"/>
                <a:gd name="T10" fmla="*/ 11 w 275"/>
                <a:gd name="T11" fmla="*/ 482 h 852"/>
                <a:gd name="T12" fmla="*/ 20 w 275"/>
                <a:gd name="T13" fmla="*/ 531 h 852"/>
                <a:gd name="T14" fmla="*/ 31 w 275"/>
                <a:gd name="T15" fmla="*/ 579 h 852"/>
                <a:gd name="T16" fmla="*/ 46 w 275"/>
                <a:gd name="T17" fmla="*/ 624 h 852"/>
                <a:gd name="T18" fmla="*/ 57 w 275"/>
                <a:gd name="T19" fmla="*/ 650 h 852"/>
                <a:gd name="T20" fmla="*/ 79 w 275"/>
                <a:gd name="T21" fmla="*/ 694 h 852"/>
                <a:gd name="T22" fmla="*/ 100 w 275"/>
                <a:gd name="T23" fmla="*/ 729 h 852"/>
                <a:gd name="T24" fmla="*/ 120 w 275"/>
                <a:gd name="T25" fmla="*/ 755 h 852"/>
                <a:gd name="T26" fmla="*/ 145 w 275"/>
                <a:gd name="T27" fmla="*/ 780 h 852"/>
                <a:gd name="T28" fmla="*/ 165 w 275"/>
                <a:gd name="T29" fmla="*/ 793 h 852"/>
                <a:gd name="T30" fmla="*/ 168 w 275"/>
                <a:gd name="T31" fmla="*/ 795 h 852"/>
                <a:gd name="T32" fmla="*/ 175 w 275"/>
                <a:gd name="T33" fmla="*/ 812 h 852"/>
                <a:gd name="T34" fmla="*/ 188 w 275"/>
                <a:gd name="T35" fmla="*/ 833 h 852"/>
                <a:gd name="T36" fmla="*/ 198 w 275"/>
                <a:gd name="T37" fmla="*/ 842 h 852"/>
                <a:gd name="T38" fmla="*/ 212 w 275"/>
                <a:gd name="T39" fmla="*/ 849 h 852"/>
                <a:gd name="T40" fmla="*/ 228 w 275"/>
                <a:gd name="T41" fmla="*/ 852 h 852"/>
                <a:gd name="T42" fmla="*/ 237 w 275"/>
                <a:gd name="T43" fmla="*/ 850 h 852"/>
                <a:gd name="T44" fmla="*/ 250 w 275"/>
                <a:gd name="T45" fmla="*/ 845 h 852"/>
                <a:gd name="T46" fmla="*/ 261 w 275"/>
                <a:gd name="T47" fmla="*/ 837 h 852"/>
                <a:gd name="T48" fmla="*/ 269 w 275"/>
                <a:gd name="T49" fmla="*/ 824 h 852"/>
                <a:gd name="T50" fmla="*/ 274 w 275"/>
                <a:gd name="T51" fmla="*/ 811 h 852"/>
                <a:gd name="T52" fmla="*/ 275 w 275"/>
                <a:gd name="T53" fmla="*/ 788 h 852"/>
                <a:gd name="T54" fmla="*/ 271 w 275"/>
                <a:gd name="T55" fmla="*/ 775 h 852"/>
                <a:gd name="T56" fmla="*/ 266 w 275"/>
                <a:gd name="T57" fmla="*/ 762 h 852"/>
                <a:gd name="T58" fmla="*/ 261 w 275"/>
                <a:gd name="T59" fmla="*/ 757 h 852"/>
                <a:gd name="T60" fmla="*/ 248 w 275"/>
                <a:gd name="T61" fmla="*/ 748 h 852"/>
                <a:gd name="T62" fmla="*/ 229 w 275"/>
                <a:gd name="T63" fmla="*/ 741 h 852"/>
                <a:gd name="T64" fmla="*/ 211 w 275"/>
                <a:gd name="T65" fmla="*/ 740 h 852"/>
                <a:gd name="T66" fmla="*/ 202 w 275"/>
                <a:gd name="T67" fmla="*/ 741 h 852"/>
                <a:gd name="T68" fmla="*/ 189 w 275"/>
                <a:gd name="T69" fmla="*/ 748 h 852"/>
                <a:gd name="T70" fmla="*/ 181 w 275"/>
                <a:gd name="T71" fmla="*/ 757 h 852"/>
                <a:gd name="T72" fmla="*/ 173 w 275"/>
                <a:gd name="T73" fmla="*/ 769 h 852"/>
                <a:gd name="T74" fmla="*/ 165 w 275"/>
                <a:gd name="T75" fmla="*/ 764 h 852"/>
                <a:gd name="T76" fmla="*/ 141 w 275"/>
                <a:gd name="T77" fmla="*/ 745 h 852"/>
                <a:gd name="T78" fmla="*/ 119 w 275"/>
                <a:gd name="T79" fmla="*/ 719 h 852"/>
                <a:gd name="T80" fmla="*/ 102 w 275"/>
                <a:gd name="T81" fmla="*/ 694 h 852"/>
                <a:gd name="T82" fmla="*/ 86 w 275"/>
                <a:gd name="T83" fmla="*/ 662 h 852"/>
                <a:gd name="T84" fmla="*/ 69 w 275"/>
                <a:gd name="T85" fmla="*/ 623 h 852"/>
                <a:gd name="T86" fmla="*/ 56 w 275"/>
                <a:gd name="T87" fmla="*/ 574 h 852"/>
                <a:gd name="T88" fmla="*/ 43 w 275"/>
                <a:gd name="T89" fmla="*/ 517 h 852"/>
                <a:gd name="T90" fmla="*/ 34 w 275"/>
                <a:gd name="T91" fmla="*/ 449 h 852"/>
                <a:gd name="T92" fmla="*/ 29 w 275"/>
                <a:gd name="T93" fmla="*/ 371 h 852"/>
                <a:gd name="T94" fmla="*/ 27 w 275"/>
                <a:gd name="T95" fmla="*/ 281 h 852"/>
                <a:gd name="T96" fmla="*/ 32 w 275"/>
                <a:gd name="T97" fmla="*/ 180 h 852"/>
                <a:gd name="T98" fmla="*/ 43 w 275"/>
                <a:gd name="T99" fmla="*/ 63 h 852"/>
                <a:gd name="T100" fmla="*/ 24 w 275"/>
                <a:gd name="T101"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2">
                  <a:moveTo>
                    <a:pt x="24" y="0"/>
                  </a:moveTo>
                  <a:lnTo>
                    <a:pt x="24" y="0"/>
                  </a:lnTo>
                  <a:lnTo>
                    <a:pt x="21" y="18"/>
                  </a:lnTo>
                  <a:lnTo>
                    <a:pt x="15" y="66"/>
                  </a:lnTo>
                  <a:lnTo>
                    <a:pt x="8" y="138"/>
                  </a:lnTo>
                  <a:lnTo>
                    <a:pt x="5" y="180"/>
                  </a:lnTo>
                  <a:lnTo>
                    <a:pt x="1" y="227"/>
                  </a:lnTo>
                  <a:lnTo>
                    <a:pt x="0" y="276"/>
                  </a:lnTo>
                  <a:lnTo>
                    <a:pt x="0" y="327"/>
                  </a:lnTo>
                  <a:lnTo>
                    <a:pt x="1" y="379"/>
                  </a:lnTo>
                  <a:lnTo>
                    <a:pt x="5" y="431"/>
                  </a:lnTo>
                  <a:lnTo>
                    <a:pt x="11" y="482"/>
                  </a:lnTo>
                  <a:lnTo>
                    <a:pt x="15" y="508"/>
                  </a:lnTo>
                  <a:lnTo>
                    <a:pt x="20" y="531"/>
                  </a:lnTo>
                  <a:lnTo>
                    <a:pt x="25" y="556"/>
                  </a:lnTo>
                  <a:lnTo>
                    <a:pt x="31" y="579"/>
                  </a:lnTo>
                  <a:lnTo>
                    <a:pt x="39" y="602"/>
                  </a:lnTo>
                  <a:lnTo>
                    <a:pt x="46" y="624"/>
                  </a:lnTo>
                  <a:lnTo>
                    <a:pt x="46" y="624"/>
                  </a:lnTo>
                  <a:lnTo>
                    <a:pt x="57" y="650"/>
                  </a:lnTo>
                  <a:lnTo>
                    <a:pt x="68" y="673"/>
                  </a:lnTo>
                  <a:lnTo>
                    <a:pt x="79" y="694"/>
                  </a:lnTo>
                  <a:lnTo>
                    <a:pt x="91" y="713"/>
                  </a:lnTo>
                  <a:lnTo>
                    <a:pt x="100" y="729"/>
                  </a:lnTo>
                  <a:lnTo>
                    <a:pt x="110" y="744"/>
                  </a:lnTo>
                  <a:lnTo>
                    <a:pt x="120" y="755"/>
                  </a:lnTo>
                  <a:lnTo>
                    <a:pt x="129" y="765"/>
                  </a:lnTo>
                  <a:lnTo>
                    <a:pt x="145" y="780"/>
                  </a:lnTo>
                  <a:lnTo>
                    <a:pt x="157" y="788"/>
                  </a:lnTo>
                  <a:lnTo>
                    <a:pt x="165" y="793"/>
                  </a:lnTo>
                  <a:lnTo>
                    <a:pt x="168" y="795"/>
                  </a:lnTo>
                  <a:lnTo>
                    <a:pt x="168" y="795"/>
                  </a:lnTo>
                  <a:lnTo>
                    <a:pt x="171" y="803"/>
                  </a:lnTo>
                  <a:lnTo>
                    <a:pt x="175" y="812"/>
                  </a:lnTo>
                  <a:lnTo>
                    <a:pt x="180" y="823"/>
                  </a:lnTo>
                  <a:lnTo>
                    <a:pt x="188" y="833"/>
                  </a:lnTo>
                  <a:lnTo>
                    <a:pt x="193" y="838"/>
                  </a:lnTo>
                  <a:lnTo>
                    <a:pt x="198" y="842"/>
                  </a:lnTo>
                  <a:lnTo>
                    <a:pt x="204" y="845"/>
                  </a:lnTo>
                  <a:lnTo>
                    <a:pt x="212" y="849"/>
                  </a:lnTo>
                  <a:lnTo>
                    <a:pt x="219" y="850"/>
                  </a:lnTo>
                  <a:lnTo>
                    <a:pt x="228" y="852"/>
                  </a:lnTo>
                  <a:lnTo>
                    <a:pt x="228" y="852"/>
                  </a:lnTo>
                  <a:lnTo>
                    <a:pt x="237" y="850"/>
                  </a:lnTo>
                  <a:lnTo>
                    <a:pt x="244" y="849"/>
                  </a:lnTo>
                  <a:lnTo>
                    <a:pt x="250" y="845"/>
                  </a:lnTo>
                  <a:lnTo>
                    <a:pt x="256" y="842"/>
                  </a:lnTo>
                  <a:lnTo>
                    <a:pt x="261" y="837"/>
                  </a:lnTo>
                  <a:lnTo>
                    <a:pt x="265" y="830"/>
                  </a:lnTo>
                  <a:lnTo>
                    <a:pt x="269" y="824"/>
                  </a:lnTo>
                  <a:lnTo>
                    <a:pt x="271" y="818"/>
                  </a:lnTo>
                  <a:lnTo>
                    <a:pt x="274" y="811"/>
                  </a:lnTo>
                  <a:lnTo>
                    <a:pt x="275" y="803"/>
                  </a:lnTo>
                  <a:lnTo>
                    <a:pt x="275" y="788"/>
                  </a:lnTo>
                  <a:lnTo>
                    <a:pt x="274" y="782"/>
                  </a:lnTo>
                  <a:lnTo>
                    <a:pt x="271" y="775"/>
                  </a:lnTo>
                  <a:lnTo>
                    <a:pt x="269" y="769"/>
                  </a:lnTo>
                  <a:lnTo>
                    <a:pt x="266" y="762"/>
                  </a:lnTo>
                  <a:lnTo>
                    <a:pt x="266" y="762"/>
                  </a:lnTo>
                  <a:lnTo>
                    <a:pt x="261" y="757"/>
                  </a:lnTo>
                  <a:lnTo>
                    <a:pt x="255" y="753"/>
                  </a:lnTo>
                  <a:lnTo>
                    <a:pt x="248" y="748"/>
                  </a:lnTo>
                  <a:lnTo>
                    <a:pt x="239" y="744"/>
                  </a:lnTo>
                  <a:lnTo>
                    <a:pt x="229" y="741"/>
                  </a:lnTo>
                  <a:lnTo>
                    <a:pt x="220" y="740"/>
                  </a:lnTo>
                  <a:lnTo>
                    <a:pt x="211" y="740"/>
                  </a:lnTo>
                  <a:lnTo>
                    <a:pt x="202" y="741"/>
                  </a:lnTo>
                  <a:lnTo>
                    <a:pt x="202" y="741"/>
                  </a:lnTo>
                  <a:lnTo>
                    <a:pt x="196" y="744"/>
                  </a:lnTo>
                  <a:lnTo>
                    <a:pt x="189" y="748"/>
                  </a:lnTo>
                  <a:lnTo>
                    <a:pt x="186" y="753"/>
                  </a:lnTo>
                  <a:lnTo>
                    <a:pt x="181" y="757"/>
                  </a:lnTo>
                  <a:lnTo>
                    <a:pt x="176" y="765"/>
                  </a:lnTo>
                  <a:lnTo>
                    <a:pt x="173" y="769"/>
                  </a:lnTo>
                  <a:lnTo>
                    <a:pt x="173" y="769"/>
                  </a:lnTo>
                  <a:lnTo>
                    <a:pt x="165" y="764"/>
                  </a:lnTo>
                  <a:lnTo>
                    <a:pt x="155" y="756"/>
                  </a:lnTo>
                  <a:lnTo>
                    <a:pt x="141" y="745"/>
                  </a:lnTo>
                  <a:lnTo>
                    <a:pt x="126" y="729"/>
                  </a:lnTo>
                  <a:lnTo>
                    <a:pt x="119" y="719"/>
                  </a:lnTo>
                  <a:lnTo>
                    <a:pt x="110" y="708"/>
                  </a:lnTo>
                  <a:lnTo>
                    <a:pt x="102" y="694"/>
                  </a:lnTo>
                  <a:lnTo>
                    <a:pt x="94" y="680"/>
                  </a:lnTo>
                  <a:lnTo>
                    <a:pt x="86" y="662"/>
                  </a:lnTo>
                  <a:lnTo>
                    <a:pt x="77" y="644"/>
                  </a:lnTo>
                  <a:lnTo>
                    <a:pt x="69" y="623"/>
                  </a:lnTo>
                  <a:lnTo>
                    <a:pt x="62" y="599"/>
                  </a:lnTo>
                  <a:lnTo>
                    <a:pt x="56" y="574"/>
                  </a:lnTo>
                  <a:lnTo>
                    <a:pt x="48" y="547"/>
                  </a:lnTo>
                  <a:lnTo>
                    <a:pt x="43" y="517"/>
                  </a:lnTo>
                  <a:lnTo>
                    <a:pt x="39" y="485"/>
                  </a:lnTo>
                  <a:lnTo>
                    <a:pt x="34" y="449"/>
                  </a:lnTo>
                  <a:lnTo>
                    <a:pt x="31" y="412"/>
                  </a:lnTo>
                  <a:lnTo>
                    <a:pt x="29" y="371"/>
                  </a:lnTo>
                  <a:lnTo>
                    <a:pt x="27" y="328"/>
                  </a:lnTo>
                  <a:lnTo>
                    <a:pt x="27" y="281"/>
                  </a:lnTo>
                  <a:lnTo>
                    <a:pt x="30" y="232"/>
                  </a:lnTo>
                  <a:lnTo>
                    <a:pt x="32" y="180"/>
                  </a:lnTo>
                  <a:lnTo>
                    <a:pt x="37" y="123"/>
                  </a:lnTo>
                  <a:lnTo>
                    <a:pt x="43" y="63"/>
                  </a:lnTo>
                  <a:lnTo>
                    <a:pt x="51" y="2"/>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7" name="Freeform 37"/>
            <p:cNvSpPr/>
            <p:nvPr/>
          </p:nvSpPr>
          <p:spPr bwMode="auto">
            <a:xfrm>
              <a:off x="1882775" y="5430838"/>
              <a:ext cx="217488" cy="366713"/>
            </a:xfrm>
            <a:custGeom>
              <a:avLst/>
              <a:gdLst>
                <a:gd name="T0" fmla="*/ 412 w 412"/>
                <a:gd name="T1" fmla="*/ 0 h 692"/>
                <a:gd name="T2" fmla="*/ 411 w 412"/>
                <a:gd name="T3" fmla="*/ 55 h 692"/>
                <a:gd name="T4" fmla="*/ 401 w 412"/>
                <a:gd name="T5" fmla="*/ 150 h 692"/>
                <a:gd name="T6" fmla="*/ 388 w 412"/>
                <a:gd name="T7" fmla="*/ 230 h 692"/>
                <a:gd name="T8" fmla="*/ 370 w 412"/>
                <a:gd name="T9" fmla="*/ 317 h 692"/>
                <a:gd name="T10" fmla="*/ 344 w 412"/>
                <a:gd name="T11" fmla="*/ 406 h 692"/>
                <a:gd name="T12" fmla="*/ 317 w 412"/>
                <a:gd name="T13" fmla="*/ 471 h 692"/>
                <a:gd name="T14" fmla="*/ 297 w 412"/>
                <a:gd name="T15" fmla="*/ 514 h 692"/>
                <a:gd name="T16" fmla="*/ 284 w 412"/>
                <a:gd name="T17" fmla="*/ 533 h 692"/>
                <a:gd name="T18" fmla="*/ 248 w 412"/>
                <a:gd name="T19" fmla="*/ 585 h 692"/>
                <a:gd name="T20" fmla="*/ 215 w 412"/>
                <a:gd name="T21" fmla="*/ 621 h 692"/>
                <a:gd name="T22" fmla="*/ 184 w 412"/>
                <a:gd name="T23" fmla="*/ 643 h 692"/>
                <a:gd name="T24" fmla="*/ 157 w 412"/>
                <a:gd name="T25" fmla="*/ 656 h 692"/>
                <a:gd name="T26" fmla="*/ 133 w 412"/>
                <a:gd name="T27" fmla="*/ 661 h 692"/>
                <a:gd name="T28" fmla="*/ 116 w 412"/>
                <a:gd name="T29" fmla="*/ 661 h 692"/>
                <a:gd name="T30" fmla="*/ 101 w 412"/>
                <a:gd name="T31" fmla="*/ 657 h 692"/>
                <a:gd name="T32" fmla="*/ 98 w 412"/>
                <a:gd name="T33" fmla="*/ 663 h 692"/>
                <a:gd name="T34" fmla="*/ 86 w 412"/>
                <a:gd name="T35" fmla="*/ 677 h 692"/>
                <a:gd name="T36" fmla="*/ 72 w 412"/>
                <a:gd name="T37" fmla="*/ 687 h 692"/>
                <a:gd name="T38" fmla="*/ 59 w 412"/>
                <a:gd name="T39" fmla="*/ 690 h 692"/>
                <a:gd name="T40" fmla="*/ 44 w 412"/>
                <a:gd name="T41" fmla="*/ 692 h 692"/>
                <a:gd name="T42" fmla="*/ 36 w 412"/>
                <a:gd name="T43" fmla="*/ 690 h 692"/>
                <a:gd name="T44" fmla="*/ 21 w 412"/>
                <a:gd name="T45" fmla="*/ 684 h 692"/>
                <a:gd name="T46" fmla="*/ 11 w 412"/>
                <a:gd name="T47" fmla="*/ 674 h 692"/>
                <a:gd name="T48" fmla="*/ 3 w 412"/>
                <a:gd name="T49" fmla="*/ 662 h 692"/>
                <a:gd name="T50" fmla="*/ 0 w 412"/>
                <a:gd name="T51" fmla="*/ 648 h 692"/>
                <a:gd name="T52" fmla="*/ 1 w 412"/>
                <a:gd name="T53" fmla="*/ 634 h 692"/>
                <a:gd name="T54" fmla="*/ 6 w 412"/>
                <a:gd name="T55" fmla="*/ 613 h 692"/>
                <a:gd name="T56" fmla="*/ 13 w 412"/>
                <a:gd name="T57" fmla="*/ 600 h 692"/>
                <a:gd name="T58" fmla="*/ 17 w 412"/>
                <a:gd name="T59" fmla="*/ 595 h 692"/>
                <a:gd name="T60" fmla="*/ 31 w 412"/>
                <a:gd name="T61" fmla="*/ 588 h 692"/>
                <a:gd name="T62" fmla="*/ 48 w 412"/>
                <a:gd name="T63" fmla="*/ 583 h 692"/>
                <a:gd name="T64" fmla="*/ 67 w 412"/>
                <a:gd name="T65" fmla="*/ 583 h 692"/>
                <a:gd name="T66" fmla="*/ 84 w 412"/>
                <a:gd name="T67" fmla="*/ 589 h 692"/>
                <a:gd name="T68" fmla="*/ 90 w 412"/>
                <a:gd name="T69" fmla="*/ 593 h 692"/>
                <a:gd name="T70" fmla="*/ 98 w 412"/>
                <a:gd name="T71" fmla="*/ 605 h 692"/>
                <a:gd name="T72" fmla="*/ 102 w 412"/>
                <a:gd name="T73" fmla="*/ 625 h 692"/>
                <a:gd name="T74" fmla="*/ 102 w 412"/>
                <a:gd name="T75" fmla="*/ 630 h 692"/>
                <a:gd name="T76" fmla="*/ 125 w 412"/>
                <a:gd name="T77" fmla="*/ 631 h 692"/>
                <a:gd name="T78" fmla="*/ 148 w 412"/>
                <a:gd name="T79" fmla="*/ 627 h 692"/>
                <a:gd name="T80" fmla="*/ 168 w 412"/>
                <a:gd name="T81" fmla="*/ 620 h 692"/>
                <a:gd name="T82" fmla="*/ 190 w 412"/>
                <a:gd name="T83" fmla="*/ 606 h 692"/>
                <a:gd name="T84" fmla="*/ 213 w 412"/>
                <a:gd name="T85" fmla="*/ 588 h 692"/>
                <a:gd name="T86" fmla="*/ 237 w 412"/>
                <a:gd name="T87" fmla="*/ 562 h 692"/>
                <a:gd name="T88" fmla="*/ 262 w 412"/>
                <a:gd name="T89" fmla="*/ 526 h 692"/>
                <a:gd name="T90" fmla="*/ 286 w 412"/>
                <a:gd name="T91" fmla="*/ 481 h 692"/>
                <a:gd name="T92" fmla="*/ 309 w 412"/>
                <a:gd name="T93" fmla="*/ 424 h 692"/>
                <a:gd name="T94" fmla="*/ 331 w 412"/>
                <a:gd name="T95" fmla="*/ 355 h 692"/>
                <a:gd name="T96" fmla="*/ 351 w 412"/>
                <a:gd name="T97" fmla="*/ 274 h 692"/>
                <a:gd name="T98" fmla="*/ 369 w 412"/>
                <a:gd name="T99" fmla="*/ 177 h 692"/>
                <a:gd name="T100" fmla="*/ 383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11" y="55"/>
                  </a:lnTo>
                  <a:lnTo>
                    <a:pt x="406" y="114"/>
                  </a:lnTo>
                  <a:lnTo>
                    <a:pt x="401" y="150"/>
                  </a:lnTo>
                  <a:lnTo>
                    <a:pt x="396" y="188"/>
                  </a:lnTo>
                  <a:lnTo>
                    <a:pt x="388" y="230"/>
                  </a:lnTo>
                  <a:lnTo>
                    <a:pt x="381" y="272"/>
                  </a:lnTo>
                  <a:lnTo>
                    <a:pt x="370" y="317"/>
                  </a:lnTo>
                  <a:lnTo>
                    <a:pt x="357" y="361"/>
                  </a:lnTo>
                  <a:lnTo>
                    <a:pt x="344" y="406"/>
                  </a:lnTo>
                  <a:lnTo>
                    <a:pt x="326" y="450"/>
                  </a:lnTo>
                  <a:lnTo>
                    <a:pt x="317" y="471"/>
                  </a:lnTo>
                  <a:lnTo>
                    <a:pt x="307" y="492"/>
                  </a:lnTo>
                  <a:lnTo>
                    <a:pt x="297" y="514"/>
                  </a:lnTo>
                  <a:lnTo>
                    <a:pt x="284" y="533"/>
                  </a:lnTo>
                  <a:lnTo>
                    <a:pt x="284" y="533"/>
                  </a:lnTo>
                  <a:lnTo>
                    <a:pt x="267" y="562"/>
                  </a:lnTo>
                  <a:lnTo>
                    <a:pt x="248" y="585"/>
                  </a:lnTo>
                  <a:lnTo>
                    <a:pt x="231" y="605"/>
                  </a:lnTo>
                  <a:lnTo>
                    <a:pt x="215" y="621"/>
                  </a:lnTo>
                  <a:lnTo>
                    <a:pt x="199" y="634"/>
                  </a:lnTo>
                  <a:lnTo>
                    <a:pt x="184" y="643"/>
                  </a:lnTo>
                  <a:lnTo>
                    <a:pt x="169" y="651"/>
                  </a:lnTo>
                  <a:lnTo>
                    <a:pt x="157" y="656"/>
                  </a:lnTo>
                  <a:lnTo>
                    <a:pt x="145" y="660"/>
                  </a:lnTo>
                  <a:lnTo>
                    <a:pt x="133" y="661"/>
                  </a:lnTo>
                  <a:lnTo>
                    <a:pt x="124" y="661"/>
                  </a:lnTo>
                  <a:lnTo>
                    <a:pt x="116" y="661"/>
                  </a:lnTo>
                  <a:lnTo>
                    <a:pt x="105" y="658"/>
                  </a:lnTo>
                  <a:lnTo>
                    <a:pt x="101" y="657"/>
                  </a:lnTo>
                  <a:lnTo>
                    <a:pt x="101" y="657"/>
                  </a:lnTo>
                  <a:lnTo>
                    <a:pt x="98" y="663"/>
                  </a:lnTo>
                  <a:lnTo>
                    <a:pt x="93" y="671"/>
                  </a:lnTo>
                  <a:lnTo>
                    <a:pt x="86" y="677"/>
                  </a:lnTo>
                  <a:lnTo>
                    <a:pt x="76" y="684"/>
                  </a:lnTo>
                  <a:lnTo>
                    <a:pt x="72" y="687"/>
                  </a:lnTo>
                  <a:lnTo>
                    <a:pt x="65" y="689"/>
                  </a:lnTo>
                  <a:lnTo>
                    <a:pt x="59" y="690"/>
                  </a:lnTo>
                  <a:lnTo>
                    <a:pt x="52" y="692"/>
                  </a:lnTo>
                  <a:lnTo>
                    <a:pt x="44" y="692"/>
                  </a:lnTo>
                  <a:lnTo>
                    <a:pt x="36" y="690"/>
                  </a:lnTo>
                  <a:lnTo>
                    <a:pt x="36" y="690"/>
                  </a:lnTo>
                  <a:lnTo>
                    <a:pt x="28" y="688"/>
                  </a:lnTo>
                  <a:lnTo>
                    <a:pt x="21" y="684"/>
                  </a:lnTo>
                  <a:lnTo>
                    <a:pt x="15" y="681"/>
                  </a:lnTo>
                  <a:lnTo>
                    <a:pt x="11" y="674"/>
                  </a:lnTo>
                  <a:lnTo>
                    <a:pt x="6" y="669"/>
                  </a:lnTo>
                  <a:lnTo>
                    <a:pt x="3" y="662"/>
                  </a:lnTo>
                  <a:lnTo>
                    <a:pt x="1" y="656"/>
                  </a:lnTo>
                  <a:lnTo>
                    <a:pt x="0" y="648"/>
                  </a:lnTo>
                  <a:lnTo>
                    <a:pt x="0" y="641"/>
                  </a:lnTo>
                  <a:lnTo>
                    <a:pt x="1" y="634"/>
                  </a:lnTo>
                  <a:lnTo>
                    <a:pt x="3" y="620"/>
                  </a:lnTo>
                  <a:lnTo>
                    <a:pt x="6" y="613"/>
                  </a:lnTo>
                  <a:lnTo>
                    <a:pt x="10" y="606"/>
                  </a:lnTo>
                  <a:lnTo>
                    <a:pt x="13" y="600"/>
                  </a:lnTo>
                  <a:lnTo>
                    <a:pt x="17" y="595"/>
                  </a:lnTo>
                  <a:lnTo>
                    <a:pt x="17" y="595"/>
                  </a:lnTo>
                  <a:lnTo>
                    <a:pt x="23" y="591"/>
                  </a:lnTo>
                  <a:lnTo>
                    <a:pt x="31" y="588"/>
                  </a:lnTo>
                  <a:lnTo>
                    <a:pt x="39" y="585"/>
                  </a:lnTo>
                  <a:lnTo>
                    <a:pt x="48" y="583"/>
                  </a:lnTo>
                  <a:lnTo>
                    <a:pt x="58" y="583"/>
                  </a:lnTo>
                  <a:lnTo>
                    <a:pt x="67" y="583"/>
                  </a:lnTo>
                  <a:lnTo>
                    <a:pt x="76" y="585"/>
                  </a:lnTo>
                  <a:lnTo>
                    <a:pt x="84" y="589"/>
                  </a:lnTo>
                  <a:lnTo>
                    <a:pt x="84" y="589"/>
                  </a:lnTo>
                  <a:lnTo>
                    <a:pt x="90" y="593"/>
                  </a:lnTo>
                  <a:lnTo>
                    <a:pt x="94" y="599"/>
                  </a:lnTo>
                  <a:lnTo>
                    <a:pt x="98" y="605"/>
                  </a:lnTo>
                  <a:lnTo>
                    <a:pt x="100" y="613"/>
                  </a:lnTo>
                  <a:lnTo>
                    <a:pt x="102" y="625"/>
                  </a:lnTo>
                  <a:lnTo>
                    <a:pt x="102" y="630"/>
                  </a:lnTo>
                  <a:lnTo>
                    <a:pt x="102" y="630"/>
                  </a:lnTo>
                  <a:lnTo>
                    <a:pt x="112" y="631"/>
                  </a:lnTo>
                  <a:lnTo>
                    <a:pt x="125" y="631"/>
                  </a:lnTo>
                  <a:lnTo>
                    <a:pt x="140" y="629"/>
                  </a:lnTo>
                  <a:lnTo>
                    <a:pt x="148" y="627"/>
                  </a:lnTo>
                  <a:lnTo>
                    <a:pt x="158" y="624"/>
                  </a:lnTo>
                  <a:lnTo>
                    <a:pt x="168" y="620"/>
                  </a:lnTo>
                  <a:lnTo>
                    <a:pt x="179" y="614"/>
                  </a:lnTo>
                  <a:lnTo>
                    <a:pt x="190" y="606"/>
                  </a:lnTo>
                  <a:lnTo>
                    <a:pt x="201" y="598"/>
                  </a:lnTo>
                  <a:lnTo>
                    <a:pt x="213" y="588"/>
                  </a:lnTo>
                  <a:lnTo>
                    <a:pt x="225" y="575"/>
                  </a:lnTo>
                  <a:lnTo>
                    <a:pt x="237" y="562"/>
                  </a:lnTo>
                  <a:lnTo>
                    <a:pt x="250" y="544"/>
                  </a:lnTo>
                  <a:lnTo>
                    <a:pt x="262" y="526"/>
                  </a:lnTo>
                  <a:lnTo>
                    <a:pt x="274" y="505"/>
                  </a:lnTo>
                  <a:lnTo>
                    <a:pt x="286" y="481"/>
                  </a:lnTo>
                  <a:lnTo>
                    <a:pt x="298" y="454"/>
                  </a:lnTo>
                  <a:lnTo>
                    <a:pt x="309" y="424"/>
                  </a:lnTo>
                  <a:lnTo>
                    <a:pt x="320" y="392"/>
                  </a:lnTo>
                  <a:lnTo>
                    <a:pt x="331" y="355"/>
                  </a:lnTo>
                  <a:lnTo>
                    <a:pt x="341" y="317"/>
                  </a:lnTo>
                  <a:lnTo>
                    <a:pt x="351" y="274"/>
                  </a:lnTo>
                  <a:lnTo>
                    <a:pt x="360" y="226"/>
                  </a:lnTo>
                  <a:lnTo>
                    <a:pt x="369" y="177"/>
                  </a:lnTo>
                  <a:lnTo>
                    <a:pt x="376" y="123"/>
                  </a:lnTo>
                  <a:lnTo>
                    <a:pt x="383" y="63"/>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8" name="Freeform 38"/>
            <p:cNvSpPr/>
            <p:nvPr/>
          </p:nvSpPr>
          <p:spPr bwMode="auto">
            <a:xfrm>
              <a:off x="2590800" y="5078413"/>
              <a:ext cx="169863" cy="739775"/>
            </a:xfrm>
            <a:custGeom>
              <a:avLst/>
              <a:gdLst>
                <a:gd name="T0" fmla="*/ 180 w 323"/>
                <a:gd name="T1" fmla="*/ 0 h 1397"/>
                <a:gd name="T2" fmla="*/ 183 w 323"/>
                <a:gd name="T3" fmla="*/ 11 h 1397"/>
                <a:gd name="T4" fmla="*/ 211 w 323"/>
                <a:gd name="T5" fmla="*/ 89 h 1397"/>
                <a:gd name="T6" fmla="*/ 228 w 323"/>
                <a:gd name="T7" fmla="*/ 152 h 1397"/>
                <a:gd name="T8" fmla="*/ 245 w 323"/>
                <a:gd name="T9" fmla="*/ 229 h 1397"/>
                <a:gd name="T10" fmla="*/ 258 w 323"/>
                <a:gd name="T11" fmla="*/ 317 h 1397"/>
                <a:gd name="T12" fmla="*/ 265 w 323"/>
                <a:gd name="T13" fmla="*/ 412 h 1397"/>
                <a:gd name="T14" fmla="*/ 264 w 323"/>
                <a:gd name="T15" fmla="*/ 515 h 1397"/>
                <a:gd name="T16" fmla="*/ 259 w 323"/>
                <a:gd name="T17" fmla="*/ 563 h 1397"/>
                <a:gd name="T18" fmla="*/ 248 w 323"/>
                <a:gd name="T19" fmla="*/ 660 h 1397"/>
                <a:gd name="T20" fmla="*/ 233 w 323"/>
                <a:gd name="T21" fmla="*/ 754 h 1397"/>
                <a:gd name="T22" fmla="*/ 207 w 323"/>
                <a:gd name="T23" fmla="*/ 885 h 1397"/>
                <a:gd name="T24" fmla="*/ 174 w 323"/>
                <a:gd name="T25" fmla="*/ 1022 h 1397"/>
                <a:gd name="T26" fmla="*/ 154 w 323"/>
                <a:gd name="T27" fmla="*/ 1095 h 1397"/>
                <a:gd name="T28" fmla="*/ 151 w 323"/>
                <a:gd name="T29" fmla="*/ 1095 h 1397"/>
                <a:gd name="T30" fmla="*/ 122 w 323"/>
                <a:gd name="T31" fmla="*/ 1098 h 1397"/>
                <a:gd name="T32" fmla="*/ 93 w 323"/>
                <a:gd name="T33" fmla="*/ 1106 h 1397"/>
                <a:gd name="T34" fmla="*/ 67 w 323"/>
                <a:gd name="T35" fmla="*/ 1120 h 1397"/>
                <a:gd name="T36" fmla="*/ 45 w 323"/>
                <a:gd name="T37" fmla="*/ 1138 h 1397"/>
                <a:gd name="T38" fmla="*/ 26 w 323"/>
                <a:gd name="T39" fmla="*/ 1162 h 1397"/>
                <a:gd name="T40" fmla="*/ 13 w 323"/>
                <a:gd name="T41" fmla="*/ 1187 h 1397"/>
                <a:gd name="T42" fmla="*/ 3 w 323"/>
                <a:gd name="T43" fmla="*/ 1215 h 1397"/>
                <a:gd name="T44" fmla="*/ 0 w 323"/>
                <a:gd name="T45" fmla="*/ 1246 h 1397"/>
                <a:gd name="T46" fmla="*/ 2 w 323"/>
                <a:gd name="T47" fmla="*/ 1261 h 1397"/>
                <a:gd name="T48" fmla="*/ 6 w 323"/>
                <a:gd name="T49" fmla="*/ 1291 h 1397"/>
                <a:gd name="T50" fmla="*/ 19 w 323"/>
                <a:gd name="T51" fmla="*/ 1318 h 1397"/>
                <a:gd name="T52" fmla="*/ 35 w 323"/>
                <a:gd name="T53" fmla="*/ 1343 h 1397"/>
                <a:gd name="T54" fmla="*/ 56 w 323"/>
                <a:gd name="T55" fmla="*/ 1362 h 1397"/>
                <a:gd name="T56" fmla="*/ 79 w 323"/>
                <a:gd name="T57" fmla="*/ 1380 h 1397"/>
                <a:gd name="T58" fmla="*/ 107 w 323"/>
                <a:gd name="T59" fmla="*/ 1391 h 1397"/>
                <a:gd name="T60" fmla="*/ 136 w 323"/>
                <a:gd name="T61" fmla="*/ 1397 h 1397"/>
                <a:gd name="T62" fmla="*/ 151 w 323"/>
                <a:gd name="T63" fmla="*/ 1397 h 1397"/>
                <a:gd name="T64" fmla="*/ 182 w 323"/>
                <a:gd name="T65" fmla="*/ 1395 h 1397"/>
                <a:gd name="T66" fmla="*/ 211 w 323"/>
                <a:gd name="T67" fmla="*/ 1386 h 1397"/>
                <a:gd name="T68" fmla="*/ 237 w 323"/>
                <a:gd name="T69" fmla="*/ 1371 h 1397"/>
                <a:gd name="T70" fmla="*/ 259 w 323"/>
                <a:gd name="T71" fmla="*/ 1354 h 1397"/>
                <a:gd name="T72" fmla="*/ 277 w 323"/>
                <a:gd name="T73" fmla="*/ 1330 h 1397"/>
                <a:gd name="T74" fmla="*/ 291 w 323"/>
                <a:gd name="T75" fmla="*/ 1305 h 1397"/>
                <a:gd name="T76" fmla="*/ 300 w 323"/>
                <a:gd name="T77" fmla="*/ 1277 h 1397"/>
                <a:gd name="T78" fmla="*/ 303 w 323"/>
                <a:gd name="T79" fmla="*/ 1246 h 1397"/>
                <a:gd name="T80" fmla="*/ 302 w 323"/>
                <a:gd name="T81" fmla="*/ 1235 h 1397"/>
                <a:gd name="T82" fmla="*/ 300 w 323"/>
                <a:gd name="T83" fmla="*/ 1213 h 1397"/>
                <a:gd name="T84" fmla="*/ 294 w 323"/>
                <a:gd name="T85" fmla="*/ 1192 h 1397"/>
                <a:gd name="T86" fmla="*/ 284 w 323"/>
                <a:gd name="T87" fmla="*/ 1173 h 1397"/>
                <a:gd name="T88" fmla="*/ 273 w 323"/>
                <a:gd name="T89" fmla="*/ 1155 h 1397"/>
                <a:gd name="T90" fmla="*/ 251 w 323"/>
                <a:gd name="T91" fmla="*/ 1131 h 1397"/>
                <a:gd name="T92" fmla="*/ 234 w 323"/>
                <a:gd name="T93" fmla="*/ 1119 h 1397"/>
                <a:gd name="T94" fmla="*/ 216 w 323"/>
                <a:gd name="T95" fmla="*/ 1109 h 1397"/>
                <a:gd name="T96" fmla="*/ 234 w 323"/>
                <a:gd name="T97" fmla="*/ 1039 h 1397"/>
                <a:gd name="T98" fmla="*/ 264 w 323"/>
                <a:gd name="T99" fmla="*/ 910 h 1397"/>
                <a:gd name="T100" fmla="*/ 296 w 323"/>
                <a:gd name="T101" fmla="*/ 738 h 1397"/>
                <a:gd name="T102" fmla="*/ 310 w 323"/>
                <a:gd name="T103" fmla="*/ 641 h 1397"/>
                <a:gd name="T104" fmla="*/ 321 w 323"/>
                <a:gd name="T105" fmla="*/ 541 h 1397"/>
                <a:gd name="T106" fmla="*/ 323 w 323"/>
                <a:gd name="T107" fmla="*/ 494 h 1397"/>
                <a:gd name="T108" fmla="*/ 322 w 323"/>
                <a:gd name="T109" fmla="*/ 400 h 1397"/>
                <a:gd name="T110" fmla="*/ 313 w 323"/>
                <a:gd name="T111" fmla="*/ 308 h 1397"/>
                <a:gd name="T112" fmla="*/ 301 w 323"/>
                <a:gd name="T113" fmla="*/ 223 h 1397"/>
                <a:gd name="T114" fmla="*/ 279 w 323"/>
                <a:gd name="T115" fmla="*/ 114 h 1397"/>
                <a:gd name="T116" fmla="*/ 255 w 323"/>
                <a:gd name="T117" fmla="*/ 25 h 1397"/>
                <a:gd name="T118" fmla="*/ 251 w 323"/>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3" h="1397">
                  <a:moveTo>
                    <a:pt x="251" y="13"/>
                  </a:moveTo>
                  <a:lnTo>
                    <a:pt x="180" y="0"/>
                  </a:lnTo>
                  <a:lnTo>
                    <a:pt x="180" y="0"/>
                  </a:lnTo>
                  <a:lnTo>
                    <a:pt x="183" y="11"/>
                  </a:lnTo>
                  <a:lnTo>
                    <a:pt x="196" y="41"/>
                  </a:lnTo>
                  <a:lnTo>
                    <a:pt x="211" y="89"/>
                  </a:lnTo>
                  <a:lnTo>
                    <a:pt x="219" y="119"/>
                  </a:lnTo>
                  <a:lnTo>
                    <a:pt x="228" y="152"/>
                  </a:lnTo>
                  <a:lnTo>
                    <a:pt x="237" y="190"/>
                  </a:lnTo>
                  <a:lnTo>
                    <a:pt x="245" y="229"/>
                  </a:lnTo>
                  <a:lnTo>
                    <a:pt x="251" y="271"/>
                  </a:lnTo>
                  <a:lnTo>
                    <a:pt x="258" y="317"/>
                  </a:lnTo>
                  <a:lnTo>
                    <a:pt x="263" y="364"/>
                  </a:lnTo>
                  <a:lnTo>
                    <a:pt x="265" y="412"/>
                  </a:lnTo>
                  <a:lnTo>
                    <a:pt x="265" y="463"/>
                  </a:lnTo>
                  <a:lnTo>
                    <a:pt x="264" y="515"/>
                  </a:lnTo>
                  <a:lnTo>
                    <a:pt x="264" y="515"/>
                  </a:lnTo>
                  <a:lnTo>
                    <a:pt x="259" y="563"/>
                  </a:lnTo>
                  <a:lnTo>
                    <a:pt x="254" y="611"/>
                  </a:lnTo>
                  <a:lnTo>
                    <a:pt x="248" y="660"/>
                  </a:lnTo>
                  <a:lnTo>
                    <a:pt x="240" y="708"/>
                  </a:lnTo>
                  <a:lnTo>
                    <a:pt x="233" y="754"/>
                  </a:lnTo>
                  <a:lnTo>
                    <a:pt x="224" y="799"/>
                  </a:lnTo>
                  <a:lnTo>
                    <a:pt x="207" y="885"/>
                  </a:lnTo>
                  <a:lnTo>
                    <a:pt x="190" y="960"/>
                  </a:lnTo>
                  <a:lnTo>
                    <a:pt x="174" y="1022"/>
                  </a:lnTo>
                  <a:lnTo>
                    <a:pt x="154" y="1095"/>
                  </a:lnTo>
                  <a:lnTo>
                    <a:pt x="154" y="1095"/>
                  </a:lnTo>
                  <a:lnTo>
                    <a:pt x="151" y="1095"/>
                  </a:lnTo>
                  <a:lnTo>
                    <a:pt x="151" y="1095"/>
                  </a:lnTo>
                  <a:lnTo>
                    <a:pt x="136" y="1095"/>
                  </a:lnTo>
                  <a:lnTo>
                    <a:pt x="122" y="1098"/>
                  </a:lnTo>
                  <a:lnTo>
                    <a:pt x="107" y="1101"/>
                  </a:lnTo>
                  <a:lnTo>
                    <a:pt x="93" y="1106"/>
                  </a:lnTo>
                  <a:lnTo>
                    <a:pt x="79" y="1112"/>
                  </a:lnTo>
                  <a:lnTo>
                    <a:pt x="67" y="1120"/>
                  </a:lnTo>
                  <a:lnTo>
                    <a:pt x="56" y="1129"/>
                  </a:lnTo>
                  <a:lnTo>
                    <a:pt x="45" y="1138"/>
                  </a:lnTo>
                  <a:lnTo>
                    <a:pt x="35" y="1150"/>
                  </a:lnTo>
                  <a:lnTo>
                    <a:pt x="26" y="1162"/>
                  </a:lnTo>
                  <a:lnTo>
                    <a:pt x="19" y="1174"/>
                  </a:lnTo>
                  <a:lnTo>
                    <a:pt x="13" y="1187"/>
                  </a:lnTo>
                  <a:lnTo>
                    <a:pt x="6" y="1202"/>
                  </a:lnTo>
                  <a:lnTo>
                    <a:pt x="3" y="1215"/>
                  </a:lnTo>
                  <a:lnTo>
                    <a:pt x="2" y="1230"/>
                  </a:lnTo>
                  <a:lnTo>
                    <a:pt x="0" y="1246"/>
                  </a:lnTo>
                  <a:lnTo>
                    <a:pt x="0" y="1246"/>
                  </a:lnTo>
                  <a:lnTo>
                    <a:pt x="2" y="1261"/>
                  </a:lnTo>
                  <a:lnTo>
                    <a:pt x="3" y="1277"/>
                  </a:lnTo>
                  <a:lnTo>
                    <a:pt x="6" y="1291"/>
                  </a:lnTo>
                  <a:lnTo>
                    <a:pt x="13" y="1305"/>
                  </a:lnTo>
                  <a:lnTo>
                    <a:pt x="19" y="1318"/>
                  </a:lnTo>
                  <a:lnTo>
                    <a:pt x="26" y="1330"/>
                  </a:lnTo>
                  <a:lnTo>
                    <a:pt x="35" y="1343"/>
                  </a:lnTo>
                  <a:lnTo>
                    <a:pt x="45" y="1354"/>
                  </a:lnTo>
                  <a:lnTo>
                    <a:pt x="56" y="1362"/>
                  </a:lnTo>
                  <a:lnTo>
                    <a:pt x="67" y="1371"/>
                  </a:lnTo>
                  <a:lnTo>
                    <a:pt x="79" y="1380"/>
                  </a:lnTo>
                  <a:lnTo>
                    <a:pt x="93" y="1386"/>
                  </a:lnTo>
                  <a:lnTo>
                    <a:pt x="107" y="1391"/>
                  </a:lnTo>
                  <a:lnTo>
                    <a:pt x="122" y="1395"/>
                  </a:lnTo>
                  <a:lnTo>
                    <a:pt x="136" y="1397"/>
                  </a:lnTo>
                  <a:lnTo>
                    <a:pt x="151" y="1397"/>
                  </a:lnTo>
                  <a:lnTo>
                    <a:pt x="151" y="1397"/>
                  </a:lnTo>
                  <a:lnTo>
                    <a:pt x="167" y="1397"/>
                  </a:lnTo>
                  <a:lnTo>
                    <a:pt x="182" y="1395"/>
                  </a:lnTo>
                  <a:lnTo>
                    <a:pt x="197" y="1391"/>
                  </a:lnTo>
                  <a:lnTo>
                    <a:pt x="211" y="1386"/>
                  </a:lnTo>
                  <a:lnTo>
                    <a:pt x="224" y="1380"/>
                  </a:lnTo>
                  <a:lnTo>
                    <a:pt x="237" y="1371"/>
                  </a:lnTo>
                  <a:lnTo>
                    <a:pt x="248" y="1362"/>
                  </a:lnTo>
                  <a:lnTo>
                    <a:pt x="259" y="1354"/>
                  </a:lnTo>
                  <a:lnTo>
                    <a:pt x="269" y="1343"/>
                  </a:lnTo>
                  <a:lnTo>
                    <a:pt x="277" y="1330"/>
                  </a:lnTo>
                  <a:lnTo>
                    <a:pt x="285" y="1318"/>
                  </a:lnTo>
                  <a:lnTo>
                    <a:pt x="291" y="1305"/>
                  </a:lnTo>
                  <a:lnTo>
                    <a:pt x="296" y="1291"/>
                  </a:lnTo>
                  <a:lnTo>
                    <a:pt x="300" y="1277"/>
                  </a:lnTo>
                  <a:lnTo>
                    <a:pt x="302" y="1261"/>
                  </a:lnTo>
                  <a:lnTo>
                    <a:pt x="303" y="1246"/>
                  </a:lnTo>
                  <a:lnTo>
                    <a:pt x="303" y="1246"/>
                  </a:lnTo>
                  <a:lnTo>
                    <a:pt x="302" y="1235"/>
                  </a:lnTo>
                  <a:lnTo>
                    <a:pt x="302" y="1224"/>
                  </a:lnTo>
                  <a:lnTo>
                    <a:pt x="300" y="1213"/>
                  </a:lnTo>
                  <a:lnTo>
                    <a:pt x="297" y="1203"/>
                  </a:lnTo>
                  <a:lnTo>
                    <a:pt x="294" y="1192"/>
                  </a:lnTo>
                  <a:lnTo>
                    <a:pt x="289" y="1182"/>
                  </a:lnTo>
                  <a:lnTo>
                    <a:pt x="284" y="1173"/>
                  </a:lnTo>
                  <a:lnTo>
                    <a:pt x="279" y="1163"/>
                  </a:lnTo>
                  <a:lnTo>
                    <a:pt x="273" y="1155"/>
                  </a:lnTo>
                  <a:lnTo>
                    <a:pt x="266" y="1146"/>
                  </a:lnTo>
                  <a:lnTo>
                    <a:pt x="251" y="1131"/>
                  </a:lnTo>
                  <a:lnTo>
                    <a:pt x="243" y="1125"/>
                  </a:lnTo>
                  <a:lnTo>
                    <a:pt x="234" y="1119"/>
                  </a:lnTo>
                  <a:lnTo>
                    <a:pt x="224" y="1114"/>
                  </a:lnTo>
                  <a:lnTo>
                    <a:pt x="216" y="1109"/>
                  </a:lnTo>
                  <a:lnTo>
                    <a:pt x="216" y="1109"/>
                  </a:lnTo>
                  <a:lnTo>
                    <a:pt x="234" y="1039"/>
                  </a:lnTo>
                  <a:lnTo>
                    <a:pt x="248" y="981"/>
                  </a:lnTo>
                  <a:lnTo>
                    <a:pt x="264" y="910"/>
                  </a:lnTo>
                  <a:lnTo>
                    <a:pt x="280" y="828"/>
                  </a:lnTo>
                  <a:lnTo>
                    <a:pt x="296" y="738"/>
                  </a:lnTo>
                  <a:lnTo>
                    <a:pt x="303" y="689"/>
                  </a:lnTo>
                  <a:lnTo>
                    <a:pt x="310" y="641"/>
                  </a:lnTo>
                  <a:lnTo>
                    <a:pt x="316" y="592"/>
                  </a:lnTo>
                  <a:lnTo>
                    <a:pt x="321" y="541"/>
                  </a:lnTo>
                  <a:lnTo>
                    <a:pt x="321" y="541"/>
                  </a:lnTo>
                  <a:lnTo>
                    <a:pt x="323" y="494"/>
                  </a:lnTo>
                  <a:lnTo>
                    <a:pt x="323" y="447"/>
                  </a:lnTo>
                  <a:lnTo>
                    <a:pt x="322" y="400"/>
                  </a:lnTo>
                  <a:lnTo>
                    <a:pt x="318" y="353"/>
                  </a:lnTo>
                  <a:lnTo>
                    <a:pt x="313" y="308"/>
                  </a:lnTo>
                  <a:lnTo>
                    <a:pt x="308" y="264"/>
                  </a:lnTo>
                  <a:lnTo>
                    <a:pt x="301" y="223"/>
                  </a:lnTo>
                  <a:lnTo>
                    <a:pt x="294" y="183"/>
                  </a:lnTo>
                  <a:lnTo>
                    <a:pt x="279" y="114"/>
                  </a:lnTo>
                  <a:lnTo>
                    <a:pt x="265" y="61"/>
                  </a:lnTo>
                  <a:lnTo>
                    <a:pt x="255" y="25"/>
                  </a:lnTo>
                  <a:lnTo>
                    <a:pt x="251" y="13"/>
                  </a:lnTo>
                  <a:lnTo>
                    <a:pt x="251"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59" name="Freeform 39"/>
            <p:cNvSpPr/>
            <p:nvPr/>
          </p:nvSpPr>
          <p:spPr bwMode="auto">
            <a:xfrm>
              <a:off x="2638425" y="5708650"/>
              <a:ext cx="65088" cy="65088"/>
            </a:xfrm>
            <a:custGeom>
              <a:avLst/>
              <a:gdLst>
                <a:gd name="T0" fmla="*/ 122 w 122"/>
                <a:gd name="T1" fmla="*/ 61 h 123"/>
                <a:gd name="T2" fmla="*/ 122 w 122"/>
                <a:gd name="T3" fmla="*/ 61 h 123"/>
                <a:gd name="T4" fmla="*/ 121 w 122"/>
                <a:gd name="T5" fmla="*/ 73 h 123"/>
                <a:gd name="T6" fmla="*/ 117 w 122"/>
                <a:gd name="T7" fmla="*/ 85 h 123"/>
                <a:gd name="T8" fmla="*/ 111 w 122"/>
                <a:gd name="T9" fmla="*/ 96 h 123"/>
                <a:gd name="T10" fmla="*/ 104 w 122"/>
                <a:gd name="T11" fmla="*/ 104 h 123"/>
                <a:gd name="T12" fmla="*/ 95 w 122"/>
                <a:gd name="T13" fmla="*/ 112 h 123"/>
                <a:gd name="T14" fmla="*/ 85 w 122"/>
                <a:gd name="T15" fmla="*/ 118 h 123"/>
                <a:gd name="T16" fmla="*/ 73 w 122"/>
                <a:gd name="T17" fmla="*/ 122 h 123"/>
                <a:gd name="T18" fmla="*/ 60 w 122"/>
                <a:gd name="T19" fmla="*/ 123 h 123"/>
                <a:gd name="T20" fmla="*/ 60 w 122"/>
                <a:gd name="T21" fmla="*/ 123 h 123"/>
                <a:gd name="T22" fmla="*/ 48 w 122"/>
                <a:gd name="T23" fmla="*/ 122 h 123"/>
                <a:gd name="T24" fmla="*/ 37 w 122"/>
                <a:gd name="T25" fmla="*/ 118 h 123"/>
                <a:gd name="T26" fmla="*/ 27 w 122"/>
                <a:gd name="T27" fmla="*/ 112 h 123"/>
                <a:gd name="T28" fmla="*/ 17 w 122"/>
                <a:gd name="T29" fmla="*/ 104 h 123"/>
                <a:gd name="T30" fmla="*/ 10 w 122"/>
                <a:gd name="T31" fmla="*/ 96 h 123"/>
                <a:gd name="T32" fmla="*/ 5 w 122"/>
                <a:gd name="T33" fmla="*/ 85 h 123"/>
                <a:gd name="T34" fmla="*/ 1 w 122"/>
                <a:gd name="T35" fmla="*/ 73 h 123"/>
                <a:gd name="T36" fmla="*/ 0 w 122"/>
                <a:gd name="T37" fmla="*/ 61 h 123"/>
                <a:gd name="T38" fmla="*/ 0 w 122"/>
                <a:gd name="T39" fmla="*/ 61 h 123"/>
                <a:gd name="T40" fmla="*/ 1 w 122"/>
                <a:gd name="T41" fmla="*/ 49 h 123"/>
                <a:gd name="T42" fmla="*/ 5 w 122"/>
                <a:gd name="T43" fmla="*/ 38 h 123"/>
                <a:gd name="T44" fmla="*/ 10 w 122"/>
                <a:gd name="T45" fmla="*/ 26 h 123"/>
                <a:gd name="T46" fmla="*/ 17 w 122"/>
                <a:gd name="T47" fmla="*/ 18 h 123"/>
                <a:gd name="T48" fmla="*/ 27 w 122"/>
                <a:gd name="T49" fmla="*/ 10 h 123"/>
                <a:gd name="T50" fmla="*/ 37 w 122"/>
                <a:gd name="T51" fmla="*/ 5 h 123"/>
                <a:gd name="T52" fmla="*/ 48 w 122"/>
                <a:gd name="T53" fmla="*/ 2 h 123"/>
                <a:gd name="T54" fmla="*/ 60 w 122"/>
                <a:gd name="T55" fmla="*/ 0 h 123"/>
                <a:gd name="T56" fmla="*/ 60 w 122"/>
                <a:gd name="T57" fmla="*/ 0 h 123"/>
                <a:gd name="T58" fmla="*/ 73 w 122"/>
                <a:gd name="T59" fmla="*/ 2 h 123"/>
                <a:gd name="T60" fmla="*/ 85 w 122"/>
                <a:gd name="T61" fmla="*/ 5 h 123"/>
                <a:gd name="T62" fmla="*/ 95 w 122"/>
                <a:gd name="T63" fmla="*/ 10 h 123"/>
                <a:gd name="T64" fmla="*/ 104 w 122"/>
                <a:gd name="T65" fmla="*/ 18 h 123"/>
                <a:gd name="T66" fmla="*/ 111 w 122"/>
                <a:gd name="T67" fmla="*/ 26 h 123"/>
                <a:gd name="T68" fmla="*/ 117 w 122"/>
                <a:gd name="T69" fmla="*/ 38 h 123"/>
                <a:gd name="T70" fmla="*/ 121 w 122"/>
                <a:gd name="T71" fmla="*/ 49 h 123"/>
                <a:gd name="T72" fmla="*/ 122 w 122"/>
                <a:gd name="T73" fmla="*/ 61 h 123"/>
                <a:gd name="T74" fmla="*/ 122 w 122"/>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23">
                  <a:moveTo>
                    <a:pt x="122" y="61"/>
                  </a:moveTo>
                  <a:lnTo>
                    <a:pt x="122" y="61"/>
                  </a:lnTo>
                  <a:lnTo>
                    <a:pt x="121" y="73"/>
                  </a:lnTo>
                  <a:lnTo>
                    <a:pt x="117" y="85"/>
                  </a:lnTo>
                  <a:lnTo>
                    <a:pt x="111" y="96"/>
                  </a:lnTo>
                  <a:lnTo>
                    <a:pt x="104" y="104"/>
                  </a:lnTo>
                  <a:lnTo>
                    <a:pt x="95" y="112"/>
                  </a:lnTo>
                  <a:lnTo>
                    <a:pt x="85" y="118"/>
                  </a:lnTo>
                  <a:lnTo>
                    <a:pt x="73" y="122"/>
                  </a:lnTo>
                  <a:lnTo>
                    <a:pt x="60" y="123"/>
                  </a:lnTo>
                  <a:lnTo>
                    <a:pt x="60" y="123"/>
                  </a:lnTo>
                  <a:lnTo>
                    <a:pt x="48" y="122"/>
                  </a:lnTo>
                  <a:lnTo>
                    <a:pt x="37" y="118"/>
                  </a:lnTo>
                  <a:lnTo>
                    <a:pt x="27" y="112"/>
                  </a:lnTo>
                  <a:lnTo>
                    <a:pt x="17" y="104"/>
                  </a:lnTo>
                  <a:lnTo>
                    <a:pt x="10" y="96"/>
                  </a:lnTo>
                  <a:lnTo>
                    <a:pt x="5" y="85"/>
                  </a:lnTo>
                  <a:lnTo>
                    <a:pt x="1" y="73"/>
                  </a:lnTo>
                  <a:lnTo>
                    <a:pt x="0" y="61"/>
                  </a:lnTo>
                  <a:lnTo>
                    <a:pt x="0" y="61"/>
                  </a:lnTo>
                  <a:lnTo>
                    <a:pt x="1" y="49"/>
                  </a:lnTo>
                  <a:lnTo>
                    <a:pt x="5" y="38"/>
                  </a:lnTo>
                  <a:lnTo>
                    <a:pt x="10" y="26"/>
                  </a:lnTo>
                  <a:lnTo>
                    <a:pt x="17" y="18"/>
                  </a:lnTo>
                  <a:lnTo>
                    <a:pt x="27" y="10"/>
                  </a:lnTo>
                  <a:lnTo>
                    <a:pt x="37" y="5"/>
                  </a:lnTo>
                  <a:lnTo>
                    <a:pt x="48" y="2"/>
                  </a:lnTo>
                  <a:lnTo>
                    <a:pt x="60" y="0"/>
                  </a:lnTo>
                  <a:lnTo>
                    <a:pt x="60" y="0"/>
                  </a:lnTo>
                  <a:lnTo>
                    <a:pt x="73" y="2"/>
                  </a:lnTo>
                  <a:lnTo>
                    <a:pt x="85" y="5"/>
                  </a:lnTo>
                  <a:lnTo>
                    <a:pt x="95" y="10"/>
                  </a:lnTo>
                  <a:lnTo>
                    <a:pt x="104" y="18"/>
                  </a:lnTo>
                  <a:lnTo>
                    <a:pt x="111" y="26"/>
                  </a:lnTo>
                  <a:lnTo>
                    <a:pt x="117" y="38"/>
                  </a:lnTo>
                  <a:lnTo>
                    <a:pt x="121" y="49"/>
                  </a:lnTo>
                  <a:lnTo>
                    <a:pt x="122" y="61"/>
                  </a:lnTo>
                  <a:lnTo>
                    <a:pt x="122"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60" name="Freeform 40"/>
            <p:cNvSpPr/>
            <p:nvPr/>
          </p:nvSpPr>
          <p:spPr bwMode="auto">
            <a:xfrm>
              <a:off x="1963738" y="3890963"/>
              <a:ext cx="854075" cy="585788"/>
            </a:xfrm>
            <a:custGeom>
              <a:avLst/>
              <a:gdLst>
                <a:gd name="T0" fmla="*/ 1512 w 1614"/>
                <a:gd name="T1" fmla="*/ 437 h 1106"/>
                <a:gd name="T2" fmla="*/ 1485 w 1614"/>
                <a:gd name="T3" fmla="*/ 378 h 1106"/>
                <a:gd name="T4" fmla="*/ 1451 w 1614"/>
                <a:gd name="T5" fmla="*/ 323 h 1106"/>
                <a:gd name="T6" fmla="*/ 1411 w 1614"/>
                <a:gd name="T7" fmla="*/ 272 h 1106"/>
                <a:gd name="T8" fmla="*/ 1316 w 1614"/>
                <a:gd name="T9" fmla="*/ 181 h 1106"/>
                <a:gd name="T10" fmla="*/ 1202 w 1614"/>
                <a:gd name="T11" fmla="*/ 106 h 1106"/>
                <a:gd name="T12" fmla="*/ 1073 w 1614"/>
                <a:gd name="T13" fmla="*/ 49 h 1106"/>
                <a:gd name="T14" fmla="*/ 935 w 1614"/>
                <a:gd name="T15" fmla="*/ 15 h 1106"/>
                <a:gd name="T16" fmla="*/ 791 w 1614"/>
                <a:gd name="T17" fmla="*/ 0 h 1106"/>
                <a:gd name="T18" fmla="*/ 644 w 1614"/>
                <a:gd name="T19" fmla="*/ 10 h 1106"/>
                <a:gd name="T20" fmla="*/ 523 w 1614"/>
                <a:gd name="T21" fmla="*/ 37 h 1106"/>
                <a:gd name="T22" fmla="*/ 452 w 1614"/>
                <a:gd name="T23" fmla="*/ 62 h 1106"/>
                <a:gd name="T24" fmla="*/ 383 w 1614"/>
                <a:gd name="T25" fmla="*/ 94 h 1106"/>
                <a:gd name="T26" fmla="*/ 316 w 1614"/>
                <a:gd name="T27" fmla="*/ 132 h 1106"/>
                <a:gd name="T28" fmla="*/ 252 w 1614"/>
                <a:gd name="T29" fmla="*/ 178 h 1106"/>
                <a:gd name="T30" fmla="*/ 216 w 1614"/>
                <a:gd name="T31" fmla="*/ 209 h 1106"/>
                <a:gd name="T32" fmla="*/ 150 w 1614"/>
                <a:gd name="T33" fmla="*/ 281 h 1106"/>
                <a:gd name="T34" fmla="*/ 91 w 1614"/>
                <a:gd name="T35" fmla="*/ 380 h 1106"/>
                <a:gd name="T36" fmla="*/ 49 w 1614"/>
                <a:gd name="T37" fmla="*/ 487 h 1106"/>
                <a:gd name="T38" fmla="*/ 21 w 1614"/>
                <a:gd name="T39" fmla="*/ 599 h 1106"/>
                <a:gd name="T40" fmla="*/ 7 w 1614"/>
                <a:gd name="T41" fmla="*/ 708 h 1106"/>
                <a:gd name="T42" fmla="*/ 0 w 1614"/>
                <a:gd name="T43" fmla="*/ 813 h 1106"/>
                <a:gd name="T44" fmla="*/ 7 w 1614"/>
                <a:gd name="T45" fmla="*/ 985 h 1106"/>
                <a:gd name="T46" fmla="*/ 20 w 1614"/>
                <a:gd name="T47" fmla="*/ 1085 h 1106"/>
                <a:gd name="T48" fmla="*/ 43 w 1614"/>
                <a:gd name="T49" fmla="*/ 1075 h 1106"/>
                <a:gd name="T50" fmla="*/ 71 w 1614"/>
                <a:gd name="T51" fmla="*/ 1070 h 1106"/>
                <a:gd name="T52" fmla="*/ 101 w 1614"/>
                <a:gd name="T53" fmla="*/ 1075 h 1106"/>
                <a:gd name="T54" fmla="*/ 113 w 1614"/>
                <a:gd name="T55" fmla="*/ 1082 h 1106"/>
                <a:gd name="T56" fmla="*/ 119 w 1614"/>
                <a:gd name="T57" fmla="*/ 975 h 1106"/>
                <a:gd name="T58" fmla="*/ 133 w 1614"/>
                <a:gd name="T59" fmla="*/ 880 h 1106"/>
                <a:gd name="T60" fmla="*/ 153 w 1614"/>
                <a:gd name="T61" fmla="*/ 797 h 1106"/>
                <a:gd name="T62" fmla="*/ 176 w 1614"/>
                <a:gd name="T63" fmla="*/ 726 h 1106"/>
                <a:gd name="T64" fmla="*/ 231 w 1614"/>
                <a:gd name="T65" fmla="*/ 616 h 1106"/>
                <a:gd name="T66" fmla="*/ 285 w 1614"/>
                <a:gd name="T67" fmla="*/ 543 h 1106"/>
                <a:gd name="T68" fmla="*/ 330 w 1614"/>
                <a:gd name="T69" fmla="*/ 502 h 1106"/>
                <a:gd name="T70" fmla="*/ 346 w 1614"/>
                <a:gd name="T71" fmla="*/ 511 h 1106"/>
                <a:gd name="T72" fmla="*/ 379 w 1614"/>
                <a:gd name="T73" fmla="*/ 573 h 1106"/>
                <a:gd name="T74" fmla="*/ 441 w 1614"/>
                <a:gd name="T75" fmla="*/ 649 h 1106"/>
                <a:gd name="T76" fmla="*/ 523 w 1614"/>
                <a:gd name="T77" fmla="*/ 717 h 1106"/>
                <a:gd name="T78" fmla="*/ 586 w 1614"/>
                <a:gd name="T79" fmla="*/ 758 h 1106"/>
                <a:gd name="T80" fmla="*/ 661 w 1614"/>
                <a:gd name="T81" fmla="*/ 799 h 1106"/>
                <a:gd name="T82" fmla="*/ 750 w 1614"/>
                <a:gd name="T83" fmla="*/ 836 h 1106"/>
                <a:gd name="T84" fmla="*/ 855 w 1614"/>
                <a:gd name="T85" fmla="*/ 871 h 1106"/>
                <a:gd name="T86" fmla="*/ 948 w 1614"/>
                <a:gd name="T87" fmla="*/ 896 h 1106"/>
                <a:gd name="T88" fmla="*/ 1097 w 1614"/>
                <a:gd name="T89" fmla="*/ 929 h 1106"/>
                <a:gd name="T90" fmla="*/ 1254 w 1614"/>
                <a:gd name="T91" fmla="*/ 955 h 1106"/>
                <a:gd name="T92" fmla="*/ 1416 w 1614"/>
                <a:gd name="T93" fmla="*/ 965 h 1106"/>
                <a:gd name="T94" fmla="*/ 1486 w 1614"/>
                <a:gd name="T95" fmla="*/ 1099 h 1106"/>
                <a:gd name="T96" fmla="*/ 1553 w 1614"/>
                <a:gd name="T97" fmla="*/ 1096 h 1106"/>
                <a:gd name="T98" fmla="*/ 1576 w 1614"/>
                <a:gd name="T99" fmla="*/ 1103 h 1106"/>
                <a:gd name="T100" fmla="*/ 1587 w 1614"/>
                <a:gd name="T101" fmla="*/ 1084 h 1106"/>
                <a:gd name="T102" fmla="*/ 1606 w 1614"/>
                <a:gd name="T103" fmla="*/ 1013 h 1106"/>
                <a:gd name="T104" fmla="*/ 1614 w 1614"/>
                <a:gd name="T105" fmla="*/ 936 h 1106"/>
                <a:gd name="T106" fmla="*/ 1613 w 1614"/>
                <a:gd name="T107" fmla="*/ 856 h 1106"/>
                <a:gd name="T108" fmla="*/ 1599 w 1614"/>
                <a:gd name="T109" fmla="*/ 748 h 1106"/>
                <a:gd name="T110" fmla="*/ 1567 w 1614"/>
                <a:gd name="T111" fmla="*/ 602 h 1106"/>
                <a:gd name="T112" fmla="*/ 1527 w 1614"/>
                <a:gd name="T113" fmla="*/ 476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4" h="1106">
                  <a:moveTo>
                    <a:pt x="1520" y="456"/>
                  </a:moveTo>
                  <a:lnTo>
                    <a:pt x="1520" y="456"/>
                  </a:lnTo>
                  <a:lnTo>
                    <a:pt x="1512" y="437"/>
                  </a:lnTo>
                  <a:lnTo>
                    <a:pt x="1504" y="417"/>
                  </a:lnTo>
                  <a:lnTo>
                    <a:pt x="1495" y="397"/>
                  </a:lnTo>
                  <a:lnTo>
                    <a:pt x="1485" y="378"/>
                  </a:lnTo>
                  <a:lnTo>
                    <a:pt x="1474" y="360"/>
                  </a:lnTo>
                  <a:lnTo>
                    <a:pt x="1463" y="341"/>
                  </a:lnTo>
                  <a:lnTo>
                    <a:pt x="1451" y="323"/>
                  </a:lnTo>
                  <a:lnTo>
                    <a:pt x="1438" y="305"/>
                  </a:lnTo>
                  <a:lnTo>
                    <a:pt x="1425" y="288"/>
                  </a:lnTo>
                  <a:lnTo>
                    <a:pt x="1411" y="272"/>
                  </a:lnTo>
                  <a:lnTo>
                    <a:pt x="1381" y="240"/>
                  </a:lnTo>
                  <a:lnTo>
                    <a:pt x="1349" y="209"/>
                  </a:lnTo>
                  <a:lnTo>
                    <a:pt x="1316" y="181"/>
                  </a:lnTo>
                  <a:lnTo>
                    <a:pt x="1279" y="153"/>
                  </a:lnTo>
                  <a:lnTo>
                    <a:pt x="1241" y="129"/>
                  </a:lnTo>
                  <a:lnTo>
                    <a:pt x="1202" y="106"/>
                  </a:lnTo>
                  <a:lnTo>
                    <a:pt x="1160" y="85"/>
                  </a:lnTo>
                  <a:lnTo>
                    <a:pt x="1118" y="67"/>
                  </a:lnTo>
                  <a:lnTo>
                    <a:pt x="1073" y="49"/>
                  </a:lnTo>
                  <a:lnTo>
                    <a:pt x="1029" y="36"/>
                  </a:lnTo>
                  <a:lnTo>
                    <a:pt x="982" y="23"/>
                  </a:lnTo>
                  <a:lnTo>
                    <a:pt x="935" y="15"/>
                  </a:lnTo>
                  <a:lnTo>
                    <a:pt x="888" y="7"/>
                  </a:lnTo>
                  <a:lnTo>
                    <a:pt x="839" y="2"/>
                  </a:lnTo>
                  <a:lnTo>
                    <a:pt x="791" y="0"/>
                  </a:lnTo>
                  <a:lnTo>
                    <a:pt x="742" y="1"/>
                  </a:lnTo>
                  <a:lnTo>
                    <a:pt x="693" y="4"/>
                  </a:lnTo>
                  <a:lnTo>
                    <a:pt x="644" y="10"/>
                  </a:lnTo>
                  <a:lnTo>
                    <a:pt x="596" y="18"/>
                  </a:lnTo>
                  <a:lnTo>
                    <a:pt x="547" y="30"/>
                  </a:lnTo>
                  <a:lnTo>
                    <a:pt x="523" y="37"/>
                  </a:lnTo>
                  <a:lnTo>
                    <a:pt x="499" y="44"/>
                  </a:lnTo>
                  <a:lnTo>
                    <a:pt x="476" y="53"/>
                  </a:lnTo>
                  <a:lnTo>
                    <a:pt x="452" y="62"/>
                  </a:lnTo>
                  <a:lnTo>
                    <a:pt x="429" y="72"/>
                  </a:lnTo>
                  <a:lnTo>
                    <a:pt x="406" y="82"/>
                  </a:lnTo>
                  <a:lnTo>
                    <a:pt x="383" y="94"/>
                  </a:lnTo>
                  <a:lnTo>
                    <a:pt x="361" y="105"/>
                  </a:lnTo>
                  <a:lnTo>
                    <a:pt x="338" y="119"/>
                  </a:lnTo>
                  <a:lnTo>
                    <a:pt x="316" y="132"/>
                  </a:lnTo>
                  <a:lnTo>
                    <a:pt x="294" y="147"/>
                  </a:lnTo>
                  <a:lnTo>
                    <a:pt x="273" y="162"/>
                  </a:lnTo>
                  <a:lnTo>
                    <a:pt x="252" y="178"/>
                  </a:lnTo>
                  <a:lnTo>
                    <a:pt x="231" y="195"/>
                  </a:lnTo>
                  <a:lnTo>
                    <a:pt x="231" y="195"/>
                  </a:lnTo>
                  <a:lnTo>
                    <a:pt x="216" y="209"/>
                  </a:lnTo>
                  <a:lnTo>
                    <a:pt x="202" y="223"/>
                  </a:lnTo>
                  <a:lnTo>
                    <a:pt x="175" y="251"/>
                  </a:lnTo>
                  <a:lnTo>
                    <a:pt x="150" y="281"/>
                  </a:lnTo>
                  <a:lnTo>
                    <a:pt x="129" y="313"/>
                  </a:lnTo>
                  <a:lnTo>
                    <a:pt x="108" y="346"/>
                  </a:lnTo>
                  <a:lnTo>
                    <a:pt x="91" y="380"/>
                  </a:lnTo>
                  <a:lnTo>
                    <a:pt x="75" y="416"/>
                  </a:lnTo>
                  <a:lnTo>
                    <a:pt x="61" y="451"/>
                  </a:lnTo>
                  <a:lnTo>
                    <a:pt x="49" y="487"/>
                  </a:lnTo>
                  <a:lnTo>
                    <a:pt x="38" y="524"/>
                  </a:lnTo>
                  <a:lnTo>
                    <a:pt x="29" y="562"/>
                  </a:lnTo>
                  <a:lnTo>
                    <a:pt x="21" y="599"/>
                  </a:lnTo>
                  <a:lnTo>
                    <a:pt x="15" y="635"/>
                  </a:lnTo>
                  <a:lnTo>
                    <a:pt x="10" y="672"/>
                  </a:lnTo>
                  <a:lnTo>
                    <a:pt x="7" y="708"/>
                  </a:lnTo>
                  <a:lnTo>
                    <a:pt x="3" y="743"/>
                  </a:lnTo>
                  <a:lnTo>
                    <a:pt x="2" y="778"/>
                  </a:lnTo>
                  <a:lnTo>
                    <a:pt x="0" y="813"/>
                  </a:lnTo>
                  <a:lnTo>
                    <a:pt x="0" y="876"/>
                  </a:lnTo>
                  <a:lnTo>
                    <a:pt x="3" y="934"/>
                  </a:lnTo>
                  <a:lnTo>
                    <a:pt x="7" y="985"/>
                  </a:lnTo>
                  <a:lnTo>
                    <a:pt x="12" y="1027"/>
                  </a:lnTo>
                  <a:lnTo>
                    <a:pt x="15" y="1058"/>
                  </a:lnTo>
                  <a:lnTo>
                    <a:pt x="20" y="1085"/>
                  </a:lnTo>
                  <a:lnTo>
                    <a:pt x="20" y="1085"/>
                  </a:lnTo>
                  <a:lnTo>
                    <a:pt x="31" y="1079"/>
                  </a:lnTo>
                  <a:lnTo>
                    <a:pt x="43" y="1075"/>
                  </a:lnTo>
                  <a:lnTo>
                    <a:pt x="54" y="1073"/>
                  </a:lnTo>
                  <a:lnTo>
                    <a:pt x="62" y="1070"/>
                  </a:lnTo>
                  <a:lnTo>
                    <a:pt x="71" y="1070"/>
                  </a:lnTo>
                  <a:lnTo>
                    <a:pt x="78" y="1070"/>
                  </a:lnTo>
                  <a:lnTo>
                    <a:pt x="91" y="1071"/>
                  </a:lnTo>
                  <a:lnTo>
                    <a:pt x="101" y="1075"/>
                  </a:lnTo>
                  <a:lnTo>
                    <a:pt x="107" y="1077"/>
                  </a:lnTo>
                  <a:lnTo>
                    <a:pt x="113" y="1082"/>
                  </a:lnTo>
                  <a:lnTo>
                    <a:pt x="113" y="1082"/>
                  </a:lnTo>
                  <a:lnTo>
                    <a:pt x="114" y="1045"/>
                  </a:lnTo>
                  <a:lnTo>
                    <a:pt x="116" y="1009"/>
                  </a:lnTo>
                  <a:lnTo>
                    <a:pt x="119" y="975"/>
                  </a:lnTo>
                  <a:lnTo>
                    <a:pt x="123" y="941"/>
                  </a:lnTo>
                  <a:lnTo>
                    <a:pt x="128" y="909"/>
                  </a:lnTo>
                  <a:lnTo>
                    <a:pt x="133" y="880"/>
                  </a:lnTo>
                  <a:lnTo>
                    <a:pt x="139" y="851"/>
                  </a:lnTo>
                  <a:lnTo>
                    <a:pt x="145" y="823"/>
                  </a:lnTo>
                  <a:lnTo>
                    <a:pt x="153" y="797"/>
                  </a:lnTo>
                  <a:lnTo>
                    <a:pt x="160" y="772"/>
                  </a:lnTo>
                  <a:lnTo>
                    <a:pt x="167" y="748"/>
                  </a:lnTo>
                  <a:lnTo>
                    <a:pt x="176" y="726"/>
                  </a:lnTo>
                  <a:lnTo>
                    <a:pt x="193" y="684"/>
                  </a:lnTo>
                  <a:lnTo>
                    <a:pt x="212" y="648"/>
                  </a:lnTo>
                  <a:lnTo>
                    <a:pt x="231" y="616"/>
                  </a:lnTo>
                  <a:lnTo>
                    <a:pt x="249" y="588"/>
                  </a:lnTo>
                  <a:lnTo>
                    <a:pt x="268" y="564"/>
                  </a:lnTo>
                  <a:lnTo>
                    <a:pt x="285" y="543"/>
                  </a:lnTo>
                  <a:lnTo>
                    <a:pt x="302" y="527"/>
                  </a:lnTo>
                  <a:lnTo>
                    <a:pt x="316" y="513"/>
                  </a:lnTo>
                  <a:lnTo>
                    <a:pt x="330" y="502"/>
                  </a:lnTo>
                  <a:lnTo>
                    <a:pt x="339" y="495"/>
                  </a:lnTo>
                  <a:lnTo>
                    <a:pt x="339" y="495"/>
                  </a:lnTo>
                  <a:lnTo>
                    <a:pt x="346" y="511"/>
                  </a:lnTo>
                  <a:lnTo>
                    <a:pt x="353" y="529"/>
                  </a:lnTo>
                  <a:lnTo>
                    <a:pt x="364" y="550"/>
                  </a:lnTo>
                  <a:lnTo>
                    <a:pt x="379" y="573"/>
                  </a:lnTo>
                  <a:lnTo>
                    <a:pt x="396" y="597"/>
                  </a:lnTo>
                  <a:lnTo>
                    <a:pt x="416" y="623"/>
                  </a:lnTo>
                  <a:lnTo>
                    <a:pt x="441" y="649"/>
                  </a:lnTo>
                  <a:lnTo>
                    <a:pt x="471" y="677"/>
                  </a:lnTo>
                  <a:lnTo>
                    <a:pt x="504" y="704"/>
                  </a:lnTo>
                  <a:lnTo>
                    <a:pt x="523" y="717"/>
                  </a:lnTo>
                  <a:lnTo>
                    <a:pt x="542" y="731"/>
                  </a:lnTo>
                  <a:lnTo>
                    <a:pt x="563" y="745"/>
                  </a:lnTo>
                  <a:lnTo>
                    <a:pt x="586" y="758"/>
                  </a:lnTo>
                  <a:lnTo>
                    <a:pt x="609" y="772"/>
                  </a:lnTo>
                  <a:lnTo>
                    <a:pt x="635" y="786"/>
                  </a:lnTo>
                  <a:lnTo>
                    <a:pt x="661" y="799"/>
                  </a:lnTo>
                  <a:lnTo>
                    <a:pt x="690" y="811"/>
                  </a:lnTo>
                  <a:lnTo>
                    <a:pt x="719" y="824"/>
                  </a:lnTo>
                  <a:lnTo>
                    <a:pt x="750" y="836"/>
                  </a:lnTo>
                  <a:lnTo>
                    <a:pt x="784" y="849"/>
                  </a:lnTo>
                  <a:lnTo>
                    <a:pt x="818" y="860"/>
                  </a:lnTo>
                  <a:lnTo>
                    <a:pt x="855" y="871"/>
                  </a:lnTo>
                  <a:lnTo>
                    <a:pt x="893" y="882"/>
                  </a:lnTo>
                  <a:lnTo>
                    <a:pt x="893" y="882"/>
                  </a:lnTo>
                  <a:lnTo>
                    <a:pt x="948" y="896"/>
                  </a:lnTo>
                  <a:lnTo>
                    <a:pt x="1000" y="908"/>
                  </a:lnTo>
                  <a:lnTo>
                    <a:pt x="1050" y="919"/>
                  </a:lnTo>
                  <a:lnTo>
                    <a:pt x="1097" y="929"/>
                  </a:lnTo>
                  <a:lnTo>
                    <a:pt x="1140" y="938"/>
                  </a:lnTo>
                  <a:lnTo>
                    <a:pt x="1181" y="945"/>
                  </a:lnTo>
                  <a:lnTo>
                    <a:pt x="1254" y="955"/>
                  </a:lnTo>
                  <a:lnTo>
                    <a:pt x="1317" y="962"/>
                  </a:lnTo>
                  <a:lnTo>
                    <a:pt x="1371" y="965"/>
                  </a:lnTo>
                  <a:lnTo>
                    <a:pt x="1416" y="965"/>
                  </a:lnTo>
                  <a:lnTo>
                    <a:pt x="1453" y="964"/>
                  </a:lnTo>
                  <a:lnTo>
                    <a:pt x="1486" y="1099"/>
                  </a:lnTo>
                  <a:lnTo>
                    <a:pt x="1486" y="1099"/>
                  </a:lnTo>
                  <a:lnTo>
                    <a:pt x="1515" y="1096"/>
                  </a:lnTo>
                  <a:lnTo>
                    <a:pt x="1537" y="1095"/>
                  </a:lnTo>
                  <a:lnTo>
                    <a:pt x="1553" y="1096"/>
                  </a:lnTo>
                  <a:lnTo>
                    <a:pt x="1564" y="1099"/>
                  </a:lnTo>
                  <a:lnTo>
                    <a:pt x="1571" y="1101"/>
                  </a:lnTo>
                  <a:lnTo>
                    <a:pt x="1576" y="1103"/>
                  </a:lnTo>
                  <a:lnTo>
                    <a:pt x="1577" y="1106"/>
                  </a:lnTo>
                  <a:lnTo>
                    <a:pt x="1577" y="1106"/>
                  </a:lnTo>
                  <a:lnTo>
                    <a:pt x="1587" y="1084"/>
                  </a:lnTo>
                  <a:lnTo>
                    <a:pt x="1594" y="1061"/>
                  </a:lnTo>
                  <a:lnTo>
                    <a:pt x="1600" y="1038"/>
                  </a:lnTo>
                  <a:lnTo>
                    <a:pt x="1606" y="1013"/>
                  </a:lnTo>
                  <a:lnTo>
                    <a:pt x="1610" y="988"/>
                  </a:lnTo>
                  <a:lnTo>
                    <a:pt x="1613" y="962"/>
                  </a:lnTo>
                  <a:lnTo>
                    <a:pt x="1614" y="936"/>
                  </a:lnTo>
                  <a:lnTo>
                    <a:pt x="1614" y="909"/>
                  </a:lnTo>
                  <a:lnTo>
                    <a:pt x="1614" y="883"/>
                  </a:lnTo>
                  <a:lnTo>
                    <a:pt x="1613" y="856"/>
                  </a:lnTo>
                  <a:lnTo>
                    <a:pt x="1610" y="829"/>
                  </a:lnTo>
                  <a:lnTo>
                    <a:pt x="1606" y="802"/>
                  </a:lnTo>
                  <a:lnTo>
                    <a:pt x="1599" y="748"/>
                  </a:lnTo>
                  <a:lnTo>
                    <a:pt x="1589" y="698"/>
                  </a:lnTo>
                  <a:lnTo>
                    <a:pt x="1578" y="648"/>
                  </a:lnTo>
                  <a:lnTo>
                    <a:pt x="1567" y="602"/>
                  </a:lnTo>
                  <a:lnTo>
                    <a:pt x="1554" y="562"/>
                  </a:lnTo>
                  <a:lnTo>
                    <a:pt x="1545" y="527"/>
                  </a:lnTo>
                  <a:lnTo>
                    <a:pt x="1527" y="476"/>
                  </a:lnTo>
                  <a:lnTo>
                    <a:pt x="1520" y="456"/>
                  </a:lnTo>
                  <a:lnTo>
                    <a:pt x="1520" y="456"/>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grpSp>
      <p:grpSp>
        <p:nvGrpSpPr>
          <p:cNvPr id="61" name="组合 60"/>
          <p:cNvGrpSpPr/>
          <p:nvPr/>
        </p:nvGrpSpPr>
        <p:grpSpPr>
          <a:xfrm>
            <a:off x="1017472" y="1808994"/>
            <a:ext cx="983198" cy="1513238"/>
            <a:chOff x="3822700" y="1825625"/>
            <a:chExt cx="1339850" cy="2062163"/>
          </a:xfrm>
        </p:grpSpPr>
        <p:sp>
          <p:nvSpPr>
            <p:cNvPr id="62" name="Freeform 53"/>
            <p:cNvSpPr/>
            <p:nvPr/>
          </p:nvSpPr>
          <p:spPr bwMode="auto">
            <a:xfrm>
              <a:off x="3830638" y="1906588"/>
              <a:ext cx="1328738" cy="1677988"/>
            </a:xfrm>
            <a:custGeom>
              <a:avLst/>
              <a:gdLst>
                <a:gd name="T0" fmla="*/ 1923 w 2509"/>
                <a:gd name="T1" fmla="*/ 2148 h 3172"/>
                <a:gd name="T2" fmla="*/ 1623 w 2509"/>
                <a:gd name="T3" fmla="*/ 2075 h 3172"/>
                <a:gd name="T4" fmla="*/ 1580 w 2509"/>
                <a:gd name="T5" fmla="*/ 2050 h 3172"/>
                <a:gd name="T6" fmla="*/ 1552 w 2509"/>
                <a:gd name="T7" fmla="*/ 1987 h 3172"/>
                <a:gd name="T8" fmla="*/ 1542 w 2509"/>
                <a:gd name="T9" fmla="*/ 1863 h 3172"/>
                <a:gd name="T10" fmla="*/ 1581 w 2509"/>
                <a:gd name="T11" fmla="*/ 1708 h 3172"/>
                <a:gd name="T12" fmla="*/ 1714 w 2509"/>
                <a:gd name="T13" fmla="*/ 1579 h 3172"/>
                <a:gd name="T14" fmla="*/ 1827 w 2509"/>
                <a:gd name="T15" fmla="*/ 1418 h 3172"/>
                <a:gd name="T16" fmla="*/ 1912 w 2509"/>
                <a:gd name="T17" fmla="*/ 1227 h 3172"/>
                <a:gd name="T18" fmla="*/ 1938 w 2509"/>
                <a:gd name="T19" fmla="*/ 1232 h 3172"/>
                <a:gd name="T20" fmla="*/ 1980 w 2509"/>
                <a:gd name="T21" fmla="*/ 1230 h 3172"/>
                <a:gd name="T22" fmla="*/ 2011 w 2509"/>
                <a:gd name="T23" fmla="*/ 1201 h 3172"/>
                <a:gd name="T24" fmla="*/ 2034 w 2509"/>
                <a:gd name="T25" fmla="*/ 1112 h 3172"/>
                <a:gd name="T26" fmla="*/ 2038 w 2509"/>
                <a:gd name="T27" fmla="*/ 981 h 3172"/>
                <a:gd name="T28" fmla="*/ 2022 w 2509"/>
                <a:gd name="T29" fmla="*/ 934 h 3172"/>
                <a:gd name="T30" fmla="*/ 1985 w 2509"/>
                <a:gd name="T31" fmla="*/ 917 h 3172"/>
                <a:gd name="T32" fmla="*/ 1944 w 2509"/>
                <a:gd name="T33" fmla="*/ 924 h 3172"/>
                <a:gd name="T34" fmla="*/ 1930 w 2509"/>
                <a:gd name="T35" fmla="*/ 788 h 3172"/>
                <a:gd name="T36" fmla="*/ 1898 w 2509"/>
                <a:gd name="T37" fmla="*/ 570 h 3172"/>
                <a:gd name="T38" fmla="*/ 1834 w 2509"/>
                <a:gd name="T39" fmla="*/ 376 h 3172"/>
                <a:gd name="T40" fmla="*/ 1735 w 2509"/>
                <a:gd name="T41" fmla="*/ 215 h 3172"/>
                <a:gd name="T42" fmla="*/ 1596 w 2509"/>
                <a:gd name="T43" fmla="*/ 94 h 3172"/>
                <a:gd name="T44" fmla="*/ 1417 w 2509"/>
                <a:gd name="T45" fmla="*/ 20 h 3172"/>
                <a:gd name="T46" fmla="*/ 1241 w 2509"/>
                <a:gd name="T47" fmla="*/ 0 h 3172"/>
                <a:gd name="T48" fmla="*/ 1024 w 2509"/>
                <a:gd name="T49" fmla="*/ 30 h 3172"/>
                <a:gd name="T50" fmla="*/ 850 w 2509"/>
                <a:gd name="T51" fmla="*/ 110 h 3172"/>
                <a:gd name="T52" fmla="*/ 716 w 2509"/>
                <a:gd name="T53" fmla="*/ 236 h 3172"/>
                <a:gd name="T54" fmla="*/ 620 w 2509"/>
                <a:gd name="T55" fmla="*/ 399 h 3172"/>
                <a:gd name="T56" fmla="*/ 557 w 2509"/>
                <a:gd name="T57" fmla="*/ 595 h 3172"/>
                <a:gd name="T58" fmla="*/ 527 w 2509"/>
                <a:gd name="T59" fmla="*/ 815 h 3172"/>
                <a:gd name="T60" fmla="*/ 501 w 2509"/>
                <a:gd name="T61" fmla="*/ 917 h 3172"/>
                <a:gd name="T62" fmla="*/ 455 w 2509"/>
                <a:gd name="T63" fmla="*/ 965 h 3172"/>
                <a:gd name="T64" fmla="*/ 444 w 2509"/>
                <a:gd name="T65" fmla="*/ 1053 h 3172"/>
                <a:gd name="T66" fmla="*/ 463 w 2509"/>
                <a:gd name="T67" fmla="*/ 1157 h 3172"/>
                <a:gd name="T68" fmla="*/ 504 w 2509"/>
                <a:gd name="T69" fmla="*/ 1221 h 3172"/>
                <a:gd name="T70" fmla="*/ 552 w 2509"/>
                <a:gd name="T71" fmla="*/ 1232 h 3172"/>
                <a:gd name="T72" fmla="*/ 588 w 2509"/>
                <a:gd name="T73" fmla="*/ 1269 h 3172"/>
                <a:gd name="T74" fmla="*/ 682 w 2509"/>
                <a:gd name="T75" fmla="*/ 1459 h 3172"/>
                <a:gd name="T76" fmla="*/ 805 w 2509"/>
                <a:gd name="T77" fmla="*/ 1619 h 3172"/>
                <a:gd name="T78" fmla="*/ 945 w 2509"/>
                <a:gd name="T79" fmla="*/ 1743 h 3172"/>
                <a:gd name="T80" fmla="*/ 954 w 2509"/>
                <a:gd name="T81" fmla="*/ 1898 h 3172"/>
                <a:gd name="T82" fmla="*/ 937 w 2509"/>
                <a:gd name="T83" fmla="*/ 2009 h 3172"/>
                <a:gd name="T84" fmla="*/ 902 w 2509"/>
                <a:gd name="T85" fmla="*/ 2061 h 3172"/>
                <a:gd name="T86" fmla="*/ 843 w 2509"/>
                <a:gd name="T87" fmla="*/ 2087 h 3172"/>
                <a:gd name="T88" fmla="*/ 621 w 2509"/>
                <a:gd name="T89" fmla="*/ 2138 h 3172"/>
                <a:gd name="T90" fmla="*/ 273 w 2509"/>
                <a:gd name="T91" fmla="*/ 2184 h 3172"/>
                <a:gd name="T92" fmla="*/ 172 w 2509"/>
                <a:gd name="T93" fmla="*/ 2198 h 3172"/>
                <a:gd name="T94" fmla="*/ 85 w 2509"/>
                <a:gd name="T95" fmla="*/ 2247 h 3172"/>
                <a:gd name="T96" fmla="*/ 33 w 2509"/>
                <a:gd name="T97" fmla="*/ 2318 h 3172"/>
                <a:gd name="T98" fmla="*/ 5 w 2509"/>
                <a:gd name="T99" fmla="*/ 2421 h 3172"/>
                <a:gd name="T100" fmla="*/ 1 w 2509"/>
                <a:gd name="T101" fmla="*/ 2607 h 3172"/>
                <a:gd name="T102" fmla="*/ 1245 w 2509"/>
                <a:gd name="T103" fmla="*/ 3172 h 3172"/>
                <a:gd name="T104" fmla="*/ 2509 w 2509"/>
                <a:gd name="T105" fmla="*/ 2597 h 3172"/>
                <a:gd name="T106" fmla="*/ 2496 w 2509"/>
                <a:gd name="T107" fmla="*/ 2445 h 3172"/>
                <a:gd name="T108" fmla="*/ 2460 w 2509"/>
                <a:gd name="T109" fmla="*/ 2363 h 3172"/>
                <a:gd name="T110" fmla="*/ 2402 w 2509"/>
                <a:gd name="T111" fmla="*/ 2300 h 3172"/>
                <a:gd name="T112" fmla="*/ 2311 w 2509"/>
                <a:gd name="T113" fmla="*/ 2243 h 3172"/>
                <a:gd name="T114" fmla="*/ 2211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11" y="2206"/>
                  </a:moveTo>
                  <a:lnTo>
                    <a:pt x="2211" y="2206"/>
                  </a:lnTo>
                  <a:lnTo>
                    <a:pt x="2173" y="2197"/>
                  </a:lnTo>
                  <a:lnTo>
                    <a:pt x="2106" y="2184"/>
                  </a:lnTo>
                  <a:lnTo>
                    <a:pt x="1923" y="2148"/>
                  </a:lnTo>
                  <a:lnTo>
                    <a:pt x="1824" y="2128"/>
                  </a:lnTo>
                  <a:lnTo>
                    <a:pt x="1731" y="2106"/>
                  </a:lnTo>
                  <a:lnTo>
                    <a:pt x="1690" y="2096"/>
                  </a:lnTo>
                  <a:lnTo>
                    <a:pt x="1654" y="2085"/>
                  </a:lnTo>
                  <a:lnTo>
                    <a:pt x="1623" y="2075"/>
                  </a:lnTo>
                  <a:lnTo>
                    <a:pt x="1601" y="2066"/>
                  </a:lnTo>
                  <a:lnTo>
                    <a:pt x="1601" y="2066"/>
                  </a:lnTo>
                  <a:lnTo>
                    <a:pt x="1594" y="2061"/>
                  </a:lnTo>
                  <a:lnTo>
                    <a:pt x="1586" y="2056"/>
                  </a:lnTo>
                  <a:lnTo>
                    <a:pt x="1580" y="2050"/>
                  </a:lnTo>
                  <a:lnTo>
                    <a:pt x="1575" y="2042"/>
                  </a:lnTo>
                  <a:lnTo>
                    <a:pt x="1570" y="2035"/>
                  </a:lnTo>
                  <a:lnTo>
                    <a:pt x="1565" y="2026"/>
                  </a:lnTo>
                  <a:lnTo>
                    <a:pt x="1558" y="2008"/>
                  </a:lnTo>
                  <a:lnTo>
                    <a:pt x="1552" y="1987"/>
                  </a:lnTo>
                  <a:lnTo>
                    <a:pt x="1547" y="1965"/>
                  </a:lnTo>
                  <a:lnTo>
                    <a:pt x="1544" y="1940"/>
                  </a:lnTo>
                  <a:lnTo>
                    <a:pt x="1542" y="1914"/>
                  </a:lnTo>
                  <a:lnTo>
                    <a:pt x="1542" y="1889"/>
                  </a:lnTo>
                  <a:lnTo>
                    <a:pt x="1542" y="1863"/>
                  </a:lnTo>
                  <a:lnTo>
                    <a:pt x="1544" y="1812"/>
                  </a:lnTo>
                  <a:lnTo>
                    <a:pt x="1549" y="1768"/>
                  </a:lnTo>
                  <a:lnTo>
                    <a:pt x="1553" y="1731"/>
                  </a:lnTo>
                  <a:lnTo>
                    <a:pt x="1553" y="1731"/>
                  </a:lnTo>
                  <a:lnTo>
                    <a:pt x="1581" y="1708"/>
                  </a:lnTo>
                  <a:lnTo>
                    <a:pt x="1608" y="1685"/>
                  </a:lnTo>
                  <a:lnTo>
                    <a:pt x="1636" y="1660"/>
                  </a:lnTo>
                  <a:lnTo>
                    <a:pt x="1663" y="1634"/>
                  </a:lnTo>
                  <a:lnTo>
                    <a:pt x="1689" y="1607"/>
                  </a:lnTo>
                  <a:lnTo>
                    <a:pt x="1714" y="1579"/>
                  </a:lnTo>
                  <a:lnTo>
                    <a:pt x="1738" y="1549"/>
                  </a:lnTo>
                  <a:lnTo>
                    <a:pt x="1763" y="1518"/>
                  </a:lnTo>
                  <a:lnTo>
                    <a:pt x="1785" y="1486"/>
                  </a:lnTo>
                  <a:lnTo>
                    <a:pt x="1808" y="1452"/>
                  </a:lnTo>
                  <a:lnTo>
                    <a:pt x="1827" y="1418"/>
                  </a:lnTo>
                  <a:lnTo>
                    <a:pt x="1847" y="1382"/>
                  </a:lnTo>
                  <a:lnTo>
                    <a:pt x="1866" y="1345"/>
                  </a:lnTo>
                  <a:lnTo>
                    <a:pt x="1882" y="1306"/>
                  </a:lnTo>
                  <a:lnTo>
                    <a:pt x="1898" y="1267"/>
                  </a:lnTo>
                  <a:lnTo>
                    <a:pt x="1912" y="1227"/>
                  </a:lnTo>
                  <a:lnTo>
                    <a:pt x="1912" y="1227"/>
                  </a:lnTo>
                  <a:lnTo>
                    <a:pt x="1912" y="1227"/>
                  </a:lnTo>
                  <a:lnTo>
                    <a:pt x="1913" y="1228"/>
                  </a:lnTo>
                  <a:lnTo>
                    <a:pt x="1920" y="1231"/>
                  </a:lnTo>
                  <a:lnTo>
                    <a:pt x="1938" y="1232"/>
                  </a:lnTo>
                  <a:lnTo>
                    <a:pt x="1950" y="1232"/>
                  </a:lnTo>
                  <a:lnTo>
                    <a:pt x="1966" y="1232"/>
                  </a:lnTo>
                  <a:lnTo>
                    <a:pt x="1966" y="1232"/>
                  </a:lnTo>
                  <a:lnTo>
                    <a:pt x="1973" y="1231"/>
                  </a:lnTo>
                  <a:lnTo>
                    <a:pt x="1980" y="1230"/>
                  </a:lnTo>
                  <a:lnTo>
                    <a:pt x="1986" y="1227"/>
                  </a:lnTo>
                  <a:lnTo>
                    <a:pt x="1992" y="1223"/>
                  </a:lnTo>
                  <a:lnTo>
                    <a:pt x="1997" y="1218"/>
                  </a:lnTo>
                  <a:lnTo>
                    <a:pt x="2002" y="1214"/>
                  </a:lnTo>
                  <a:lnTo>
                    <a:pt x="2011" y="1201"/>
                  </a:lnTo>
                  <a:lnTo>
                    <a:pt x="2018" y="1186"/>
                  </a:lnTo>
                  <a:lnTo>
                    <a:pt x="2024" y="1170"/>
                  </a:lnTo>
                  <a:lnTo>
                    <a:pt x="2029" y="1152"/>
                  </a:lnTo>
                  <a:lnTo>
                    <a:pt x="2032" y="1132"/>
                  </a:lnTo>
                  <a:lnTo>
                    <a:pt x="2034" y="1112"/>
                  </a:lnTo>
                  <a:lnTo>
                    <a:pt x="2037" y="1091"/>
                  </a:lnTo>
                  <a:lnTo>
                    <a:pt x="2038" y="1050"/>
                  </a:lnTo>
                  <a:lnTo>
                    <a:pt x="2038" y="1012"/>
                  </a:lnTo>
                  <a:lnTo>
                    <a:pt x="2038" y="981"/>
                  </a:lnTo>
                  <a:lnTo>
                    <a:pt x="2038" y="981"/>
                  </a:lnTo>
                  <a:lnTo>
                    <a:pt x="2037" y="969"/>
                  </a:lnTo>
                  <a:lnTo>
                    <a:pt x="2035" y="959"/>
                  </a:lnTo>
                  <a:lnTo>
                    <a:pt x="2032" y="950"/>
                  </a:lnTo>
                  <a:lnTo>
                    <a:pt x="2027" y="941"/>
                  </a:lnTo>
                  <a:lnTo>
                    <a:pt x="2022" y="934"/>
                  </a:lnTo>
                  <a:lnTo>
                    <a:pt x="2016" y="929"/>
                  </a:lnTo>
                  <a:lnTo>
                    <a:pt x="2008" y="924"/>
                  </a:lnTo>
                  <a:lnTo>
                    <a:pt x="2001" y="920"/>
                  </a:lnTo>
                  <a:lnTo>
                    <a:pt x="1993" y="918"/>
                  </a:lnTo>
                  <a:lnTo>
                    <a:pt x="1985" y="917"/>
                  </a:lnTo>
                  <a:lnTo>
                    <a:pt x="1976" y="915"/>
                  </a:lnTo>
                  <a:lnTo>
                    <a:pt x="1969" y="917"/>
                  </a:lnTo>
                  <a:lnTo>
                    <a:pt x="1960" y="918"/>
                  </a:lnTo>
                  <a:lnTo>
                    <a:pt x="1952" y="920"/>
                  </a:lnTo>
                  <a:lnTo>
                    <a:pt x="1944" y="924"/>
                  </a:lnTo>
                  <a:lnTo>
                    <a:pt x="1938" y="928"/>
                  </a:lnTo>
                  <a:lnTo>
                    <a:pt x="1938" y="928"/>
                  </a:lnTo>
                  <a:lnTo>
                    <a:pt x="1936" y="881"/>
                  </a:lnTo>
                  <a:lnTo>
                    <a:pt x="1934" y="834"/>
                  </a:lnTo>
                  <a:lnTo>
                    <a:pt x="1930" y="788"/>
                  </a:lnTo>
                  <a:lnTo>
                    <a:pt x="1926" y="743"/>
                  </a:lnTo>
                  <a:lnTo>
                    <a:pt x="1922" y="699"/>
                  </a:lnTo>
                  <a:lnTo>
                    <a:pt x="1914" y="654"/>
                  </a:lnTo>
                  <a:lnTo>
                    <a:pt x="1907" y="612"/>
                  </a:lnTo>
                  <a:lnTo>
                    <a:pt x="1898" y="570"/>
                  </a:lnTo>
                  <a:lnTo>
                    <a:pt x="1887" y="529"/>
                  </a:lnTo>
                  <a:lnTo>
                    <a:pt x="1876" y="489"/>
                  </a:lnTo>
                  <a:lnTo>
                    <a:pt x="1863" y="450"/>
                  </a:lnTo>
                  <a:lnTo>
                    <a:pt x="1849" y="413"/>
                  </a:lnTo>
                  <a:lnTo>
                    <a:pt x="1834" y="376"/>
                  </a:lnTo>
                  <a:lnTo>
                    <a:pt x="1816" y="341"/>
                  </a:lnTo>
                  <a:lnTo>
                    <a:pt x="1798" y="308"/>
                  </a:lnTo>
                  <a:lnTo>
                    <a:pt x="1778" y="274"/>
                  </a:lnTo>
                  <a:lnTo>
                    <a:pt x="1757" y="245"/>
                  </a:lnTo>
                  <a:lnTo>
                    <a:pt x="1735" y="215"/>
                  </a:lnTo>
                  <a:lnTo>
                    <a:pt x="1710" y="187"/>
                  </a:lnTo>
                  <a:lnTo>
                    <a:pt x="1684" y="161"/>
                  </a:lnTo>
                  <a:lnTo>
                    <a:pt x="1657" y="137"/>
                  </a:lnTo>
                  <a:lnTo>
                    <a:pt x="1627" y="114"/>
                  </a:lnTo>
                  <a:lnTo>
                    <a:pt x="1596" y="94"/>
                  </a:lnTo>
                  <a:lnTo>
                    <a:pt x="1564" y="74"/>
                  </a:lnTo>
                  <a:lnTo>
                    <a:pt x="1529" y="58"/>
                  </a:lnTo>
                  <a:lnTo>
                    <a:pt x="1493" y="43"/>
                  </a:lnTo>
                  <a:lnTo>
                    <a:pt x="1456" y="31"/>
                  </a:lnTo>
                  <a:lnTo>
                    <a:pt x="1417" y="20"/>
                  </a:lnTo>
                  <a:lnTo>
                    <a:pt x="1376" y="11"/>
                  </a:lnTo>
                  <a:lnTo>
                    <a:pt x="1333" y="5"/>
                  </a:lnTo>
                  <a:lnTo>
                    <a:pt x="1288" y="1"/>
                  </a:lnTo>
                  <a:lnTo>
                    <a:pt x="1241" y="0"/>
                  </a:lnTo>
                  <a:lnTo>
                    <a:pt x="1241" y="0"/>
                  </a:lnTo>
                  <a:lnTo>
                    <a:pt x="1194" y="1"/>
                  </a:lnTo>
                  <a:lnTo>
                    <a:pt x="1148" y="5"/>
                  </a:lnTo>
                  <a:lnTo>
                    <a:pt x="1106" y="11"/>
                  </a:lnTo>
                  <a:lnTo>
                    <a:pt x="1064" y="18"/>
                  </a:lnTo>
                  <a:lnTo>
                    <a:pt x="1024" y="30"/>
                  </a:lnTo>
                  <a:lnTo>
                    <a:pt x="986" y="41"/>
                  </a:lnTo>
                  <a:lnTo>
                    <a:pt x="950" y="55"/>
                  </a:lnTo>
                  <a:lnTo>
                    <a:pt x="914" y="72"/>
                  </a:lnTo>
                  <a:lnTo>
                    <a:pt x="882" y="90"/>
                  </a:lnTo>
                  <a:lnTo>
                    <a:pt x="850" y="110"/>
                  </a:lnTo>
                  <a:lnTo>
                    <a:pt x="820" y="132"/>
                  </a:lnTo>
                  <a:lnTo>
                    <a:pt x="792" y="156"/>
                  </a:lnTo>
                  <a:lnTo>
                    <a:pt x="765" y="180"/>
                  </a:lnTo>
                  <a:lnTo>
                    <a:pt x="740" y="208"/>
                  </a:lnTo>
                  <a:lnTo>
                    <a:pt x="716" y="236"/>
                  </a:lnTo>
                  <a:lnTo>
                    <a:pt x="694" y="266"/>
                  </a:lnTo>
                  <a:lnTo>
                    <a:pt x="673" y="297"/>
                  </a:lnTo>
                  <a:lnTo>
                    <a:pt x="653" y="330"/>
                  </a:lnTo>
                  <a:lnTo>
                    <a:pt x="636" y="365"/>
                  </a:lnTo>
                  <a:lnTo>
                    <a:pt x="620" y="399"/>
                  </a:lnTo>
                  <a:lnTo>
                    <a:pt x="604" y="437"/>
                  </a:lnTo>
                  <a:lnTo>
                    <a:pt x="590" y="475"/>
                  </a:lnTo>
                  <a:lnTo>
                    <a:pt x="578" y="513"/>
                  </a:lnTo>
                  <a:lnTo>
                    <a:pt x="567" y="554"/>
                  </a:lnTo>
                  <a:lnTo>
                    <a:pt x="557" y="595"/>
                  </a:lnTo>
                  <a:lnTo>
                    <a:pt x="549" y="637"/>
                  </a:lnTo>
                  <a:lnTo>
                    <a:pt x="542" y="680"/>
                  </a:lnTo>
                  <a:lnTo>
                    <a:pt x="536" y="725"/>
                  </a:lnTo>
                  <a:lnTo>
                    <a:pt x="531" y="769"/>
                  </a:lnTo>
                  <a:lnTo>
                    <a:pt x="527" y="815"/>
                  </a:lnTo>
                  <a:lnTo>
                    <a:pt x="525" y="861"/>
                  </a:lnTo>
                  <a:lnTo>
                    <a:pt x="523" y="908"/>
                  </a:lnTo>
                  <a:lnTo>
                    <a:pt x="523" y="908"/>
                  </a:lnTo>
                  <a:lnTo>
                    <a:pt x="512" y="912"/>
                  </a:lnTo>
                  <a:lnTo>
                    <a:pt x="501" y="917"/>
                  </a:lnTo>
                  <a:lnTo>
                    <a:pt x="490" y="923"/>
                  </a:lnTo>
                  <a:lnTo>
                    <a:pt x="479" y="930"/>
                  </a:lnTo>
                  <a:lnTo>
                    <a:pt x="470" y="940"/>
                  </a:lnTo>
                  <a:lnTo>
                    <a:pt x="462" y="951"/>
                  </a:lnTo>
                  <a:lnTo>
                    <a:pt x="455" y="965"/>
                  </a:lnTo>
                  <a:lnTo>
                    <a:pt x="452" y="981"/>
                  </a:lnTo>
                  <a:lnTo>
                    <a:pt x="452" y="981"/>
                  </a:lnTo>
                  <a:lnTo>
                    <a:pt x="447" y="1006"/>
                  </a:lnTo>
                  <a:lnTo>
                    <a:pt x="444" y="1029"/>
                  </a:lnTo>
                  <a:lnTo>
                    <a:pt x="444" y="1053"/>
                  </a:lnTo>
                  <a:lnTo>
                    <a:pt x="445" y="1076"/>
                  </a:lnTo>
                  <a:lnTo>
                    <a:pt x="448" y="1098"/>
                  </a:lnTo>
                  <a:lnTo>
                    <a:pt x="452" y="1118"/>
                  </a:lnTo>
                  <a:lnTo>
                    <a:pt x="457" y="1138"/>
                  </a:lnTo>
                  <a:lnTo>
                    <a:pt x="463" y="1157"/>
                  </a:lnTo>
                  <a:lnTo>
                    <a:pt x="470" y="1173"/>
                  </a:lnTo>
                  <a:lnTo>
                    <a:pt x="478" y="1188"/>
                  </a:lnTo>
                  <a:lnTo>
                    <a:pt x="486" y="1201"/>
                  </a:lnTo>
                  <a:lnTo>
                    <a:pt x="495" y="1212"/>
                  </a:lnTo>
                  <a:lnTo>
                    <a:pt x="504" y="1221"/>
                  </a:lnTo>
                  <a:lnTo>
                    <a:pt x="513" y="1227"/>
                  </a:lnTo>
                  <a:lnTo>
                    <a:pt x="522" y="1232"/>
                  </a:lnTo>
                  <a:lnTo>
                    <a:pt x="531" y="1233"/>
                  </a:lnTo>
                  <a:lnTo>
                    <a:pt x="531" y="1233"/>
                  </a:lnTo>
                  <a:lnTo>
                    <a:pt x="552" y="1232"/>
                  </a:lnTo>
                  <a:lnTo>
                    <a:pt x="562" y="1231"/>
                  </a:lnTo>
                  <a:lnTo>
                    <a:pt x="567" y="1230"/>
                  </a:lnTo>
                  <a:lnTo>
                    <a:pt x="573" y="1227"/>
                  </a:lnTo>
                  <a:lnTo>
                    <a:pt x="573" y="1227"/>
                  </a:lnTo>
                  <a:lnTo>
                    <a:pt x="588" y="1269"/>
                  </a:lnTo>
                  <a:lnTo>
                    <a:pt x="604" y="1309"/>
                  </a:lnTo>
                  <a:lnTo>
                    <a:pt x="621" y="1348"/>
                  </a:lnTo>
                  <a:lnTo>
                    <a:pt x="640" y="1386"/>
                  </a:lnTo>
                  <a:lnTo>
                    <a:pt x="661" y="1423"/>
                  </a:lnTo>
                  <a:lnTo>
                    <a:pt x="682" y="1459"/>
                  </a:lnTo>
                  <a:lnTo>
                    <a:pt x="705" y="1493"/>
                  </a:lnTo>
                  <a:lnTo>
                    <a:pt x="729" y="1527"/>
                  </a:lnTo>
                  <a:lnTo>
                    <a:pt x="754" y="1559"/>
                  </a:lnTo>
                  <a:lnTo>
                    <a:pt x="778" y="1590"/>
                  </a:lnTo>
                  <a:lnTo>
                    <a:pt x="805" y="1619"/>
                  </a:lnTo>
                  <a:lnTo>
                    <a:pt x="833" y="1647"/>
                  </a:lnTo>
                  <a:lnTo>
                    <a:pt x="860" y="1674"/>
                  </a:lnTo>
                  <a:lnTo>
                    <a:pt x="888" y="1699"/>
                  </a:lnTo>
                  <a:lnTo>
                    <a:pt x="917" y="1722"/>
                  </a:lnTo>
                  <a:lnTo>
                    <a:pt x="945" y="1743"/>
                  </a:lnTo>
                  <a:lnTo>
                    <a:pt x="945" y="1743"/>
                  </a:lnTo>
                  <a:lnTo>
                    <a:pt x="949" y="1781"/>
                  </a:lnTo>
                  <a:lnTo>
                    <a:pt x="953" y="1825"/>
                  </a:lnTo>
                  <a:lnTo>
                    <a:pt x="954" y="1873"/>
                  </a:lnTo>
                  <a:lnTo>
                    <a:pt x="954" y="1898"/>
                  </a:lnTo>
                  <a:lnTo>
                    <a:pt x="953" y="1921"/>
                  </a:lnTo>
                  <a:lnTo>
                    <a:pt x="950" y="1945"/>
                  </a:lnTo>
                  <a:lnTo>
                    <a:pt x="947" y="1967"/>
                  </a:lnTo>
                  <a:lnTo>
                    <a:pt x="943" y="1989"/>
                  </a:lnTo>
                  <a:lnTo>
                    <a:pt x="937" y="2009"/>
                  </a:lnTo>
                  <a:lnTo>
                    <a:pt x="929" y="2026"/>
                  </a:lnTo>
                  <a:lnTo>
                    <a:pt x="919" y="2042"/>
                  </a:lnTo>
                  <a:lnTo>
                    <a:pt x="914" y="2050"/>
                  </a:lnTo>
                  <a:lnTo>
                    <a:pt x="908" y="2056"/>
                  </a:lnTo>
                  <a:lnTo>
                    <a:pt x="902" y="2061"/>
                  </a:lnTo>
                  <a:lnTo>
                    <a:pt x="896" y="2066"/>
                  </a:lnTo>
                  <a:lnTo>
                    <a:pt x="896" y="2066"/>
                  </a:lnTo>
                  <a:lnTo>
                    <a:pt x="886" y="2071"/>
                  </a:lnTo>
                  <a:lnTo>
                    <a:pt x="874" y="2077"/>
                  </a:lnTo>
                  <a:lnTo>
                    <a:pt x="843" y="2087"/>
                  </a:lnTo>
                  <a:lnTo>
                    <a:pt x="807" y="2098"/>
                  </a:lnTo>
                  <a:lnTo>
                    <a:pt x="765" y="2109"/>
                  </a:lnTo>
                  <a:lnTo>
                    <a:pt x="720" y="2119"/>
                  </a:lnTo>
                  <a:lnTo>
                    <a:pt x="671" y="2129"/>
                  </a:lnTo>
                  <a:lnTo>
                    <a:pt x="621" y="2138"/>
                  </a:lnTo>
                  <a:lnTo>
                    <a:pt x="570" y="2146"/>
                  </a:lnTo>
                  <a:lnTo>
                    <a:pt x="470" y="2162"/>
                  </a:lnTo>
                  <a:lnTo>
                    <a:pt x="382" y="2174"/>
                  </a:lnTo>
                  <a:lnTo>
                    <a:pt x="313" y="2181"/>
                  </a:lnTo>
                  <a:lnTo>
                    <a:pt x="273" y="2184"/>
                  </a:lnTo>
                  <a:lnTo>
                    <a:pt x="273" y="2184"/>
                  </a:lnTo>
                  <a:lnTo>
                    <a:pt x="245" y="2185"/>
                  </a:lnTo>
                  <a:lnTo>
                    <a:pt x="219" y="2187"/>
                  </a:lnTo>
                  <a:lnTo>
                    <a:pt x="194" y="2192"/>
                  </a:lnTo>
                  <a:lnTo>
                    <a:pt x="172" y="2198"/>
                  </a:lnTo>
                  <a:lnTo>
                    <a:pt x="151" y="2205"/>
                  </a:lnTo>
                  <a:lnTo>
                    <a:pt x="132" y="2213"/>
                  </a:lnTo>
                  <a:lnTo>
                    <a:pt x="115" y="2223"/>
                  </a:lnTo>
                  <a:lnTo>
                    <a:pt x="99" y="2234"/>
                  </a:lnTo>
                  <a:lnTo>
                    <a:pt x="85" y="2247"/>
                  </a:lnTo>
                  <a:lnTo>
                    <a:pt x="72" y="2259"/>
                  </a:lnTo>
                  <a:lnTo>
                    <a:pt x="61" y="2273"/>
                  </a:lnTo>
                  <a:lnTo>
                    <a:pt x="51" y="2287"/>
                  </a:lnTo>
                  <a:lnTo>
                    <a:pt x="41" y="2302"/>
                  </a:lnTo>
                  <a:lnTo>
                    <a:pt x="33" y="2318"/>
                  </a:lnTo>
                  <a:lnTo>
                    <a:pt x="26" y="2334"/>
                  </a:lnTo>
                  <a:lnTo>
                    <a:pt x="21" y="2352"/>
                  </a:lnTo>
                  <a:lnTo>
                    <a:pt x="16" y="2369"/>
                  </a:lnTo>
                  <a:lnTo>
                    <a:pt x="11" y="2386"/>
                  </a:lnTo>
                  <a:lnTo>
                    <a:pt x="5" y="2421"/>
                  </a:lnTo>
                  <a:lnTo>
                    <a:pt x="2" y="2456"/>
                  </a:lnTo>
                  <a:lnTo>
                    <a:pt x="0" y="2490"/>
                  </a:lnTo>
                  <a:lnTo>
                    <a:pt x="0" y="2524"/>
                  </a:lnTo>
                  <a:lnTo>
                    <a:pt x="1" y="2555"/>
                  </a:lnTo>
                  <a:lnTo>
                    <a:pt x="1" y="2607"/>
                  </a:lnTo>
                  <a:lnTo>
                    <a:pt x="1" y="2607"/>
                  </a:lnTo>
                  <a:lnTo>
                    <a:pt x="2" y="2745"/>
                  </a:lnTo>
                  <a:lnTo>
                    <a:pt x="5" y="2933"/>
                  </a:lnTo>
                  <a:lnTo>
                    <a:pt x="7" y="3172"/>
                  </a:lnTo>
                  <a:lnTo>
                    <a:pt x="1245" y="3172"/>
                  </a:lnTo>
                  <a:lnTo>
                    <a:pt x="1251" y="3172"/>
                  </a:lnTo>
                  <a:lnTo>
                    <a:pt x="2509" y="3172"/>
                  </a:lnTo>
                  <a:lnTo>
                    <a:pt x="2509" y="3172"/>
                  </a:lnTo>
                  <a:lnTo>
                    <a:pt x="2509" y="2597"/>
                  </a:lnTo>
                  <a:lnTo>
                    <a:pt x="2509" y="2597"/>
                  </a:lnTo>
                  <a:lnTo>
                    <a:pt x="2509" y="2550"/>
                  </a:lnTo>
                  <a:lnTo>
                    <a:pt x="2508" y="2524"/>
                  </a:lnTo>
                  <a:lnTo>
                    <a:pt x="2506" y="2498"/>
                  </a:lnTo>
                  <a:lnTo>
                    <a:pt x="2502" y="2471"/>
                  </a:lnTo>
                  <a:lnTo>
                    <a:pt x="2496" y="2445"/>
                  </a:lnTo>
                  <a:lnTo>
                    <a:pt x="2487" y="2417"/>
                  </a:lnTo>
                  <a:lnTo>
                    <a:pt x="2481" y="2404"/>
                  </a:lnTo>
                  <a:lnTo>
                    <a:pt x="2475" y="2390"/>
                  </a:lnTo>
                  <a:lnTo>
                    <a:pt x="2467" y="2377"/>
                  </a:lnTo>
                  <a:lnTo>
                    <a:pt x="2460" y="2363"/>
                  </a:lnTo>
                  <a:lnTo>
                    <a:pt x="2450" y="2349"/>
                  </a:lnTo>
                  <a:lnTo>
                    <a:pt x="2440" y="2337"/>
                  </a:lnTo>
                  <a:lnTo>
                    <a:pt x="2429" y="2325"/>
                  </a:lnTo>
                  <a:lnTo>
                    <a:pt x="2415" y="2312"/>
                  </a:lnTo>
                  <a:lnTo>
                    <a:pt x="2402" y="2300"/>
                  </a:lnTo>
                  <a:lnTo>
                    <a:pt x="2387" y="2287"/>
                  </a:lnTo>
                  <a:lnTo>
                    <a:pt x="2369" y="2276"/>
                  </a:lnTo>
                  <a:lnTo>
                    <a:pt x="2352" y="2264"/>
                  </a:lnTo>
                  <a:lnTo>
                    <a:pt x="2332" y="2254"/>
                  </a:lnTo>
                  <a:lnTo>
                    <a:pt x="2311" y="2243"/>
                  </a:lnTo>
                  <a:lnTo>
                    <a:pt x="2289" y="2233"/>
                  </a:lnTo>
                  <a:lnTo>
                    <a:pt x="2264" y="2223"/>
                  </a:lnTo>
                  <a:lnTo>
                    <a:pt x="2238" y="2214"/>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63" name="Freeform 54"/>
            <p:cNvSpPr/>
            <p:nvPr/>
          </p:nvSpPr>
          <p:spPr bwMode="auto">
            <a:xfrm>
              <a:off x="3822700" y="3016250"/>
              <a:ext cx="1339850" cy="871538"/>
            </a:xfrm>
            <a:custGeom>
              <a:avLst/>
              <a:gdLst>
                <a:gd name="T0" fmla="*/ 2532 w 2532"/>
                <a:gd name="T1" fmla="*/ 1648 h 1648"/>
                <a:gd name="T2" fmla="*/ 2532 w 2532"/>
                <a:gd name="T3" fmla="*/ 480 h 1648"/>
                <a:gd name="T4" fmla="*/ 2530 w 2532"/>
                <a:gd name="T5" fmla="*/ 401 h 1648"/>
                <a:gd name="T6" fmla="*/ 2523 w 2532"/>
                <a:gd name="T7" fmla="*/ 339 h 1648"/>
                <a:gd name="T8" fmla="*/ 2508 w 2532"/>
                <a:gd name="T9" fmla="*/ 275 h 1648"/>
                <a:gd name="T10" fmla="*/ 2497 w 2532"/>
                <a:gd name="T11" fmla="*/ 244 h 1648"/>
                <a:gd name="T12" fmla="*/ 2482 w 2532"/>
                <a:gd name="T13" fmla="*/ 214 h 1648"/>
                <a:gd name="T14" fmla="*/ 2464 w 2532"/>
                <a:gd name="T15" fmla="*/ 186 h 1648"/>
                <a:gd name="T16" fmla="*/ 2440 w 2532"/>
                <a:gd name="T17" fmla="*/ 160 h 1648"/>
                <a:gd name="T18" fmla="*/ 2413 w 2532"/>
                <a:gd name="T19" fmla="*/ 136 h 1648"/>
                <a:gd name="T20" fmla="*/ 2379 w 2532"/>
                <a:gd name="T21" fmla="*/ 116 h 1648"/>
                <a:gd name="T22" fmla="*/ 2341 w 2532"/>
                <a:gd name="T23" fmla="*/ 100 h 1648"/>
                <a:gd name="T24" fmla="*/ 2297 w 2532"/>
                <a:gd name="T25" fmla="*/ 88 h 1648"/>
                <a:gd name="T26" fmla="*/ 2246 w 2532"/>
                <a:gd name="T27" fmla="*/ 80 h 1648"/>
                <a:gd name="T28" fmla="*/ 2178 w 2532"/>
                <a:gd name="T29" fmla="*/ 73 h 1648"/>
                <a:gd name="T30" fmla="*/ 1985 w 2532"/>
                <a:gd name="T31" fmla="*/ 47 h 1648"/>
                <a:gd name="T32" fmla="*/ 1836 w 2532"/>
                <a:gd name="T33" fmla="*/ 21 h 1648"/>
                <a:gd name="T34" fmla="*/ 1767 w 2532"/>
                <a:gd name="T35" fmla="*/ 7 h 1648"/>
                <a:gd name="T36" fmla="*/ 1762 w 2532"/>
                <a:gd name="T37" fmla="*/ 10 h 1648"/>
                <a:gd name="T38" fmla="*/ 1740 w 2532"/>
                <a:gd name="T39" fmla="*/ 56 h 1648"/>
                <a:gd name="T40" fmla="*/ 1714 w 2532"/>
                <a:gd name="T41" fmla="*/ 108 h 1648"/>
                <a:gd name="T42" fmla="*/ 1685 w 2532"/>
                <a:gd name="T43" fmla="*/ 152 h 1648"/>
                <a:gd name="T44" fmla="*/ 1662 w 2532"/>
                <a:gd name="T45" fmla="*/ 184 h 1648"/>
                <a:gd name="T46" fmla="*/ 1633 w 2532"/>
                <a:gd name="T47" fmla="*/ 215 h 1648"/>
                <a:gd name="T48" fmla="*/ 1600 w 2532"/>
                <a:gd name="T49" fmla="*/ 245 h 1648"/>
                <a:gd name="T50" fmla="*/ 1560 w 2532"/>
                <a:gd name="T51" fmla="*/ 272 h 1648"/>
                <a:gd name="T52" fmla="*/ 1516 w 2532"/>
                <a:gd name="T53" fmla="*/ 297 h 1648"/>
                <a:gd name="T54" fmla="*/ 1464 w 2532"/>
                <a:gd name="T55" fmla="*/ 318 h 1648"/>
                <a:gd name="T56" fmla="*/ 1404 w 2532"/>
                <a:gd name="T57" fmla="*/ 334 h 1648"/>
                <a:gd name="T58" fmla="*/ 1338 w 2532"/>
                <a:gd name="T59" fmla="*/ 344 h 1648"/>
                <a:gd name="T60" fmla="*/ 1301 w 2532"/>
                <a:gd name="T61" fmla="*/ 346 h 1648"/>
                <a:gd name="T62" fmla="*/ 1237 w 2532"/>
                <a:gd name="T63" fmla="*/ 344 h 1648"/>
                <a:gd name="T64" fmla="*/ 1178 w 2532"/>
                <a:gd name="T65" fmla="*/ 335 h 1648"/>
                <a:gd name="T66" fmla="*/ 1125 w 2532"/>
                <a:gd name="T67" fmla="*/ 319 h 1648"/>
                <a:gd name="T68" fmla="*/ 1075 w 2532"/>
                <a:gd name="T69" fmla="*/ 297 h 1648"/>
                <a:gd name="T70" fmla="*/ 1031 w 2532"/>
                <a:gd name="T71" fmla="*/ 271 h 1648"/>
                <a:gd name="T72" fmla="*/ 991 w 2532"/>
                <a:gd name="T73" fmla="*/ 241 h 1648"/>
                <a:gd name="T74" fmla="*/ 955 w 2532"/>
                <a:gd name="T75" fmla="*/ 210 h 1648"/>
                <a:gd name="T76" fmla="*/ 924 w 2532"/>
                <a:gd name="T77" fmla="*/ 177 h 1648"/>
                <a:gd name="T78" fmla="*/ 874 w 2532"/>
                <a:gd name="T79" fmla="*/ 111 h 1648"/>
                <a:gd name="T80" fmla="*/ 837 w 2532"/>
                <a:gd name="T81" fmla="*/ 54 h 1648"/>
                <a:gd name="T82" fmla="*/ 806 w 2532"/>
                <a:gd name="T83" fmla="*/ 4 h 1648"/>
                <a:gd name="T84" fmla="*/ 801 w 2532"/>
                <a:gd name="T85" fmla="*/ 0 h 1648"/>
                <a:gd name="T86" fmla="*/ 730 w 2532"/>
                <a:gd name="T87" fmla="*/ 16 h 1648"/>
                <a:gd name="T88" fmla="*/ 575 w 2532"/>
                <a:gd name="T89" fmla="*/ 43 h 1648"/>
                <a:gd name="T90" fmla="*/ 426 w 2532"/>
                <a:gd name="T91" fmla="*/ 65 h 1648"/>
                <a:gd name="T92" fmla="*/ 318 w 2532"/>
                <a:gd name="T93" fmla="*/ 78 h 1648"/>
                <a:gd name="T94" fmla="*/ 290 w 2532"/>
                <a:gd name="T95" fmla="*/ 80 h 1648"/>
                <a:gd name="T96" fmla="*/ 235 w 2532"/>
                <a:gd name="T97" fmla="*/ 83 h 1648"/>
                <a:gd name="T98" fmla="*/ 188 w 2532"/>
                <a:gd name="T99" fmla="*/ 93 h 1648"/>
                <a:gd name="T100" fmla="*/ 147 w 2532"/>
                <a:gd name="T101" fmla="*/ 106 h 1648"/>
                <a:gd name="T102" fmla="*/ 113 w 2532"/>
                <a:gd name="T103" fmla="*/ 125 h 1648"/>
                <a:gd name="T104" fmla="*/ 84 w 2532"/>
                <a:gd name="T105" fmla="*/ 148 h 1648"/>
                <a:gd name="T106" fmla="*/ 61 w 2532"/>
                <a:gd name="T107" fmla="*/ 174 h 1648"/>
                <a:gd name="T108" fmla="*/ 42 w 2532"/>
                <a:gd name="T109" fmla="*/ 203 h 1648"/>
                <a:gd name="T110" fmla="*/ 27 w 2532"/>
                <a:gd name="T111" fmla="*/ 233 h 1648"/>
                <a:gd name="T112" fmla="*/ 17 w 2532"/>
                <a:gd name="T113" fmla="*/ 265 h 1648"/>
                <a:gd name="T114" fmla="*/ 10 w 2532"/>
                <a:gd name="T115" fmla="*/ 298 h 1648"/>
                <a:gd name="T116" fmla="*/ 1 w 2532"/>
                <a:gd name="T117" fmla="*/ 362 h 1648"/>
                <a:gd name="T118" fmla="*/ 0 w 2532"/>
                <a:gd name="T119" fmla="*/ 424 h 1648"/>
                <a:gd name="T120" fmla="*/ 0 w 2532"/>
                <a:gd name="T121" fmla="*/ 475 h 1648"/>
                <a:gd name="T122" fmla="*/ 2532 w 2532"/>
                <a:gd name="T123"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8">
                  <a:moveTo>
                    <a:pt x="2532" y="1648"/>
                  </a:moveTo>
                  <a:lnTo>
                    <a:pt x="2532" y="1648"/>
                  </a:lnTo>
                  <a:lnTo>
                    <a:pt x="2532" y="480"/>
                  </a:lnTo>
                  <a:lnTo>
                    <a:pt x="2532" y="480"/>
                  </a:lnTo>
                  <a:lnTo>
                    <a:pt x="2532" y="429"/>
                  </a:lnTo>
                  <a:lnTo>
                    <a:pt x="2530" y="401"/>
                  </a:lnTo>
                  <a:lnTo>
                    <a:pt x="2528" y="370"/>
                  </a:lnTo>
                  <a:lnTo>
                    <a:pt x="2523" y="339"/>
                  </a:lnTo>
                  <a:lnTo>
                    <a:pt x="2517" y="307"/>
                  </a:lnTo>
                  <a:lnTo>
                    <a:pt x="2508" y="275"/>
                  </a:lnTo>
                  <a:lnTo>
                    <a:pt x="2503" y="260"/>
                  </a:lnTo>
                  <a:lnTo>
                    <a:pt x="2497" y="244"/>
                  </a:lnTo>
                  <a:lnTo>
                    <a:pt x="2490" y="229"/>
                  </a:lnTo>
                  <a:lnTo>
                    <a:pt x="2482" y="214"/>
                  </a:lnTo>
                  <a:lnTo>
                    <a:pt x="2474" y="199"/>
                  </a:lnTo>
                  <a:lnTo>
                    <a:pt x="2464" y="186"/>
                  </a:lnTo>
                  <a:lnTo>
                    <a:pt x="2452" y="172"/>
                  </a:lnTo>
                  <a:lnTo>
                    <a:pt x="2440" y="160"/>
                  </a:lnTo>
                  <a:lnTo>
                    <a:pt x="2426" y="147"/>
                  </a:lnTo>
                  <a:lnTo>
                    <a:pt x="2413" y="136"/>
                  </a:lnTo>
                  <a:lnTo>
                    <a:pt x="2397" y="126"/>
                  </a:lnTo>
                  <a:lnTo>
                    <a:pt x="2379" y="116"/>
                  </a:lnTo>
                  <a:lnTo>
                    <a:pt x="2361" y="108"/>
                  </a:lnTo>
                  <a:lnTo>
                    <a:pt x="2341" y="100"/>
                  </a:lnTo>
                  <a:lnTo>
                    <a:pt x="2320" y="93"/>
                  </a:lnTo>
                  <a:lnTo>
                    <a:pt x="2297" y="88"/>
                  </a:lnTo>
                  <a:lnTo>
                    <a:pt x="2272" y="84"/>
                  </a:lnTo>
                  <a:lnTo>
                    <a:pt x="2246" y="80"/>
                  </a:lnTo>
                  <a:lnTo>
                    <a:pt x="2246" y="80"/>
                  </a:lnTo>
                  <a:lnTo>
                    <a:pt x="2178" y="73"/>
                  </a:lnTo>
                  <a:lnTo>
                    <a:pt x="2057" y="57"/>
                  </a:lnTo>
                  <a:lnTo>
                    <a:pt x="1985" y="47"/>
                  </a:lnTo>
                  <a:lnTo>
                    <a:pt x="1911" y="35"/>
                  </a:lnTo>
                  <a:lnTo>
                    <a:pt x="1836" y="21"/>
                  </a:lnTo>
                  <a:lnTo>
                    <a:pt x="1767" y="7"/>
                  </a:lnTo>
                  <a:lnTo>
                    <a:pt x="1767" y="7"/>
                  </a:lnTo>
                  <a:lnTo>
                    <a:pt x="1765" y="7"/>
                  </a:lnTo>
                  <a:lnTo>
                    <a:pt x="1762" y="10"/>
                  </a:lnTo>
                  <a:lnTo>
                    <a:pt x="1756" y="20"/>
                  </a:lnTo>
                  <a:lnTo>
                    <a:pt x="1740" y="56"/>
                  </a:lnTo>
                  <a:lnTo>
                    <a:pt x="1729" y="80"/>
                  </a:lnTo>
                  <a:lnTo>
                    <a:pt x="1714" y="108"/>
                  </a:lnTo>
                  <a:lnTo>
                    <a:pt x="1696" y="137"/>
                  </a:lnTo>
                  <a:lnTo>
                    <a:pt x="1685" y="152"/>
                  </a:lnTo>
                  <a:lnTo>
                    <a:pt x="1674" y="168"/>
                  </a:lnTo>
                  <a:lnTo>
                    <a:pt x="1662" y="184"/>
                  </a:lnTo>
                  <a:lnTo>
                    <a:pt x="1648" y="199"/>
                  </a:lnTo>
                  <a:lnTo>
                    <a:pt x="1633" y="215"/>
                  </a:lnTo>
                  <a:lnTo>
                    <a:pt x="1617" y="230"/>
                  </a:lnTo>
                  <a:lnTo>
                    <a:pt x="1600" y="245"/>
                  </a:lnTo>
                  <a:lnTo>
                    <a:pt x="1581" y="259"/>
                  </a:lnTo>
                  <a:lnTo>
                    <a:pt x="1560" y="272"/>
                  </a:lnTo>
                  <a:lnTo>
                    <a:pt x="1539" y="284"/>
                  </a:lnTo>
                  <a:lnTo>
                    <a:pt x="1516" y="297"/>
                  </a:lnTo>
                  <a:lnTo>
                    <a:pt x="1490" y="308"/>
                  </a:lnTo>
                  <a:lnTo>
                    <a:pt x="1464" y="318"/>
                  </a:lnTo>
                  <a:lnTo>
                    <a:pt x="1434" y="327"/>
                  </a:lnTo>
                  <a:lnTo>
                    <a:pt x="1404" y="334"/>
                  </a:lnTo>
                  <a:lnTo>
                    <a:pt x="1372" y="339"/>
                  </a:lnTo>
                  <a:lnTo>
                    <a:pt x="1338" y="344"/>
                  </a:lnTo>
                  <a:lnTo>
                    <a:pt x="1301" y="346"/>
                  </a:lnTo>
                  <a:lnTo>
                    <a:pt x="1301" y="346"/>
                  </a:lnTo>
                  <a:lnTo>
                    <a:pt x="1268" y="346"/>
                  </a:lnTo>
                  <a:lnTo>
                    <a:pt x="1237" y="344"/>
                  </a:lnTo>
                  <a:lnTo>
                    <a:pt x="1207" y="340"/>
                  </a:lnTo>
                  <a:lnTo>
                    <a:pt x="1178" y="335"/>
                  </a:lnTo>
                  <a:lnTo>
                    <a:pt x="1151" y="328"/>
                  </a:lnTo>
                  <a:lnTo>
                    <a:pt x="1125" y="319"/>
                  </a:lnTo>
                  <a:lnTo>
                    <a:pt x="1099" y="309"/>
                  </a:lnTo>
                  <a:lnTo>
                    <a:pt x="1075" y="297"/>
                  </a:lnTo>
                  <a:lnTo>
                    <a:pt x="1053" y="284"/>
                  </a:lnTo>
                  <a:lnTo>
                    <a:pt x="1031" y="271"/>
                  </a:lnTo>
                  <a:lnTo>
                    <a:pt x="1011" y="257"/>
                  </a:lnTo>
                  <a:lnTo>
                    <a:pt x="991" y="241"/>
                  </a:lnTo>
                  <a:lnTo>
                    <a:pt x="973" y="226"/>
                  </a:lnTo>
                  <a:lnTo>
                    <a:pt x="955" y="210"/>
                  </a:lnTo>
                  <a:lnTo>
                    <a:pt x="939" y="193"/>
                  </a:lnTo>
                  <a:lnTo>
                    <a:pt x="924" y="177"/>
                  </a:lnTo>
                  <a:lnTo>
                    <a:pt x="897" y="143"/>
                  </a:lnTo>
                  <a:lnTo>
                    <a:pt x="874" y="111"/>
                  </a:lnTo>
                  <a:lnTo>
                    <a:pt x="854" y="82"/>
                  </a:lnTo>
                  <a:lnTo>
                    <a:pt x="837" y="54"/>
                  </a:lnTo>
                  <a:lnTo>
                    <a:pt x="813" y="14"/>
                  </a:lnTo>
                  <a:lnTo>
                    <a:pt x="806" y="4"/>
                  </a:lnTo>
                  <a:lnTo>
                    <a:pt x="802" y="1"/>
                  </a:lnTo>
                  <a:lnTo>
                    <a:pt x="801" y="0"/>
                  </a:lnTo>
                  <a:lnTo>
                    <a:pt x="801" y="0"/>
                  </a:lnTo>
                  <a:lnTo>
                    <a:pt x="730" y="16"/>
                  </a:lnTo>
                  <a:lnTo>
                    <a:pt x="653" y="31"/>
                  </a:lnTo>
                  <a:lnTo>
                    <a:pt x="575" y="43"/>
                  </a:lnTo>
                  <a:lnTo>
                    <a:pt x="498" y="56"/>
                  </a:lnTo>
                  <a:lnTo>
                    <a:pt x="426" y="65"/>
                  </a:lnTo>
                  <a:lnTo>
                    <a:pt x="365" y="73"/>
                  </a:lnTo>
                  <a:lnTo>
                    <a:pt x="318" y="78"/>
                  </a:lnTo>
                  <a:lnTo>
                    <a:pt x="290" y="80"/>
                  </a:lnTo>
                  <a:lnTo>
                    <a:pt x="290" y="80"/>
                  </a:lnTo>
                  <a:lnTo>
                    <a:pt x="261" y="80"/>
                  </a:lnTo>
                  <a:lnTo>
                    <a:pt x="235" y="83"/>
                  </a:lnTo>
                  <a:lnTo>
                    <a:pt x="210" y="88"/>
                  </a:lnTo>
                  <a:lnTo>
                    <a:pt x="188" y="93"/>
                  </a:lnTo>
                  <a:lnTo>
                    <a:pt x="166" y="99"/>
                  </a:lnTo>
                  <a:lnTo>
                    <a:pt x="147" y="106"/>
                  </a:lnTo>
                  <a:lnTo>
                    <a:pt x="129" y="115"/>
                  </a:lnTo>
                  <a:lnTo>
                    <a:pt x="113" y="125"/>
                  </a:lnTo>
                  <a:lnTo>
                    <a:pt x="98" y="136"/>
                  </a:lnTo>
                  <a:lnTo>
                    <a:pt x="84" y="148"/>
                  </a:lnTo>
                  <a:lnTo>
                    <a:pt x="72" y="161"/>
                  </a:lnTo>
                  <a:lnTo>
                    <a:pt x="61" y="174"/>
                  </a:lnTo>
                  <a:lnTo>
                    <a:pt x="51" y="188"/>
                  </a:lnTo>
                  <a:lnTo>
                    <a:pt x="42" y="203"/>
                  </a:lnTo>
                  <a:lnTo>
                    <a:pt x="35" y="218"/>
                  </a:lnTo>
                  <a:lnTo>
                    <a:pt x="27" y="233"/>
                  </a:lnTo>
                  <a:lnTo>
                    <a:pt x="22" y="249"/>
                  </a:lnTo>
                  <a:lnTo>
                    <a:pt x="17" y="265"/>
                  </a:lnTo>
                  <a:lnTo>
                    <a:pt x="13" y="281"/>
                  </a:lnTo>
                  <a:lnTo>
                    <a:pt x="10" y="298"/>
                  </a:lnTo>
                  <a:lnTo>
                    <a:pt x="5" y="330"/>
                  </a:lnTo>
                  <a:lnTo>
                    <a:pt x="1" y="362"/>
                  </a:lnTo>
                  <a:lnTo>
                    <a:pt x="0" y="395"/>
                  </a:lnTo>
                  <a:lnTo>
                    <a:pt x="0" y="424"/>
                  </a:lnTo>
                  <a:lnTo>
                    <a:pt x="0" y="475"/>
                  </a:lnTo>
                  <a:lnTo>
                    <a:pt x="0" y="475"/>
                  </a:lnTo>
                  <a:lnTo>
                    <a:pt x="0" y="1648"/>
                  </a:lnTo>
                  <a:lnTo>
                    <a:pt x="2532" y="1648"/>
                  </a:lnTo>
                  <a:close/>
                </a:path>
              </a:pathLst>
            </a:custGeom>
            <a:solidFill>
              <a:srgbClr val="CAE0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64" name="Freeform 55"/>
            <p:cNvSpPr/>
            <p:nvPr/>
          </p:nvSpPr>
          <p:spPr bwMode="auto">
            <a:xfrm>
              <a:off x="4246563" y="3016250"/>
              <a:ext cx="511175" cy="339725"/>
            </a:xfrm>
            <a:custGeom>
              <a:avLst/>
              <a:gdLst>
                <a:gd name="T0" fmla="*/ 0 w 966"/>
                <a:gd name="T1" fmla="*/ 0 h 642"/>
                <a:gd name="T2" fmla="*/ 6 w 966"/>
                <a:gd name="T3" fmla="*/ 36 h 642"/>
                <a:gd name="T4" fmla="*/ 21 w 966"/>
                <a:gd name="T5" fmla="*/ 95 h 642"/>
                <a:gd name="T6" fmla="*/ 50 w 966"/>
                <a:gd name="T7" fmla="*/ 174 h 642"/>
                <a:gd name="T8" fmla="*/ 71 w 966"/>
                <a:gd name="T9" fmla="*/ 220 h 642"/>
                <a:gd name="T10" fmla="*/ 97 w 966"/>
                <a:gd name="T11" fmla="*/ 270 h 642"/>
                <a:gd name="T12" fmla="*/ 130 w 966"/>
                <a:gd name="T13" fmla="*/ 320 h 642"/>
                <a:gd name="T14" fmla="*/ 168 w 966"/>
                <a:gd name="T15" fmla="*/ 374 h 642"/>
                <a:gd name="T16" fmla="*/ 212 w 966"/>
                <a:gd name="T17" fmla="*/ 428 h 642"/>
                <a:gd name="T18" fmla="*/ 264 w 966"/>
                <a:gd name="T19" fmla="*/ 482 h 642"/>
                <a:gd name="T20" fmla="*/ 324 w 966"/>
                <a:gd name="T21" fmla="*/ 537 h 642"/>
                <a:gd name="T22" fmla="*/ 392 w 966"/>
                <a:gd name="T23" fmla="*/ 590 h 642"/>
                <a:gd name="T24" fmla="*/ 469 w 966"/>
                <a:gd name="T25" fmla="*/ 642 h 642"/>
                <a:gd name="T26" fmla="*/ 486 w 966"/>
                <a:gd name="T27" fmla="*/ 630 h 642"/>
                <a:gd name="T28" fmla="*/ 530 w 966"/>
                <a:gd name="T29" fmla="*/ 596 h 642"/>
                <a:gd name="T30" fmla="*/ 597 w 966"/>
                <a:gd name="T31" fmla="*/ 543 h 642"/>
                <a:gd name="T32" fmla="*/ 675 w 966"/>
                <a:gd name="T33" fmla="*/ 469 h 642"/>
                <a:gd name="T34" fmla="*/ 738 w 966"/>
                <a:gd name="T35" fmla="*/ 402 h 642"/>
                <a:gd name="T36" fmla="*/ 780 w 966"/>
                <a:gd name="T37" fmla="*/ 351 h 642"/>
                <a:gd name="T38" fmla="*/ 821 w 966"/>
                <a:gd name="T39" fmla="*/ 298 h 642"/>
                <a:gd name="T40" fmla="*/ 861 w 966"/>
                <a:gd name="T41" fmla="*/ 240 h 642"/>
                <a:gd name="T42" fmla="*/ 897 w 966"/>
                <a:gd name="T43" fmla="*/ 178 h 642"/>
                <a:gd name="T44" fmla="*/ 928 w 966"/>
                <a:gd name="T45" fmla="*/ 113 h 642"/>
                <a:gd name="T46" fmla="*/ 955 w 966"/>
                <a:gd name="T47" fmla="*/ 43 h 642"/>
                <a:gd name="T48" fmla="*/ 966 w 966"/>
                <a:gd name="T49" fmla="*/ 7 h 642"/>
                <a:gd name="T50" fmla="*/ 865 w 966"/>
                <a:gd name="T51" fmla="*/ 23 h 642"/>
                <a:gd name="T52" fmla="*/ 754 w 966"/>
                <a:gd name="T53" fmla="*/ 37 h 642"/>
                <a:gd name="T54" fmla="*/ 616 w 966"/>
                <a:gd name="T55" fmla="*/ 49 h 642"/>
                <a:gd name="T56" fmla="*/ 461 w 966"/>
                <a:gd name="T57" fmla="*/ 56 h 642"/>
                <a:gd name="T58" fmla="*/ 341 w 966"/>
                <a:gd name="T59" fmla="*/ 54 h 642"/>
                <a:gd name="T60" fmla="*/ 261 w 966"/>
                <a:gd name="T61" fmla="*/ 49 h 642"/>
                <a:gd name="T62" fmla="*/ 182 w 966"/>
                <a:gd name="T63" fmla="*/ 41 h 642"/>
                <a:gd name="T64" fmla="*/ 105 w 966"/>
                <a:gd name="T65" fmla="*/ 28 h 642"/>
                <a:gd name="T66" fmla="*/ 33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6"/>
                  </a:lnTo>
                  <a:lnTo>
                    <a:pt x="6" y="36"/>
                  </a:lnTo>
                  <a:lnTo>
                    <a:pt x="12" y="63"/>
                  </a:lnTo>
                  <a:lnTo>
                    <a:pt x="21" y="95"/>
                  </a:lnTo>
                  <a:lnTo>
                    <a:pt x="33" y="132"/>
                  </a:lnTo>
                  <a:lnTo>
                    <a:pt x="50" y="174"/>
                  </a:lnTo>
                  <a:lnTo>
                    <a:pt x="60" y="197"/>
                  </a:lnTo>
                  <a:lnTo>
                    <a:pt x="71" y="220"/>
                  </a:lnTo>
                  <a:lnTo>
                    <a:pt x="84" y="245"/>
                  </a:lnTo>
                  <a:lnTo>
                    <a:pt x="97" y="270"/>
                  </a:lnTo>
                  <a:lnTo>
                    <a:pt x="114" y="294"/>
                  </a:lnTo>
                  <a:lnTo>
                    <a:pt x="130" y="320"/>
                  </a:lnTo>
                  <a:lnTo>
                    <a:pt x="148" y="348"/>
                  </a:lnTo>
                  <a:lnTo>
                    <a:pt x="168" y="374"/>
                  </a:lnTo>
                  <a:lnTo>
                    <a:pt x="189" y="401"/>
                  </a:lnTo>
                  <a:lnTo>
                    <a:pt x="212" y="428"/>
                  </a:lnTo>
                  <a:lnTo>
                    <a:pt x="237" y="455"/>
                  </a:lnTo>
                  <a:lnTo>
                    <a:pt x="264" y="482"/>
                  </a:lnTo>
                  <a:lnTo>
                    <a:pt x="293" y="510"/>
                  </a:lnTo>
                  <a:lnTo>
                    <a:pt x="324" y="537"/>
                  </a:lnTo>
                  <a:lnTo>
                    <a:pt x="357" y="564"/>
                  </a:lnTo>
                  <a:lnTo>
                    <a:pt x="392" y="590"/>
                  </a:lnTo>
                  <a:lnTo>
                    <a:pt x="429" y="616"/>
                  </a:lnTo>
                  <a:lnTo>
                    <a:pt x="469" y="642"/>
                  </a:lnTo>
                  <a:lnTo>
                    <a:pt x="469" y="642"/>
                  </a:lnTo>
                  <a:lnTo>
                    <a:pt x="486" y="630"/>
                  </a:lnTo>
                  <a:lnTo>
                    <a:pt x="506" y="616"/>
                  </a:lnTo>
                  <a:lnTo>
                    <a:pt x="530" y="596"/>
                  </a:lnTo>
                  <a:lnTo>
                    <a:pt x="561" y="572"/>
                  </a:lnTo>
                  <a:lnTo>
                    <a:pt x="597" y="543"/>
                  </a:lnTo>
                  <a:lnTo>
                    <a:pt x="636" y="508"/>
                  </a:lnTo>
                  <a:lnTo>
                    <a:pt x="675" y="469"/>
                  </a:lnTo>
                  <a:lnTo>
                    <a:pt x="717" y="426"/>
                  </a:lnTo>
                  <a:lnTo>
                    <a:pt x="738" y="402"/>
                  </a:lnTo>
                  <a:lnTo>
                    <a:pt x="759" y="377"/>
                  </a:lnTo>
                  <a:lnTo>
                    <a:pt x="780" y="351"/>
                  </a:lnTo>
                  <a:lnTo>
                    <a:pt x="801" y="325"/>
                  </a:lnTo>
                  <a:lnTo>
                    <a:pt x="821" y="298"/>
                  </a:lnTo>
                  <a:lnTo>
                    <a:pt x="841" y="270"/>
                  </a:lnTo>
                  <a:lnTo>
                    <a:pt x="861" y="240"/>
                  </a:lnTo>
                  <a:lnTo>
                    <a:pt x="879" y="209"/>
                  </a:lnTo>
                  <a:lnTo>
                    <a:pt x="897" y="178"/>
                  </a:lnTo>
                  <a:lnTo>
                    <a:pt x="913" y="145"/>
                  </a:lnTo>
                  <a:lnTo>
                    <a:pt x="928" y="113"/>
                  </a:lnTo>
                  <a:lnTo>
                    <a:pt x="943" y="78"/>
                  </a:lnTo>
                  <a:lnTo>
                    <a:pt x="955" y="43"/>
                  </a:lnTo>
                  <a:lnTo>
                    <a:pt x="966" y="7"/>
                  </a:lnTo>
                  <a:lnTo>
                    <a:pt x="966" y="7"/>
                  </a:lnTo>
                  <a:lnTo>
                    <a:pt x="939" y="12"/>
                  </a:lnTo>
                  <a:lnTo>
                    <a:pt x="865" y="23"/>
                  </a:lnTo>
                  <a:lnTo>
                    <a:pt x="814" y="30"/>
                  </a:lnTo>
                  <a:lnTo>
                    <a:pt x="754" y="37"/>
                  </a:lnTo>
                  <a:lnTo>
                    <a:pt x="688" y="43"/>
                  </a:lnTo>
                  <a:lnTo>
                    <a:pt x="616" y="49"/>
                  </a:lnTo>
                  <a:lnTo>
                    <a:pt x="540" y="53"/>
                  </a:lnTo>
                  <a:lnTo>
                    <a:pt x="461" y="56"/>
                  </a:lnTo>
                  <a:lnTo>
                    <a:pt x="381" y="56"/>
                  </a:lnTo>
                  <a:lnTo>
                    <a:pt x="341" y="54"/>
                  </a:lnTo>
                  <a:lnTo>
                    <a:pt x="300" y="53"/>
                  </a:lnTo>
                  <a:lnTo>
                    <a:pt x="261" y="49"/>
                  </a:lnTo>
                  <a:lnTo>
                    <a:pt x="221" y="46"/>
                  </a:lnTo>
                  <a:lnTo>
                    <a:pt x="182" y="41"/>
                  </a:lnTo>
                  <a:lnTo>
                    <a:pt x="143" y="36"/>
                  </a:lnTo>
                  <a:lnTo>
                    <a:pt x="105" y="28"/>
                  </a:lnTo>
                  <a:lnTo>
                    <a:pt x="69" y="20"/>
                  </a:lnTo>
                  <a:lnTo>
                    <a:pt x="33"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65" name="Freeform 56"/>
            <p:cNvSpPr/>
            <p:nvPr/>
          </p:nvSpPr>
          <p:spPr bwMode="auto">
            <a:xfrm>
              <a:off x="4414838" y="3019425"/>
              <a:ext cx="488950" cy="495300"/>
            </a:xfrm>
            <a:custGeom>
              <a:avLst/>
              <a:gdLst>
                <a:gd name="T0" fmla="*/ 648 w 924"/>
                <a:gd name="T1" fmla="*/ 0 h 934"/>
                <a:gd name="T2" fmla="*/ 648 w 924"/>
                <a:gd name="T3" fmla="*/ 0 h 934"/>
                <a:gd name="T4" fmla="*/ 587 w 924"/>
                <a:gd name="T5" fmla="*/ 62 h 934"/>
                <a:gd name="T6" fmla="*/ 521 w 924"/>
                <a:gd name="T7" fmla="*/ 133 h 934"/>
                <a:gd name="T8" fmla="*/ 434 w 924"/>
                <a:gd name="T9" fmla="*/ 224 h 934"/>
                <a:gd name="T10" fmla="*/ 334 w 924"/>
                <a:gd name="T11" fmla="*/ 332 h 934"/>
                <a:gd name="T12" fmla="*/ 225 w 924"/>
                <a:gd name="T13" fmla="*/ 452 h 934"/>
                <a:gd name="T14" fmla="*/ 111 w 924"/>
                <a:gd name="T15" fmla="*/ 581 h 934"/>
                <a:gd name="T16" fmla="*/ 55 w 924"/>
                <a:gd name="T17" fmla="*/ 645 h 934"/>
                <a:gd name="T18" fmla="*/ 0 w 924"/>
                <a:gd name="T19" fmla="*/ 712 h 934"/>
                <a:gd name="T20" fmla="*/ 147 w 924"/>
                <a:gd name="T21" fmla="*/ 934 h 934"/>
                <a:gd name="T22" fmla="*/ 147 w 924"/>
                <a:gd name="T23" fmla="*/ 934 h 934"/>
                <a:gd name="T24" fmla="*/ 200 w 924"/>
                <a:gd name="T25" fmla="*/ 878 h 934"/>
                <a:gd name="T26" fmla="*/ 264 w 924"/>
                <a:gd name="T27" fmla="*/ 807 h 934"/>
                <a:gd name="T28" fmla="*/ 352 w 924"/>
                <a:gd name="T29" fmla="*/ 709 h 934"/>
                <a:gd name="T30" fmla="*/ 464 w 924"/>
                <a:gd name="T31" fmla="*/ 584 h 934"/>
                <a:gd name="T32" fmla="*/ 596 w 924"/>
                <a:gd name="T33" fmla="*/ 432 h 934"/>
                <a:gd name="T34" fmla="*/ 751 w 924"/>
                <a:gd name="T35" fmla="*/ 253 h 934"/>
                <a:gd name="T36" fmla="*/ 924 w 924"/>
                <a:gd name="T37" fmla="*/ 49 h 934"/>
                <a:gd name="T38" fmla="*/ 648 w 924"/>
                <a:gd name="T3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4" h="934">
                  <a:moveTo>
                    <a:pt x="648" y="0"/>
                  </a:moveTo>
                  <a:lnTo>
                    <a:pt x="648" y="0"/>
                  </a:lnTo>
                  <a:lnTo>
                    <a:pt x="587" y="62"/>
                  </a:lnTo>
                  <a:lnTo>
                    <a:pt x="521" y="133"/>
                  </a:lnTo>
                  <a:lnTo>
                    <a:pt x="434" y="224"/>
                  </a:lnTo>
                  <a:lnTo>
                    <a:pt x="334" y="332"/>
                  </a:lnTo>
                  <a:lnTo>
                    <a:pt x="225" y="452"/>
                  </a:lnTo>
                  <a:lnTo>
                    <a:pt x="111" y="581"/>
                  </a:lnTo>
                  <a:lnTo>
                    <a:pt x="55" y="645"/>
                  </a:lnTo>
                  <a:lnTo>
                    <a:pt x="0" y="712"/>
                  </a:lnTo>
                  <a:lnTo>
                    <a:pt x="147" y="934"/>
                  </a:lnTo>
                  <a:lnTo>
                    <a:pt x="147" y="934"/>
                  </a:lnTo>
                  <a:lnTo>
                    <a:pt x="200" y="878"/>
                  </a:lnTo>
                  <a:lnTo>
                    <a:pt x="264" y="807"/>
                  </a:lnTo>
                  <a:lnTo>
                    <a:pt x="352" y="709"/>
                  </a:lnTo>
                  <a:lnTo>
                    <a:pt x="464" y="584"/>
                  </a:lnTo>
                  <a:lnTo>
                    <a:pt x="596" y="432"/>
                  </a:lnTo>
                  <a:lnTo>
                    <a:pt x="751" y="253"/>
                  </a:lnTo>
                  <a:lnTo>
                    <a:pt x="924" y="49"/>
                  </a:lnTo>
                  <a:lnTo>
                    <a:pt x="648"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66" name="Freeform 57"/>
            <p:cNvSpPr/>
            <p:nvPr/>
          </p:nvSpPr>
          <p:spPr bwMode="auto">
            <a:xfrm>
              <a:off x="4103688" y="3016250"/>
              <a:ext cx="496888" cy="498475"/>
            </a:xfrm>
            <a:custGeom>
              <a:avLst/>
              <a:gdLst>
                <a:gd name="T0" fmla="*/ 270 w 937"/>
                <a:gd name="T1" fmla="*/ 0 h 941"/>
                <a:gd name="T2" fmla="*/ 0 w 937"/>
                <a:gd name="T3" fmla="*/ 51 h 941"/>
                <a:gd name="T4" fmla="*/ 0 w 937"/>
                <a:gd name="T5" fmla="*/ 51 h 941"/>
                <a:gd name="T6" fmla="*/ 61 w 937"/>
                <a:gd name="T7" fmla="*/ 130 h 941"/>
                <a:gd name="T8" fmla="*/ 130 w 937"/>
                <a:gd name="T9" fmla="*/ 221 h 941"/>
                <a:gd name="T10" fmla="*/ 223 w 937"/>
                <a:gd name="T11" fmla="*/ 338 h 941"/>
                <a:gd name="T12" fmla="*/ 332 w 937"/>
                <a:gd name="T13" fmla="*/ 474 h 941"/>
                <a:gd name="T14" fmla="*/ 392 w 937"/>
                <a:gd name="T15" fmla="*/ 548 h 941"/>
                <a:gd name="T16" fmla="*/ 457 w 937"/>
                <a:gd name="T17" fmla="*/ 625 h 941"/>
                <a:gd name="T18" fmla="*/ 523 w 937"/>
                <a:gd name="T19" fmla="*/ 703 h 941"/>
                <a:gd name="T20" fmla="*/ 591 w 937"/>
                <a:gd name="T21" fmla="*/ 782 h 941"/>
                <a:gd name="T22" fmla="*/ 663 w 937"/>
                <a:gd name="T23" fmla="*/ 862 h 941"/>
                <a:gd name="T24" fmla="*/ 735 w 937"/>
                <a:gd name="T25" fmla="*/ 941 h 941"/>
                <a:gd name="T26" fmla="*/ 937 w 937"/>
                <a:gd name="T27" fmla="*/ 734 h 941"/>
                <a:gd name="T28" fmla="*/ 937 w 937"/>
                <a:gd name="T29" fmla="*/ 734 h 941"/>
                <a:gd name="T30" fmla="*/ 865 w 937"/>
                <a:gd name="T31" fmla="*/ 663 h 941"/>
                <a:gd name="T32" fmla="*/ 787 w 937"/>
                <a:gd name="T33" fmla="*/ 584 h 941"/>
                <a:gd name="T34" fmla="*/ 690 w 937"/>
                <a:gd name="T35" fmla="*/ 484 h 941"/>
                <a:gd name="T36" fmla="*/ 583 w 937"/>
                <a:gd name="T37" fmla="*/ 369 h 941"/>
                <a:gd name="T38" fmla="*/ 527 w 937"/>
                <a:gd name="T39" fmla="*/ 308 h 941"/>
                <a:gd name="T40" fmla="*/ 471 w 937"/>
                <a:gd name="T41" fmla="*/ 246 h 941"/>
                <a:gd name="T42" fmla="*/ 417 w 937"/>
                <a:gd name="T43" fmla="*/ 183 h 941"/>
                <a:gd name="T44" fmla="*/ 365 w 937"/>
                <a:gd name="T45" fmla="*/ 121 h 941"/>
                <a:gd name="T46" fmla="*/ 315 w 937"/>
                <a:gd name="T47" fmla="*/ 59 h 941"/>
                <a:gd name="T48" fmla="*/ 270 w 937"/>
                <a:gd name="T49" fmla="*/ 0 h 941"/>
                <a:gd name="T50" fmla="*/ 270 w 937"/>
                <a:gd name="T51" fmla="*/ 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41">
                  <a:moveTo>
                    <a:pt x="270" y="0"/>
                  </a:moveTo>
                  <a:lnTo>
                    <a:pt x="0" y="51"/>
                  </a:lnTo>
                  <a:lnTo>
                    <a:pt x="0" y="51"/>
                  </a:lnTo>
                  <a:lnTo>
                    <a:pt x="61" y="130"/>
                  </a:lnTo>
                  <a:lnTo>
                    <a:pt x="130" y="221"/>
                  </a:lnTo>
                  <a:lnTo>
                    <a:pt x="223" y="338"/>
                  </a:lnTo>
                  <a:lnTo>
                    <a:pt x="332" y="474"/>
                  </a:lnTo>
                  <a:lnTo>
                    <a:pt x="392" y="548"/>
                  </a:lnTo>
                  <a:lnTo>
                    <a:pt x="457" y="625"/>
                  </a:lnTo>
                  <a:lnTo>
                    <a:pt x="523" y="703"/>
                  </a:lnTo>
                  <a:lnTo>
                    <a:pt x="591" y="782"/>
                  </a:lnTo>
                  <a:lnTo>
                    <a:pt x="663" y="862"/>
                  </a:lnTo>
                  <a:lnTo>
                    <a:pt x="735" y="941"/>
                  </a:lnTo>
                  <a:lnTo>
                    <a:pt x="937" y="734"/>
                  </a:lnTo>
                  <a:lnTo>
                    <a:pt x="937" y="734"/>
                  </a:lnTo>
                  <a:lnTo>
                    <a:pt x="865" y="663"/>
                  </a:lnTo>
                  <a:lnTo>
                    <a:pt x="787" y="584"/>
                  </a:lnTo>
                  <a:lnTo>
                    <a:pt x="690" y="484"/>
                  </a:lnTo>
                  <a:lnTo>
                    <a:pt x="583" y="369"/>
                  </a:lnTo>
                  <a:lnTo>
                    <a:pt x="527" y="308"/>
                  </a:lnTo>
                  <a:lnTo>
                    <a:pt x="471" y="246"/>
                  </a:lnTo>
                  <a:lnTo>
                    <a:pt x="417" y="183"/>
                  </a:lnTo>
                  <a:lnTo>
                    <a:pt x="365" y="121"/>
                  </a:lnTo>
                  <a:lnTo>
                    <a:pt x="315" y="59"/>
                  </a:lnTo>
                  <a:lnTo>
                    <a:pt x="270" y="0"/>
                  </a:lnTo>
                  <a:lnTo>
                    <a:pt x="270"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67" name="Freeform 58"/>
            <p:cNvSpPr/>
            <p:nvPr/>
          </p:nvSpPr>
          <p:spPr bwMode="auto">
            <a:xfrm>
              <a:off x="3908425" y="3016250"/>
              <a:ext cx="285750" cy="354013"/>
            </a:xfrm>
            <a:custGeom>
              <a:avLst/>
              <a:gdLst>
                <a:gd name="T0" fmla="*/ 487 w 540"/>
                <a:gd name="T1" fmla="*/ 38 h 668"/>
                <a:gd name="T2" fmla="*/ 435 w 540"/>
                <a:gd name="T3" fmla="*/ 58 h 668"/>
                <a:gd name="T4" fmla="*/ 392 w 540"/>
                <a:gd name="T5" fmla="*/ 84 h 668"/>
                <a:gd name="T6" fmla="*/ 350 w 540"/>
                <a:gd name="T7" fmla="*/ 124 h 668"/>
                <a:gd name="T8" fmla="*/ 320 w 540"/>
                <a:gd name="T9" fmla="*/ 178 h 668"/>
                <a:gd name="T10" fmla="*/ 307 w 540"/>
                <a:gd name="T11" fmla="*/ 223 h 668"/>
                <a:gd name="T12" fmla="*/ 297 w 540"/>
                <a:gd name="T13" fmla="*/ 278 h 668"/>
                <a:gd name="T14" fmla="*/ 295 w 540"/>
                <a:gd name="T15" fmla="*/ 341 h 668"/>
                <a:gd name="T16" fmla="*/ 300 w 540"/>
                <a:gd name="T17" fmla="*/ 369 h 668"/>
                <a:gd name="T18" fmla="*/ 336 w 540"/>
                <a:gd name="T19" fmla="*/ 374 h 668"/>
                <a:gd name="T20" fmla="*/ 393 w 540"/>
                <a:gd name="T21" fmla="*/ 393 h 668"/>
                <a:gd name="T22" fmla="*/ 437 w 540"/>
                <a:gd name="T23" fmla="*/ 422 h 668"/>
                <a:gd name="T24" fmla="*/ 469 w 540"/>
                <a:gd name="T25" fmla="*/ 454 h 668"/>
                <a:gd name="T26" fmla="*/ 497 w 540"/>
                <a:gd name="T27" fmla="*/ 495 h 668"/>
                <a:gd name="T28" fmla="*/ 521 w 540"/>
                <a:gd name="T29" fmla="*/ 548 h 668"/>
                <a:gd name="T30" fmla="*/ 536 w 540"/>
                <a:gd name="T31" fmla="*/ 615 h 668"/>
                <a:gd name="T32" fmla="*/ 475 w 540"/>
                <a:gd name="T33" fmla="*/ 668 h 668"/>
                <a:gd name="T34" fmla="*/ 467 w 540"/>
                <a:gd name="T35" fmla="*/ 627 h 668"/>
                <a:gd name="T36" fmla="*/ 448 w 540"/>
                <a:gd name="T37" fmla="*/ 563 h 668"/>
                <a:gd name="T38" fmla="*/ 417 w 540"/>
                <a:gd name="T39" fmla="*/ 506 h 668"/>
                <a:gd name="T40" fmla="*/ 392 w 540"/>
                <a:gd name="T41" fmla="*/ 474 h 668"/>
                <a:gd name="T42" fmla="*/ 359 w 540"/>
                <a:gd name="T43" fmla="*/ 449 h 668"/>
                <a:gd name="T44" fmla="*/ 319 w 540"/>
                <a:gd name="T45" fmla="*/ 432 h 668"/>
                <a:gd name="T46" fmla="*/ 272 w 540"/>
                <a:gd name="T47" fmla="*/ 427 h 668"/>
                <a:gd name="T48" fmla="*/ 240 w 540"/>
                <a:gd name="T49" fmla="*/ 429 h 668"/>
                <a:gd name="T50" fmla="*/ 201 w 540"/>
                <a:gd name="T51" fmla="*/ 443 h 668"/>
                <a:gd name="T52" fmla="*/ 169 w 540"/>
                <a:gd name="T53" fmla="*/ 464 h 668"/>
                <a:gd name="T54" fmla="*/ 143 w 540"/>
                <a:gd name="T55" fmla="*/ 490 h 668"/>
                <a:gd name="T56" fmla="*/ 106 w 540"/>
                <a:gd name="T57" fmla="*/ 554 h 668"/>
                <a:gd name="T58" fmla="*/ 85 w 540"/>
                <a:gd name="T59" fmla="*/ 615 h 668"/>
                <a:gd name="T60" fmla="*/ 75 w 540"/>
                <a:gd name="T61" fmla="*/ 668 h 668"/>
                <a:gd name="T62" fmla="*/ 1 w 540"/>
                <a:gd name="T63" fmla="*/ 654 h 668"/>
                <a:gd name="T64" fmla="*/ 22 w 540"/>
                <a:gd name="T65" fmla="*/ 573 h 668"/>
                <a:gd name="T66" fmla="*/ 55 w 540"/>
                <a:gd name="T67" fmla="*/ 490 h 668"/>
                <a:gd name="T68" fmla="*/ 90 w 540"/>
                <a:gd name="T69" fmla="*/ 438 h 668"/>
                <a:gd name="T70" fmla="*/ 123 w 540"/>
                <a:gd name="T71" fmla="*/ 406 h 668"/>
                <a:gd name="T72" fmla="*/ 163 w 540"/>
                <a:gd name="T73" fmla="*/ 381 h 668"/>
                <a:gd name="T74" fmla="*/ 209 w 540"/>
                <a:gd name="T75" fmla="*/ 369 h 668"/>
                <a:gd name="T76" fmla="*/ 226 w 540"/>
                <a:gd name="T77" fmla="*/ 351 h 668"/>
                <a:gd name="T78" fmla="*/ 232 w 540"/>
                <a:gd name="T79" fmla="*/ 280 h 668"/>
                <a:gd name="T80" fmla="*/ 252 w 540"/>
                <a:gd name="T81" fmla="*/ 195 h 668"/>
                <a:gd name="T82" fmla="*/ 274 w 540"/>
                <a:gd name="T83" fmla="*/ 143 h 668"/>
                <a:gd name="T84" fmla="*/ 307 w 540"/>
                <a:gd name="T85" fmla="*/ 94 h 668"/>
                <a:gd name="T86" fmla="*/ 350 w 540"/>
                <a:gd name="T87" fmla="*/ 51 h 668"/>
                <a:gd name="T88" fmla="*/ 408 w 540"/>
                <a:gd name="T89" fmla="*/ 20 h 668"/>
                <a:gd name="T90" fmla="*/ 482 w 540"/>
                <a:gd name="T91" fmla="*/ 2 h 668"/>
                <a:gd name="T92" fmla="*/ 493 w 540"/>
                <a:gd name="T93" fmla="*/ 3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0" h="668">
                  <a:moveTo>
                    <a:pt x="493" y="36"/>
                  </a:moveTo>
                  <a:lnTo>
                    <a:pt x="493" y="36"/>
                  </a:lnTo>
                  <a:lnTo>
                    <a:pt x="487" y="38"/>
                  </a:lnTo>
                  <a:lnTo>
                    <a:pt x="472" y="43"/>
                  </a:lnTo>
                  <a:lnTo>
                    <a:pt x="449" y="52"/>
                  </a:lnTo>
                  <a:lnTo>
                    <a:pt x="435" y="58"/>
                  </a:lnTo>
                  <a:lnTo>
                    <a:pt x="422" y="65"/>
                  </a:lnTo>
                  <a:lnTo>
                    <a:pt x="407" y="74"/>
                  </a:lnTo>
                  <a:lnTo>
                    <a:pt x="392" y="84"/>
                  </a:lnTo>
                  <a:lnTo>
                    <a:pt x="377" y="95"/>
                  </a:lnTo>
                  <a:lnTo>
                    <a:pt x="364" y="109"/>
                  </a:lnTo>
                  <a:lnTo>
                    <a:pt x="350" y="124"/>
                  </a:lnTo>
                  <a:lnTo>
                    <a:pt x="339" y="140"/>
                  </a:lnTo>
                  <a:lnTo>
                    <a:pt x="328" y="158"/>
                  </a:lnTo>
                  <a:lnTo>
                    <a:pt x="320" y="178"/>
                  </a:lnTo>
                  <a:lnTo>
                    <a:pt x="320" y="178"/>
                  </a:lnTo>
                  <a:lnTo>
                    <a:pt x="313" y="202"/>
                  </a:lnTo>
                  <a:lnTo>
                    <a:pt x="307" y="223"/>
                  </a:lnTo>
                  <a:lnTo>
                    <a:pt x="302" y="242"/>
                  </a:lnTo>
                  <a:lnTo>
                    <a:pt x="298" y="261"/>
                  </a:lnTo>
                  <a:lnTo>
                    <a:pt x="297" y="278"/>
                  </a:lnTo>
                  <a:lnTo>
                    <a:pt x="294" y="293"/>
                  </a:lnTo>
                  <a:lnTo>
                    <a:pt x="294" y="320"/>
                  </a:lnTo>
                  <a:lnTo>
                    <a:pt x="295" y="341"/>
                  </a:lnTo>
                  <a:lnTo>
                    <a:pt x="297" y="356"/>
                  </a:lnTo>
                  <a:lnTo>
                    <a:pt x="300" y="369"/>
                  </a:lnTo>
                  <a:lnTo>
                    <a:pt x="300" y="369"/>
                  </a:lnTo>
                  <a:lnTo>
                    <a:pt x="310" y="369"/>
                  </a:lnTo>
                  <a:lnTo>
                    <a:pt x="321" y="371"/>
                  </a:lnTo>
                  <a:lnTo>
                    <a:pt x="336" y="374"/>
                  </a:lnTo>
                  <a:lnTo>
                    <a:pt x="354" y="377"/>
                  </a:lnTo>
                  <a:lnTo>
                    <a:pt x="372" y="385"/>
                  </a:lnTo>
                  <a:lnTo>
                    <a:pt x="393" y="393"/>
                  </a:lnTo>
                  <a:lnTo>
                    <a:pt x="415" y="407"/>
                  </a:lnTo>
                  <a:lnTo>
                    <a:pt x="425" y="414"/>
                  </a:lnTo>
                  <a:lnTo>
                    <a:pt x="437" y="422"/>
                  </a:lnTo>
                  <a:lnTo>
                    <a:pt x="448" y="432"/>
                  </a:lnTo>
                  <a:lnTo>
                    <a:pt x="459" y="442"/>
                  </a:lnTo>
                  <a:lnTo>
                    <a:pt x="469" y="454"/>
                  </a:lnTo>
                  <a:lnTo>
                    <a:pt x="479" y="466"/>
                  </a:lnTo>
                  <a:lnTo>
                    <a:pt x="488" y="480"/>
                  </a:lnTo>
                  <a:lnTo>
                    <a:pt x="497" y="495"/>
                  </a:lnTo>
                  <a:lnTo>
                    <a:pt x="506" y="512"/>
                  </a:lnTo>
                  <a:lnTo>
                    <a:pt x="513" y="529"/>
                  </a:lnTo>
                  <a:lnTo>
                    <a:pt x="521" y="548"/>
                  </a:lnTo>
                  <a:lnTo>
                    <a:pt x="527" y="569"/>
                  </a:lnTo>
                  <a:lnTo>
                    <a:pt x="532" y="591"/>
                  </a:lnTo>
                  <a:lnTo>
                    <a:pt x="536" y="615"/>
                  </a:lnTo>
                  <a:lnTo>
                    <a:pt x="539" y="641"/>
                  </a:lnTo>
                  <a:lnTo>
                    <a:pt x="540" y="668"/>
                  </a:lnTo>
                  <a:lnTo>
                    <a:pt x="475" y="668"/>
                  </a:lnTo>
                  <a:lnTo>
                    <a:pt x="475" y="668"/>
                  </a:lnTo>
                  <a:lnTo>
                    <a:pt x="474" y="657"/>
                  </a:lnTo>
                  <a:lnTo>
                    <a:pt x="467" y="627"/>
                  </a:lnTo>
                  <a:lnTo>
                    <a:pt x="463" y="607"/>
                  </a:lnTo>
                  <a:lnTo>
                    <a:pt x="456" y="586"/>
                  </a:lnTo>
                  <a:lnTo>
                    <a:pt x="448" y="563"/>
                  </a:lnTo>
                  <a:lnTo>
                    <a:pt x="438" y="541"/>
                  </a:lnTo>
                  <a:lnTo>
                    <a:pt x="424" y="517"/>
                  </a:lnTo>
                  <a:lnTo>
                    <a:pt x="417" y="506"/>
                  </a:lnTo>
                  <a:lnTo>
                    <a:pt x="409" y="495"/>
                  </a:lnTo>
                  <a:lnTo>
                    <a:pt x="401" y="484"/>
                  </a:lnTo>
                  <a:lnTo>
                    <a:pt x="392" y="474"/>
                  </a:lnTo>
                  <a:lnTo>
                    <a:pt x="381" y="465"/>
                  </a:lnTo>
                  <a:lnTo>
                    <a:pt x="371" y="456"/>
                  </a:lnTo>
                  <a:lnTo>
                    <a:pt x="359" y="449"/>
                  </a:lnTo>
                  <a:lnTo>
                    <a:pt x="346" y="443"/>
                  </a:lnTo>
                  <a:lnTo>
                    <a:pt x="334" y="437"/>
                  </a:lnTo>
                  <a:lnTo>
                    <a:pt x="319" y="432"/>
                  </a:lnTo>
                  <a:lnTo>
                    <a:pt x="304" y="429"/>
                  </a:lnTo>
                  <a:lnTo>
                    <a:pt x="288" y="427"/>
                  </a:lnTo>
                  <a:lnTo>
                    <a:pt x="272" y="427"/>
                  </a:lnTo>
                  <a:lnTo>
                    <a:pt x="255" y="428"/>
                  </a:lnTo>
                  <a:lnTo>
                    <a:pt x="255" y="428"/>
                  </a:lnTo>
                  <a:lnTo>
                    <a:pt x="240" y="429"/>
                  </a:lnTo>
                  <a:lnTo>
                    <a:pt x="226" y="433"/>
                  </a:lnTo>
                  <a:lnTo>
                    <a:pt x="214" y="438"/>
                  </a:lnTo>
                  <a:lnTo>
                    <a:pt x="201" y="443"/>
                  </a:lnTo>
                  <a:lnTo>
                    <a:pt x="190" y="449"/>
                  </a:lnTo>
                  <a:lnTo>
                    <a:pt x="179" y="455"/>
                  </a:lnTo>
                  <a:lnTo>
                    <a:pt x="169" y="464"/>
                  </a:lnTo>
                  <a:lnTo>
                    <a:pt x="161" y="473"/>
                  </a:lnTo>
                  <a:lnTo>
                    <a:pt x="152" y="481"/>
                  </a:lnTo>
                  <a:lnTo>
                    <a:pt x="143" y="490"/>
                  </a:lnTo>
                  <a:lnTo>
                    <a:pt x="128" y="511"/>
                  </a:lnTo>
                  <a:lnTo>
                    <a:pt x="116" y="532"/>
                  </a:lnTo>
                  <a:lnTo>
                    <a:pt x="106" y="554"/>
                  </a:lnTo>
                  <a:lnTo>
                    <a:pt x="98" y="575"/>
                  </a:lnTo>
                  <a:lnTo>
                    <a:pt x="91" y="596"/>
                  </a:lnTo>
                  <a:lnTo>
                    <a:pt x="85" y="615"/>
                  </a:lnTo>
                  <a:lnTo>
                    <a:pt x="81" y="632"/>
                  </a:lnTo>
                  <a:lnTo>
                    <a:pt x="76" y="658"/>
                  </a:lnTo>
                  <a:lnTo>
                    <a:pt x="75" y="668"/>
                  </a:lnTo>
                  <a:lnTo>
                    <a:pt x="0" y="668"/>
                  </a:lnTo>
                  <a:lnTo>
                    <a:pt x="0" y="668"/>
                  </a:lnTo>
                  <a:lnTo>
                    <a:pt x="1" y="654"/>
                  </a:lnTo>
                  <a:lnTo>
                    <a:pt x="8" y="621"/>
                  </a:lnTo>
                  <a:lnTo>
                    <a:pt x="13" y="599"/>
                  </a:lnTo>
                  <a:lnTo>
                    <a:pt x="22" y="573"/>
                  </a:lnTo>
                  <a:lnTo>
                    <a:pt x="31" y="546"/>
                  </a:lnTo>
                  <a:lnTo>
                    <a:pt x="42" y="518"/>
                  </a:lnTo>
                  <a:lnTo>
                    <a:pt x="55" y="490"/>
                  </a:lnTo>
                  <a:lnTo>
                    <a:pt x="72" y="463"/>
                  </a:lnTo>
                  <a:lnTo>
                    <a:pt x="80" y="450"/>
                  </a:lnTo>
                  <a:lnTo>
                    <a:pt x="90" y="438"/>
                  </a:lnTo>
                  <a:lnTo>
                    <a:pt x="100" y="427"/>
                  </a:lnTo>
                  <a:lnTo>
                    <a:pt x="111" y="416"/>
                  </a:lnTo>
                  <a:lnTo>
                    <a:pt x="123" y="406"/>
                  </a:lnTo>
                  <a:lnTo>
                    <a:pt x="136" y="396"/>
                  </a:lnTo>
                  <a:lnTo>
                    <a:pt x="148" y="388"/>
                  </a:lnTo>
                  <a:lnTo>
                    <a:pt x="163" y="381"/>
                  </a:lnTo>
                  <a:lnTo>
                    <a:pt x="178" y="376"/>
                  </a:lnTo>
                  <a:lnTo>
                    <a:pt x="193" y="372"/>
                  </a:lnTo>
                  <a:lnTo>
                    <a:pt x="209" y="369"/>
                  </a:lnTo>
                  <a:lnTo>
                    <a:pt x="226" y="369"/>
                  </a:lnTo>
                  <a:lnTo>
                    <a:pt x="226" y="369"/>
                  </a:lnTo>
                  <a:lnTo>
                    <a:pt x="226" y="351"/>
                  </a:lnTo>
                  <a:lnTo>
                    <a:pt x="227" y="333"/>
                  </a:lnTo>
                  <a:lnTo>
                    <a:pt x="229" y="308"/>
                  </a:lnTo>
                  <a:lnTo>
                    <a:pt x="232" y="280"/>
                  </a:lnTo>
                  <a:lnTo>
                    <a:pt x="237" y="247"/>
                  </a:lnTo>
                  <a:lnTo>
                    <a:pt x="246" y="214"/>
                  </a:lnTo>
                  <a:lnTo>
                    <a:pt x="252" y="195"/>
                  </a:lnTo>
                  <a:lnTo>
                    <a:pt x="258" y="178"/>
                  </a:lnTo>
                  <a:lnTo>
                    <a:pt x="266" y="161"/>
                  </a:lnTo>
                  <a:lnTo>
                    <a:pt x="274" y="143"/>
                  </a:lnTo>
                  <a:lnTo>
                    <a:pt x="283" y="126"/>
                  </a:lnTo>
                  <a:lnTo>
                    <a:pt x="294" y="110"/>
                  </a:lnTo>
                  <a:lnTo>
                    <a:pt x="307" y="94"/>
                  </a:lnTo>
                  <a:lnTo>
                    <a:pt x="320" y="79"/>
                  </a:lnTo>
                  <a:lnTo>
                    <a:pt x="334" y="64"/>
                  </a:lnTo>
                  <a:lnTo>
                    <a:pt x="350" y="51"/>
                  </a:lnTo>
                  <a:lnTo>
                    <a:pt x="368" y="40"/>
                  </a:lnTo>
                  <a:lnTo>
                    <a:pt x="387" y="28"/>
                  </a:lnTo>
                  <a:lnTo>
                    <a:pt x="408" y="20"/>
                  </a:lnTo>
                  <a:lnTo>
                    <a:pt x="432" y="11"/>
                  </a:lnTo>
                  <a:lnTo>
                    <a:pt x="456" y="6"/>
                  </a:lnTo>
                  <a:lnTo>
                    <a:pt x="482" y="2"/>
                  </a:lnTo>
                  <a:lnTo>
                    <a:pt x="511" y="0"/>
                  </a:lnTo>
                  <a:lnTo>
                    <a:pt x="540" y="0"/>
                  </a:lnTo>
                  <a:lnTo>
                    <a:pt x="493"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68" name="Freeform 59"/>
            <p:cNvSpPr/>
            <p:nvPr/>
          </p:nvSpPr>
          <p:spPr bwMode="auto">
            <a:xfrm>
              <a:off x="3908425" y="3370263"/>
              <a:ext cx="146050" cy="449263"/>
            </a:xfrm>
            <a:custGeom>
              <a:avLst/>
              <a:gdLst>
                <a:gd name="T0" fmla="*/ 24 w 275"/>
                <a:gd name="T1" fmla="*/ 0 h 851"/>
                <a:gd name="T2" fmla="*/ 15 w 275"/>
                <a:gd name="T3" fmla="*/ 66 h 851"/>
                <a:gd name="T4" fmla="*/ 4 w 275"/>
                <a:gd name="T5" fmla="*/ 181 h 851"/>
                <a:gd name="T6" fmla="*/ 0 w 275"/>
                <a:gd name="T7" fmla="*/ 276 h 851"/>
                <a:gd name="T8" fmla="*/ 1 w 275"/>
                <a:gd name="T9" fmla="*/ 379 h 851"/>
                <a:gd name="T10" fmla="*/ 11 w 275"/>
                <a:gd name="T11" fmla="*/ 481 h 851"/>
                <a:gd name="T12" fmla="*/ 20 w 275"/>
                <a:gd name="T13" fmla="*/ 532 h 851"/>
                <a:gd name="T14" fmla="*/ 31 w 275"/>
                <a:gd name="T15" fmla="*/ 579 h 851"/>
                <a:gd name="T16" fmla="*/ 46 w 275"/>
                <a:gd name="T17" fmla="*/ 624 h 851"/>
                <a:gd name="T18" fmla="*/ 57 w 275"/>
                <a:gd name="T19" fmla="*/ 651 h 851"/>
                <a:gd name="T20" fmla="*/ 79 w 275"/>
                <a:gd name="T21" fmla="*/ 695 h 851"/>
                <a:gd name="T22" fmla="*/ 100 w 275"/>
                <a:gd name="T23" fmla="*/ 730 h 851"/>
                <a:gd name="T24" fmla="*/ 120 w 275"/>
                <a:gd name="T25" fmla="*/ 755 h 851"/>
                <a:gd name="T26" fmla="*/ 145 w 275"/>
                <a:gd name="T27" fmla="*/ 779 h 851"/>
                <a:gd name="T28" fmla="*/ 165 w 275"/>
                <a:gd name="T29" fmla="*/ 793 h 851"/>
                <a:gd name="T30" fmla="*/ 167 w 275"/>
                <a:gd name="T31" fmla="*/ 794 h 851"/>
                <a:gd name="T32" fmla="*/ 174 w 275"/>
                <a:gd name="T33" fmla="*/ 813 h 851"/>
                <a:gd name="T34" fmla="*/ 188 w 275"/>
                <a:gd name="T35" fmla="*/ 833 h 851"/>
                <a:gd name="T36" fmla="*/ 198 w 275"/>
                <a:gd name="T37" fmla="*/ 843 h 851"/>
                <a:gd name="T38" fmla="*/ 212 w 275"/>
                <a:gd name="T39" fmla="*/ 849 h 851"/>
                <a:gd name="T40" fmla="*/ 228 w 275"/>
                <a:gd name="T41" fmla="*/ 851 h 851"/>
                <a:gd name="T42" fmla="*/ 235 w 275"/>
                <a:gd name="T43" fmla="*/ 851 h 851"/>
                <a:gd name="T44" fmla="*/ 250 w 275"/>
                <a:gd name="T45" fmla="*/ 846 h 851"/>
                <a:gd name="T46" fmla="*/ 261 w 275"/>
                <a:gd name="T47" fmla="*/ 836 h 851"/>
                <a:gd name="T48" fmla="*/ 268 w 275"/>
                <a:gd name="T49" fmla="*/ 825 h 851"/>
                <a:gd name="T50" fmla="*/ 273 w 275"/>
                <a:gd name="T51" fmla="*/ 810 h 851"/>
                <a:gd name="T52" fmla="*/ 275 w 275"/>
                <a:gd name="T53" fmla="*/ 789 h 851"/>
                <a:gd name="T54" fmla="*/ 271 w 275"/>
                <a:gd name="T55" fmla="*/ 775 h 851"/>
                <a:gd name="T56" fmla="*/ 266 w 275"/>
                <a:gd name="T57" fmla="*/ 763 h 851"/>
                <a:gd name="T58" fmla="*/ 261 w 275"/>
                <a:gd name="T59" fmla="*/ 757 h 851"/>
                <a:gd name="T60" fmla="*/ 246 w 275"/>
                <a:gd name="T61" fmla="*/ 747 h 851"/>
                <a:gd name="T62" fmla="*/ 229 w 275"/>
                <a:gd name="T63" fmla="*/ 741 h 851"/>
                <a:gd name="T64" fmla="*/ 210 w 275"/>
                <a:gd name="T65" fmla="*/ 740 h 851"/>
                <a:gd name="T66" fmla="*/ 202 w 275"/>
                <a:gd name="T67" fmla="*/ 742 h 851"/>
                <a:gd name="T68" fmla="*/ 189 w 275"/>
                <a:gd name="T69" fmla="*/ 749 h 851"/>
                <a:gd name="T70" fmla="*/ 181 w 275"/>
                <a:gd name="T71" fmla="*/ 757 h 851"/>
                <a:gd name="T72" fmla="*/ 173 w 275"/>
                <a:gd name="T73" fmla="*/ 768 h 851"/>
                <a:gd name="T74" fmla="*/ 165 w 275"/>
                <a:gd name="T75" fmla="*/ 763 h 851"/>
                <a:gd name="T76" fmla="*/ 141 w 275"/>
                <a:gd name="T77" fmla="*/ 746 h 851"/>
                <a:gd name="T78" fmla="*/ 118 w 275"/>
                <a:gd name="T79" fmla="*/ 719 h 851"/>
                <a:gd name="T80" fmla="*/ 101 w 275"/>
                <a:gd name="T81" fmla="*/ 694 h 851"/>
                <a:gd name="T82" fmla="*/ 85 w 275"/>
                <a:gd name="T83" fmla="*/ 662 h 851"/>
                <a:gd name="T84" fmla="*/ 69 w 275"/>
                <a:gd name="T85" fmla="*/ 622 h 851"/>
                <a:gd name="T86" fmla="*/ 54 w 275"/>
                <a:gd name="T87" fmla="*/ 574 h 851"/>
                <a:gd name="T88" fmla="*/ 43 w 275"/>
                <a:gd name="T89" fmla="*/ 517 h 851"/>
                <a:gd name="T90" fmla="*/ 33 w 275"/>
                <a:gd name="T91" fmla="*/ 450 h 851"/>
                <a:gd name="T92" fmla="*/ 28 w 275"/>
                <a:gd name="T93" fmla="*/ 371 h 851"/>
                <a:gd name="T94" fmla="*/ 27 w 275"/>
                <a:gd name="T95" fmla="*/ 282 h 851"/>
                <a:gd name="T96" fmla="*/ 32 w 275"/>
                <a:gd name="T97" fmla="*/ 179 h 851"/>
                <a:gd name="T98" fmla="*/ 43 w 275"/>
                <a:gd name="T99" fmla="*/ 64 h 851"/>
                <a:gd name="T100" fmla="*/ 24 w 275"/>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1">
                  <a:moveTo>
                    <a:pt x="24" y="0"/>
                  </a:moveTo>
                  <a:lnTo>
                    <a:pt x="24" y="0"/>
                  </a:lnTo>
                  <a:lnTo>
                    <a:pt x="21" y="17"/>
                  </a:lnTo>
                  <a:lnTo>
                    <a:pt x="15" y="66"/>
                  </a:lnTo>
                  <a:lnTo>
                    <a:pt x="7" y="137"/>
                  </a:lnTo>
                  <a:lnTo>
                    <a:pt x="4" y="181"/>
                  </a:lnTo>
                  <a:lnTo>
                    <a:pt x="1" y="226"/>
                  </a:lnTo>
                  <a:lnTo>
                    <a:pt x="0" y="276"/>
                  </a:lnTo>
                  <a:lnTo>
                    <a:pt x="0" y="327"/>
                  </a:lnTo>
                  <a:lnTo>
                    <a:pt x="1" y="379"/>
                  </a:lnTo>
                  <a:lnTo>
                    <a:pt x="5" y="431"/>
                  </a:lnTo>
                  <a:lnTo>
                    <a:pt x="11" y="481"/>
                  </a:lnTo>
                  <a:lnTo>
                    <a:pt x="15" y="507"/>
                  </a:lnTo>
                  <a:lnTo>
                    <a:pt x="20" y="532"/>
                  </a:lnTo>
                  <a:lnTo>
                    <a:pt x="25" y="556"/>
                  </a:lnTo>
                  <a:lnTo>
                    <a:pt x="31" y="579"/>
                  </a:lnTo>
                  <a:lnTo>
                    <a:pt x="38" y="603"/>
                  </a:lnTo>
                  <a:lnTo>
                    <a:pt x="46" y="624"/>
                  </a:lnTo>
                  <a:lnTo>
                    <a:pt x="46" y="624"/>
                  </a:lnTo>
                  <a:lnTo>
                    <a:pt x="57" y="651"/>
                  </a:lnTo>
                  <a:lnTo>
                    <a:pt x="68" y="674"/>
                  </a:lnTo>
                  <a:lnTo>
                    <a:pt x="79" y="695"/>
                  </a:lnTo>
                  <a:lnTo>
                    <a:pt x="90" y="714"/>
                  </a:lnTo>
                  <a:lnTo>
                    <a:pt x="100" y="730"/>
                  </a:lnTo>
                  <a:lnTo>
                    <a:pt x="110" y="744"/>
                  </a:lnTo>
                  <a:lnTo>
                    <a:pt x="120" y="755"/>
                  </a:lnTo>
                  <a:lnTo>
                    <a:pt x="129" y="765"/>
                  </a:lnTo>
                  <a:lnTo>
                    <a:pt x="145" y="779"/>
                  </a:lnTo>
                  <a:lnTo>
                    <a:pt x="157" y="789"/>
                  </a:lnTo>
                  <a:lnTo>
                    <a:pt x="165" y="793"/>
                  </a:lnTo>
                  <a:lnTo>
                    <a:pt x="167" y="794"/>
                  </a:lnTo>
                  <a:lnTo>
                    <a:pt x="167" y="794"/>
                  </a:lnTo>
                  <a:lnTo>
                    <a:pt x="171" y="803"/>
                  </a:lnTo>
                  <a:lnTo>
                    <a:pt x="174" y="813"/>
                  </a:lnTo>
                  <a:lnTo>
                    <a:pt x="179" y="823"/>
                  </a:lnTo>
                  <a:lnTo>
                    <a:pt x="188" y="833"/>
                  </a:lnTo>
                  <a:lnTo>
                    <a:pt x="193" y="838"/>
                  </a:lnTo>
                  <a:lnTo>
                    <a:pt x="198" y="843"/>
                  </a:lnTo>
                  <a:lnTo>
                    <a:pt x="204" y="846"/>
                  </a:lnTo>
                  <a:lnTo>
                    <a:pt x="212" y="849"/>
                  </a:lnTo>
                  <a:lnTo>
                    <a:pt x="219" y="850"/>
                  </a:lnTo>
                  <a:lnTo>
                    <a:pt x="228" y="851"/>
                  </a:lnTo>
                  <a:lnTo>
                    <a:pt x="228" y="851"/>
                  </a:lnTo>
                  <a:lnTo>
                    <a:pt x="235" y="851"/>
                  </a:lnTo>
                  <a:lnTo>
                    <a:pt x="244" y="849"/>
                  </a:lnTo>
                  <a:lnTo>
                    <a:pt x="250" y="846"/>
                  </a:lnTo>
                  <a:lnTo>
                    <a:pt x="256" y="841"/>
                  </a:lnTo>
                  <a:lnTo>
                    <a:pt x="261" y="836"/>
                  </a:lnTo>
                  <a:lnTo>
                    <a:pt x="265" y="831"/>
                  </a:lnTo>
                  <a:lnTo>
                    <a:pt x="268" y="825"/>
                  </a:lnTo>
                  <a:lnTo>
                    <a:pt x="271" y="818"/>
                  </a:lnTo>
                  <a:lnTo>
                    <a:pt x="273" y="810"/>
                  </a:lnTo>
                  <a:lnTo>
                    <a:pt x="275" y="804"/>
                  </a:lnTo>
                  <a:lnTo>
                    <a:pt x="275" y="789"/>
                  </a:lnTo>
                  <a:lnTo>
                    <a:pt x="273" y="782"/>
                  </a:lnTo>
                  <a:lnTo>
                    <a:pt x="271" y="775"/>
                  </a:lnTo>
                  <a:lnTo>
                    <a:pt x="268" y="768"/>
                  </a:lnTo>
                  <a:lnTo>
                    <a:pt x="266" y="763"/>
                  </a:lnTo>
                  <a:lnTo>
                    <a:pt x="266" y="763"/>
                  </a:lnTo>
                  <a:lnTo>
                    <a:pt x="261" y="757"/>
                  </a:lnTo>
                  <a:lnTo>
                    <a:pt x="255" y="752"/>
                  </a:lnTo>
                  <a:lnTo>
                    <a:pt x="246" y="747"/>
                  </a:lnTo>
                  <a:lnTo>
                    <a:pt x="239" y="744"/>
                  </a:lnTo>
                  <a:lnTo>
                    <a:pt x="229" y="741"/>
                  </a:lnTo>
                  <a:lnTo>
                    <a:pt x="219" y="740"/>
                  </a:lnTo>
                  <a:lnTo>
                    <a:pt x="210" y="740"/>
                  </a:lnTo>
                  <a:lnTo>
                    <a:pt x="202" y="742"/>
                  </a:lnTo>
                  <a:lnTo>
                    <a:pt x="202" y="742"/>
                  </a:lnTo>
                  <a:lnTo>
                    <a:pt x="195" y="745"/>
                  </a:lnTo>
                  <a:lnTo>
                    <a:pt x="189" y="749"/>
                  </a:lnTo>
                  <a:lnTo>
                    <a:pt x="184" y="752"/>
                  </a:lnTo>
                  <a:lnTo>
                    <a:pt x="181" y="757"/>
                  </a:lnTo>
                  <a:lnTo>
                    <a:pt x="176" y="765"/>
                  </a:lnTo>
                  <a:lnTo>
                    <a:pt x="173" y="768"/>
                  </a:lnTo>
                  <a:lnTo>
                    <a:pt x="173" y="768"/>
                  </a:lnTo>
                  <a:lnTo>
                    <a:pt x="165" y="763"/>
                  </a:lnTo>
                  <a:lnTo>
                    <a:pt x="155" y="757"/>
                  </a:lnTo>
                  <a:lnTo>
                    <a:pt x="141" y="746"/>
                  </a:lnTo>
                  <a:lnTo>
                    <a:pt x="126" y="730"/>
                  </a:lnTo>
                  <a:lnTo>
                    <a:pt x="118" y="719"/>
                  </a:lnTo>
                  <a:lnTo>
                    <a:pt x="110" y="708"/>
                  </a:lnTo>
                  <a:lnTo>
                    <a:pt x="101" y="694"/>
                  </a:lnTo>
                  <a:lnTo>
                    <a:pt x="93" y="679"/>
                  </a:lnTo>
                  <a:lnTo>
                    <a:pt x="85" y="662"/>
                  </a:lnTo>
                  <a:lnTo>
                    <a:pt x="77" y="643"/>
                  </a:lnTo>
                  <a:lnTo>
                    <a:pt x="69" y="622"/>
                  </a:lnTo>
                  <a:lnTo>
                    <a:pt x="62" y="600"/>
                  </a:lnTo>
                  <a:lnTo>
                    <a:pt x="54" y="574"/>
                  </a:lnTo>
                  <a:lnTo>
                    <a:pt x="48" y="547"/>
                  </a:lnTo>
                  <a:lnTo>
                    <a:pt x="43" y="517"/>
                  </a:lnTo>
                  <a:lnTo>
                    <a:pt x="38" y="485"/>
                  </a:lnTo>
                  <a:lnTo>
                    <a:pt x="33" y="450"/>
                  </a:lnTo>
                  <a:lnTo>
                    <a:pt x="31" y="412"/>
                  </a:lnTo>
                  <a:lnTo>
                    <a:pt x="28" y="371"/>
                  </a:lnTo>
                  <a:lnTo>
                    <a:pt x="27" y="328"/>
                  </a:lnTo>
                  <a:lnTo>
                    <a:pt x="27" y="282"/>
                  </a:lnTo>
                  <a:lnTo>
                    <a:pt x="30" y="233"/>
                  </a:lnTo>
                  <a:lnTo>
                    <a:pt x="32" y="179"/>
                  </a:lnTo>
                  <a:lnTo>
                    <a:pt x="37" y="124"/>
                  </a:lnTo>
                  <a:lnTo>
                    <a:pt x="43" y="64"/>
                  </a:lnTo>
                  <a:lnTo>
                    <a:pt x="51" y="1"/>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69" name="Freeform 60"/>
            <p:cNvSpPr/>
            <p:nvPr/>
          </p:nvSpPr>
          <p:spPr bwMode="auto">
            <a:xfrm>
              <a:off x="3968750" y="3370263"/>
              <a:ext cx="217488" cy="365125"/>
            </a:xfrm>
            <a:custGeom>
              <a:avLst/>
              <a:gdLst>
                <a:gd name="T0" fmla="*/ 412 w 412"/>
                <a:gd name="T1" fmla="*/ 0 h 690"/>
                <a:gd name="T2" fmla="*/ 409 w 412"/>
                <a:gd name="T3" fmla="*/ 53 h 690"/>
                <a:gd name="T4" fmla="*/ 400 w 412"/>
                <a:gd name="T5" fmla="*/ 148 h 690"/>
                <a:gd name="T6" fmla="*/ 388 w 412"/>
                <a:gd name="T7" fmla="*/ 229 h 690"/>
                <a:gd name="T8" fmla="*/ 370 w 412"/>
                <a:gd name="T9" fmla="*/ 316 h 690"/>
                <a:gd name="T10" fmla="*/ 342 w 412"/>
                <a:gd name="T11" fmla="*/ 406 h 690"/>
                <a:gd name="T12" fmla="*/ 316 w 412"/>
                <a:gd name="T13" fmla="*/ 471 h 690"/>
                <a:gd name="T14" fmla="*/ 295 w 412"/>
                <a:gd name="T15" fmla="*/ 512 h 690"/>
                <a:gd name="T16" fmla="*/ 284 w 412"/>
                <a:gd name="T17" fmla="*/ 532 h 690"/>
                <a:gd name="T18" fmla="*/ 248 w 412"/>
                <a:gd name="T19" fmla="*/ 584 h 690"/>
                <a:gd name="T20" fmla="*/ 215 w 412"/>
                <a:gd name="T21" fmla="*/ 620 h 690"/>
                <a:gd name="T22" fmla="*/ 184 w 412"/>
                <a:gd name="T23" fmla="*/ 643 h 690"/>
                <a:gd name="T24" fmla="*/ 155 w 412"/>
                <a:gd name="T25" fmla="*/ 656 h 690"/>
                <a:gd name="T26" fmla="*/ 133 w 412"/>
                <a:gd name="T27" fmla="*/ 659 h 690"/>
                <a:gd name="T28" fmla="*/ 116 w 412"/>
                <a:gd name="T29" fmla="*/ 659 h 690"/>
                <a:gd name="T30" fmla="*/ 101 w 412"/>
                <a:gd name="T31" fmla="*/ 656 h 690"/>
                <a:gd name="T32" fmla="*/ 97 w 412"/>
                <a:gd name="T33" fmla="*/ 663 h 690"/>
                <a:gd name="T34" fmla="*/ 85 w 412"/>
                <a:gd name="T35" fmla="*/ 677 h 690"/>
                <a:gd name="T36" fmla="*/ 71 w 412"/>
                <a:gd name="T37" fmla="*/ 685 h 690"/>
                <a:gd name="T38" fmla="*/ 59 w 412"/>
                <a:gd name="T39" fmla="*/ 690 h 690"/>
                <a:gd name="T40" fmla="*/ 44 w 412"/>
                <a:gd name="T41" fmla="*/ 690 h 690"/>
                <a:gd name="T42" fmla="*/ 35 w 412"/>
                <a:gd name="T43" fmla="*/ 689 h 690"/>
                <a:gd name="T44" fmla="*/ 21 w 412"/>
                <a:gd name="T45" fmla="*/ 683 h 690"/>
                <a:gd name="T46" fmla="*/ 9 w 412"/>
                <a:gd name="T47" fmla="*/ 674 h 690"/>
                <a:gd name="T48" fmla="*/ 3 w 412"/>
                <a:gd name="T49" fmla="*/ 662 h 690"/>
                <a:gd name="T50" fmla="*/ 0 w 412"/>
                <a:gd name="T51" fmla="*/ 647 h 690"/>
                <a:gd name="T52" fmla="*/ 0 w 412"/>
                <a:gd name="T53" fmla="*/ 632 h 690"/>
                <a:gd name="T54" fmla="*/ 6 w 412"/>
                <a:gd name="T55" fmla="*/ 611 h 690"/>
                <a:gd name="T56" fmla="*/ 13 w 412"/>
                <a:gd name="T57" fmla="*/ 600 h 690"/>
                <a:gd name="T58" fmla="*/ 17 w 412"/>
                <a:gd name="T59" fmla="*/ 595 h 690"/>
                <a:gd name="T60" fmla="*/ 31 w 412"/>
                <a:gd name="T61" fmla="*/ 586 h 690"/>
                <a:gd name="T62" fmla="*/ 48 w 412"/>
                <a:gd name="T63" fmla="*/ 583 h 690"/>
                <a:gd name="T64" fmla="*/ 66 w 412"/>
                <a:gd name="T65" fmla="*/ 583 h 690"/>
                <a:gd name="T66" fmla="*/ 84 w 412"/>
                <a:gd name="T67" fmla="*/ 588 h 690"/>
                <a:gd name="T68" fmla="*/ 90 w 412"/>
                <a:gd name="T69" fmla="*/ 591 h 690"/>
                <a:gd name="T70" fmla="*/ 97 w 412"/>
                <a:gd name="T71" fmla="*/ 605 h 690"/>
                <a:gd name="T72" fmla="*/ 102 w 412"/>
                <a:gd name="T73" fmla="*/ 624 h 690"/>
                <a:gd name="T74" fmla="*/ 102 w 412"/>
                <a:gd name="T75" fmla="*/ 629 h 690"/>
                <a:gd name="T76" fmla="*/ 125 w 412"/>
                <a:gd name="T77" fmla="*/ 630 h 690"/>
                <a:gd name="T78" fmla="*/ 148 w 412"/>
                <a:gd name="T79" fmla="*/ 626 h 690"/>
                <a:gd name="T80" fmla="*/ 168 w 412"/>
                <a:gd name="T81" fmla="*/ 619 h 690"/>
                <a:gd name="T82" fmla="*/ 189 w 412"/>
                <a:gd name="T83" fmla="*/ 606 h 690"/>
                <a:gd name="T84" fmla="*/ 212 w 412"/>
                <a:gd name="T85" fmla="*/ 586 h 690"/>
                <a:gd name="T86" fmla="*/ 237 w 412"/>
                <a:gd name="T87" fmla="*/ 560 h 690"/>
                <a:gd name="T88" fmla="*/ 262 w 412"/>
                <a:gd name="T89" fmla="*/ 525 h 690"/>
                <a:gd name="T90" fmla="*/ 285 w 412"/>
                <a:gd name="T91" fmla="*/ 480 h 690"/>
                <a:gd name="T92" fmla="*/ 309 w 412"/>
                <a:gd name="T93" fmla="*/ 423 h 690"/>
                <a:gd name="T94" fmla="*/ 331 w 412"/>
                <a:gd name="T95" fmla="*/ 355 h 690"/>
                <a:gd name="T96" fmla="*/ 351 w 412"/>
                <a:gd name="T97" fmla="*/ 272 h 690"/>
                <a:gd name="T98" fmla="*/ 368 w 412"/>
                <a:gd name="T99" fmla="*/ 176 h 690"/>
                <a:gd name="T100" fmla="*/ 382 w 412"/>
                <a:gd name="T101" fmla="*/ 62 h 690"/>
                <a:gd name="T102" fmla="*/ 412 w 412"/>
                <a:gd name="T103"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0">
                  <a:moveTo>
                    <a:pt x="412" y="0"/>
                  </a:moveTo>
                  <a:lnTo>
                    <a:pt x="412" y="0"/>
                  </a:lnTo>
                  <a:lnTo>
                    <a:pt x="412" y="14"/>
                  </a:lnTo>
                  <a:lnTo>
                    <a:pt x="409" y="53"/>
                  </a:lnTo>
                  <a:lnTo>
                    <a:pt x="404" y="113"/>
                  </a:lnTo>
                  <a:lnTo>
                    <a:pt x="400" y="148"/>
                  </a:lnTo>
                  <a:lnTo>
                    <a:pt x="396" y="188"/>
                  </a:lnTo>
                  <a:lnTo>
                    <a:pt x="388" y="229"/>
                  </a:lnTo>
                  <a:lnTo>
                    <a:pt x="379" y="272"/>
                  </a:lnTo>
                  <a:lnTo>
                    <a:pt x="370" y="316"/>
                  </a:lnTo>
                  <a:lnTo>
                    <a:pt x="357" y="361"/>
                  </a:lnTo>
                  <a:lnTo>
                    <a:pt x="342" y="406"/>
                  </a:lnTo>
                  <a:lnTo>
                    <a:pt x="326" y="449"/>
                  </a:lnTo>
                  <a:lnTo>
                    <a:pt x="316" y="471"/>
                  </a:lnTo>
                  <a:lnTo>
                    <a:pt x="306" y="492"/>
                  </a:lnTo>
                  <a:lnTo>
                    <a:pt x="295" y="512"/>
                  </a:lnTo>
                  <a:lnTo>
                    <a:pt x="284" y="532"/>
                  </a:lnTo>
                  <a:lnTo>
                    <a:pt x="284" y="532"/>
                  </a:lnTo>
                  <a:lnTo>
                    <a:pt x="267" y="560"/>
                  </a:lnTo>
                  <a:lnTo>
                    <a:pt x="248" y="584"/>
                  </a:lnTo>
                  <a:lnTo>
                    <a:pt x="231" y="604"/>
                  </a:lnTo>
                  <a:lnTo>
                    <a:pt x="215" y="620"/>
                  </a:lnTo>
                  <a:lnTo>
                    <a:pt x="199" y="633"/>
                  </a:lnTo>
                  <a:lnTo>
                    <a:pt x="184" y="643"/>
                  </a:lnTo>
                  <a:lnTo>
                    <a:pt x="169" y="651"/>
                  </a:lnTo>
                  <a:lnTo>
                    <a:pt x="155" y="656"/>
                  </a:lnTo>
                  <a:lnTo>
                    <a:pt x="144" y="658"/>
                  </a:lnTo>
                  <a:lnTo>
                    <a:pt x="133" y="659"/>
                  </a:lnTo>
                  <a:lnTo>
                    <a:pt x="123" y="661"/>
                  </a:lnTo>
                  <a:lnTo>
                    <a:pt x="116" y="659"/>
                  </a:lnTo>
                  <a:lnTo>
                    <a:pt x="105" y="657"/>
                  </a:lnTo>
                  <a:lnTo>
                    <a:pt x="101" y="656"/>
                  </a:lnTo>
                  <a:lnTo>
                    <a:pt x="101" y="656"/>
                  </a:lnTo>
                  <a:lnTo>
                    <a:pt x="97" y="663"/>
                  </a:lnTo>
                  <a:lnTo>
                    <a:pt x="92" y="669"/>
                  </a:lnTo>
                  <a:lnTo>
                    <a:pt x="85" y="677"/>
                  </a:lnTo>
                  <a:lnTo>
                    <a:pt x="76" y="683"/>
                  </a:lnTo>
                  <a:lnTo>
                    <a:pt x="71" y="685"/>
                  </a:lnTo>
                  <a:lnTo>
                    <a:pt x="65" y="688"/>
                  </a:lnTo>
                  <a:lnTo>
                    <a:pt x="59" y="690"/>
                  </a:lnTo>
                  <a:lnTo>
                    <a:pt x="52" y="690"/>
                  </a:lnTo>
                  <a:lnTo>
                    <a:pt x="44" y="690"/>
                  </a:lnTo>
                  <a:lnTo>
                    <a:pt x="35" y="689"/>
                  </a:lnTo>
                  <a:lnTo>
                    <a:pt x="35" y="689"/>
                  </a:lnTo>
                  <a:lnTo>
                    <a:pt x="28" y="687"/>
                  </a:lnTo>
                  <a:lnTo>
                    <a:pt x="21" y="683"/>
                  </a:lnTo>
                  <a:lnTo>
                    <a:pt x="14" y="679"/>
                  </a:lnTo>
                  <a:lnTo>
                    <a:pt x="9" y="674"/>
                  </a:lnTo>
                  <a:lnTo>
                    <a:pt x="6" y="668"/>
                  </a:lnTo>
                  <a:lnTo>
                    <a:pt x="3" y="662"/>
                  </a:lnTo>
                  <a:lnTo>
                    <a:pt x="1" y="655"/>
                  </a:lnTo>
                  <a:lnTo>
                    <a:pt x="0" y="647"/>
                  </a:lnTo>
                  <a:lnTo>
                    <a:pt x="0" y="640"/>
                  </a:lnTo>
                  <a:lnTo>
                    <a:pt x="0" y="632"/>
                  </a:lnTo>
                  <a:lnTo>
                    <a:pt x="3" y="619"/>
                  </a:lnTo>
                  <a:lnTo>
                    <a:pt x="6" y="611"/>
                  </a:lnTo>
                  <a:lnTo>
                    <a:pt x="8" y="605"/>
                  </a:lnTo>
                  <a:lnTo>
                    <a:pt x="13" y="600"/>
                  </a:lnTo>
                  <a:lnTo>
                    <a:pt x="17" y="595"/>
                  </a:lnTo>
                  <a:lnTo>
                    <a:pt x="17" y="595"/>
                  </a:lnTo>
                  <a:lnTo>
                    <a:pt x="23" y="590"/>
                  </a:lnTo>
                  <a:lnTo>
                    <a:pt x="31" y="586"/>
                  </a:lnTo>
                  <a:lnTo>
                    <a:pt x="39" y="584"/>
                  </a:lnTo>
                  <a:lnTo>
                    <a:pt x="48" y="583"/>
                  </a:lnTo>
                  <a:lnTo>
                    <a:pt x="58" y="582"/>
                  </a:lnTo>
                  <a:lnTo>
                    <a:pt x="66" y="583"/>
                  </a:lnTo>
                  <a:lnTo>
                    <a:pt x="76" y="584"/>
                  </a:lnTo>
                  <a:lnTo>
                    <a:pt x="84" y="588"/>
                  </a:lnTo>
                  <a:lnTo>
                    <a:pt x="84" y="588"/>
                  </a:lnTo>
                  <a:lnTo>
                    <a:pt x="90" y="591"/>
                  </a:lnTo>
                  <a:lnTo>
                    <a:pt x="94" y="598"/>
                  </a:lnTo>
                  <a:lnTo>
                    <a:pt x="97" y="605"/>
                  </a:lnTo>
                  <a:lnTo>
                    <a:pt x="100" y="611"/>
                  </a:lnTo>
                  <a:lnTo>
                    <a:pt x="102" y="624"/>
                  </a:lnTo>
                  <a:lnTo>
                    <a:pt x="102" y="629"/>
                  </a:lnTo>
                  <a:lnTo>
                    <a:pt x="102" y="629"/>
                  </a:lnTo>
                  <a:lnTo>
                    <a:pt x="112" y="630"/>
                  </a:lnTo>
                  <a:lnTo>
                    <a:pt x="125" y="630"/>
                  </a:lnTo>
                  <a:lnTo>
                    <a:pt x="139" y="629"/>
                  </a:lnTo>
                  <a:lnTo>
                    <a:pt x="148" y="626"/>
                  </a:lnTo>
                  <a:lnTo>
                    <a:pt x="158" y="622"/>
                  </a:lnTo>
                  <a:lnTo>
                    <a:pt x="168" y="619"/>
                  </a:lnTo>
                  <a:lnTo>
                    <a:pt x="178" y="612"/>
                  </a:lnTo>
                  <a:lnTo>
                    <a:pt x="189" y="606"/>
                  </a:lnTo>
                  <a:lnTo>
                    <a:pt x="201" y="598"/>
                  </a:lnTo>
                  <a:lnTo>
                    <a:pt x="212" y="586"/>
                  </a:lnTo>
                  <a:lnTo>
                    <a:pt x="225" y="574"/>
                  </a:lnTo>
                  <a:lnTo>
                    <a:pt x="237" y="560"/>
                  </a:lnTo>
                  <a:lnTo>
                    <a:pt x="250" y="544"/>
                  </a:lnTo>
                  <a:lnTo>
                    <a:pt x="262" y="525"/>
                  </a:lnTo>
                  <a:lnTo>
                    <a:pt x="273" y="504"/>
                  </a:lnTo>
                  <a:lnTo>
                    <a:pt x="285" y="480"/>
                  </a:lnTo>
                  <a:lnTo>
                    <a:pt x="298" y="453"/>
                  </a:lnTo>
                  <a:lnTo>
                    <a:pt x="309" y="423"/>
                  </a:lnTo>
                  <a:lnTo>
                    <a:pt x="320" y="391"/>
                  </a:lnTo>
                  <a:lnTo>
                    <a:pt x="331" y="355"/>
                  </a:lnTo>
                  <a:lnTo>
                    <a:pt x="341" y="316"/>
                  </a:lnTo>
                  <a:lnTo>
                    <a:pt x="351" y="272"/>
                  </a:lnTo>
                  <a:lnTo>
                    <a:pt x="360" y="226"/>
                  </a:lnTo>
                  <a:lnTo>
                    <a:pt x="368" y="176"/>
                  </a:lnTo>
                  <a:lnTo>
                    <a:pt x="376" y="121"/>
                  </a:lnTo>
                  <a:lnTo>
                    <a:pt x="382" y="62"/>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70" name="Freeform 61"/>
            <p:cNvSpPr/>
            <p:nvPr/>
          </p:nvSpPr>
          <p:spPr bwMode="auto">
            <a:xfrm>
              <a:off x="4675188" y="3016250"/>
              <a:ext cx="171450" cy="739775"/>
            </a:xfrm>
            <a:custGeom>
              <a:avLst/>
              <a:gdLst>
                <a:gd name="T0" fmla="*/ 180 w 323"/>
                <a:gd name="T1" fmla="*/ 0 h 1398"/>
                <a:gd name="T2" fmla="*/ 183 w 323"/>
                <a:gd name="T3" fmla="*/ 11 h 1398"/>
                <a:gd name="T4" fmla="*/ 210 w 323"/>
                <a:gd name="T5" fmla="*/ 89 h 1398"/>
                <a:gd name="T6" fmla="*/ 228 w 323"/>
                <a:gd name="T7" fmla="*/ 153 h 1398"/>
                <a:gd name="T8" fmla="*/ 244 w 323"/>
                <a:gd name="T9" fmla="*/ 229 h 1398"/>
                <a:gd name="T10" fmla="*/ 257 w 323"/>
                <a:gd name="T11" fmla="*/ 317 h 1398"/>
                <a:gd name="T12" fmla="*/ 265 w 323"/>
                <a:gd name="T13" fmla="*/ 412 h 1398"/>
                <a:gd name="T14" fmla="*/ 262 w 323"/>
                <a:gd name="T15" fmla="*/ 515 h 1398"/>
                <a:gd name="T16" fmla="*/ 259 w 323"/>
                <a:gd name="T17" fmla="*/ 563 h 1398"/>
                <a:gd name="T18" fmla="*/ 248 w 323"/>
                <a:gd name="T19" fmla="*/ 659 h 1398"/>
                <a:gd name="T20" fmla="*/ 233 w 323"/>
                <a:gd name="T21" fmla="*/ 755 h 1398"/>
                <a:gd name="T22" fmla="*/ 207 w 323"/>
                <a:gd name="T23" fmla="*/ 885 h 1398"/>
                <a:gd name="T24" fmla="*/ 173 w 323"/>
                <a:gd name="T25" fmla="*/ 1022 h 1398"/>
                <a:gd name="T26" fmla="*/ 154 w 323"/>
                <a:gd name="T27" fmla="*/ 1095 h 1398"/>
                <a:gd name="T28" fmla="*/ 151 w 323"/>
                <a:gd name="T29" fmla="*/ 1095 h 1398"/>
                <a:gd name="T30" fmla="*/ 121 w 323"/>
                <a:gd name="T31" fmla="*/ 1097 h 1398"/>
                <a:gd name="T32" fmla="*/ 93 w 323"/>
                <a:gd name="T33" fmla="*/ 1106 h 1398"/>
                <a:gd name="T34" fmla="*/ 67 w 323"/>
                <a:gd name="T35" fmla="*/ 1121 h 1398"/>
                <a:gd name="T36" fmla="*/ 45 w 323"/>
                <a:gd name="T37" fmla="*/ 1139 h 1398"/>
                <a:gd name="T38" fmla="*/ 26 w 323"/>
                <a:gd name="T39" fmla="*/ 1162 h 1398"/>
                <a:gd name="T40" fmla="*/ 11 w 323"/>
                <a:gd name="T41" fmla="*/ 1188 h 1398"/>
                <a:gd name="T42" fmla="*/ 3 w 323"/>
                <a:gd name="T43" fmla="*/ 1216 h 1398"/>
                <a:gd name="T44" fmla="*/ 0 w 323"/>
                <a:gd name="T45" fmla="*/ 1246 h 1398"/>
                <a:gd name="T46" fmla="*/ 0 w 323"/>
                <a:gd name="T47" fmla="*/ 1262 h 1398"/>
                <a:gd name="T48" fmla="*/ 6 w 323"/>
                <a:gd name="T49" fmla="*/ 1292 h 1398"/>
                <a:gd name="T50" fmla="*/ 19 w 323"/>
                <a:gd name="T51" fmla="*/ 1319 h 1398"/>
                <a:gd name="T52" fmla="*/ 35 w 323"/>
                <a:gd name="T53" fmla="*/ 1342 h 1398"/>
                <a:gd name="T54" fmla="*/ 55 w 323"/>
                <a:gd name="T55" fmla="*/ 1363 h 1398"/>
                <a:gd name="T56" fmla="*/ 79 w 323"/>
                <a:gd name="T57" fmla="*/ 1379 h 1398"/>
                <a:gd name="T58" fmla="*/ 107 w 323"/>
                <a:gd name="T59" fmla="*/ 1391 h 1398"/>
                <a:gd name="T60" fmla="*/ 136 w 323"/>
                <a:gd name="T61" fmla="*/ 1397 h 1398"/>
                <a:gd name="T62" fmla="*/ 151 w 323"/>
                <a:gd name="T63" fmla="*/ 1398 h 1398"/>
                <a:gd name="T64" fmla="*/ 182 w 323"/>
                <a:gd name="T65" fmla="*/ 1394 h 1398"/>
                <a:gd name="T66" fmla="*/ 210 w 323"/>
                <a:gd name="T67" fmla="*/ 1386 h 1398"/>
                <a:gd name="T68" fmla="*/ 236 w 323"/>
                <a:gd name="T69" fmla="*/ 1372 h 1398"/>
                <a:gd name="T70" fmla="*/ 259 w 323"/>
                <a:gd name="T71" fmla="*/ 1353 h 1398"/>
                <a:gd name="T72" fmla="*/ 277 w 323"/>
                <a:gd name="T73" fmla="*/ 1331 h 1398"/>
                <a:gd name="T74" fmla="*/ 291 w 323"/>
                <a:gd name="T75" fmla="*/ 1305 h 1398"/>
                <a:gd name="T76" fmla="*/ 300 w 323"/>
                <a:gd name="T77" fmla="*/ 1277 h 1398"/>
                <a:gd name="T78" fmla="*/ 303 w 323"/>
                <a:gd name="T79" fmla="*/ 1246 h 1398"/>
                <a:gd name="T80" fmla="*/ 302 w 323"/>
                <a:gd name="T81" fmla="*/ 1235 h 1398"/>
                <a:gd name="T82" fmla="*/ 300 w 323"/>
                <a:gd name="T83" fmla="*/ 1212 h 1398"/>
                <a:gd name="T84" fmla="*/ 293 w 323"/>
                <a:gd name="T85" fmla="*/ 1193 h 1398"/>
                <a:gd name="T86" fmla="*/ 283 w 323"/>
                <a:gd name="T87" fmla="*/ 1173 h 1398"/>
                <a:gd name="T88" fmla="*/ 272 w 323"/>
                <a:gd name="T89" fmla="*/ 1154 h 1398"/>
                <a:gd name="T90" fmla="*/ 250 w 323"/>
                <a:gd name="T91" fmla="*/ 1132 h 1398"/>
                <a:gd name="T92" fmla="*/ 224 w 323"/>
                <a:gd name="T93" fmla="*/ 1113 h 1398"/>
                <a:gd name="T94" fmla="*/ 215 w 323"/>
                <a:gd name="T95" fmla="*/ 1108 h 1398"/>
                <a:gd name="T96" fmla="*/ 248 w 323"/>
                <a:gd name="T97" fmla="*/ 981 h 1398"/>
                <a:gd name="T98" fmla="*/ 280 w 323"/>
                <a:gd name="T99" fmla="*/ 828 h 1398"/>
                <a:gd name="T100" fmla="*/ 303 w 323"/>
                <a:gd name="T101" fmla="*/ 690 h 1398"/>
                <a:gd name="T102" fmla="*/ 316 w 323"/>
                <a:gd name="T103" fmla="*/ 591 h 1398"/>
                <a:gd name="T104" fmla="*/ 321 w 323"/>
                <a:gd name="T105" fmla="*/ 541 h 1398"/>
                <a:gd name="T106" fmla="*/ 323 w 323"/>
                <a:gd name="T107" fmla="*/ 447 h 1398"/>
                <a:gd name="T108" fmla="*/ 318 w 323"/>
                <a:gd name="T109" fmla="*/ 354 h 1398"/>
                <a:gd name="T110" fmla="*/ 307 w 323"/>
                <a:gd name="T111" fmla="*/ 265 h 1398"/>
                <a:gd name="T112" fmla="*/ 293 w 323"/>
                <a:gd name="T113" fmla="*/ 183 h 1398"/>
                <a:gd name="T114" fmla="*/ 265 w 323"/>
                <a:gd name="T115" fmla="*/ 61 h 1398"/>
                <a:gd name="T116" fmla="*/ 251 w 323"/>
                <a:gd name="T117" fmla="*/ 14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3" h="1398">
                  <a:moveTo>
                    <a:pt x="251" y="14"/>
                  </a:moveTo>
                  <a:lnTo>
                    <a:pt x="180" y="0"/>
                  </a:lnTo>
                  <a:lnTo>
                    <a:pt x="180" y="0"/>
                  </a:lnTo>
                  <a:lnTo>
                    <a:pt x="183" y="11"/>
                  </a:lnTo>
                  <a:lnTo>
                    <a:pt x="194" y="42"/>
                  </a:lnTo>
                  <a:lnTo>
                    <a:pt x="210" y="89"/>
                  </a:lnTo>
                  <a:lnTo>
                    <a:pt x="219" y="120"/>
                  </a:lnTo>
                  <a:lnTo>
                    <a:pt x="228" y="153"/>
                  </a:lnTo>
                  <a:lnTo>
                    <a:pt x="236" y="189"/>
                  </a:lnTo>
                  <a:lnTo>
                    <a:pt x="244" y="229"/>
                  </a:lnTo>
                  <a:lnTo>
                    <a:pt x="251" y="272"/>
                  </a:lnTo>
                  <a:lnTo>
                    <a:pt x="257" y="317"/>
                  </a:lnTo>
                  <a:lnTo>
                    <a:pt x="262" y="364"/>
                  </a:lnTo>
                  <a:lnTo>
                    <a:pt x="265" y="412"/>
                  </a:lnTo>
                  <a:lnTo>
                    <a:pt x="265" y="463"/>
                  </a:lnTo>
                  <a:lnTo>
                    <a:pt x="262" y="515"/>
                  </a:lnTo>
                  <a:lnTo>
                    <a:pt x="262" y="515"/>
                  </a:lnTo>
                  <a:lnTo>
                    <a:pt x="259" y="563"/>
                  </a:lnTo>
                  <a:lnTo>
                    <a:pt x="254" y="611"/>
                  </a:lnTo>
                  <a:lnTo>
                    <a:pt x="248" y="659"/>
                  </a:lnTo>
                  <a:lnTo>
                    <a:pt x="240" y="708"/>
                  </a:lnTo>
                  <a:lnTo>
                    <a:pt x="233" y="755"/>
                  </a:lnTo>
                  <a:lnTo>
                    <a:pt x="224" y="799"/>
                  </a:lnTo>
                  <a:lnTo>
                    <a:pt x="207" y="885"/>
                  </a:lnTo>
                  <a:lnTo>
                    <a:pt x="188" y="960"/>
                  </a:lnTo>
                  <a:lnTo>
                    <a:pt x="173" y="1022"/>
                  </a:lnTo>
                  <a:lnTo>
                    <a:pt x="154" y="1095"/>
                  </a:lnTo>
                  <a:lnTo>
                    <a:pt x="154" y="1095"/>
                  </a:lnTo>
                  <a:lnTo>
                    <a:pt x="151" y="1095"/>
                  </a:lnTo>
                  <a:lnTo>
                    <a:pt x="151" y="1095"/>
                  </a:lnTo>
                  <a:lnTo>
                    <a:pt x="136" y="1095"/>
                  </a:lnTo>
                  <a:lnTo>
                    <a:pt x="121" y="1097"/>
                  </a:lnTo>
                  <a:lnTo>
                    <a:pt x="107" y="1101"/>
                  </a:lnTo>
                  <a:lnTo>
                    <a:pt x="93" y="1106"/>
                  </a:lnTo>
                  <a:lnTo>
                    <a:pt x="79" y="1113"/>
                  </a:lnTo>
                  <a:lnTo>
                    <a:pt x="67" y="1121"/>
                  </a:lnTo>
                  <a:lnTo>
                    <a:pt x="55" y="1130"/>
                  </a:lnTo>
                  <a:lnTo>
                    <a:pt x="45" y="1139"/>
                  </a:lnTo>
                  <a:lnTo>
                    <a:pt x="35" y="1149"/>
                  </a:lnTo>
                  <a:lnTo>
                    <a:pt x="26" y="1162"/>
                  </a:lnTo>
                  <a:lnTo>
                    <a:pt x="19" y="1174"/>
                  </a:lnTo>
                  <a:lnTo>
                    <a:pt x="11" y="1188"/>
                  </a:lnTo>
                  <a:lnTo>
                    <a:pt x="6" y="1201"/>
                  </a:lnTo>
                  <a:lnTo>
                    <a:pt x="3" y="1216"/>
                  </a:lnTo>
                  <a:lnTo>
                    <a:pt x="0" y="1231"/>
                  </a:lnTo>
                  <a:lnTo>
                    <a:pt x="0" y="1246"/>
                  </a:lnTo>
                  <a:lnTo>
                    <a:pt x="0" y="1246"/>
                  </a:lnTo>
                  <a:lnTo>
                    <a:pt x="0" y="1262"/>
                  </a:lnTo>
                  <a:lnTo>
                    <a:pt x="3" y="1277"/>
                  </a:lnTo>
                  <a:lnTo>
                    <a:pt x="6" y="1292"/>
                  </a:lnTo>
                  <a:lnTo>
                    <a:pt x="11" y="1305"/>
                  </a:lnTo>
                  <a:lnTo>
                    <a:pt x="19" y="1319"/>
                  </a:lnTo>
                  <a:lnTo>
                    <a:pt x="26" y="1331"/>
                  </a:lnTo>
                  <a:lnTo>
                    <a:pt x="35" y="1342"/>
                  </a:lnTo>
                  <a:lnTo>
                    <a:pt x="45" y="1353"/>
                  </a:lnTo>
                  <a:lnTo>
                    <a:pt x="55" y="1363"/>
                  </a:lnTo>
                  <a:lnTo>
                    <a:pt x="67" y="1372"/>
                  </a:lnTo>
                  <a:lnTo>
                    <a:pt x="79" y="1379"/>
                  </a:lnTo>
                  <a:lnTo>
                    <a:pt x="93" y="1386"/>
                  </a:lnTo>
                  <a:lnTo>
                    <a:pt x="107" y="1391"/>
                  </a:lnTo>
                  <a:lnTo>
                    <a:pt x="121" y="1394"/>
                  </a:lnTo>
                  <a:lnTo>
                    <a:pt x="136" y="1397"/>
                  </a:lnTo>
                  <a:lnTo>
                    <a:pt x="151" y="1398"/>
                  </a:lnTo>
                  <a:lnTo>
                    <a:pt x="151" y="1398"/>
                  </a:lnTo>
                  <a:lnTo>
                    <a:pt x="167" y="1397"/>
                  </a:lnTo>
                  <a:lnTo>
                    <a:pt x="182" y="1394"/>
                  </a:lnTo>
                  <a:lnTo>
                    <a:pt x="197" y="1391"/>
                  </a:lnTo>
                  <a:lnTo>
                    <a:pt x="210" y="1386"/>
                  </a:lnTo>
                  <a:lnTo>
                    <a:pt x="224" y="1379"/>
                  </a:lnTo>
                  <a:lnTo>
                    <a:pt x="236" y="1372"/>
                  </a:lnTo>
                  <a:lnTo>
                    <a:pt x="248" y="1363"/>
                  </a:lnTo>
                  <a:lnTo>
                    <a:pt x="259" y="1353"/>
                  </a:lnTo>
                  <a:lnTo>
                    <a:pt x="269" y="1342"/>
                  </a:lnTo>
                  <a:lnTo>
                    <a:pt x="277" y="1331"/>
                  </a:lnTo>
                  <a:lnTo>
                    <a:pt x="285" y="1319"/>
                  </a:lnTo>
                  <a:lnTo>
                    <a:pt x="291" y="1305"/>
                  </a:lnTo>
                  <a:lnTo>
                    <a:pt x="296" y="1292"/>
                  </a:lnTo>
                  <a:lnTo>
                    <a:pt x="300" y="1277"/>
                  </a:lnTo>
                  <a:lnTo>
                    <a:pt x="302" y="1262"/>
                  </a:lnTo>
                  <a:lnTo>
                    <a:pt x="303" y="1246"/>
                  </a:lnTo>
                  <a:lnTo>
                    <a:pt x="303" y="1246"/>
                  </a:lnTo>
                  <a:lnTo>
                    <a:pt x="302" y="1235"/>
                  </a:lnTo>
                  <a:lnTo>
                    <a:pt x="301" y="1224"/>
                  </a:lnTo>
                  <a:lnTo>
                    <a:pt x="300" y="1212"/>
                  </a:lnTo>
                  <a:lnTo>
                    <a:pt x="296" y="1203"/>
                  </a:lnTo>
                  <a:lnTo>
                    <a:pt x="293" y="1193"/>
                  </a:lnTo>
                  <a:lnTo>
                    <a:pt x="288" y="1183"/>
                  </a:lnTo>
                  <a:lnTo>
                    <a:pt x="283" y="1173"/>
                  </a:lnTo>
                  <a:lnTo>
                    <a:pt x="279" y="1163"/>
                  </a:lnTo>
                  <a:lnTo>
                    <a:pt x="272" y="1154"/>
                  </a:lnTo>
                  <a:lnTo>
                    <a:pt x="265" y="1147"/>
                  </a:lnTo>
                  <a:lnTo>
                    <a:pt x="250" y="1132"/>
                  </a:lnTo>
                  <a:lnTo>
                    <a:pt x="234" y="1118"/>
                  </a:lnTo>
                  <a:lnTo>
                    <a:pt x="224" y="1113"/>
                  </a:lnTo>
                  <a:lnTo>
                    <a:pt x="215" y="1108"/>
                  </a:lnTo>
                  <a:lnTo>
                    <a:pt x="215" y="1108"/>
                  </a:lnTo>
                  <a:lnTo>
                    <a:pt x="233" y="1039"/>
                  </a:lnTo>
                  <a:lnTo>
                    <a:pt x="248" y="981"/>
                  </a:lnTo>
                  <a:lnTo>
                    <a:pt x="264" y="911"/>
                  </a:lnTo>
                  <a:lnTo>
                    <a:pt x="280" y="828"/>
                  </a:lnTo>
                  <a:lnTo>
                    <a:pt x="296" y="737"/>
                  </a:lnTo>
                  <a:lnTo>
                    <a:pt x="303" y="690"/>
                  </a:lnTo>
                  <a:lnTo>
                    <a:pt x="309" y="641"/>
                  </a:lnTo>
                  <a:lnTo>
                    <a:pt x="316" y="591"/>
                  </a:lnTo>
                  <a:lnTo>
                    <a:pt x="321" y="541"/>
                  </a:lnTo>
                  <a:lnTo>
                    <a:pt x="321" y="541"/>
                  </a:lnTo>
                  <a:lnTo>
                    <a:pt x="323" y="494"/>
                  </a:lnTo>
                  <a:lnTo>
                    <a:pt x="323" y="447"/>
                  </a:lnTo>
                  <a:lnTo>
                    <a:pt x="322" y="400"/>
                  </a:lnTo>
                  <a:lnTo>
                    <a:pt x="318" y="354"/>
                  </a:lnTo>
                  <a:lnTo>
                    <a:pt x="313" y="308"/>
                  </a:lnTo>
                  <a:lnTo>
                    <a:pt x="307" y="265"/>
                  </a:lnTo>
                  <a:lnTo>
                    <a:pt x="301" y="223"/>
                  </a:lnTo>
                  <a:lnTo>
                    <a:pt x="293" y="183"/>
                  </a:lnTo>
                  <a:lnTo>
                    <a:pt x="279" y="114"/>
                  </a:lnTo>
                  <a:lnTo>
                    <a:pt x="265" y="61"/>
                  </a:lnTo>
                  <a:lnTo>
                    <a:pt x="255" y="26"/>
                  </a:lnTo>
                  <a:lnTo>
                    <a:pt x="251" y="14"/>
                  </a:lnTo>
                  <a:lnTo>
                    <a:pt x="251"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71" name="Freeform 62"/>
            <p:cNvSpPr/>
            <p:nvPr/>
          </p:nvSpPr>
          <p:spPr bwMode="auto">
            <a:xfrm>
              <a:off x="4722813" y="3646488"/>
              <a:ext cx="65088" cy="65088"/>
            </a:xfrm>
            <a:custGeom>
              <a:avLst/>
              <a:gdLst>
                <a:gd name="T0" fmla="*/ 123 w 123"/>
                <a:gd name="T1" fmla="*/ 61 h 123"/>
                <a:gd name="T2" fmla="*/ 123 w 123"/>
                <a:gd name="T3" fmla="*/ 61 h 123"/>
                <a:gd name="T4" fmla="*/ 122 w 123"/>
                <a:gd name="T5" fmla="*/ 73 h 123"/>
                <a:gd name="T6" fmla="*/ 118 w 123"/>
                <a:gd name="T7" fmla="*/ 86 h 123"/>
                <a:gd name="T8" fmla="*/ 112 w 123"/>
                <a:gd name="T9" fmla="*/ 95 h 123"/>
                <a:gd name="T10" fmla="*/ 104 w 123"/>
                <a:gd name="T11" fmla="*/ 104 h 123"/>
                <a:gd name="T12" fmla="*/ 96 w 123"/>
                <a:gd name="T13" fmla="*/ 111 h 123"/>
                <a:gd name="T14" fmla="*/ 85 w 123"/>
                <a:gd name="T15" fmla="*/ 118 h 123"/>
                <a:gd name="T16" fmla="*/ 73 w 123"/>
                <a:gd name="T17" fmla="*/ 121 h 123"/>
                <a:gd name="T18" fmla="*/ 61 w 123"/>
                <a:gd name="T19" fmla="*/ 123 h 123"/>
                <a:gd name="T20" fmla="*/ 61 w 123"/>
                <a:gd name="T21" fmla="*/ 123 h 123"/>
                <a:gd name="T22" fmla="*/ 49 w 123"/>
                <a:gd name="T23" fmla="*/ 121 h 123"/>
                <a:gd name="T24" fmla="*/ 38 w 123"/>
                <a:gd name="T25" fmla="*/ 118 h 123"/>
                <a:gd name="T26" fmla="*/ 28 w 123"/>
                <a:gd name="T27" fmla="*/ 111 h 123"/>
                <a:gd name="T28" fmla="*/ 18 w 123"/>
                <a:gd name="T29" fmla="*/ 104 h 123"/>
                <a:gd name="T30" fmla="*/ 10 w 123"/>
                <a:gd name="T31" fmla="*/ 95 h 123"/>
                <a:gd name="T32" fmla="*/ 5 w 123"/>
                <a:gd name="T33" fmla="*/ 86 h 123"/>
                <a:gd name="T34" fmla="*/ 2 w 123"/>
                <a:gd name="T35" fmla="*/ 73 h 123"/>
                <a:gd name="T36" fmla="*/ 0 w 123"/>
                <a:gd name="T37" fmla="*/ 61 h 123"/>
                <a:gd name="T38" fmla="*/ 0 w 123"/>
                <a:gd name="T39" fmla="*/ 61 h 123"/>
                <a:gd name="T40" fmla="*/ 2 w 123"/>
                <a:gd name="T41" fmla="*/ 48 h 123"/>
                <a:gd name="T42" fmla="*/ 5 w 123"/>
                <a:gd name="T43" fmla="*/ 37 h 123"/>
                <a:gd name="T44" fmla="*/ 10 w 123"/>
                <a:gd name="T45" fmla="*/ 27 h 123"/>
                <a:gd name="T46" fmla="*/ 18 w 123"/>
                <a:gd name="T47" fmla="*/ 17 h 123"/>
                <a:gd name="T48" fmla="*/ 28 w 123"/>
                <a:gd name="T49" fmla="*/ 10 h 123"/>
                <a:gd name="T50" fmla="*/ 38 w 123"/>
                <a:gd name="T51" fmla="*/ 5 h 123"/>
                <a:gd name="T52" fmla="*/ 49 w 123"/>
                <a:gd name="T53" fmla="*/ 1 h 123"/>
                <a:gd name="T54" fmla="*/ 61 w 123"/>
                <a:gd name="T55" fmla="*/ 0 h 123"/>
                <a:gd name="T56" fmla="*/ 61 w 123"/>
                <a:gd name="T57" fmla="*/ 0 h 123"/>
                <a:gd name="T58" fmla="*/ 73 w 123"/>
                <a:gd name="T59" fmla="*/ 1 h 123"/>
                <a:gd name="T60" fmla="*/ 85 w 123"/>
                <a:gd name="T61" fmla="*/ 5 h 123"/>
                <a:gd name="T62" fmla="*/ 96 w 123"/>
                <a:gd name="T63" fmla="*/ 10 h 123"/>
                <a:gd name="T64" fmla="*/ 104 w 123"/>
                <a:gd name="T65" fmla="*/ 17 h 123"/>
                <a:gd name="T66" fmla="*/ 112 w 123"/>
                <a:gd name="T67" fmla="*/ 27 h 123"/>
                <a:gd name="T68" fmla="*/ 118 w 123"/>
                <a:gd name="T69" fmla="*/ 37 h 123"/>
                <a:gd name="T70" fmla="*/ 122 w 123"/>
                <a:gd name="T71" fmla="*/ 48 h 123"/>
                <a:gd name="T72" fmla="*/ 123 w 123"/>
                <a:gd name="T73" fmla="*/ 61 h 123"/>
                <a:gd name="T74" fmla="*/ 123 w 123"/>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1"/>
                  </a:moveTo>
                  <a:lnTo>
                    <a:pt x="123" y="61"/>
                  </a:lnTo>
                  <a:lnTo>
                    <a:pt x="122" y="73"/>
                  </a:lnTo>
                  <a:lnTo>
                    <a:pt x="118" y="86"/>
                  </a:lnTo>
                  <a:lnTo>
                    <a:pt x="112" y="95"/>
                  </a:lnTo>
                  <a:lnTo>
                    <a:pt x="104" y="104"/>
                  </a:lnTo>
                  <a:lnTo>
                    <a:pt x="96" y="111"/>
                  </a:lnTo>
                  <a:lnTo>
                    <a:pt x="85" y="118"/>
                  </a:lnTo>
                  <a:lnTo>
                    <a:pt x="73" y="121"/>
                  </a:lnTo>
                  <a:lnTo>
                    <a:pt x="61" y="123"/>
                  </a:lnTo>
                  <a:lnTo>
                    <a:pt x="61" y="123"/>
                  </a:lnTo>
                  <a:lnTo>
                    <a:pt x="49" y="121"/>
                  </a:lnTo>
                  <a:lnTo>
                    <a:pt x="38" y="118"/>
                  </a:lnTo>
                  <a:lnTo>
                    <a:pt x="28" y="111"/>
                  </a:lnTo>
                  <a:lnTo>
                    <a:pt x="18" y="104"/>
                  </a:lnTo>
                  <a:lnTo>
                    <a:pt x="10" y="95"/>
                  </a:lnTo>
                  <a:lnTo>
                    <a:pt x="5" y="86"/>
                  </a:lnTo>
                  <a:lnTo>
                    <a:pt x="2" y="73"/>
                  </a:lnTo>
                  <a:lnTo>
                    <a:pt x="0" y="61"/>
                  </a:lnTo>
                  <a:lnTo>
                    <a:pt x="0" y="61"/>
                  </a:lnTo>
                  <a:lnTo>
                    <a:pt x="2" y="48"/>
                  </a:lnTo>
                  <a:lnTo>
                    <a:pt x="5" y="37"/>
                  </a:lnTo>
                  <a:lnTo>
                    <a:pt x="10" y="27"/>
                  </a:lnTo>
                  <a:lnTo>
                    <a:pt x="18" y="17"/>
                  </a:lnTo>
                  <a:lnTo>
                    <a:pt x="28" y="10"/>
                  </a:lnTo>
                  <a:lnTo>
                    <a:pt x="38" y="5"/>
                  </a:lnTo>
                  <a:lnTo>
                    <a:pt x="49" y="1"/>
                  </a:lnTo>
                  <a:lnTo>
                    <a:pt x="61" y="0"/>
                  </a:lnTo>
                  <a:lnTo>
                    <a:pt x="61" y="0"/>
                  </a:lnTo>
                  <a:lnTo>
                    <a:pt x="73" y="1"/>
                  </a:lnTo>
                  <a:lnTo>
                    <a:pt x="85" y="5"/>
                  </a:lnTo>
                  <a:lnTo>
                    <a:pt x="96" y="10"/>
                  </a:lnTo>
                  <a:lnTo>
                    <a:pt x="104" y="17"/>
                  </a:lnTo>
                  <a:lnTo>
                    <a:pt x="112" y="27"/>
                  </a:lnTo>
                  <a:lnTo>
                    <a:pt x="118" y="37"/>
                  </a:lnTo>
                  <a:lnTo>
                    <a:pt x="122" y="48"/>
                  </a:lnTo>
                  <a:lnTo>
                    <a:pt x="123" y="61"/>
                  </a:lnTo>
                  <a:lnTo>
                    <a:pt x="123"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72" name="Freeform 63"/>
            <p:cNvSpPr/>
            <p:nvPr/>
          </p:nvSpPr>
          <p:spPr bwMode="auto">
            <a:xfrm>
              <a:off x="4073525" y="1825625"/>
              <a:ext cx="846138" cy="584200"/>
            </a:xfrm>
            <a:custGeom>
              <a:avLst/>
              <a:gdLst>
                <a:gd name="T0" fmla="*/ 1510 w 1601"/>
                <a:gd name="T1" fmla="*/ 437 h 1106"/>
                <a:gd name="T2" fmla="*/ 1483 w 1601"/>
                <a:gd name="T3" fmla="*/ 379 h 1106"/>
                <a:gd name="T4" fmla="*/ 1450 w 1601"/>
                <a:gd name="T5" fmla="*/ 323 h 1106"/>
                <a:gd name="T6" fmla="*/ 1410 w 1601"/>
                <a:gd name="T7" fmla="*/ 271 h 1106"/>
                <a:gd name="T8" fmla="*/ 1314 w 1601"/>
                <a:gd name="T9" fmla="*/ 181 h 1106"/>
                <a:gd name="T10" fmla="*/ 1200 w 1601"/>
                <a:gd name="T11" fmla="*/ 106 h 1106"/>
                <a:gd name="T12" fmla="*/ 1072 w 1601"/>
                <a:gd name="T13" fmla="*/ 50 h 1106"/>
                <a:gd name="T14" fmla="*/ 934 w 1601"/>
                <a:gd name="T15" fmla="*/ 14 h 1106"/>
                <a:gd name="T16" fmla="*/ 789 w 1601"/>
                <a:gd name="T17" fmla="*/ 0 h 1106"/>
                <a:gd name="T18" fmla="*/ 643 w 1601"/>
                <a:gd name="T19" fmla="*/ 9 h 1106"/>
                <a:gd name="T20" fmla="*/ 522 w 1601"/>
                <a:gd name="T21" fmla="*/ 36 h 1106"/>
                <a:gd name="T22" fmla="*/ 451 w 1601"/>
                <a:gd name="T23" fmla="*/ 62 h 1106"/>
                <a:gd name="T24" fmla="*/ 382 w 1601"/>
                <a:gd name="T25" fmla="*/ 93 h 1106"/>
                <a:gd name="T26" fmla="*/ 314 w 1601"/>
                <a:gd name="T27" fmla="*/ 133 h 1106"/>
                <a:gd name="T28" fmla="*/ 251 w 1601"/>
                <a:gd name="T29" fmla="*/ 179 h 1106"/>
                <a:gd name="T30" fmla="*/ 215 w 1601"/>
                <a:gd name="T31" fmla="*/ 208 h 1106"/>
                <a:gd name="T32" fmla="*/ 149 w 1601"/>
                <a:gd name="T33" fmla="*/ 281 h 1106"/>
                <a:gd name="T34" fmla="*/ 90 w 1601"/>
                <a:gd name="T35" fmla="*/ 380 h 1106"/>
                <a:gd name="T36" fmla="*/ 47 w 1601"/>
                <a:gd name="T37" fmla="*/ 488 h 1106"/>
                <a:gd name="T38" fmla="*/ 19 w 1601"/>
                <a:gd name="T39" fmla="*/ 598 h 1106"/>
                <a:gd name="T40" fmla="*/ 5 w 1601"/>
                <a:gd name="T41" fmla="*/ 708 h 1106"/>
                <a:gd name="T42" fmla="*/ 0 w 1601"/>
                <a:gd name="T43" fmla="*/ 812 h 1106"/>
                <a:gd name="T44" fmla="*/ 6 w 1601"/>
                <a:gd name="T45" fmla="*/ 985 h 1106"/>
                <a:gd name="T46" fmla="*/ 18 w 1601"/>
                <a:gd name="T47" fmla="*/ 1084 h 1106"/>
                <a:gd name="T48" fmla="*/ 42 w 1601"/>
                <a:gd name="T49" fmla="*/ 1076 h 1106"/>
                <a:gd name="T50" fmla="*/ 69 w 1601"/>
                <a:gd name="T51" fmla="*/ 1069 h 1106"/>
                <a:gd name="T52" fmla="*/ 100 w 1601"/>
                <a:gd name="T53" fmla="*/ 1074 h 1106"/>
                <a:gd name="T54" fmla="*/ 111 w 1601"/>
                <a:gd name="T55" fmla="*/ 1083 h 1106"/>
                <a:gd name="T56" fmla="*/ 120 w 1601"/>
                <a:gd name="T57" fmla="*/ 959 h 1106"/>
                <a:gd name="T58" fmla="*/ 137 w 1601"/>
                <a:gd name="T59" fmla="*/ 853 h 1106"/>
                <a:gd name="T60" fmla="*/ 162 w 1601"/>
                <a:gd name="T61" fmla="*/ 763 h 1106"/>
                <a:gd name="T62" fmla="*/ 190 w 1601"/>
                <a:gd name="T63" fmla="*/ 688 h 1106"/>
                <a:gd name="T64" fmla="*/ 222 w 1601"/>
                <a:gd name="T65" fmla="*/ 626 h 1106"/>
                <a:gd name="T66" fmla="*/ 275 w 1601"/>
                <a:gd name="T67" fmla="*/ 552 h 1106"/>
                <a:gd name="T68" fmla="*/ 327 w 1601"/>
                <a:gd name="T69" fmla="*/ 503 h 1106"/>
                <a:gd name="T70" fmla="*/ 348 w 1601"/>
                <a:gd name="T71" fmla="*/ 488 h 1106"/>
                <a:gd name="T72" fmla="*/ 362 w 1601"/>
                <a:gd name="T73" fmla="*/ 508 h 1106"/>
                <a:gd name="T74" fmla="*/ 423 w 1601"/>
                <a:gd name="T75" fmla="*/ 582 h 1106"/>
                <a:gd name="T76" fmla="*/ 527 w 1601"/>
                <a:gd name="T77" fmla="*/ 672 h 1106"/>
                <a:gd name="T78" fmla="*/ 597 w 1601"/>
                <a:gd name="T79" fmla="*/ 719 h 1106"/>
                <a:gd name="T80" fmla="*/ 681 w 1601"/>
                <a:gd name="T81" fmla="*/ 766 h 1106"/>
                <a:gd name="T82" fmla="*/ 780 w 1601"/>
                <a:gd name="T83" fmla="*/ 811 h 1106"/>
                <a:gd name="T84" fmla="*/ 895 w 1601"/>
                <a:gd name="T85" fmla="*/ 854 h 1106"/>
                <a:gd name="T86" fmla="*/ 1028 w 1601"/>
                <a:gd name="T87" fmla="*/ 891 h 1106"/>
                <a:gd name="T88" fmla="*/ 1179 w 1601"/>
                <a:gd name="T89" fmla="*/ 922 h 1106"/>
                <a:gd name="T90" fmla="*/ 1067 w 1601"/>
                <a:gd name="T91" fmla="*/ 681 h 1106"/>
                <a:gd name="T92" fmla="*/ 1180 w 1601"/>
                <a:gd name="T93" fmla="*/ 746 h 1106"/>
                <a:gd name="T94" fmla="*/ 1276 w 1601"/>
                <a:gd name="T95" fmla="*/ 821 h 1106"/>
                <a:gd name="T96" fmla="*/ 1357 w 1601"/>
                <a:gd name="T97" fmla="*/ 896 h 1106"/>
                <a:gd name="T98" fmla="*/ 1437 w 1601"/>
                <a:gd name="T99" fmla="*/ 986 h 1106"/>
                <a:gd name="T100" fmla="*/ 1484 w 1601"/>
                <a:gd name="T101" fmla="*/ 1099 h 1106"/>
                <a:gd name="T102" fmla="*/ 1551 w 1601"/>
                <a:gd name="T103" fmla="*/ 1097 h 1106"/>
                <a:gd name="T104" fmla="*/ 1573 w 1601"/>
                <a:gd name="T105" fmla="*/ 1103 h 1106"/>
                <a:gd name="T106" fmla="*/ 1582 w 1601"/>
                <a:gd name="T107" fmla="*/ 1083 h 1106"/>
                <a:gd name="T108" fmla="*/ 1597 w 1601"/>
                <a:gd name="T109" fmla="*/ 1009 h 1106"/>
                <a:gd name="T110" fmla="*/ 1601 w 1601"/>
                <a:gd name="T111" fmla="*/ 930 h 1106"/>
                <a:gd name="T112" fmla="*/ 1593 w 1601"/>
                <a:gd name="T113" fmla="*/ 795 h 1106"/>
                <a:gd name="T114" fmla="*/ 1568 w 1601"/>
                <a:gd name="T115" fmla="*/ 644 h 1106"/>
                <a:gd name="T116" fmla="*/ 1539 w 1601"/>
                <a:gd name="T117" fmla="*/ 525 h 1106"/>
                <a:gd name="T118" fmla="*/ 1518 w 1601"/>
                <a:gd name="T119" fmla="*/ 45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1" h="1106">
                  <a:moveTo>
                    <a:pt x="1518" y="457"/>
                  </a:moveTo>
                  <a:lnTo>
                    <a:pt x="1518" y="457"/>
                  </a:lnTo>
                  <a:lnTo>
                    <a:pt x="1510" y="437"/>
                  </a:lnTo>
                  <a:lnTo>
                    <a:pt x="1503" y="417"/>
                  </a:lnTo>
                  <a:lnTo>
                    <a:pt x="1493" y="398"/>
                  </a:lnTo>
                  <a:lnTo>
                    <a:pt x="1483" y="379"/>
                  </a:lnTo>
                  <a:lnTo>
                    <a:pt x="1473" y="359"/>
                  </a:lnTo>
                  <a:lnTo>
                    <a:pt x="1462" y="342"/>
                  </a:lnTo>
                  <a:lnTo>
                    <a:pt x="1450" y="323"/>
                  </a:lnTo>
                  <a:lnTo>
                    <a:pt x="1437" y="306"/>
                  </a:lnTo>
                  <a:lnTo>
                    <a:pt x="1424" y="289"/>
                  </a:lnTo>
                  <a:lnTo>
                    <a:pt x="1410" y="271"/>
                  </a:lnTo>
                  <a:lnTo>
                    <a:pt x="1380" y="239"/>
                  </a:lnTo>
                  <a:lnTo>
                    <a:pt x="1348" y="209"/>
                  </a:lnTo>
                  <a:lnTo>
                    <a:pt x="1314" y="181"/>
                  </a:lnTo>
                  <a:lnTo>
                    <a:pt x="1278" y="154"/>
                  </a:lnTo>
                  <a:lnTo>
                    <a:pt x="1239" y="129"/>
                  </a:lnTo>
                  <a:lnTo>
                    <a:pt x="1200" y="106"/>
                  </a:lnTo>
                  <a:lnTo>
                    <a:pt x="1159" y="86"/>
                  </a:lnTo>
                  <a:lnTo>
                    <a:pt x="1116" y="66"/>
                  </a:lnTo>
                  <a:lnTo>
                    <a:pt x="1072" y="50"/>
                  </a:lnTo>
                  <a:lnTo>
                    <a:pt x="1027" y="36"/>
                  </a:lnTo>
                  <a:lnTo>
                    <a:pt x="981" y="24"/>
                  </a:lnTo>
                  <a:lnTo>
                    <a:pt x="934" y="14"/>
                  </a:lnTo>
                  <a:lnTo>
                    <a:pt x="885" y="7"/>
                  </a:lnTo>
                  <a:lnTo>
                    <a:pt x="838" y="3"/>
                  </a:lnTo>
                  <a:lnTo>
                    <a:pt x="789" y="0"/>
                  </a:lnTo>
                  <a:lnTo>
                    <a:pt x="741" y="0"/>
                  </a:lnTo>
                  <a:lnTo>
                    <a:pt x="691" y="4"/>
                  </a:lnTo>
                  <a:lnTo>
                    <a:pt x="643" y="9"/>
                  </a:lnTo>
                  <a:lnTo>
                    <a:pt x="593" y="18"/>
                  </a:lnTo>
                  <a:lnTo>
                    <a:pt x="545" y="30"/>
                  </a:lnTo>
                  <a:lnTo>
                    <a:pt x="522" y="36"/>
                  </a:lnTo>
                  <a:lnTo>
                    <a:pt x="498" y="44"/>
                  </a:lnTo>
                  <a:lnTo>
                    <a:pt x="475" y="52"/>
                  </a:lnTo>
                  <a:lnTo>
                    <a:pt x="451" y="62"/>
                  </a:lnTo>
                  <a:lnTo>
                    <a:pt x="428" y="71"/>
                  </a:lnTo>
                  <a:lnTo>
                    <a:pt x="404" y="82"/>
                  </a:lnTo>
                  <a:lnTo>
                    <a:pt x="382" y="93"/>
                  </a:lnTo>
                  <a:lnTo>
                    <a:pt x="358" y="106"/>
                  </a:lnTo>
                  <a:lnTo>
                    <a:pt x="336" y="119"/>
                  </a:lnTo>
                  <a:lnTo>
                    <a:pt x="314" y="133"/>
                  </a:lnTo>
                  <a:lnTo>
                    <a:pt x="293" y="146"/>
                  </a:lnTo>
                  <a:lnTo>
                    <a:pt x="272" y="162"/>
                  </a:lnTo>
                  <a:lnTo>
                    <a:pt x="251" y="179"/>
                  </a:lnTo>
                  <a:lnTo>
                    <a:pt x="230" y="196"/>
                  </a:lnTo>
                  <a:lnTo>
                    <a:pt x="230" y="196"/>
                  </a:lnTo>
                  <a:lnTo>
                    <a:pt x="215" y="208"/>
                  </a:lnTo>
                  <a:lnTo>
                    <a:pt x="200" y="222"/>
                  </a:lnTo>
                  <a:lnTo>
                    <a:pt x="174" y="252"/>
                  </a:lnTo>
                  <a:lnTo>
                    <a:pt x="149" y="281"/>
                  </a:lnTo>
                  <a:lnTo>
                    <a:pt x="127" y="313"/>
                  </a:lnTo>
                  <a:lnTo>
                    <a:pt x="107" y="346"/>
                  </a:lnTo>
                  <a:lnTo>
                    <a:pt x="90" y="380"/>
                  </a:lnTo>
                  <a:lnTo>
                    <a:pt x="74" y="415"/>
                  </a:lnTo>
                  <a:lnTo>
                    <a:pt x="59" y="451"/>
                  </a:lnTo>
                  <a:lnTo>
                    <a:pt x="47" y="488"/>
                  </a:lnTo>
                  <a:lnTo>
                    <a:pt x="37" y="524"/>
                  </a:lnTo>
                  <a:lnTo>
                    <a:pt x="28" y="561"/>
                  </a:lnTo>
                  <a:lnTo>
                    <a:pt x="19" y="598"/>
                  </a:lnTo>
                  <a:lnTo>
                    <a:pt x="13" y="635"/>
                  </a:lnTo>
                  <a:lnTo>
                    <a:pt x="8" y="672"/>
                  </a:lnTo>
                  <a:lnTo>
                    <a:pt x="5" y="708"/>
                  </a:lnTo>
                  <a:lnTo>
                    <a:pt x="2" y="744"/>
                  </a:lnTo>
                  <a:lnTo>
                    <a:pt x="1" y="779"/>
                  </a:lnTo>
                  <a:lnTo>
                    <a:pt x="0" y="812"/>
                  </a:lnTo>
                  <a:lnTo>
                    <a:pt x="0" y="876"/>
                  </a:lnTo>
                  <a:lnTo>
                    <a:pt x="2" y="935"/>
                  </a:lnTo>
                  <a:lnTo>
                    <a:pt x="6" y="985"/>
                  </a:lnTo>
                  <a:lnTo>
                    <a:pt x="9" y="1026"/>
                  </a:lnTo>
                  <a:lnTo>
                    <a:pt x="14" y="1058"/>
                  </a:lnTo>
                  <a:lnTo>
                    <a:pt x="18" y="1084"/>
                  </a:lnTo>
                  <a:lnTo>
                    <a:pt x="18" y="1084"/>
                  </a:lnTo>
                  <a:lnTo>
                    <a:pt x="30" y="1079"/>
                  </a:lnTo>
                  <a:lnTo>
                    <a:pt x="42" y="1076"/>
                  </a:lnTo>
                  <a:lnTo>
                    <a:pt x="52" y="1072"/>
                  </a:lnTo>
                  <a:lnTo>
                    <a:pt x="61" y="1071"/>
                  </a:lnTo>
                  <a:lnTo>
                    <a:pt x="69" y="1069"/>
                  </a:lnTo>
                  <a:lnTo>
                    <a:pt x="78" y="1069"/>
                  </a:lnTo>
                  <a:lnTo>
                    <a:pt x="90" y="1072"/>
                  </a:lnTo>
                  <a:lnTo>
                    <a:pt x="100" y="1074"/>
                  </a:lnTo>
                  <a:lnTo>
                    <a:pt x="106" y="1078"/>
                  </a:lnTo>
                  <a:lnTo>
                    <a:pt x="111" y="1083"/>
                  </a:lnTo>
                  <a:lnTo>
                    <a:pt x="111" y="1083"/>
                  </a:lnTo>
                  <a:lnTo>
                    <a:pt x="112" y="1040"/>
                  </a:lnTo>
                  <a:lnTo>
                    <a:pt x="116" y="998"/>
                  </a:lnTo>
                  <a:lnTo>
                    <a:pt x="120" y="959"/>
                  </a:lnTo>
                  <a:lnTo>
                    <a:pt x="125" y="922"/>
                  </a:lnTo>
                  <a:lnTo>
                    <a:pt x="129" y="886"/>
                  </a:lnTo>
                  <a:lnTo>
                    <a:pt x="137" y="853"/>
                  </a:lnTo>
                  <a:lnTo>
                    <a:pt x="144" y="821"/>
                  </a:lnTo>
                  <a:lnTo>
                    <a:pt x="152" y="791"/>
                  </a:lnTo>
                  <a:lnTo>
                    <a:pt x="162" y="763"/>
                  </a:lnTo>
                  <a:lnTo>
                    <a:pt x="170" y="737"/>
                  </a:lnTo>
                  <a:lnTo>
                    <a:pt x="180" y="711"/>
                  </a:lnTo>
                  <a:lnTo>
                    <a:pt x="190" y="688"/>
                  </a:lnTo>
                  <a:lnTo>
                    <a:pt x="201" y="666"/>
                  </a:lnTo>
                  <a:lnTo>
                    <a:pt x="211" y="645"/>
                  </a:lnTo>
                  <a:lnTo>
                    <a:pt x="222" y="626"/>
                  </a:lnTo>
                  <a:lnTo>
                    <a:pt x="233" y="609"/>
                  </a:lnTo>
                  <a:lnTo>
                    <a:pt x="256" y="578"/>
                  </a:lnTo>
                  <a:lnTo>
                    <a:pt x="275" y="552"/>
                  </a:lnTo>
                  <a:lnTo>
                    <a:pt x="295" y="531"/>
                  </a:lnTo>
                  <a:lnTo>
                    <a:pt x="313" y="515"/>
                  </a:lnTo>
                  <a:lnTo>
                    <a:pt x="327" y="503"/>
                  </a:lnTo>
                  <a:lnTo>
                    <a:pt x="339" y="494"/>
                  </a:lnTo>
                  <a:lnTo>
                    <a:pt x="348" y="488"/>
                  </a:lnTo>
                  <a:lnTo>
                    <a:pt x="348" y="488"/>
                  </a:lnTo>
                  <a:lnTo>
                    <a:pt x="348" y="488"/>
                  </a:lnTo>
                  <a:lnTo>
                    <a:pt x="348" y="488"/>
                  </a:lnTo>
                  <a:lnTo>
                    <a:pt x="362" y="508"/>
                  </a:lnTo>
                  <a:lnTo>
                    <a:pt x="378" y="530"/>
                  </a:lnTo>
                  <a:lnTo>
                    <a:pt x="398" y="555"/>
                  </a:lnTo>
                  <a:lnTo>
                    <a:pt x="423" y="582"/>
                  </a:lnTo>
                  <a:lnTo>
                    <a:pt x="452" y="610"/>
                  </a:lnTo>
                  <a:lnTo>
                    <a:pt x="487" y="641"/>
                  </a:lnTo>
                  <a:lnTo>
                    <a:pt x="527" y="672"/>
                  </a:lnTo>
                  <a:lnTo>
                    <a:pt x="549" y="687"/>
                  </a:lnTo>
                  <a:lnTo>
                    <a:pt x="572" y="703"/>
                  </a:lnTo>
                  <a:lnTo>
                    <a:pt x="597" y="719"/>
                  </a:lnTo>
                  <a:lnTo>
                    <a:pt x="623" y="735"/>
                  </a:lnTo>
                  <a:lnTo>
                    <a:pt x="652" y="750"/>
                  </a:lnTo>
                  <a:lnTo>
                    <a:pt x="681" y="766"/>
                  </a:lnTo>
                  <a:lnTo>
                    <a:pt x="712" y="781"/>
                  </a:lnTo>
                  <a:lnTo>
                    <a:pt x="746" y="797"/>
                  </a:lnTo>
                  <a:lnTo>
                    <a:pt x="780" y="811"/>
                  </a:lnTo>
                  <a:lnTo>
                    <a:pt x="817" y="826"/>
                  </a:lnTo>
                  <a:lnTo>
                    <a:pt x="856" y="840"/>
                  </a:lnTo>
                  <a:lnTo>
                    <a:pt x="895" y="854"/>
                  </a:lnTo>
                  <a:lnTo>
                    <a:pt x="937" y="866"/>
                  </a:lnTo>
                  <a:lnTo>
                    <a:pt x="982" y="879"/>
                  </a:lnTo>
                  <a:lnTo>
                    <a:pt x="1028" y="891"/>
                  </a:lnTo>
                  <a:lnTo>
                    <a:pt x="1076" y="902"/>
                  </a:lnTo>
                  <a:lnTo>
                    <a:pt x="1127" y="913"/>
                  </a:lnTo>
                  <a:lnTo>
                    <a:pt x="1179" y="922"/>
                  </a:lnTo>
                  <a:lnTo>
                    <a:pt x="1027" y="661"/>
                  </a:lnTo>
                  <a:lnTo>
                    <a:pt x="1027" y="661"/>
                  </a:lnTo>
                  <a:lnTo>
                    <a:pt x="1067" y="681"/>
                  </a:lnTo>
                  <a:lnTo>
                    <a:pt x="1107" y="701"/>
                  </a:lnTo>
                  <a:lnTo>
                    <a:pt x="1144" y="723"/>
                  </a:lnTo>
                  <a:lnTo>
                    <a:pt x="1180" y="746"/>
                  </a:lnTo>
                  <a:lnTo>
                    <a:pt x="1215" y="771"/>
                  </a:lnTo>
                  <a:lnTo>
                    <a:pt x="1247" y="796"/>
                  </a:lnTo>
                  <a:lnTo>
                    <a:pt x="1276" y="821"/>
                  </a:lnTo>
                  <a:lnTo>
                    <a:pt x="1306" y="847"/>
                  </a:lnTo>
                  <a:lnTo>
                    <a:pt x="1332" y="871"/>
                  </a:lnTo>
                  <a:lnTo>
                    <a:pt x="1357" y="896"/>
                  </a:lnTo>
                  <a:lnTo>
                    <a:pt x="1380" y="921"/>
                  </a:lnTo>
                  <a:lnTo>
                    <a:pt x="1401" y="944"/>
                  </a:lnTo>
                  <a:lnTo>
                    <a:pt x="1437" y="986"/>
                  </a:lnTo>
                  <a:lnTo>
                    <a:pt x="1466" y="1024"/>
                  </a:lnTo>
                  <a:lnTo>
                    <a:pt x="1484" y="1099"/>
                  </a:lnTo>
                  <a:lnTo>
                    <a:pt x="1484" y="1099"/>
                  </a:lnTo>
                  <a:lnTo>
                    <a:pt x="1513" y="1097"/>
                  </a:lnTo>
                  <a:lnTo>
                    <a:pt x="1535" y="1095"/>
                  </a:lnTo>
                  <a:lnTo>
                    <a:pt x="1551" y="1097"/>
                  </a:lnTo>
                  <a:lnTo>
                    <a:pt x="1562" y="1098"/>
                  </a:lnTo>
                  <a:lnTo>
                    <a:pt x="1570" y="1100"/>
                  </a:lnTo>
                  <a:lnTo>
                    <a:pt x="1573" y="1103"/>
                  </a:lnTo>
                  <a:lnTo>
                    <a:pt x="1576" y="1106"/>
                  </a:lnTo>
                  <a:lnTo>
                    <a:pt x="1576" y="1106"/>
                  </a:lnTo>
                  <a:lnTo>
                    <a:pt x="1582" y="1083"/>
                  </a:lnTo>
                  <a:lnTo>
                    <a:pt x="1588" y="1059"/>
                  </a:lnTo>
                  <a:lnTo>
                    <a:pt x="1593" y="1035"/>
                  </a:lnTo>
                  <a:lnTo>
                    <a:pt x="1597" y="1009"/>
                  </a:lnTo>
                  <a:lnTo>
                    <a:pt x="1599" y="983"/>
                  </a:lnTo>
                  <a:lnTo>
                    <a:pt x="1601" y="957"/>
                  </a:lnTo>
                  <a:lnTo>
                    <a:pt x="1601" y="930"/>
                  </a:lnTo>
                  <a:lnTo>
                    <a:pt x="1601" y="904"/>
                  </a:lnTo>
                  <a:lnTo>
                    <a:pt x="1598" y="849"/>
                  </a:lnTo>
                  <a:lnTo>
                    <a:pt x="1593" y="795"/>
                  </a:lnTo>
                  <a:lnTo>
                    <a:pt x="1586" y="743"/>
                  </a:lnTo>
                  <a:lnTo>
                    <a:pt x="1577" y="691"/>
                  </a:lnTo>
                  <a:lnTo>
                    <a:pt x="1568" y="644"/>
                  </a:lnTo>
                  <a:lnTo>
                    <a:pt x="1557" y="599"/>
                  </a:lnTo>
                  <a:lnTo>
                    <a:pt x="1547" y="560"/>
                  </a:lnTo>
                  <a:lnTo>
                    <a:pt x="1539" y="525"/>
                  </a:lnTo>
                  <a:lnTo>
                    <a:pt x="1524" y="475"/>
                  </a:lnTo>
                  <a:lnTo>
                    <a:pt x="1518" y="457"/>
                  </a:lnTo>
                  <a:lnTo>
                    <a:pt x="1518" y="457"/>
                  </a:lnTo>
                  <a:close/>
                </a:path>
              </a:pathLst>
            </a:custGeom>
            <a:solidFill>
              <a:srgbClr val="604C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grpSp>
      <p:grpSp>
        <p:nvGrpSpPr>
          <p:cNvPr id="73" name="组合 72"/>
          <p:cNvGrpSpPr/>
          <p:nvPr/>
        </p:nvGrpSpPr>
        <p:grpSpPr>
          <a:xfrm>
            <a:off x="6440858" y="1834919"/>
            <a:ext cx="983198" cy="1509745"/>
            <a:chOff x="6254750" y="3973513"/>
            <a:chExt cx="1339850" cy="2057400"/>
          </a:xfrm>
        </p:grpSpPr>
        <p:sp>
          <p:nvSpPr>
            <p:cNvPr id="74" name="Freeform 64"/>
            <p:cNvSpPr/>
            <p:nvPr/>
          </p:nvSpPr>
          <p:spPr bwMode="auto">
            <a:xfrm>
              <a:off x="6264275" y="4048125"/>
              <a:ext cx="1327150" cy="1677988"/>
            </a:xfrm>
            <a:custGeom>
              <a:avLst/>
              <a:gdLst>
                <a:gd name="T0" fmla="*/ 1921 w 2509"/>
                <a:gd name="T1" fmla="*/ 2149 h 3172"/>
                <a:gd name="T2" fmla="*/ 1623 w 2509"/>
                <a:gd name="T3" fmla="*/ 2076 h 3172"/>
                <a:gd name="T4" fmla="*/ 1580 w 2509"/>
                <a:gd name="T5" fmla="*/ 2050 h 3172"/>
                <a:gd name="T6" fmla="*/ 1550 w 2509"/>
                <a:gd name="T7" fmla="*/ 1987 h 3172"/>
                <a:gd name="T8" fmla="*/ 1540 w 2509"/>
                <a:gd name="T9" fmla="*/ 1863 h 3172"/>
                <a:gd name="T10" fmla="*/ 1580 w 2509"/>
                <a:gd name="T11" fmla="*/ 1710 h 3172"/>
                <a:gd name="T12" fmla="*/ 1713 w 2509"/>
                <a:gd name="T13" fmla="*/ 1580 h 3172"/>
                <a:gd name="T14" fmla="*/ 1827 w 2509"/>
                <a:gd name="T15" fmla="*/ 1418 h 3172"/>
                <a:gd name="T16" fmla="*/ 1910 w 2509"/>
                <a:gd name="T17" fmla="*/ 1227 h 3172"/>
                <a:gd name="T18" fmla="*/ 1936 w 2509"/>
                <a:gd name="T19" fmla="*/ 1233 h 3172"/>
                <a:gd name="T20" fmla="*/ 1979 w 2509"/>
                <a:gd name="T21" fmla="*/ 1230 h 3172"/>
                <a:gd name="T22" fmla="*/ 2010 w 2509"/>
                <a:gd name="T23" fmla="*/ 1201 h 3172"/>
                <a:gd name="T24" fmla="*/ 2034 w 2509"/>
                <a:gd name="T25" fmla="*/ 1112 h 3172"/>
                <a:gd name="T26" fmla="*/ 2036 w 2509"/>
                <a:gd name="T27" fmla="*/ 981 h 3172"/>
                <a:gd name="T28" fmla="*/ 2020 w 2509"/>
                <a:gd name="T29" fmla="*/ 935 h 3172"/>
                <a:gd name="T30" fmla="*/ 1984 w 2509"/>
                <a:gd name="T31" fmla="*/ 917 h 3172"/>
                <a:gd name="T32" fmla="*/ 1943 w 2509"/>
                <a:gd name="T33" fmla="*/ 924 h 3172"/>
                <a:gd name="T34" fmla="*/ 1930 w 2509"/>
                <a:gd name="T35" fmla="*/ 789 h 3172"/>
                <a:gd name="T36" fmla="*/ 1896 w 2509"/>
                <a:gd name="T37" fmla="*/ 570 h 3172"/>
                <a:gd name="T38" fmla="*/ 1832 w 2509"/>
                <a:gd name="T39" fmla="*/ 377 h 3172"/>
                <a:gd name="T40" fmla="*/ 1733 w 2509"/>
                <a:gd name="T41" fmla="*/ 215 h 3172"/>
                <a:gd name="T42" fmla="*/ 1596 w 2509"/>
                <a:gd name="T43" fmla="*/ 94 h 3172"/>
                <a:gd name="T44" fmla="*/ 1416 w 2509"/>
                <a:gd name="T45" fmla="*/ 20 h 3172"/>
                <a:gd name="T46" fmla="*/ 1239 w 2509"/>
                <a:gd name="T47" fmla="*/ 0 h 3172"/>
                <a:gd name="T48" fmla="*/ 1023 w 2509"/>
                <a:gd name="T49" fmla="*/ 29 h 3172"/>
                <a:gd name="T50" fmla="*/ 850 w 2509"/>
                <a:gd name="T51" fmla="*/ 110 h 3172"/>
                <a:gd name="T52" fmla="*/ 715 w 2509"/>
                <a:gd name="T53" fmla="*/ 236 h 3172"/>
                <a:gd name="T54" fmla="*/ 618 w 2509"/>
                <a:gd name="T55" fmla="*/ 401 h 3172"/>
                <a:gd name="T56" fmla="*/ 556 w 2509"/>
                <a:gd name="T57" fmla="*/ 596 h 3172"/>
                <a:gd name="T58" fmla="*/ 527 w 2509"/>
                <a:gd name="T59" fmla="*/ 815 h 3172"/>
                <a:gd name="T60" fmla="*/ 499 w 2509"/>
                <a:gd name="T61" fmla="*/ 917 h 3172"/>
                <a:gd name="T62" fmla="*/ 455 w 2509"/>
                <a:gd name="T63" fmla="*/ 965 h 3172"/>
                <a:gd name="T64" fmla="*/ 443 w 2509"/>
                <a:gd name="T65" fmla="*/ 1054 h 3172"/>
                <a:gd name="T66" fmla="*/ 462 w 2509"/>
                <a:gd name="T67" fmla="*/ 1157 h 3172"/>
                <a:gd name="T68" fmla="*/ 502 w 2509"/>
                <a:gd name="T69" fmla="*/ 1221 h 3172"/>
                <a:gd name="T70" fmla="*/ 551 w 2509"/>
                <a:gd name="T71" fmla="*/ 1233 h 3172"/>
                <a:gd name="T72" fmla="*/ 586 w 2509"/>
                <a:gd name="T73" fmla="*/ 1269 h 3172"/>
                <a:gd name="T74" fmla="*/ 681 w 2509"/>
                <a:gd name="T75" fmla="*/ 1460 h 3172"/>
                <a:gd name="T76" fmla="*/ 804 w 2509"/>
                <a:gd name="T77" fmla="*/ 1619 h 3172"/>
                <a:gd name="T78" fmla="*/ 944 w 2509"/>
                <a:gd name="T79" fmla="*/ 1743 h 3172"/>
                <a:gd name="T80" fmla="*/ 952 w 2509"/>
                <a:gd name="T81" fmla="*/ 1898 h 3172"/>
                <a:gd name="T82" fmla="*/ 935 w 2509"/>
                <a:gd name="T83" fmla="*/ 2009 h 3172"/>
                <a:gd name="T84" fmla="*/ 902 w 2509"/>
                <a:gd name="T85" fmla="*/ 2061 h 3172"/>
                <a:gd name="T86" fmla="*/ 842 w 2509"/>
                <a:gd name="T87" fmla="*/ 2088 h 3172"/>
                <a:gd name="T88" fmla="*/ 619 w 2509"/>
                <a:gd name="T89" fmla="*/ 2139 h 3172"/>
                <a:gd name="T90" fmla="*/ 272 w 2509"/>
                <a:gd name="T91" fmla="*/ 2185 h 3172"/>
                <a:gd name="T92" fmla="*/ 170 w 2509"/>
                <a:gd name="T93" fmla="*/ 2198 h 3172"/>
                <a:gd name="T94" fmla="*/ 84 w 2509"/>
                <a:gd name="T95" fmla="*/ 2247 h 3172"/>
                <a:gd name="T96" fmla="*/ 32 w 2509"/>
                <a:gd name="T97" fmla="*/ 2318 h 3172"/>
                <a:gd name="T98" fmla="*/ 5 w 2509"/>
                <a:gd name="T99" fmla="*/ 2421 h 3172"/>
                <a:gd name="T100" fmla="*/ 1 w 2509"/>
                <a:gd name="T101" fmla="*/ 2607 h 3172"/>
                <a:gd name="T102" fmla="*/ 1244 w 2509"/>
                <a:gd name="T103" fmla="*/ 3172 h 3172"/>
                <a:gd name="T104" fmla="*/ 2509 w 2509"/>
                <a:gd name="T105" fmla="*/ 2597 h 3172"/>
                <a:gd name="T106" fmla="*/ 2494 w 2509"/>
                <a:gd name="T107" fmla="*/ 2445 h 3172"/>
                <a:gd name="T108" fmla="*/ 2458 w 2509"/>
                <a:gd name="T109" fmla="*/ 2363 h 3172"/>
                <a:gd name="T110" fmla="*/ 2401 w 2509"/>
                <a:gd name="T111" fmla="*/ 2300 h 3172"/>
                <a:gd name="T112" fmla="*/ 2311 w 2509"/>
                <a:gd name="T113" fmla="*/ 2243 h 3172"/>
                <a:gd name="T114" fmla="*/ 2209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09" y="2206"/>
                  </a:moveTo>
                  <a:lnTo>
                    <a:pt x="2209" y="2206"/>
                  </a:lnTo>
                  <a:lnTo>
                    <a:pt x="2171" y="2197"/>
                  </a:lnTo>
                  <a:lnTo>
                    <a:pt x="2104" y="2185"/>
                  </a:lnTo>
                  <a:lnTo>
                    <a:pt x="1921" y="2149"/>
                  </a:lnTo>
                  <a:lnTo>
                    <a:pt x="1822" y="2128"/>
                  </a:lnTo>
                  <a:lnTo>
                    <a:pt x="1729" y="2107"/>
                  </a:lnTo>
                  <a:lnTo>
                    <a:pt x="1688" y="2096"/>
                  </a:lnTo>
                  <a:lnTo>
                    <a:pt x="1653" y="2086"/>
                  </a:lnTo>
                  <a:lnTo>
                    <a:pt x="1623" y="2076"/>
                  </a:lnTo>
                  <a:lnTo>
                    <a:pt x="1599" y="2066"/>
                  </a:lnTo>
                  <a:lnTo>
                    <a:pt x="1599" y="2066"/>
                  </a:lnTo>
                  <a:lnTo>
                    <a:pt x="1592" y="2062"/>
                  </a:lnTo>
                  <a:lnTo>
                    <a:pt x="1586" y="2056"/>
                  </a:lnTo>
                  <a:lnTo>
                    <a:pt x="1580" y="2050"/>
                  </a:lnTo>
                  <a:lnTo>
                    <a:pt x="1573" y="2044"/>
                  </a:lnTo>
                  <a:lnTo>
                    <a:pt x="1568" y="2036"/>
                  </a:lnTo>
                  <a:lnTo>
                    <a:pt x="1564" y="2028"/>
                  </a:lnTo>
                  <a:lnTo>
                    <a:pt x="1556" y="2008"/>
                  </a:lnTo>
                  <a:lnTo>
                    <a:pt x="1550" y="1987"/>
                  </a:lnTo>
                  <a:lnTo>
                    <a:pt x="1546" y="1965"/>
                  </a:lnTo>
                  <a:lnTo>
                    <a:pt x="1542" y="1940"/>
                  </a:lnTo>
                  <a:lnTo>
                    <a:pt x="1541" y="1915"/>
                  </a:lnTo>
                  <a:lnTo>
                    <a:pt x="1540" y="1889"/>
                  </a:lnTo>
                  <a:lnTo>
                    <a:pt x="1540" y="1863"/>
                  </a:lnTo>
                  <a:lnTo>
                    <a:pt x="1544" y="1814"/>
                  </a:lnTo>
                  <a:lnTo>
                    <a:pt x="1547" y="1768"/>
                  </a:lnTo>
                  <a:lnTo>
                    <a:pt x="1552" y="1731"/>
                  </a:lnTo>
                  <a:lnTo>
                    <a:pt x="1552" y="1731"/>
                  </a:lnTo>
                  <a:lnTo>
                    <a:pt x="1580" y="1710"/>
                  </a:lnTo>
                  <a:lnTo>
                    <a:pt x="1608" y="1686"/>
                  </a:lnTo>
                  <a:lnTo>
                    <a:pt x="1635" y="1661"/>
                  </a:lnTo>
                  <a:lnTo>
                    <a:pt x="1661" y="1635"/>
                  </a:lnTo>
                  <a:lnTo>
                    <a:pt x="1687" y="1608"/>
                  </a:lnTo>
                  <a:lnTo>
                    <a:pt x="1713" y="1580"/>
                  </a:lnTo>
                  <a:lnTo>
                    <a:pt x="1738" y="1549"/>
                  </a:lnTo>
                  <a:lnTo>
                    <a:pt x="1761" y="1518"/>
                  </a:lnTo>
                  <a:lnTo>
                    <a:pt x="1784" y="1486"/>
                  </a:lnTo>
                  <a:lnTo>
                    <a:pt x="1806" y="1452"/>
                  </a:lnTo>
                  <a:lnTo>
                    <a:pt x="1827" y="1418"/>
                  </a:lnTo>
                  <a:lnTo>
                    <a:pt x="1847" y="1382"/>
                  </a:lnTo>
                  <a:lnTo>
                    <a:pt x="1864" y="1345"/>
                  </a:lnTo>
                  <a:lnTo>
                    <a:pt x="1882" y="1306"/>
                  </a:lnTo>
                  <a:lnTo>
                    <a:pt x="1896" y="1268"/>
                  </a:lnTo>
                  <a:lnTo>
                    <a:pt x="1910" y="1227"/>
                  </a:lnTo>
                  <a:lnTo>
                    <a:pt x="1910" y="1227"/>
                  </a:lnTo>
                  <a:lnTo>
                    <a:pt x="1910" y="1227"/>
                  </a:lnTo>
                  <a:lnTo>
                    <a:pt x="1912" y="1228"/>
                  </a:lnTo>
                  <a:lnTo>
                    <a:pt x="1920" y="1231"/>
                  </a:lnTo>
                  <a:lnTo>
                    <a:pt x="1936" y="1233"/>
                  </a:lnTo>
                  <a:lnTo>
                    <a:pt x="1948" y="1233"/>
                  </a:lnTo>
                  <a:lnTo>
                    <a:pt x="1964" y="1232"/>
                  </a:lnTo>
                  <a:lnTo>
                    <a:pt x="1964" y="1232"/>
                  </a:lnTo>
                  <a:lnTo>
                    <a:pt x="1972" y="1232"/>
                  </a:lnTo>
                  <a:lnTo>
                    <a:pt x="1979" y="1230"/>
                  </a:lnTo>
                  <a:lnTo>
                    <a:pt x="1985" y="1227"/>
                  </a:lnTo>
                  <a:lnTo>
                    <a:pt x="1992" y="1223"/>
                  </a:lnTo>
                  <a:lnTo>
                    <a:pt x="1997" y="1220"/>
                  </a:lnTo>
                  <a:lnTo>
                    <a:pt x="2002" y="1214"/>
                  </a:lnTo>
                  <a:lnTo>
                    <a:pt x="2010" y="1201"/>
                  </a:lnTo>
                  <a:lnTo>
                    <a:pt x="2018" y="1188"/>
                  </a:lnTo>
                  <a:lnTo>
                    <a:pt x="2023" y="1170"/>
                  </a:lnTo>
                  <a:lnTo>
                    <a:pt x="2028" y="1152"/>
                  </a:lnTo>
                  <a:lnTo>
                    <a:pt x="2031" y="1132"/>
                  </a:lnTo>
                  <a:lnTo>
                    <a:pt x="2034" y="1112"/>
                  </a:lnTo>
                  <a:lnTo>
                    <a:pt x="2035" y="1091"/>
                  </a:lnTo>
                  <a:lnTo>
                    <a:pt x="2037" y="1050"/>
                  </a:lnTo>
                  <a:lnTo>
                    <a:pt x="2037" y="1012"/>
                  </a:lnTo>
                  <a:lnTo>
                    <a:pt x="2036" y="981"/>
                  </a:lnTo>
                  <a:lnTo>
                    <a:pt x="2036" y="981"/>
                  </a:lnTo>
                  <a:lnTo>
                    <a:pt x="2036" y="970"/>
                  </a:lnTo>
                  <a:lnTo>
                    <a:pt x="2034" y="959"/>
                  </a:lnTo>
                  <a:lnTo>
                    <a:pt x="2030" y="950"/>
                  </a:lnTo>
                  <a:lnTo>
                    <a:pt x="2026" y="941"/>
                  </a:lnTo>
                  <a:lnTo>
                    <a:pt x="2020" y="935"/>
                  </a:lnTo>
                  <a:lnTo>
                    <a:pt x="2014" y="929"/>
                  </a:lnTo>
                  <a:lnTo>
                    <a:pt x="2008" y="924"/>
                  </a:lnTo>
                  <a:lnTo>
                    <a:pt x="2000" y="920"/>
                  </a:lnTo>
                  <a:lnTo>
                    <a:pt x="1992" y="918"/>
                  </a:lnTo>
                  <a:lnTo>
                    <a:pt x="1984" y="917"/>
                  </a:lnTo>
                  <a:lnTo>
                    <a:pt x="1976" y="917"/>
                  </a:lnTo>
                  <a:lnTo>
                    <a:pt x="1967" y="917"/>
                  </a:lnTo>
                  <a:lnTo>
                    <a:pt x="1958" y="918"/>
                  </a:lnTo>
                  <a:lnTo>
                    <a:pt x="1951" y="920"/>
                  </a:lnTo>
                  <a:lnTo>
                    <a:pt x="1943" y="924"/>
                  </a:lnTo>
                  <a:lnTo>
                    <a:pt x="1936" y="928"/>
                  </a:lnTo>
                  <a:lnTo>
                    <a:pt x="1936" y="928"/>
                  </a:lnTo>
                  <a:lnTo>
                    <a:pt x="1935" y="881"/>
                  </a:lnTo>
                  <a:lnTo>
                    <a:pt x="1932" y="835"/>
                  </a:lnTo>
                  <a:lnTo>
                    <a:pt x="1930" y="789"/>
                  </a:lnTo>
                  <a:lnTo>
                    <a:pt x="1925" y="743"/>
                  </a:lnTo>
                  <a:lnTo>
                    <a:pt x="1920" y="699"/>
                  </a:lnTo>
                  <a:lnTo>
                    <a:pt x="1914" y="656"/>
                  </a:lnTo>
                  <a:lnTo>
                    <a:pt x="1905" y="612"/>
                  </a:lnTo>
                  <a:lnTo>
                    <a:pt x="1896" y="570"/>
                  </a:lnTo>
                  <a:lnTo>
                    <a:pt x="1886" y="529"/>
                  </a:lnTo>
                  <a:lnTo>
                    <a:pt x="1875" y="490"/>
                  </a:lnTo>
                  <a:lnTo>
                    <a:pt x="1862" y="450"/>
                  </a:lnTo>
                  <a:lnTo>
                    <a:pt x="1848" y="413"/>
                  </a:lnTo>
                  <a:lnTo>
                    <a:pt x="1832" y="377"/>
                  </a:lnTo>
                  <a:lnTo>
                    <a:pt x="1815" y="341"/>
                  </a:lnTo>
                  <a:lnTo>
                    <a:pt x="1797" y="308"/>
                  </a:lnTo>
                  <a:lnTo>
                    <a:pt x="1778" y="276"/>
                  </a:lnTo>
                  <a:lnTo>
                    <a:pt x="1755" y="245"/>
                  </a:lnTo>
                  <a:lnTo>
                    <a:pt x="1733" y="215"/>
                  </a:lnTo>
                  <a:lnTo>
                    <a:pt x="1708" y="188"/>
                  </a:lnTo>
                  <a:lnTo>
                    <a:pt x="1682" y="162"/>
                  </a:lnTo>
                  <a:lnTo>
                    <a:pt x="1655" y="137"/>
                  </a:lnTo>
                  <a:lnTo>
                    <a:pt x="1627" y="115"/>
                  </a:lnTo>
                  <a:lnTo>
                    <a:pt x="1596" y="94"/>
                  </a:lnTo>
                  <a:lnTo>
                    <a:pt x="1562" y="75"/>
                  </a:lnTo>
                  <a:lnTo>
                    <a:pt x="1529" y="58"/>
                  </a:lnTo>
                  <a:lnTo>
                    <a:pt x="1493" y="43"/>
                  </a:lnTo>
                  <a:lnTo>
                    <a:pt x="1455" y="31"/>
                  </a:lnTo>
                  <a:lnTo>
                    <a:pt x="1416" y="20"/>
                  </a:lnTo>
                  <a:lnTo>
                    <a:pt x="1374" y="12"/>
                  </a:lnTo>
                  <a:lnTo>
                    <a:pt x="1331" y="6"/>
                  </a:lnTo>
                  <a:lnTo>
                    <a:pt x="1286" y="2"/>
                  </a:lnTo>
                  <a:lnTo>
                    <a:pt x="1239" y="0"/>
                  </a:lnTo>
                  <a:lnTo>
                    <a:pt x="1239" y="0"/>
                  </a:lnTo>
                  <a:lnTo>
                    <a:pt x="1192" y="2"/>
                  </a:lnTo>
                  <a:lnTo>
                    <a:pt x="1148" y="5"/>
                  </a:lnTo>
                  <a:lnTo>
                    <a:pt x="1104" y="11"/>
                  </a:lnTo>
                  <a:lnTo>
                    <a:pt x="1062" y="20"/>
                  </a:lnTo>
                  <a:lnTo>
                    <a:pt x="1023" y="29"/>
                  </a:lnTo>
                  <a:lnTo>
                    <a:pt x="984" y="42"/>
                  </a:lnTo>
                  <a:lnTo>
                    <a:pt x="949" y="55"/>
                  </a:lnTo>
                  <a:lnTo>
                    <a:pt x="914" y="72"/>
                  </a:lnTo>
                  <a:lnTo>
                    <a:pt x="881" y="90"/>
                  </a:lnTo>
                  <a:lnTo>
                    <a:pt x="850" y="110"/>
                  </a:lnTo>
                  <a:lnTo>
                    <a:pt x="819" y="132"/>
                  </a:lnTo>
                  <a:lnTo>
                    <a:pt x="790" y="156"/>
                  </a:lnTo>
                  <a:lnTo>
                    <a:pt x="764" y="180"/>
                  </a:lnTo>
                  <a:lnTo>
                    <a:pt x="738" y="208"/>
                  </a:lnTo>
                  <a:lnTo>
                    <a:pt x="715" y="236"/>
                  </a:lnTo>
                  <a:lnTo>
                    <a:pt x="692" y="266"/>
                  </a:lnTo>
                  <a:lnTo>
                    <a:pt x="671" y="298"/>
                  </a:lnTo>
                  <a:lnTo>
                    <a:pt x="653" y="330"/>
                  </a:lnTo>
                  <a:lnTo>
                    <a:pt x="634" y="365"/>
                  </a:lnTo>
                  <a:lnTo>
                    <a:pt x="618" y="401"/>
                  </a:lnTo>
                  <a:lnTo>
                    <a:pt x="603" y="437"/>
                  </a:lnTo>
                  <a:lnTo>
                    <a:pt x="590" y="475"/>
                  </a:lnTo>
                  <a:lnTo>
                    <a:pt x="577" y="514"/>
                  </a:lnTo>
                  <a:lnTo>
                    <a:pt x="566" y="554"/>
                  </a:lnTo>
                  <a:lnTo>
                    <a:pt x="556" y="596"/>
                  </a:lnTo>
                  <a:lnTo>
                    <a:pt x="548" y="638"/>
                  </a:lnTo>
                  <a:lnTo>
                    <a:pt x="540" y="680"/>
                  </a:lnTo>
                  <a:lnTo>
                    <a:pt x="534" y="725"/>
                  </a:lnTo>
                  <a:lnTo>
                    <a:pt x="529" y="769"/>
                  </a:lnTo>
                  <a:lnTo>
                    <a:pt x="527" y="815"/>
                  </a:lnTo>
                  <a:lnTo>
                    <a:pt x="524" y="861"/>
                  </a:lnTo>
                  <a:lnTo>
                    <a:pt x="523" y="908"/>
                  </a:lnTo>
                  <a:lnTo>
                    <a:pt x="523" y="908"/>
                  </a:lnTo>
                  <a:lnTo>
                    <a:pt x="511" y="912"/>
                  </a:lnTo>
                  <a:lnTo>
                    <a:pt x="499" y="917"/>
                  </a:lnTo>
                  <a:lnTo>
                    <a:pt x="488" y="923"/>
                  </a:lnTo>
                  <a:lnTo>
                    <a:pt x="478" y="931"/>
                  </a:lnTo>
                  <a:lnTo>
                    <a:pt x="469" y="940"/>
                  </a:lnTo>
                  <a:lnTo>
                    <a:pt x="461" y="952"/>
                  </a:lnTo>
                  <a:lnTo>
                    <a:pt x="455" y="965"/>
                  </a:lnTo>
                  <a:lnTo>
                    <a:pt x="450" y="981"/>
                  </a:lnTo>
                  <a:lnTo>
                    <a:pt x="450" y="981"/>
                  </a:lnTo>
                  <a:lnTo>
                    <a:pt x="446" y="1006"/>
                  </a:lnTo>
                  <a:lnTo>
                    <a:pt x="444" y="1030"/>
                  </a:lnTo>
                  <a:lnTo>
                    <a:pt x="443" y="1054"/>
                  </a:lnTo>
                  <a:lnTo>
                    <a:pt x="444" y="1076"/>
                  </a:lnTo>
                  <a:lnTo>
                    <a:pt x="446" y="1098"/>
                  </a:lnTo>
                  <a:lnTo>
                    <a:pt x="450" y="1119"/>
                  </a:lnTo>
                  <a:lnTo>
                    <a:pt x="456" y="1139"/>
                  </a:lnTo>
                  <a:lnTo>
                    <a:pt x="462" y="1157"/>
                  </a:lnTo>
                  <a:lnTo>
                    <a:pt x="469" y="1174"/>
                  </a:lnTo>
                  <a:lnTo>
                    <a:pt x="476" y="1189"/>
                  </a:lnTo>
                  <a:lnTo>
                    <a:pt x="485" y="1201"/>
                  </a:lnTo>
                  <a:lnTo>
                    <a:pt x="493" y="1212"/>
                  </a:lnTo>
                  <a:lnTo>
                    <a:pt x="502" y="1221"/>
                  </a:lnTo>
                  <a:lnTo>
                    <a:pt x="512" y="1228"/>
                  </a:lnTo>
                  <a:lnTo>
                    <a:pt x="520" y="1232"/>
                  </a:lnTo>
                  <a:lnTo>
                    <a:pt x="530" y="1233"/>
                  </a:lnTo>
                  <a:lnTo>
                    <a:pt x="530" y="1233"/>
                  </a:lnTo>
                  <a:lnTo>
                    <a:pt x="551" y="1233"/>
                  </a:lnTo>
                  <a:lnTo>
                    <a:pt x="561" y="1231"/>
                  </a:lnTo>
                  <a:lnTo>
                    <a:pt x="566" y="1230"/>
                  </a:lnTo>
                  <a:lnTo>
                    <a:pt x="571" y="1228"/>
                  </a:lnTo>
                  <a:lnTo>
                    <a:pt x="571" y="1228"/>
                  </a:lnTo>
                  <a:lnTo>
                    <a:pt x="586" y="1269"/>
                  </a:lnTo>
                  <a:lnTo>
                    <a:pt x="602" y="1309"/>
                  </a:lnTo>
                  <a:lnTo>
                    <a:pt x="619" y="1348"/>
                  </a:lnTo>
                  <a:lnTo>
                    <a:pt x="639" y="1387"/>
                  </a:lnTo>
                  <a:lnTo>
                    <a:pt x="659" y="1424"/>
                  </a:lnTo>
                  <a:lnTo>
                    <a:pt x="681" y="1460"/>
                  </a:lnTo>
                  <a:lnTo>
                    <a:pt x="704" y="1494"/>
                  </a:lnTo>
                  <a:lnTo>
                    <a:pt x="727" y="1528"/>
                  </a:lnTo>
                  <a:lnTo>
                    <a:pt x="752" y="1560"/>
                  </a:lnTo>
                  <a:lnTo>
                    <a:pt x="778" y="1590"/>
                  </a:lnTo>
                  <a:lnTo>
                    <a:pt x="804" y="1619"/>
                  </a:lnTo>
                  <a:lnTo>
                    <a:pt x="831" y="1648"/>
                  </a:lnTo>
                  <a:lnTo>
                    <a:pt x="858" y="1674"/>
                  </a:lnTo>
                  <a:lnTo>
                    <a:pt x="887" y="1699"/>
                  </a:lnTo>
                  <a:lnTo>
                    <a:pt x="915" y="1722"/>
                  </a:lnTo>
                  <a:lnTo>
                    <a:pt x="944" y="1743"/>
                  </a:lnTo>
                  <a:lnTo>
                    <a:pt x="944" y="1743"/>
                  </a:lnTo>
                  <a:lnTo>
                    <a:pt x="949" y="1781"/>
                  </a:lnTo>
                  <a:lnTo>
                    <a:pt x="951" y="1826"/>
                  </a:lnTo>
                  <a:lnTo>
                    <a:pt x="954" y="1873"/>
                  </a:lnTo>
                  <a:lnTo>
                    <a:pt x="952" y="1898"/>
                  </a:lnTo>
                  <a:lnTo>
                    <a:pt x="951" y="1921"/>
                  </a:lnTo>
                  <a:lnTo>
                    <a:pt x="950" y="1945"/>
                  </a:lnTo>
                  <a:lnTo>
                    <a:pt x="946" y="1968"/>
                  </a:lnTo>
                  <a:lnTo>
                    <a:pt x="941" y="1989"/>
                  </a:lnTo>
                  <a:lnTo>
                    <a:pt x="935" y="2009"/>
                  </a:lnTo>
                  <a:lnTo>
                    <a:pt x="928" y="2028"/>
                  </a:lnTo>
                  <a:lnTo>
                    <a:pt x="919" y="2042"/>
                  </a:lnTo>
                  <a:lnTo>
                    <a:pt x="913" y="2050"/>
                  </a:lnTo>
                  <a:lnTo>
                    <a:pt x="908" y="2056"/>
                  </a:lnTo>
                  <a:lnTo>
                    <a:pt x="902" y="2061"/>
                  </a:lnTo>
                  <a:lnTo>
                    <a:pt x="894" y="2066"/>
                  </a:lnTo>
                  <a:lnTo>
                    <a:pt x="894" y="2066"/>
                  </a:lnTo>
                  <a:lnTo>
                    <a:pt x="884" y="2071"/>
                  </a:lnTo>
                  <a:lnTo>
                    <a:pt x="872" y="2077"/>
                  </a:lnTo>
                  <a:lnTo>
                    <a:pt x="842" y="2088"/>
                  </a:lnTo>
                  <a:lnTo>
                    <a:pt x="805" y="2099"/>
                  </a:lnTo>
                  <a:lnTo>
                    <a:pt x="764" y="2109"/>
                  </a:lnTo>
                  <a:lnTo>
                    <a:pt x="718" y="2119"/>
                  </a:lnTo>
                  <a:lnTo>
                    <a:pt x="670" y="2129"/>
                  </a:lnTo>
                  <a:lnTo>
                    <a:pt x="619" y="2139"/>
                  </a:lnTo>
                  <a:lnTo>
                    <a:pt x="569" y="2148"/>
                  </a:lnTo>
                  <a:lnTo>
                    <a:pt x="470" y="2162"/>
                  </a:lnTo>
                  <a:lnTo>
                    <a:pt x="381" y="2174"/>
                  </a:lnTo>
                  <a:lnTo>
                    <a:pt x="313" y="2181"/>
                  </a:lnTo>
                  <a:lnTo>
                    <a:pt x="272" y="2185"/>
                  </a:lnTo>
                  <a:lnTo>
                    <a:pt x="272" y="2185"/>
                  </a:lnTo>
                  <a:lnTo>
                    <a:pt x="245" y="2186"/>
                  </a:lnTo>
                  <a:lnTo>
                    <a:pt x="217" y="2188"/>
                  </a:lnTo>
                  <a:lnTo>
                    <a:pt x="194" y="2192"/>
                  </a:lnTo>
                  <a:lnTo>
                    <a:pt x="170" y="2198"/>
                  </a:lnTo>
                  <a:lnTo>
                    <a:pt x="151" y="2206"/>
                  </a:lnTo>
                  <a:lnTo>
                    <a:pt x="131" y="2214"/>
                  </a:lnTo>
                  <a:lnTo>
                    <a:pt x="113" y="2223"/>
                  </a:lnTo>
                  <a:lnTo>
                    <a:pt x="99" y="2234"/>
                  </a:lnTo>
                  <a:lnTo>
                    <a:pt x="84" y="2247"/>
                  </a:lnTo>
                  <a:lnTo>
                    <a:pt x="71" y="2259"/>
                  </a:lnTo>
                  <a:lnTo>
                    <a:pt x="59" y="2273"/>
                  </a:lnTo>
                  <a:lnTo>
                    <a:pt x="49" y="2287"/>
                  </a:lnTo>
                  <a:lnTo>
                    <a:pt x="40" y="2304"/>
                  </a:lnTo>
                  <a:lnTo>
                    <a:pt x="32" y="2318"/>
                  </a:lnTo>
                  <a:lnTo>
                    <a:pt x="26" y="2336"/>
                  </a:lnTo>
                  <a:lnTo>
                    <a:pt x="19" y="2352"/>
                  </a:lnTo>
                  <a:lnTo>
                    <a:pt x="14" y="2369"/>
                  </a:lnTo>
                  <a:lnTo>
                    <a:pt x="11" y="2386"/>
                  </a:lnTo>
                  <a:lnTo>
                    <a:pt x="5" y="2421"/>
                  </a:lnTo>
                  <a:lnTo>
                    <a:pt x="1" y="2457"/>
                  </a:lnTo>
                  <a:lnTo>
                    <a:pt x="0" y="2492"/>
                  </a:lnTo>
                  <a:lnTo>
                    <a:pt x="0" y="2524"/>
                  </a:lnTo>
                  <a:lnTo>
                    <a:pt x="0" y="2555"/>
                  </a:lnTo>
                  <a:lnTo>
                    <a:pt x="1" y="2607"/>
                  </a:lnTo>
                  <a:lnTo>
                    <a:pt x="1" y="2607"/>
                  </a:lnTo>
                  <a:lnTo>
                    <a:pt x="2" y="2745"/>
                  </a:lnTo>
                  <a:lnTo>
                    <a:pt x="3" y="2933"/>
                  </a:lnTo>
                  <a:lnTo>
                    <a:pt x="7" y="3172"/>
                  </a:lnTo>
                  <a:lnTo>
                    <a:pt x="1244" y="3172"/>
                  </a:lnTo>
                  <a:lnTo>
                    <a:pt x="1250" y="3172"/>
                  </a:lnTo>
                  <a:lnTo>
                    <a:pt x="2509" y="3172"/>
                  </a:lnTo>
                  <a:lnTo>
                    <a:pt x="2509" y="3172"/>
                  </a:lnTo>
                  <a:lnTo>
                    <a:pt x="2509" y="2597"/>
                  </a:lnTo>
                  <a:lnTo>
                    <a:pt x="2509" y="2597"/>
                  </a:lnTo>
                  <a:lnTo>
                    <a:pt x="2508" y="2550"/>
                  </a:lnTo>
                  <a:lnTo>
                    <a:pt x="2508" y="2525"/>
                  </a:lnTo>
                  <a:lnTo>
                    <a:pt x="2505" y="2498"/>
                  </a:lnTo>
                  <a:lnTo>
                    <a:pt x="2500" y="2472"/>
                  </a:lnTo>
                  <a:lnTo>
                    <a:pt x="2494" y="2445"/>
                  </a:lnTo>
                  <a:lnTo>
                    <a:pt x="2485" y="2417"/>
                  </a:lnTo>
                  <a:lnTo>
                    <a:pt x="2480" y="2404"/>
                  </a:lnTo>
                  <a:lnTo>
                    <a:pt x="2474" y="2390"/>
                  </a:lnTo>
                  <a:lnTo>
                    <a:pt x="2467" y="2377"/>
                  </a:lnTo>
                  <a:lnTo>
                    <a:pt x="2458" y="2363"/>
                  </a:lnTo>
                  <a:lnTo>
                    <a:pt x="2449" y="2351"/>
                  </a:lnTo>
                  <a:lnTo>
                    <a:pt x="2438" y="2337"/>
                  </a:lnTo>
                  <a:lnTo>
                    <a:pt x="2427" y="2325"/>
                  </a:lnTo>
                  <a:lnTo>
                    <a:pt x="2415" y="2312"/>
                  </a:lnTo>
                  <a:lnTo>
                    <a:pt x="2401" y="2300"/>
                  </a:lnTo>
                  <a:lnTo>
                    <a:pt x="2385" y="2287"/>
                  </a:lnTo>
                  <a:lnTo>
                    <a:pt x="2369" y="2276"/>
                  </a:lnTo>
                  <a:lnTo>
                    <a:pt x="2350" y="2265"/>
                  </a:lnTo>
                  <a:lnTo>
                    <a:pt x="2332" y="2254"/>
                  </a:lnTo>
                  <a:lnTo>
                    <a:pt x="2311" y="2243"/>
                  </a:lnTo>
                  <a:lnTo>
                    <a:pt x="2287" y="2233"/>
                  </a:lnTo>
                  <a:lnTo>
                    <a:pt x="2264" y="2224"/>
                  </a:lnTo>
                  <a:lnTo>
                    <a:pt x="2238" y="2214"/>
                  </a:lnTo>
                  <a:lnTo>
                    <a:pt x="2209" y="2206"/>
                  </a:lnTo>
                  <a:lnTo>
                    <a:pt x="2209"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75" name="Freeform 65"/>
            <p:cNvSpPr/>
            <p:nvPr/>
          </p:nvSpPr>
          <p:spPr bwMode="auto">
            <a:xfrm>
              <a:off x="6254750" y="5157788"/>
              <a:ext cx="1339850" cy="873125"/>
            </a:xfrm>
            <a:custGeom>
              <a:avLst/>
              <a:gdLst>
                <a:gd name="T0" fmla="*/ 2532 w 2532"/>
                <a:gd name="T1" fmla="*/ 1649 h 1649"/>
                <a:gd name="T2" fmla="*/ 2532 w 2532"/>
                <a:gd name="T3" fmla="*/ 481 h 1649"/>
                <a:gd name="T4" fmla="*/ 2531 w 2532"/>
                <a:gd name="T5" fmla="*/ 401 h 1649"/>
                <a:gd name="T6" fmla="*/ 2525 w 2532"/>
                <a:gd name="T7" fmla="*/ 339 h 1649"/>
                <a:gd name="T8" fmla="*/ 2510 w 2532"/>
                <a:gd name="T9" fmla="*/ 276 h 1649"/>
                <a:gd name="T10" fmla="*/ 2499 w 2532"/>
                <a:gd name="T11" fmla="*/ 245 h 1649"/>
                <a:gd name="T12" fmla="*/ 2483 w 2532"/>
                <a:gd name="T13" fmla="*/ 214 h 1649"/>
                <a:gd name="T14" fmla="*/ 2464 w 2532"/>
                <a:gd name="T15" fmla="*/ 185 h 1649"/>
                <a:gd name="T16" fmla="*/ 2442 w 2532"/>
                <a:gd name="T17" fmla="*/ 160 h 1649"/>
                <a:gd name="T18" fmla="*/ 2413 w 2532"/>
                <a:gd name="T19" fmla="*/ 136 h 1649"/>
                <a:gd name="T20" fmla="*/ 2381 w 2532"/>
                <a:gd name="T21" fmla="*/ 116 h 1649"/>
                <a:gd name="T22" fmla="*/ 2343 w 2532"/>
                <a:gd name="T23" fmla="*/ 100 h 1649"/>
                <a:gd name="T24" fmla="*/ 2298 w 2532"/>
                <a:gd name="T25" fmla="*/ 88 h 1649"/>
                <a:gd name="T26" fmla="*/ 2247 w 2532"/>
                <a:gd name="T27" fmla="*/ 82 h 1649"/>
                <a:gd name="T28" fmla="*/ 2178 w 2532"/>
                <a:gd name="T29" fmla="*/ 74 h 1649"/>
                <a:gd name="T30" fmla="*/ 1985 w 2532"/>
                <a:gd name="T31" fmla="*/ 47 h 1649"/>
                <a:gd name="T32" fmla="*/ 1837 w 2532"/>
                <a:gd name="T33" fmla="*/ 22 h 1649"/>
                <a:gd name="T34" fmla="*/ 1767 w 2532"/>
                <a:gd name="T35" fmla="*/ 7 h 1649"/>
                <a:gd name="T36" fmla="*/ 1762 w 2532"/>
                <a:gd name="T37" fmla="*/ 10 h 1649"/>
                <a:gd name="T38" fmla="*/ 1741 w 2532"/>
                <a:gd name="T39" fmla="*/ 56 h 1649"/>
                <a:gd name="T40" fmla="*/ 1715 w 2532"/>
                <a:gd name="T41" fmla="*/ 108 h 1649"/>
                <a:gd name="T42" fmla="*/ 1687 w 2532"/>
                <a:gd name="T43" fmla="*/ 153 h 1649"/>
                <a:gd name="T44" fmla="*/ 1663 w 2532"/>
                <a:gd name="T45" fmla="*/ 184 h 1649"/>
                <a:gd name="T46" fmla="*/ 1635 w 2532"/>
                <a:gd name="T47" fmla="*/ 215 h 1649"/>
                <a:gd name="T48" fmla="*/ 1600 w 2532"/>
                <a:gd name="T49" fmla="*/ 245 h 1649"/>
                <a:gd name="T50" fmla="*/ 1562 w 2532"/>
                <a:gd name="T51" fmla="*/ 272 h 1649"/>
                <a:gd name="T52" fmla="*/ 1516 w 2532"/>
                <a:gd name="T53" fmla="*/ 297 h 1649"/>
                <a:gd name="T54" fmla="*/ 1464 w 2532"/>
                <a:gd name="T55" fmla="*/ 318 h 1649"/>
                <a:gd name="T56" fmla="*/ 1405 w 2532"/>
                <a:gd name="T57" fmla="*/ 334 h 1649"/>
                <a:gd name="T58" fmla="*/ 1338 w 2532"/>
                <a:gd name="T59" fmla="*/ 344 h 1649"/>
                <a:gd name="T60" fmla="*/ 1302 w 2532"/>
                <a:gd name="T61" fmla="*/ 346 h 1649"/>
                <a:gd name="T62" fmla="*/ 1238 w 2532"/>
                <a:gd name="T63" fmla="*/ 345 h 1649"/>
                <a:gd name="T64" fmla="*/ 1178 w 2532"/>
                <a:gd name="T65" fmla="*/ 335 h 1649"/>
                <a:gd name="T66" fmla="*/ 1125 w 2532"/>
                <a:gd name="T67" fmla="*/ 319 h 1649"/>
                <a:gd name="T68" fmla="*/ 1076 w 2532"/>
                <a:gd name="T69" fmla="*/ 298 h 1649"/>
                <a:gd name="T70" fmla="*/ 1032 w 2532"/>
                <a:gd name="T71" fmla="*/ 272 h 1649"/>
                <a:gd name="T72" fmla="*/ 993 w 2532"/>
                <a:gd name="T73" fmla="*/ 242 h 1649"/>
                <a:gd name="T74" fmla="*/ 957 w 2532"/>
                <a:gd name="T75" fmla="*/ 210 h 1649"/>
                <a:gd name="T76" fmla="*/ 926 w 2532"/>
                <a:gd name="T77" fmla="*/ 177 h 1649"/>
                <a:gd name="T78" fmla="*/ 874 w 2532"/>
                <a:gd name="T79" fmla="*/ 111 h 1649"/>
                <a:gd name="T80" fmla="*/ 838 w 2532"/>
                <a:gd name="T81" fmla="*/ 54 h 1649"/>
                <a:gd name="T82" fmla="*/ 806 w 2532"/>
                <a:gd name="T83" fmla="*/ 4 h 1649"/>
                <a:gd name="T84" fmla="*/ 801 w 2532"/>
                <a:gd name="T85" fmla="*/ 0 h 1649"/>
                <a:gd name="T86" fmla="*/ 732 w 2532"/>
                <a:gd name="T87" fmla="*/ 16 h 1649"/>
                <a:gd name="T88" fmla="*/ 576 w 2532"/>
                <a:gd name="T89" fmla="*/ 44 h 1649"/>
                <a:gd name="T90" fmla="*/ 427 w 2532"/>
                <a:gd name="T91" fmla="*/ 65 h 1649"/>
                <a:gd name="T92" fmla="*/ 318 w 2532"/>
                <a:gd name="T93" fmla="*/ 79 h 1649"/>
                <a:gd name="T94" fmla="*/ 291 w 2532"/>
                <a:gd name="T95" fmla="*/ 80 h 1649"/>
                <a:gd name="T96" fmla="*/ 236 w 2532"/>
                <a:gd name="T97" fmla="*/ 84 h 1649"/>
                <a:gd name="T98" fmla="*/ 189 w 2532"/>
                <a:gd name="T99" fmla="*/ 93 h 1649"/>
                <a:gd name="T100" fmla="*/ 148 w 2532"/>
                <a:gd name="T101" fmla="*/ 108 h 1649"/>
                <a:gd name="T102" fmla="*/ 113 w 2532"/>
                <a:gd name="T103" fmla="*/ 126 h 1649"/>
                <a:gd name="T104" fmla="*/ 85 w 2532"/>
                <a:gd name="T105" fmla="*/ 148 h 1649"/>
                <a:gd name="T106" fmla="*/ 61 w 2532"/>
                <a:gd name="T107" fmla="*/ 174 h 1649"/>
                <a:gd name="T108" fmla="*/ 43 w 2532"/>
                <a:gd name="T109" fmla="*/ 203 h 1649"/>
                <a:gd name="T110" fmla="*/ 29 w 2532"/>
                <a:gd name="T111" fmla="*/ 234 h 1649"/>
                <a:gd name="T112" fmla="*/ 18 w 2532"/>
                <a:gd name="T113" fmla="*/ 265 h 1649"/>
                <a:gd name="T114" fmla="*/ 10 w 2532"/>
                <a:gd name="T115" fmla="*/ 298 h 1649"/>
                <a:gd name="T116" fmla="*/ 3 w 2532"/>
                <a:gd name="T117" fmla="*/ 364 h 1649"/>
                <a:gd name="T118" fmla="*/ 0 w 2532"/>
                <a:gd name="T119" fmla="*/ 424 h 1649"/>
                <a:gd name="T120" fmla="*/ 2 w 2532"/>
                <a:gd name="T121" fmla="*/ 476 h 1649"/>
                <a:gd name="T122" fmla="*/ 2532 w 2532"/>
                <a:gd name="T123" fmla="*/ 1649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9">
                  <a:moveTo>
                    <a:pt x="2532" y="1649"/>
                  </a:moveTo>
                  <a:lnTo>
                    <a:pt x="2532" y="1649"/>
                  </a:lnTo>
                  <a:lnTo>
                    <a:pt x="2532" y="481"/>
                  </a:lnTo>
                  <a:lnTo>
                    <a:pt x="2532" y="481"/>
                  </a:lnTo>
                  <a:lnTo>
                    <a:pt x="2532" y="429"/>
                  </a:lnTo>
                  <a:lnTo>
                    <a:pt x="2531" y="401"/>
                  </a:lnTo>
                  <a:lnTo>
                    <a:pt x="2528" y="371"/>
                  </a:lnTo>
                  <a:lnTo>
                    <a:pt x="2525" y="339"/>
                  </a:lnTo>
                  <a:lnTo>
                    <a:pt x="2518" y="307"/>
                  </a:lnTo>
                  <a:lnTo>
                    <a:pt x="2510" y="276"/>
                  </a:lnTo>
                  <a:lnTo>
                    <a:pt x="2505" y="260"/>
                  </a:lnTo>
                  <a:lnTo>
                    <a:pt x="2499" y="245"/>
                  </a:lnTo>
                  <a:lnTo>
                    <a:pt x="2491" y="229"/>
                  </a:lnTo>
                  <a:lnTo>
                    <a:pt x="2483" y="214"/>
                  </a:lnTo>
                  <a:lnTo>
                    <a:pt x="2474" y="200"/>
                  </a:lnTo>
                  <a:lnTo>
                    <a:pt x="2464" y="185"/>
                  </a:lnTo>
                  <a:lnTo>
                    <a:pt x="2453" y="173"/>
                  </a:lnTo>
                  <a:lnTo>
                    <a:pt x="2442" y="160"/>
                  </a:lnTo>
                  <a:lnTo>
                    <a:pt x="2428" y="148"/>
                  </a:lnTo>
                  <a:lnTo>
                    <a:pt x="2413" y="136"/>
                  </a:lnTo>
                  <a:lnTo>
                    <a:pt x="2397" y="126"/>
                  </a:lnTo>
                  <a:lnTo>
                    <a:pt x="2381" y="116"/>
                  </a:lnTo>
                  <a:lnTo>
                    <a:pt x="2362" y="108"/>
                  </a:lnTo>
                  <a:lnTo>
                    <a:pt x="2343" y="100"/>
                  </a:lnTo>
                  <a:lnTo>
                    <a:pt x="2320" y="94"/>
                  </a:lnTo>
                  <a:lnTo>
                    <a:pt x="2298" y="88"/>
                  </a:lnTo>
                  <a:lnTo>
                    <a:pt x="2273" y="84"/>
                  </a:lnTo>
                  <a:lnTo>
                    <a:pt x="2247" y="82"/>
                  </a:lnTo>
                  <a:lnTo>
                    <a:pt x="2247" y="82"/>
                  </a:lnTo>
                  <a:lnTo>
                    <a:pt x="2178" y="74"/>
                  </a:lnTo>
                  <a:lnTo>
                    <a:pt x="2057" y="58"/>
                  </a:lnTo>
                  <a:lnTo>
                    <a:pt x="1985" y="47"/>
                  </a:lnTo>
                  <a:lnTo>
                    <a:pt x="1911" y="35"/>
                  </a:lnTo>
                  <a:lnTo>
                    <a:pt x="1837" y="22"/>
                  </a:lnTo>
                  <a:lnTo>
                    <a:pt x="1767" y="7"/>
                  </a:lnTo>
                  <a:lnTo>
                    <a:pt x="1767" y="7"/>
                  </a:lnTo>
                  <a:lnTo>
                    <a:pt x="1765" y="9"/>
                  </a:lnTo>
                  <a:lnTo>
                    <a:pt x="1762" y="10"/>
                  </a:lnTo>
                  <a:lnTo>
                    <a:pt x="1757" y="20"/>
                  </a:lnTo>
                  <a:lnTo>
                    <a:pt x="1741" y="56"/>
                  </a:lnTo>
                  <a:lnTo>
                    <a:pt x="1729" y="80"/>
                  </a:lnTo>
                  <a:lnTo>
                    <a:pt x="1715" y="108"/>
                  </a:lnTo>
                  <a:lnTo>
                    <a:pt x="1697" y="137"/>
                  </a:lnTo>
                  <a:lnTo>
                    <a:pt x="1687" y="153"/>
                  </a:lnTo>
                  <a:lnTo>
                    <a:pt x="1676" y="168"/>
                  </a:lnTo>
                  <a:lnTo>
                    <a:pt x="1663" y="184"/>
                  </a:lnTo>
                  <a:lnTo>
                    <a:pt x="1650" y="199"/>
                  </a:lnTo>
                  <a:lnTo>
                    <a:pt x="1635" y="215"/>
                  </a:lnTo>
                  <a:lnTo>
                    <a:pt x="1619" y="230"/>
                  </a:lnTo>
                  <a:lnTo>
                    <a:pt x="1600" y="245"/>
                  </a:lnTo>
                  <a:lnTo>
                    <a:pt x="1582" y="258"/>
                  </a:lnTo>
                  <a:lnTo>
                    <a:pt x="1562" y="272"/>
                  </a:lnTo>
                  <a:lnTo>
                    <a:pt x="1540" y="286"/>
                  </a:lnTo>
                  <a:lnTo>
                    <a:pt x="1516" y="297"/>
                  </a:lnTo>
                  <a:lnTo>
                    <a:pt x="1491" y="308"/>
                  </a:lnTo>
                  <a:lnTo>
                    <a:pt x="1464" y="318"/>
                  </a:lnTo>
                  <a:lnTo>
                    <a:pt x="1436" y="327"/>
                  </a:lnTo>
                  <a:lnTo>
                    <a:pt x="1405" y="334"/>
                  </a:lnTo>
                  <a:lnTo>
                    <a:pt x="1373" y="340"/>
                  </a:lnTo>
                  <a:lnTo>
                    <a:pt x="1338" y="344"/>
                  </a:lnTo>
                  <a:lnTo>
                    <a:pt x="1302" y="346"/>
                  </a:lnTo>
                  <a:lnTo>
                    <a:pt x="1302" y="346"/>
                  </a:lnTo>
                  <a:lnTo>
                    <a:pt x="1269" y="346"/>
                  </a:lnTo>
                  <a:lnTo>
                    <a:pt x="1238" y="345"/>
                  </a:lnTo>
                  <a:lnTo>
                    <a:pt x="1208" y="341"/>
                  </a:lnTo>
                  <a:lnTo>
                    <a:pt x="1178" y="335"/>
                  </a:lnTo>
                  <a:lnTo>
                    <a:pt x="1151" y="328"/>
                  </a:lnTo>
                  <a:lnTo>
                    <a:pt x="1125" y="319"/>
                  </a:lnTo>
                  <a:lnTo>
                    <a:pt x="1100" y="309"/>
                  </a:lnTo>
                  <a:lnTo>
                    <a:pt x="1076" y="298"/>
                  </a:lnTo>
                  <a:lnTo>
                    <a:pt x="1053" y="286"/>
                  </a:lnTo>
                  <a:lnTo>
                    <a:pt x="1032" y="272"/>
                  </a:lnTo>
                  <a:lnTo>
                    <a:pt x="1011" y="257"/>
                  </a:lnTo>
                  <a:lnTo>
                    <a:pt x="993" y="242"/>
                  </a:lnTo>
                  <a:lnTo>
                    <a:pt x="974" y="226"/>
                  </a:lnTo>
                  <a:lnTo>
                    <a:pt x="957" y="210"/>
                  </a:lnTo>
                  <a:lnTo>
                    <a:pt x="941" y="194"/>
                  </a:lnTo>
                  <a:lnTo>
                    <a:pt x="926" y="177"/>
                  </a:lnTo>
                  <a:lnTo>
                    <a:pt x="898" y="143"/>
                  </a:lnTo>
                  <a:lnTo>
                    <a:pt x="874" y="111"/>
                  </a:lnTo>
                  <a:lnTo>
                    <a:pt x="854" y="82"/>
                  </a:lnTo>
                  <a:lnTo>
                    <a:pt x="838" y="54"/>
                  </a:lnTo>
                  <a:lnTo>
                    <a:pt x="813" y="15"/>
                  </a:lnTo>
                  <a:lnTo>
                    <a:pt x="806" y="4"/>
                  </a:lnTo>
                  <a:lnTo>
                    <a:pt x="803" y="1"/>
                  </a:lnTo>
                  <a:lnTo>
                    <a:pt x="801" y="0"/>
                  </a:lnTo>
                  <a:lnTo>
                    <a:pt x="801" y="0"/>
                  </a:lnTo>
                  <a:lnTo>
                    <a:pt x="732" y="16"/>
                  </a:lnTo>
                  <a:lnTo>
                    <a:pt x="655" y="31"/>
                  </a:lnTo>
                  <a:lnTo>
                    <a:pt x="576" y="44"/>
                  </a:lnTo>
                  <a:lnTo>
                    <a:pt x="498" y="56"/>
                  </a:lnTo>
                  <a:lnTo>
                    <a:pt x="427" y="65"/>
                  </a:lnTo>
                  <a:lnTo>
                    <a:pt x="365" y="74"/>
                  </a:lnTo>
                  <a:lnTo>
                    <a:pt x="318" y="79"/>
                  </a:lnTo>
                  <a:lnTo>
                    <a:pt x="291" y="80"/>
                  </a:lnTo>
                  <a:lnTo>
                    <a:pt x="291" y="80"/>
                  </a:lnTo>
                  <a:lnTo>
                    <a:pt x="263" y="82"/>
                  </a:lnTo>
                  <a:lnTo>
                    <a:pt x="236" y="84"/>
                  </a:lnTo>
                  <a:lnTo>
                    <a:pt x="211" y="88"/>
                  </a:lnTo>
                  <a:lnTo>
                    <a:pt x="189" y="93"/>
                  </a:lnTo>
                  <a:lnTo>
                    <a:pt x="168" y="99"/>
                  </a:lnTo>
                  <a:lnTo>
                    <a:pt x="148" y="108"/>
                  </a:lnTo>
                  <a:lnTo>
                    <a:pt x="130" y="116"/>
                  </a:lnTo>
                  <a:lnTo>
                    <a:pt x="113" y="126"/>
                  </a:lnTo>
                  <a:lnTo>
                    <a:pt x="98" y="137"/>
                  </a:lnTo>
                  <a:lnTo>
                    <a:pt x="85" y="148"/>
                  </a:lnTo>
                  <a:lnTo>
                    <a:pt x="72" y="161"/>
                  </a:lnTo>
                  <a:lnTo>
                    <a:pt x="61" y="174"/>
                  </a:lnTo>
                  <a:lnTo>
                    <a:pt x="51" y="188"/>
                  </a:lnTo>
                  <a:lnTo>
                    <a:pt x="43" y="203"/>
                  </a:lnTo>
                  <a:lnTo>
                    <a:pt x="35" y="218"/>
                  </a:lnTo>
                  <a:lnTo>
                    <a:pt x="29" y="234"/>
                  </a:lnTo>
                  <a:lnTo>
                    <a:pt x="23" y="249"/>
                  </a:lnTo>
                  <a:lnTo>
                    <a:pt x="18" y="265"/>
                  </a:lnTo>
                  <a:lnTo>
                    <a:pt x="14" y="282"/>
                  </a:lnTo>
                  <a:lnTo>
                    <a:pt x="10" y="298"/>
                  </a:lnTo>
                  <a:lnTo>
                    <a:pt x="5" y="330"/>
                  </a:lnTo>
                  <a:lnTo>
                    <a:pt x="3" y="364"/>
                  </a:lnTo>
                  <a:lnTo>
                    <a:pt x="2" y="395"/>
                  </a:lnTo>
                  <a:lnTo>
                    <a:pt x="0" y="424"/>
                  </a:lnTo>
                  <a:lnTo>
                    <a:pt x="2" y="476"/>
                  </a:lnTo>
                  <a:lnTo>
                    <a:pt x="2" y="476"/>
                  </a:lnTo>
                  <a:lnTo>
                    <a:pt x="2" y="1649"/>
                  </a:lnTo>
                  <a:lnTo>
                    <a:pt x="2532" y="1649"/>
                  </a:lnTo>
                  <a:close/>
                </a:path>
              </a:pathLst>
            </a:custGeom>
            <a:solidFill>
              <a:srgbClr val="5BA5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76" name="Freeform 66"/>
            <p:cNvSpPr/>
            <p:nvPr/>
          </p:nvSpPr>
          <p:spPr bwMode="auto">
            <a:xfrm>
              <a:off x="6678613" y="5157788"/>
              <a:ext cx="511175" cy="339725"/>
            </a:xfrm>
            <a:custGeom>
              <a:avLst/>
              <a:gdLst>
                <a:gd name="T0" fmla="*/ 0 w 966"/>
                <a:gd name="T1" fmla="*/ 0 h 642"/>
                <a:gd name="T2" fmla="*/ 6 w 966"/>
                <a:gd name="T3" fmla="*/ 37 h 642"/>
                <a:gd name="T4" fmla="*/ 22 w 966"/>
                <a:gd name="T5" fmla="*/ 95 h 642"/>
                <a:gd name="T6" fmla="*/ 51 w 966"/>
                <a:gd name="T7" fmla="*/ 174 h 642"/>
                <a:gd name="T8" fmla="*/ 73 w 966"/>
                <a:gd name="T9" fmla="*/ 220 h 642"/>
                <a:gd name="T10" fmla="*/ 99 w 966"/>
                <a:gd name="T11" fmla="*/ 270 h 642"/>
                <a:gd name="T12" fmla="*/ 131 w 966"/>
                <a:gd name="T13" fmla="*/ 322 h 642"/>
                <a:gd name="T14" fmla="*/ 168 w 966"/>
                <a:gd name="T15" fmla="*/ 375 h 642"/>
                <a:gd name="T16" fmla="*/ 214 w 966"/>
                <a:gd name="T17" fmla="*/ 428 h 642"/>
                <a:gd name="T18" fmla="*/ 266 w 966"/>
                <a:gd name="T19" fmla="*/ 484 h 642"/>
                <a:gd name="T20" fmla="*/ 325 w 966"/>
                <a:gd name="T21" fmla="*/ 537 h 642"/>
                <a:gd name="T22" fmla="*/ 393 w 966"/>
                <a:gd name="T23" fmla="*/ 590 h 642"/>
                <a:gd name="T24" fmla="*/ 470 w 966"/>
                <a:gd name="T25" fmla="*/ 642 h 642"/>
                <a:gd name="T26" fmla="*/ 486 w 966"/>
                <a:gd name="T27" fmla="*/ 631 h 642"/>
                <a:gd name="T28" fmla="*/ 532 w 966"/>
                <a:gd name="T29" fmla="*/ 597 h 642"/>
                <a:gd name="T30" fmla="*/ 598 w 966"/>
                <a:gd name="T31" fmla="*/ 543 h 642"/>
                <a:gd name="T32" fmla="*/ 677 w 966"/>
                <a:gd name="T33" fmla="*/ 470 h 642"/>
                <a:gd name="T34" fmla="*/ 740 w 966"/>
                <a:gd name="T35" fmla="*/ 402 h 642"/>
                <a:gd name="T36" fmla="*/ 782 w 966"/>
                <a:gd name="T37" fmla="*/ 353 h 642"/>
                <a:gd name="T38" fmla="*/ 823 w 966"/>
                <a:gd name="T39" fmla="*/ 298 h 642"/>
                <a:gd name="T40" fmla="*/ 861 w 966"/>
                <a:gd name="T41" fmla="*/ 240 h 642"/>
                <a:gd name="T42" fmla="*/ 897 w 966"/>
                <a:gd name="T43" fmla="*/ 178 h 642"/>
                <a:gd name="T44" fmla="*/ 929 w 966"/>
                <a:gd name="T45" fmla="*/ 112 h 642"/>
                <a:gd name="T46" fmla="*/ 955 w 966"/>
                <a:gd name="T47" fmla="*/ 43 h 642"/>
                <a:gd name="T48" fmla="*/ 966 w 966"/>
                <a:gd name="T49" fmla="*/ 7 h 642"/>
                <a:gd name="T50" fmla="*/ 866 w 966"/>
                <a:gd name="T51" fmla="*/ 23 h 642"/>
                <a:gd name="T52" fmla="*/ 755 w 966"/>
                <a:gd name="T53" fmla="*/ 37 h 642"/>
                <a:gd name="T54" fmla="*/ 617 w 966"/>
                <a:gd name="T55" fmla="*/ 49 h 642"/>
                <a:gd name="T56" fmla="*/ 463 w 966"/>
                <a:gd name="T57" fmla="*/ 57 h 642"/>
                <a:gd name="T58" fmla="*/ 342 w 966"/>
                <a:gd name="T59" fmla="*/ 56 h 642"/>
                <a:gd name="T60" fmla="*/ 261 w 966"/>
                <a:gd name="T61" fmla="*/ 51 h 642"/>
                <a:gd name="T62" fmla="*/ 182 w 966"/>
                <a:gd name="T63" fmla="*/ 42 h 642"/>
                <a:gd name="T64" fmla="*/ 106 w 966"/>
                <a:gd name="T65" fmla="*/ 28 h 642"/>
                <a:gd name="T66" fmla="*/ 35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7"/>
                  </a:lnTo>
                  <a:lnTo>
                    <a:pt x="6" y="37"/>
                  </a:lnTo>
                  <a:lnTo>
                    <a:pt x="12" y="63"/>
                  </a:lnTo>
                  <a:lnTo>
                    <a:pt x="22" y="95"/>
                  </a:lnTo>
                  <a:lnTo>
                    <a:pt x="35" y="132"/>
                  </a:lnTo>
                  <a:lnTo>
                    <a:pt x="51" y="174"/>
                  </a:lnTo>
                  <a:lnTo>
                    <a:pt x="61" y="197"/>
                  </a:lnTo>
                  <a:lnTo>
                    <a:pt x="73" y="220"/>
                  </a:lnTo>
                  <a:lnTo>
                    <a:pt x="85" y="245"/>
                  </a:lnTo>
                  <a:lnTo>
                    <a:pt x="99" y="270"/>
                  </a:lnTo>
                  <a:lnTo>
                    <a:pt x="114" y="296"/>
                  </a:lnTo>
                  <a:lnTo>
                    <a:pt x="131" y="322"/>
                  </a:lnTo>
                  <a:lnTo>
                    <a:pt x="148" y="348"/>
                  </a:lnTo>
                  <a:lnTo>
                    <a:pt x="168" y="375"/>
                  </a:lnTo>
                  <a:lnTo>
                    <a:pt x="191" y="401"/>
                  </a:lnTo>
                  <a:lnTo>
                    <a:pt x="214" y="428"/>
                  </a:lnTo>
                  <a:lnTo>
                    <a:pt x="239" y="456"/>
                  </a:lnTo>
                  <a:lnTo>
                    <a:pt x="266" y="484"/>
                  </a:lnTo>
                  <a:lnTo>
                    <a:pt x="294" y="511"/>
                  </a:lnTo>
                  <a:lnTo>
                    <a:pt x="325" y="537"/>
                  </a:lnTo>
                  <a:lnTo>
                    <a:pt x="358" y="564"/>
                  </a:lnTo>
                  <a:lnTo>
                    <a:pt x="393" y="590"/>
                  </a:lnTo>
                  <a:lnTo>
                    <a:pt x="431" y="616"/>
                  </a:lnTo>
                  <a:lnTo>
                    <a:pt x="470" y="642"/>
                  </a:lnTo>
                  <a:lnTo>
                    <a:pt x="470" y="642"/>
                  </a:lnTo>
                  <a:lnTo>
                    <a:pt x="486" y="631"/>
                  </a:lnTo>
                  <a:lnTo>
                    <a:pt x="506" y="616"/>
                  </a:lnTo>
                  <a:lnTo>
                    <a:pt x="532" y="597"/>
                  </a:lnTo>
                  <a:lnTo>
                    <a:pt x="563" y="573"/>
                  </a:lnTo>
                  <a:lnTo>
                    <a:pt x="598" y="543"/>
                  </a:lnTo>
                  <a:lnTo>
                    <a:pt x="636" y="508"/>
                  </a:lnTo>
                  <a:lnTo>
                    <a:pt x="677" y="470"/>
                  </a:lnTo>
                  <a:lnTo>
                    <a:pt x="719" y="426"/>
                  </a:lnTo>
                  <a:lnTo>
                    <a:pt x="740" y="402"/>
                  </a:lnTo>
                  <a:lnTo>
                    <a:pt x="761" y="379"/>
                  </a:lnTo>
                  <a:lnTo>
                    <a:pt x="782" y="353"/>
                  </a:lnTo>
                  <a:lnTo>
                    <a:pt x="802" y="325"/>
                  </a:lnTo>
                  <a:lnTo>
                    <a:pt x="823" y="298"/>
                  </a:lnTo>
                  <a:lnTo>
                    <a:pt x="843" y="270"/>
                  </a:lnTo>
                  <a:lnTo>
                    <a:pt x="861" y="240"/>
                  </a:lnTo>
                  <a:lnTo>
                    <a:pt x="880" y="209"/>
                  </a:lnTo>
                  <a:lnTo>
                    <a:pt x="897" y="178"/>
                  </a:lnTo>
                  <a:lnTo>
                    <a:pt x="913" y="146"/>
                  </a:lnTo>
                  <a:lnTo>
                    <a:pt x="929" y="112"/>
                  </a:lnTo>
                  <a:lnTo>
                    <a:pt x="943" y="78"/>
                  </a:lnTo>
                  <a:lnTo>
                    <a:pt x="955" y="43"/>
                  </a:lnTo>
                  <a:lnTo>
                    <a:pt x="966" y="7"/>
                  </a:lnTo>
                  <a:lnTo>
                    <a:pt x="966" y="7"/>
                  </a:lnTo>
                  <a:lnTo>
                    <a:pt x="940" y="12"/>
                  </a:lnTo>
                  <a:lnTo>
                    <a:pt x="866" y="23"/>
                  </a:lnTo>
                  <a:lnTo>
                    <a:pt x="814" y="31"/>
                  </a:lnTo>
                  <a:lnTo>
                    <a:pt x="755" y="37"/>
                  </a:lnTo>
                  <a:lnTo>
                    <a:pt x="689" y="44"/>
                  </a:lnTo>
                  <a:lnTo>
                    <a:pt x="617" y="49"/>
                  </a:lnTo>
                  <a:lnTo>
                    <a:pt x="541" y="54"/>
                  </a:lnTo>
                  <a:lnTo>
                    <a:pt x="463" y="57"/>
                  </a:lnTo>
                  <a:lnTo>
                    <a:pt x="382" y="57"/>
                  </a:lnTo>
                  <a:lnTo>
                    <a:pt x="342" y="56"/>
                  </a:lnTo>
                  <a:lnTo>
                    <a:pt x="302" y="53"/>
                  </a:lnTo>
                  <a:lnTo>
                    <a:pt x="261" y="51"/>
                  </a:lnTo>
                  <a:lnTo>
                    <a:pt x="221" y="47"/>
                  </a:lnTo>
                  <a:lnTo>
                    <a:pt x="182" y="42"/>
                  </a:lnTo>
                  <a:lnTo>
                    <a:pt x="144" y="36"/>
                  </a:lnTo>
                  <a:lnTo>
                    <a:pt x="106" y="28"/>
                  </a:lnTo>
                  <a:lnTo>
                    <a:pt x="69" y="21"/>
                  </a:lnTo>
                  <a:lnTo>
                    <a:pt x="35"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77" name="Freeform 67"/>
            <p:cNvSpPr/>
            <p:nvPr/>
          </p:nvSpPr>
          <p:spPr bwMode="auto">
            <a:xfrm>
              <a:off x="6357938" y="5157788"/>
              <a:ext cx="285750" cy="354013"/>
            </a:xfrm>
            <a:custGeom>
              <a:avLst/>
              <a:gdLst>
                <a:gd name="T0" fmla="*/ 488 w 541"/>
                <a:gd name="T1" fmla="*/ 38 h 668"/>
                <a:gd name="T2" fmla="*/ 436 w 541"/>
                <a:gd name="T3" fmla="*/ 58 h 668"/>
                <a:gd name="T4" fmla="*/ 392 w 541"/>
                <a:gd name="T5" fmla="*/ 84 h 668"/>
                <a:gd name="T6" fmla="*/ 351 w 541"/>
                <a:gd name="T7" fmla="*/ 124 h 668"/>
                <a:gd name="T8" fmla="*/ 320 w 541"/>
                <a:gd name="T9" fmla="*/ 178 h 668"/>
                <a:gd name="T10" fmla="*/ 308 w 541"/>
                <a:gd name="T11" fmla="*/ 223 h 668"/>
                <a:gd name="T12" fmla="*/ 296 w 541"/>
                <a:gd name="T13" fmla="*/ 278 h 668"/>
                <a:gd name="T14" fmla="*/ 295 w 541"/>
                <a:gd name="T15" fmla="*/ 341 h 668"/>
                <a:gd name="T16" fmla="*/ 300 w 541"/>
                <a:gd name="T17" fmla="*/ 369 h 668"/>
                <a:gd name="T18" fmla="*/ 336 w 541"/>
                <a:gd name="T19" fmla="*/ 374 h 668"/>
                <a:gd name="T20" fmla="*/ 394 w 541"/>
                <a:gd name="T21" fmla="*/ 395 h 668"/>
                <a:gd name="T22" fmla="*/ 438 w 541"/>
                <a:gd name="T23" fmla="*/ 423 h 668"/>
                <a:gd name="T24" fmla="*/ 468 w 541"/>
                <a:gd name="T25" fmla="*/ 454 h 668"/>
                <a:gd name="T26" fmla="*/ 497 w 541"/>
                <a:gd name="T27" fmla="*/ 496 h 668"/>
                <a:gd name="T28" fmla="*/ 520 w 541"/>
                <a:gd name="T29" fmla="*/ 549 h 668"/>
                <a:gd name="T30" fmla="*/ 536 w 541"/>
                <a:gd name="T31" fmla="*/ 616 h 668"/>
                <a:gd name="T32" fmla="*/ 475 w 541"/>
                <a:gd name="T33" fmla="*/ 668 h 668"/>
                <a:gd name="T34" fmla="*/ 468 w 541"/>
                <a:gd name="T35" fmla="*/ 627 h 668"/>
                <a:gd name="T36" fmla="*/ 449 w 541"/>
                <a:gd name="T37" fmla="*/ 564 h 668"/>
                <a:gd name="T38" fmla="*/ 418 w 541"/>
                <a:gd name="T39" fmla="*/ 506 h 668"/>
                <a:gd name="T40" fmla="*/ 392 w 541"/>
                <a:gd name="T41" fmla="*/ 475 h 668"/>
                <a:gd name="T42" fmla="*/ 360 w 541"/>
                <a:gd name="T43" fmla="*/ 449 h 668"/>
                <a:gd name="T44" fmla="*/ 320 w 541"/>
                <a:gd name="T45" fmla="*/ 433 h 668"/>
                <a:gd name="T46" fmla="*/ 272 w 541"/>
                <a:gd name="T47" fmla="*/ 427 h 668"/>
                <a:gd name="T48" fmla="*/ 241 w 541"/>
                <a:gd name="T49" fmla="*/ 430 h 668"/>
                <a:gd name="T50" fmla="*/ 202 w 541"/>
                <a:gd name="T51" fmla="*/ 443 h 668"/>
                <a:gd name="T52" fmla="*/ 170 w 541"/>
                <a:gd name="T53" fmla="*/ 464 h 668"/>
                <a:gd name="T54" fmla="*/ 144 w 541"/>
                <a:gd name="T55" fmla="*/ 491 h 668"/>
                <a:gd name="T56" fmla="*/ 107 w 541"/>
                <a:gd name="T57" fmla="*/ 554 h 668"/>
                <a:gd name="T58" fmla="*/ 86 w 541"/>
                <a:gd name="T59" fmla="*/ 616 h 668"/>
                <a:gd name="T60" fmla="*/ 76 w 541"/>
                <a:gd name="T61" fmla="*/ 668 h 668"/>
                <a:gd name="T62" fmla="*/ 2 w 541"/>
                <a:gd name="T63" fmla="*/ 656 h 668"/>
                <a:gd name="T64" fmla="*/ 22 w 541"/>
                <a:gd name="T65" fmla="*/ 574 h 668"/>
                <a:gd name="T66" fmla="*/ 56 w 541"/>
                <a:gd name="T67" fmla="*/ 491 h 668"/>
                <a:gd name="T68" fmla="*/ 91 w 541"/>
                <a:gd name="T69" fmla="*/ 438 h 668"/>
                <a:gd name="T70" fmla="*/ 123 w 541"/>
                <a:gd name="T71" fmla="*/ 406 h 668"/>
                <a:gd name="T72" fmla="*/ 163 w 541"/>
                <a:gd name="T73" fmla="*/ 382 h 668"/>
                <a:gd name="T74" fmla="*/ 210 w 541"/>
                <a:gd name="T75" fmla="*/ 370 h 668"/>
                <a:gd name="T76" fmla="*/ 227 w 541"/>
                <a:gd name="T77" fmla="*/ 353 h 668"/>
                <a:gd name="T78" fmla="*/ 232 w 541"/>
                <a:gd name="T79" fmla="*/ 280 h 668"/>
                <a:gd name="T80" fmla="*/ 252 w 541"/>
                <a:gd name="T81" fmla="*/ 197 h 668"/>
                <a:gd name="T82" fmla="*/ 274 w 541"/>
                <a:gd name="T83" fmla="*/ 143 h 668"/>
                <a:gd name="T84" fmla="*/ 306 w 541"/>
                <a:gd name="T85" fmla="*/ 94 h 668"/>
                <a:gd name="T86" fmla="*/ 351 w 541"/>
                <a:gd name="T87" fmla="*/ 52 h 668"/>
                <a:gd name="T88" fmla="*/ 409 w 541"/>
                <a:gd name="T89" fmla="*/ 20 h 668"/>
                <a:gd name="T90" fmla="*/ 482 w 541"/>
                <a:gd name="T91" fmla="*/ 2 h 668"/>
                <a:gd name="T92" fmla="*/ 494 w 541"/>
                <a:gd name="T93" fmla="*/ 37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1" h="668">
                  <a:moveTo>
                    <a:pt x="494" y="37"/>
                  </a:moveTo>
                  <a:lnTo>
                    <a:pt x="494" y="37"/>
                  </a:lnTo>
                  <a:lnTo>
                    <a:pt x="488" y="38"/>
                  </a:lnTo>
                  <a:lnTo>
                    <a:pt x="472" y="43"/>
                  </a:lnTo>
                  <a:lnTo>
                    <a:pt x="450" y="52"/>
                  </a:lnTo>
                  <a:lnTo>
                    <a:pt x="436" y="58"/>
                  </a:lnTo>
                  <a:lnTo>
                    <a:pt x="421" y="65"/>
                  </a:lnTo>
                  <a:lnTo>
                    <a:pt x="407" y="74"/>
                  </a:lnTo>
                  <a:lnTo>
                    <a:pt x="392" y="84"/>
                  </a:lnTo>
                  <a:lnTo>
                    <a:pt x="378" y="96"/>
                  </a:lnTo>
                  <a:lnTo>
                    <a:pt x="363" y="109"/>
                  </a:lnTo>
                  <a:lnTo>
                    <a:pt x="351" y="124"/>
                  </a:lnTo>
                  <a:lnTo>
                    <a:pt x="339" y="141"/>
                  </a:lnTo>
                  <a:lnTo>
                    <a:pt x="329" y="158"/>
                  </a:lnTo>
                  <a:lnTo>
                    <a:pt x="320" y="178"/>
                  </a:lnTo>
                  <a:lnTo>
                    <a:pt x="320" y="178"/>
                  </a:lnTo>
                  <a:lnTo>
                    <a:pt x="313" y="202"/>
                  </a:lnTo>
                  <a:lnTo>
                    <a:pt x="308" y="223"/>
                  </a:lnTo>
                  <a:lnTo>
                    <a:pt x="303" y="242"/>
                  </a:lnTo>
                  <a:lnTo>
                    <a:pt x="299" y="261"/>
                  </a:lnTo>
                  <a:lnTo>
                    <a:pt x="296" y="278"/>
                  </a:lnTo>
                  <a:lnTo>
                    <a:pt x="295" y="294"/>
                  </a:lnTo>
                  <a:lnTo>
                    <a:pt x="294" y="320"/>
                  </a:lnTo>
                  <a:lnTo>
                    <a:pt x="295" y="341"/>
                  </a:lnTo>
                  <a:lnTo>
                    <a:pt x="298" y="356"/>
                  </a:lnTo>
                  <a:lnTo>
                    <a:pt x="300" y="369"/>
                  </a:lnTo>
                  <a:lnTo>
                    <a:pt x="300" y="369"/>
                  </a:lnTo>
                  <a:lnTo>
                    <a:pt x="310" y="370"/>
                  </a:lnTo>
                  <a:lnTo>
                    <a:pt x="321" y="371"/>
                  </a:lnTo>
                  <a:lnTo>
                    <a:pt x="336" y="374"/>
                  </a:lnTo>
                  <a:lnTo>
                    <a:pt x="353" y="379"/>
                  </a:lnTo>
                  <a:lnTo>
                    <a:pt x="373" y="385"/>
                  </a:lnTo>
                  <a:lnTo>
                    <a:pt x="394" y="395"/>
                  </a:lnTo>
                  <a:lnTo>
                    <a:pt x="415" y="407"/>
                  </a:lnTo>
                  <a:lnTo>
                    <a:pt x="426" y="414"/>
                  </a:lnTo>
                  <a:lnTo>
                    <a:pt x="438" y="423"/>
                  </a:lnTo>
                  <a:lnTo>
                    <a:pt x="449" y="432"/>
                  </a:lnTo>
                  <a:lnTo>
                    <a:pt x="459" y="443"/>
                  </a:lnTo>
                  <a:lnTo>
                    <a:pt x="468" y="454"/>
                  </a:lnTo>
                  <a:lnTo>
                    <a:pt x="478" y="466"/>
                  </a:lnTo>
                  <a:lnTo>
                    <a:pt x="488" y="481"/>
                  </a:lnTo>
                  <a:lnTo>
                    <a:pt x="497" y="496"/>
                  </a:lnTo>
                  <a:lnTo>
                    <a:pt x="506" y="512"/>
                  </a:lnTo>
                  <a:lnTo>
                    <a:pt x="514" y="529"/>
                  </a:lnTo>
                  <a:lnTo>
                    <a:pt x="520" y="549"/>
                  </a:lnTo>
                  <a:lnTo>
                    <a:pt x="527" y="570"/>
                  </a:lnTo>
                  <a:lnTo>
                    <a:pt x="532" y="591"/>
                  </a:lnTo>
                  <a:lnTo>
                    <a:pt x="536" y="616"/>
                  </a:lnTo>
                  <a:lnTo>
                    <a:pt x="539" y="641"/>
                  </a:lnTo>
                  <a:lnTo>
                    <a:pt x="541" y="668"/>
                  </a:lnTo>
                  <a:lnTo>
                    <a:pt x="475" y="668"/>
                  </a:lnTo>
                  <a:lnTo>
                    <a:pt x="475" y="668"/>
                  </a:lnTo>
                  <a:lnTo>
                    <a:pt x="473" y="657"/>
                  </a:lnTo>
                  <a:lnTo>
                    <a:pt x="468" y="627"/>
                  </a:lnTo>
                  <a:lnTo>
                    <a:pt x="463" y="609"/>
                  </a:lnTo>
                  <a:lnTo>
                    <a:pt x="456" y="586"/>
                  </a:lnTo>
                  <a:lnTo>
                    <a:pt x="449" y="564"/>
                  </a:lnTo>
                  <a:lnTo>
                    <a:pt x="438" y="541"/>
                  </a:lnTo>
                  <a:lnTo>
                    <a:pt x="425" y="517"/>
                  </a:lnTo>
                  <a:lnTo>
                    <a:pt x="418" y="506"/>
                  </a:lnTo>
                  <a:lnTo>
                    <a:pt x="410" y="495"/>
                  </a:lnTo>
                  <a:lnTo>
                    <a:pt x="402" y="485"/>
                  </a:lnTo>
                  <a:lnTo>
                    <a:pt x="392" y="475"/>
                  </a:lnTo>
                  <a:lnTo>
                    <a:pt x="382" y="465"/>
                  </a:lnTo>
                  <a:lnTo>
                    <a:pt x="371" y="456"/>
                  </a:lnTo>
                  <a:lnTo>
                    <a:pt x="360" y="449"/>
                  </a:lnTo>
                  <a:lnTo>
                    <a:pt x="347" y="443"/>
                  </a:lnTo>
                  <a:lnTo>
                    <a:pt x="334" y="437"/>
                  </a:lnTo>
                  <a:lnTo>
                    <a:pt x="320" y="433"/>
                  </a:lnTo>
                  <a:lnTo>
                    <a:pt x="305" y="429"/>
                  </a:lnTo>
                  <a:lnTo>
                    <a:pt x="289" y="428"/>
                  </a:lnTo>
                  <a:lnTo>
                    <a:pt x="272" y="427"/>
                  </a:lnTo>
                  <a:lnTo>
                    <a:pt x="254" y="428"/>
                  </a:lnTo>
                  <a:lnTo>
                    <a:pt x="254" y="428"/>
                  </a:lnTo>
                  <a:lnTo>
                    <a:pt x="241" y="430"/>
                  </a:lnTo>
                  <a:lnTo>
                    <a:pt x="227" y="433"/>
                  </a:lnTo>
                  <a:lnTo>
                    <a:pt x="214" y="438"/>
                  </a:lnTo>
                  <a:lnTo>
                    <a:pt x="202" y="443"/>
                  </a:lnTo>
                  <a:lnTo>
                    <a:pt x="190" y="449"/>
                  </a:lnTo>
                  <a:lnTo>
                    <a:pt x="180" y="456"/>
                  </a:lnTo>
                  <a:lnTo>
                    <a:pt x="170" y="464"/>
                  </a:lnTo>
                  <a:lnTo>
                    <a:pt x="160" y="473"/>
                  </a:lnTo>
                  <a:lnTo>
                    <a:pt x="152" y="481"/>
                  </a:lnTo>
                  <a:lnTo>
                    <a:pt x="144" y="491"/>
                  </a:lnTo>
                  <a:lnTo>
                    <a:pt x="129" y="511"/>
                  </a:lnTo>
                  <a:lnTo>
                    <a:pt x="117" y="532"/>
                  </a:lnTo>
                  <a:lnTo>
                    <a:pt x="107" y="554"/>
                  </a:lnTo>
                  <a:lnTo>
                    <a:pt x="98" y="575"/>
                  </a:lnTo>
                  <a:lnTo>
                    <a:pt x="91" y="596"/>
                  </a:lnTo>
                  <a:lnTo>
                    <a:pt x="86" y="616"/>
                  </a:lnTo>
                  <a:lnTo>
                    <a:pt x="82" y="633"/>
                  </a:lnTo>
                  <a:lnTo>
                    <a:pt x="77" y="658"/>
                  </a:lnTo>
                  <a:lnTo>
                    <a:pt x="76" y="668"/>
                  </a:lnTo>
                  <a:lnTo>
                    <a:pt x="0" y="668"/>
                  </a:lnTo>
                  <a:lnTo>
                    <a:pt x="0" y="668"/>
                  </a:lnTo>
                  <a:lnTo>
                    <a:pt x="2" y="656"/>
                  </a:lnTo>
                  <a:lnTo>
                    <a:pt x="8" y="621"/>
                  </a:lnTo>
                  <a:lnTo>
                    <a:pt x="14" y="599"/>
                  </a:lnTo>
                  <a:lnTo>
                    <a:pt x="22" y="574"/>
                  </a:lnTo>
                  <a:lnTo>
                    <a:pt x="32" y="547"/>
                  </a:lnTo>
                  <a:lnTo>
                    <a:pt x="43" y="518"/>
                  </a:lnTo>
                  <a:lnTo>
                    <a:pt x="56" y="491"/>
                  </a:lnTo>
                  <a:lnTo>
                    <a:pt x="73" y="464"/>
                  </a:lnTo>
                  <a:lnTo>
                    <a:pt x="81" y="450"/>
                  </a:lnTo>
                  <a:lnTo>
                    <a:pt x="91" y="438"/>
                  </a:lnTo>
                  <a:lnTo>
                    <a:pt x="101" y="427"/>
                  </a:lnTo>
                  <a:lnTo>
                    <a:pt x="112" y="416"/>
                  </a:lnTo>
                  <a:lnTo>
                    <a:pt x="123" y="406"/>
                  </a:lnTo>
                  <a:lnTo>
                    <a:pt x="136" y="397"/>
                  </a:lnTo>
                  <a:lnTo>
                    <a:pt x="149" y="388"/>
                  </a:lnTo>
                  <a:lnTo>
                    <a:pt x="163" y="382"/>
                  </a:lnTo>
                  <a:lnTo>
                    <a:pt x="178" y="376"/>
                  </a:lnTo>
                  <a:lnTo>
                    <a:pt x="194" y="372"/>
                  </a:lnTo>
                  <a:lnTo>
                    <a:pt x="210" y="370"/>
                  </a:lnTo>
                  <a:lnTo>
                    <a:pt x="227" y="369"/>
                  </a:lnTo>
                  <a:lnTo>
                    <a:pt x="227" y="369"/>
                  </a:lnTo>
                  <a:lnTo>
                    <a:pt x="227" y="353"/>
                  </a:lnTo>
                  <a:lnTo>
                    <a:pt x="227" y="334"/>
                  </a:lnTo>
                  <a:lnTo>
                    <a:pt x="230" y="309"/>
                  </a:lnTo>
                  <a:lnTo>
                    <a:pt x="232" y="280"/>
                  </a:lnTo>
                  <a:lnTo>
                    <a:pt x="238" y="249"/>
                  </a:lnTo>
                  <a:lnTo>
                    <a:pt x="247" y="214"/>
                  </a:lnTo>
                  <a:lnTo>
                    <a:pt x="252" y="197"/>
                  </a:lnTo>
                  <a:lnTo>
                    <a:pt x="259" y="179"/>
                  </a:lnTo>
                  <a:lnTo>
                    <a:pt x="266" y="161"/>
                  </a:lnTo>
                  <a:lnTo>
                    <a:pt x="274" y="143"/>
                  </a:lnTo>
                  <a:lnTo>
                    <a:pt x="284" y="126"/>
                  </a:lnTo>
                  <a:lnTo>
                    <a:pt x="295" y="110"/>
                  </a:lnTo>
                  <a:lnTo>
                    <a:pt x="306" y="94"/>
                  </a:lnTo>
                  <a:lnTo>
                    <a:pt x="320" y="79"/>
                  </a:lnTo>
                  <a:lnTo>
                    <a:pt x="335" y="64"/>
                  </a:lnTo>
                  <a:lnTo>
                    <a:pt x="351" y="52"/>
                  </a:lnTo>
                  <a:lnTo>
                    <a:pt x="368" y="40"/>
                  </a:lnTo>
                  <a:lnTo>
                    <a:pt x="388" y="28"/>
                  </a:lnTo>
                  <a:lnTo>
                    <a:pt x="409" y="20"/>
                  </a:lnTo>
                  <a:lnTo>
                    <a:pt x="431" y="12"/>
                  </a:lnTo>
                  <a:lnTo>
                    <a:pt x="456" y="6"/>
                  </a:lnTo>
                  <a:lnTo>
                    <a:pt x="482" y="2"/>
                  </a:lnTo>
                  <a:lnTo>
                    <a:pt x="511" y="0"/>
                  </a:lnTo>
                  <a:lnTo>
                    <a:pt x="541" y="1"/>
                  </a:lnTo>
                  <a:lnTo>
                    <a:pt x="494" y="37"/>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78" name="Freeform 68"/>
            <p:cNvSpPr/>
            <p:nvPr/>
          </p:nvSpPr>
          <p:spPr bwMode="auto">
            <a:xfrm>
              <a:off x="6357938" y="5511800"/>
              <a:ext cx="144463" cy="449263"/>
            </a:xfrm>
            <a:custGeom>
              <a:avLst/>
              <a:gdLst>
                <a:gd name="T0" fmla="*/ 23 w 273"/>
                <a:gd name="T1" fmla="*/ 0 h 851"/>
                <a:gd name="T2" fmla="*/ 15 w 273"/>
                <a:gd name="T3" fmla="*/ 66 h 851"/>
                <a:gd name="T4" fmla="*/ 4 w 273"/>
                <a:gd name="T5" fmla="*/ 181 h 851"/>
                <a:gd name="T6" fmla="*/ 0 w 273"/>
                <a:gd name="T7" fmla="*/ 276 h 851"/>
                <a:gd name="T8" fmla="*/ 1 w 273"/>
                <a:gd name="T9" fmla="*/ 379 h 851"/>
                <a:gd name="T10" fmla="*/ 10 w 273"/>
                <a:gd name="T11" fmla="*/ 483 h 851"/>
                <a:gd name="T12" fmla="*/ 19 w 273"/>
                <a:gd name="T13" fmla="*/ 532 h 851"/>
                <a:gd name="T14" fmla="*/ 31 w 273"/>
                <a:gd name="T15" fmla="*/ 580 h 851"/>
                <a:gd name="T16" fmla="*/ 46 w 273"/>
                <a:gd name="T17" fmla="*/ 624 h 851"/>
                <a:gd name="T18" fmla="*/ 57 w 273"/>
                <a:gd name="T19" fmla="*/ 651 h 851"/>
                <a:gd name="T20" fmla="*/ 79 w 273"/>
                <a:gd name="T21" fmla="*/ 695 h 851"/>
                <a:gd name="T22" fmla="*/ 100 w 273"/>
                <a:gd name="T23" fmla="*/ 730 h 851"/>
                <a:gd name="T24" fmla="*/ 119 w 273"/>
                <a:gd name="T25" fmla="*/ 756 h 851"/>
                <a:gd name="T26" fmla="*/ 144 w 273"/>
                <a:gd name="T27" fmla="*/ 781 h 851"/>
                <a:gd name="T28" fmla="*/ 165 w 273"/>
                <a:gd name="T29" fmla="*/ 794 h 851"/>
                <a:gd name="T30" fmla="*/ 167 w 273"/>
                <a:gd name="T31" fmla="*/ 796 h 851"/>
                <a:gd name="T32" fmla="*/ 173 w 273"/>
                <a:gd name="T33" fmla="*/ 813 h 851"/>
                <a:gd name="T34" fmla="*/ 187 w 273"/>
                <a:gd name="T35" fmla="*/ 834 h 851"/>
                <a:gd name="T36" fmla="*/ 198 w 273"/>
                <a:gd name="T37" fmla="*/ 843 h 851"/>
                <a:gd name="T38" fmla="*/ 210 w 273"/>
                <a:gd name="T39" fmla="*/ 849 h 851"/>
                <a:gd name="T40" fmla="*/ 226 w 273"/>
                <a:gd name="T41" fmla="*/ 851 h 851"/>
                <a:gd name="T42" fmla="*/ 235 w 273"/>
                <a:gd name="T43" fmla="*/ 851 h 851"/>
                <a:gd name="T44" fmla="*/ 250 w 273"/>
                <a:gd name="T45" fmla="*/ 846 h 851"/>
                <a:gd name="T46" fmla="*/ 260 w 273"/>
                <a:gd name="T47" fmla="*/ 838 h 851"/>
                <a:gd name="T48" fmla="*/ 268 w 273"/>
                <a:gd name="T49" fmla="*/ 825 h 851"/>
                <a:gd name="T50" fmla="*/ 272 w 273"/>
                <a:gd name="T51" fmla="*/ 812 h 851"/>
                <a:gd name="T52" fmla="*/ 273 w 273"/>
                <a:gd name="T53" fmla="*/ 789 h 851"/>
                <a:gd name="T54" fmla="*/ 271 w 273"/>
                <a:gd name="T55" fmla="*/ 776 h 851"/>
                <a:gd name="T56" fmla="*/ 265 w 273"/>
                <a:gd name="T57" fmla="*/ 763 h 851"/>
                <a:gd name="T58" fmla="*/ 261 w 273"/>
                <a:gd name="T59" fmla="*/ 757 h 851"/>
                <a:gd name="T60" fmla="*/ 246 w 273"/>
                <a:gd name="T61" fmla="*/ 749 h 851"/>
                <a:gd name="T62" fmla="*/ 229 w 273"/>
                <a:gd name="T63" fmla="*/ 742 h 851"/>
                <a:gd name="T64" fmla="*/ 210 w 273"/>
                <a:gd name="T65" fmla="*/ 741 h 851"/>
                <a:gd name="T66" fmla="*/ 202 w 273"/>
                <a:gd name="T67" fmla="*/ 742 h 851"/>
                <a:gd name="T68" fmla="*/ 189 w 273"/>
                <a:gd name="T69" fmla="*/ 749 h 851"/>
                <a:gd name="T70" fmla="*/ 181 w 273"/>
                <a:gd name="T71" fmla="*/ 757 h 851"/>
                <a:gd name="T72" fmla="*/ 173 w 273"/>
                <a:gd name="T73" fmla="*/ 768 h 851"/>
                <a:gd name="T74" fmla="*/ 163 w 273"/>
                <a:gd name="T75" fmla="*/ 765 h 851"/>
                <a:gd name="T76" fmla="*/ 141 w 273"/>
                <a:gd name="T77" fmla="*/ 746 h 851"/>
                <a:gd name="T78" fmla="*/ 118 w 273"/>
                <a:gd name="T79" fmla="*/ 720 h 851"/>
                <a:gd name="T80" fmla="*/ 101 w 273"/>
                <a:gd name="T81" fmla="*/ 694 h 851"/>
                <a:gd name="T82" fmla="*/ 84 w 273"/>
                <a:gd name="T83" fmla="*/ 663 h 851"/>
                <a:gd name="T84" fmla="*/ 69 w 273"/>
                <a:gd name="T85" fmla="*/ 624 h 851"/>
                <a:gd name="T86" fmla="*/ 54 w 273"/>
                <a:gd name="T87" fmla="*/ 575 h 851"/>
                <a:gd name="T88" fmla="*/ 42 w 273"/>
                <a:gd name="T89" fmla="*/ 517 h 851"/>
                <a:gd name="T90" fmla="*/ 33 w 273"/>
                <a:gd name="T91" fmla="*/ 450 h 851"/>
                <a:gd name="T92" fmla="*/ 28 w 273"/>
                <a:gd name="T93" fmla="*/ 372 h 851"/>
                <a:gd name="T94" fmla="*/ 27 w 273"/>
                <a:gd name="T95" fmla="*/ 282 h 851"/>
                <a:gd name="T96" fmla="*/ 32 w 273"/>
                <a:gd name="T97" fmla="*/ 179 h 851"/>
                <a:gd name="T98" fmla="*/ 42 w 273"/>
                <a:gd name="T99" fmla="*/ 64 h 851"/>
                <a:gd name="T100" fmla="*/ 23 w 273"/>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3" h="851">
                  <a:moveTo>
                    <a:pt x="23" y="0"/>
                  </a:moveTo>
                  <a:lnTo>
                    <a:pt x="23" y="0"/>
                  </a:lnTo>
                  <a:lnTo>
                    <a:pt x="21" y="17"/>
                  </a:lnTo>
                  <a:lnTo>
                    <a:pt x="15" y="66"/>
                  </a:lnTo>
                  <a:lnTo>
                    <a:pt x="7" y="137"/>
                  </a:lnTo>
                  <a:lnTo>
                    <a:pt x="4" y="181"/>
                  </a:lnTo>
                  <a:lnTo>
                    <a:pt x="1" y="228"/>
                  </a:lnTo>
                  <a:lnTo>
                    <a:pt x="0" y="276"/>
                  </a:lnTo>
                  <a:lnTo>
                    <a:pt x="0" y="327"/>
                  </a:lnTo>
                  <a:lnTo>
                    <a:pt x="1" y="379"/>
                  </a:lnTo>
                  <a:lnTo>
                    <a:pt x="5" y="431"/>
                  </a:lnTo>
                  <a:lnTo>
                    <a:pt x="10" y="483"/>
                  </a:lnTo>
                  <a:lnTo>
                    <a:pt x="15" y="507"/>
                  </a:lnTo>
                  <a:lnTo>
                    <a:pt x="19" y="532"/>
                  </a:lnTo>
                  <a:lnTo>
                    <a:pt x="25" y="557"/>
                  </a:lnTo>
                  <a:lnTo>
                    <a:pt x="31" y="580"/>
                  </a:lnTo>
                  <a:lnTo>
                    <a:pt x="37" y="603"/>
                  </a:lnTo>
                  <a:lnTo>
                    <a:pt x="46" y="624"/>
                  </a:lnTo>
                  <a:lnTo>
                    <a:pt x="46" y="624"/>
                  </a:lnTo>
                  <a:lnTo>
                    <a:pt x="57" y="651"/>
                  </a:lnTo>
                  <a:lnTo>
                    <a:pt x="68" y="674"/>
                  </a:lnTo>
                  <a:lnTo>
                    <a:pt x="79" y="695"/>
                  </a:lnTo>
                  <a:lnTo>
                    <a:pt x="89" y="714"/>
                  </a:lnTo>
                  <a:lnTo>
                    <a:pt x="100" y="730"/>
                  </a:lnTo>
                  <a:lnTo>
                    <a:pt x="110" y="744"/>
                  </a:lnTo>
                  <a:lnTo>
                    <a:pt x="119" y="756"/>
                  </a:lnTo>
                  <a:lnTo>
                    <a:pt x="129" y="766"/>
                  </a:lnTo>
                  <a:lnTo>
                    <a:pt x="144" y="781"/>
                  </a:lnTo>
                  <a:lnTo>
                    <a:pt x="156" y="789"/>
                  </a:lnTo>
                  <a:lnTo>
                    <a:pt x="165" y="794"/>
                  </a:lnTo>
                  <a:lnTo>
                    <a:pt x="167" y="796"/>
                  </a:lnTo>
                  <a:lnTo>
                    <a:pt x="167" y="796"/>
                  </a:lnTo>
                  <a:lnTo>
                    <a:pt x="169" y="804"/>
                  </a:lnTo>
                  <a:lnTo>
                    <a:pt x="173" y="813"/>
                  </a:lnTo>
                  <a:lnTo>
                    <a:pt x="179" y="823"/>
                  </a:lnTo>
                  <a:lnTo>
                    <a:pt x="187" y="834"/>
                  </a:lnTo>
                  <a:lnTo>
                    <a:pt x="192" y="839"/>
                  </a:lnTo>
                  <a:lnTo>
                    <a:pt x="198" y="843"/>
                  </a:lnTo>
                  <a:lnTo>
                    <a:pt x="204" y="846"/>
                  </a:lnTo>
                  <a:lnTo>
                    <a:pt x="210" y="849"/>
                  </a:lnTo>
                  <a:lnTo>
                    <a:pt x="218" y="851"/>
                  </a:lnTo>
                  <a:lnTo>
                    <a:pt x="226" y="851"/>
                  </a:lnTo>
                  <a:lnTo>
                    <a:pt x="226" y="851"/>
                  </a:lnTo>
                  <a:lnTo>
                    <a:pt x="235" y="851"/>
                  </a:lnTo>
                  <a:lnTo>
                    <a:pt x="242" y="849"/>
                  </a:lnTo>
                  <a:lnTo>
                    <a:pt x="250" y="846"/>
                  </a:lnTo>
                  <a:lnTo>
                    <a:pt x="255" y="843"/>
                  </a:lnTo>
                  <a:lnTo>
                    <a:pt x="260" y="838"/>
                  </a:lnTo>
                  <a:lnTo>
                    <a:pt x="265" y="831"/>
                  </a:lnTo>
                  <a:lnTo>
                    <a:pt x="268" y="825"/>
                  </a:lnTo>
                  <a:lnTo>
                    <a:pt x="271" y="819"/>
                  </a:lnTo>
                  <a:lnTo>
                    <a:pt x="272" y="812"/>
                  </a:lnTo>
                  <a:lnTo>
                    <a:pt x="273" y="804"/>
                  </a:lnTo>
                  <a:lnTo>
                    <a:pt x="273" y="789"/>
                  </a:lnTo>
                  <a:lnTo>
                    <a:pt x="272" y="782"/>
                  </a:lnTo>
                  <a:lnTo>
                    <a:pt x="271" y="776"/>
                  </a:lnTo>
                  <a:lnTo>
                    <a:pt x="268" y="770"/>
                  </a:lnTo>
                  <a:lnTo>
                    <a:pt x="265" y="763"/>
                  </a:lnTo>
                  <a:lnTo>
                    <a:pt x="265" y="763"/>
                  </a:lnTo>
                  <a:lnTo>
                    <a:pt x="261" y="757"/>
                  </a:lnTo>
                  <a:lnTo>
                    <a:pt x="254" y="752"/>
                  </a:lnTo>
                  <a:lnTo>
                    <a:pt x="246" y="749"/>
                  </a:lnTo>
                  <a:lnTo>
                    <a:pt x="238" y="745"/>
                  </a:lnTo>
                  <a:lnTo>
                    <a:pt x="229" y="742"/>
                  </a:lnTo>
                  <a:lnTo>
                    <a:pt x="219" y="741"/>
                  </a:lnTo>
                  <a:lnTo>
                    <a:pt x="210" y="741"/>
                  </a:lnTo>
                  <a:lnTo>
                    <a:pt x="202" y="742"/>
                  </a:lnTo>
                  <a:lnTo>
                    <a:pt x="202" y="742"/>
                  </a:lnTo>
                  <a:lnTo>
                    <a:pt x="194" y="745"/>
                  </a:lnTo>
                  <a:lnTo>
                    <a:pt x="189" y="749"/>
                  </a:lnTo>
                  <a:lnTo>
                    <a:pt x="184" y="752"/>
                  </a:lnTo>
                  <a:lnTo>
                    <a:pt x="181" y="757"/>
                  </a:lnTo>
                  <a:lnTo>
                    <a:pt x="174" y="766"/>
                  </a:lnTo>
                  <a:lnTo>
                    <a:pt x="173" y="768"/>
                  </a:lnTo>
                  <a:lnTo>
                    <a:pt x="173" y="768"/>
                  </a:lnTo>
                  <a:lnTo>
                    <a:pt x="163" y="765"/>
                  </a:lnTo>
                  <a:lnTo>
                    <a:pt x="153" y="757"/>
                  </a:lnTo>
                  <a:lnTo>
                    <a:pt x="141" y="746"/>
                  </a:lnTo>
                  <a:lnTo>
                    <a:pt x="126" y="730"/>
                  </a:lnTo>
                  <a:lnTo>
                    <a:pt x="118" y="720"/>
                  </a:lnTo>
                  <a:lnTo>
                    <a:pt x="109" y="708"/>
                  </a:lnTo>
                  <a:lnTo>
                    <a:pt x="101" y="694"/>
                  </a:lnTo>
                  <a:lnTo>
                    <a:pt x="93" y="679"/>
                  </a:lnTo>
                  <a:lnTo>
                    <a:pt x="84" y="663"/>
                  </a:lnTo>
                  <a:lnTo>
                    <a:pt x="77" y="643"/>
                  </a:lnTo>
                  <a:lnTo>
                    <a:pt x="69" y="624"/>
                  </a:lnTo>
                  <a:lnTo>
                    <a:pt x="62" y="600"/>
                  </a:lnTo>
                  <a:lnTo>
                    <a:pt x="54" y="575"/>
                  </a:lnTo>
                  <a:lnTo>
                    <a:pt x="48" y="548"/>
                  </a:lnTo>
                  <a:lnTo>
                    <a:pt x="42" y="517"/>
                  </a:lnTo>
                  <a:lnTo>
                    <a:pt x="37" y="485"/>
                  </a:lnTo>
                  <a:lnTo>
                    <a:pt x="33" y="450"/>
                  </a:lnTo>
                  <a:lnTo>
                    <a:pt x="30" y="412"/>
                  </a:lnTo>
                  <a:lnTo>
                    <a:pt x="28" y="372"/>
                  </a:lnTo>
                  <a:lnTo>
                    <a:pt x="27" y="329"/>
                  </a:lnTo>
                  <a:lnTo>
                    <a:pt x="27" y="282"/>
                  </a:lnTo>
                  <a:lnTo>
                    <a:pt x="28" y="233"/>
                  </a:lnTo>
                  <a:lnTo>
                    <a:pt x="32" y="179"/>
                  </a:lnTo>
                  <a:lnTo>
                    <a:pt x="36" y="124"/>
                  </a:lnTo>
                  <a:lnTo>
                    <a:pt x="42" y="64"/>
                  </a:lnTo>
                  <a:lnTo>
                    <a:pt x="51" y="1"/>
                  </a:lnTo>
                  <a:lnTo>
                    <a:pt x="23"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79" name="Freeform 69"/>
            <p:cNvSpPr/>
            <p:nvPr/>
          </p:nvSpPr>
          <p:spPr bwMode="auto">
            <a:xfrm>
              <a:off x="6418263" y="5511800"/>
              <a:ext cx="217488" cy="365125"/>
            </a:xfrm>
            <a:custGeom>
              <a:avLst/>
              <a:gdLst>
                <a:gd name="T0" fmla="*/ 412 w 412"/>
                <a:gd name="T1" fmla="*/ 0 h 692"/>
                <a:gd name="T2" fmla="*/ 409 w 412"/>
                <a:gd name="T3" fmla="*/ 53 h 692"/>
                <a:gd name="T4" fmla="*/ 400 w 412"/>
                <a:gd name="T5" fmla="*/ 150 h 692"/>
                <a:gd name="T6" fmla="*/ 388 w 412"/>
                <a:gd name="T7" fmla="*/ 229 h 692"/>
                <a:gd name="T8" fmla="*/ 370 w 412"/>
                <a:gd name="T9" fmla="*/ 317 h 692"/>
                <a:gd name="T10" fmla="*/ 342 w 412"/>
                <a:gd name="T11" fmla="*/ 406 h 692"/>
                <a:gd name="T12" fmla="*/ 316 w 412"/>
                <a:gd name="T13" fmla="*/ 471 h 692"/>
                <a:gd name="T14" fmla="*/ 295 w 412"/>
                <a:gd name="T15" fmla="*/ 512 h 692"/>
                <a:gd name="T16" fmla="*/ 284 w 412"/>
                <a:gd name="T17" fmla="*/ 533 h 692"/>
                <a:gd name="T18" fmla="*/ 248 w 412"/>
                <a:gd name="T19" fmla="*/ 585 h 692"/>
                <a:gd name="T20" fmla="*/ 214 w 412"/>
                <a:gd name="T21" fmla="*/ 621 h 692"/>
                <a:gd name="T22" fmla="*/ 183 w 412"/>
                <a:gd name="T23" fmla="*/ 643 h 692"/>
                <a:gd name="T24" fmla="*/ 155 w 412"/>
                <a:gd name="T25" fmla="*/ 656 h 692"/>
                <a:gd name="T26" fmla="*/ 133 w 412"/>
                <a:gd name="T27" fmla="*/ 661 h 692"/>
                <a:gd name="T28" fmla="*/ 115 w 412"/>
                <a:gd name="T29" fmla="*/ 661 h 692"/>
                <a:gd name="T30" fmla="*/ 100 w 412"/>
                <a:gd name="T31" fmla="*/ 657 h 692"/>
                <a:gd name="T32" fmla="*/ 96 w 412"/>
                <a:gd name="T33" fmla="*/ 663 h 692"/>
                <a:gd name="T34" fmla="*/ 85 w 412"/>
                <a:gd name="T35" fmla="*/ 677 h 692"/>
                <a:gd name="T36" fmla="*/ 71 w 412"/>
                <a:gd name="T37" fmla="*/ 687 h 692"/>
                <a:gd name="T38" fmla="*/ 59 w 412"/>
                <a:gd name="T39" fmla="*/ 690 h 692"/>
                <a:gd name="T40" fmla="*/ 44 w 412"/>
                <a:gd name="T41" fmla="*/ 690 h 692"/>
                <a:gd name="T42" fmla="*/ 35 w 412"/>
                <a:gd name="T43" fmla="*/ 690 h 692"/>
                <a:gd name="T44" fmla="*/ 21 w 412"/>
                <a:gd name="T45" fmla="*/ 684 h 692"/>
                <a:gd name="T46" fmla="*/ 9 w 412"/>
                <a:gd name="T47" fmla="*/ 674 h 692"/>
                <a:gd name="T48" fmla="*/ 2 w 412"/>
                <a:gd name="T49" fmla="*/ 662 h 692"/>
                <a:gd name="T50" fmla="*/ 0 w 412"/>
                <a:gd name="T51" fmla="*/ 648 h 692"/>
                <a:gd name="T52" fmla="*/ 0 w 412"/>
                <a:gd name="T53" fmla="*/ 633 h 692"/>
                <a:gd name="T54" fmla="*/ 6 w 412"/>
                <a:gd name="T55" fmla="*/ 612 h 692"/>
                <a:gd name="T56" fmla="*/ 12 w 412"/>
                <a:gd name="T57" fmla="*/ 600 h 692"/>
                <a:gd name="T58" fmla="*/ 17 w 412"/>
                <a:gd name="T59" fmla="*/ 595 h 692"/>
                <a:gd name="T60" fmla="*/ 29 w 412"/>
                <a:gd name="T61" fmla="*/ 586 h 692"/>
                <a:gd name="T62" fmla="*/ 48 w 412"/>
                <a:gd name="T63" fmla="*/ 583 h 692"/>
                <a:gd name="T64" fmla="*/ 66 w 412"/>
                <a:gd name="T65" fmla="*/ 583 h 692"/>
                <a:gd name="T66" fmla="*/ 84 w 412"/>
                <a:gd name="T67" fmla="*/ 588 h 692"/>
                <a:gd name="T68" fmla="*/ 89 w 412"/>
                <a:gd name="T69" fmla="*/ 593 h 692"/>
                <a:gd name="T70" fmla="*/ 96 w 412"/>
                <a:gd name="T71" fmla="*/ 605 h 692"/>
                <a:gd name="T72" fmla="*/ 101 w 412"/>
                <a:gd name="T73" fmla="*/ 624 h 692"/>
                <a:gd name="T74" fmla="*/ 102 w 412"/>
                <a:gd name="T75" fmla="*/ 630 h 692"/>
                <a:gd name="T76" fmla="*/ 123 w 412"/>
                <a:gd name="T77" fmla="*/ 631 h 692"/>
                <a:gd name="T78" fmla="*/ 148 w 412"/>
                <a:gd name="T79" fmla="*/ 626 h 692"/>
                <a:gd name="T80" fmla="*/ 167 w 412"/>
                <a:gd name="T81" fmla="*/ 619 h 692"/>
                <a:gd name="T82" fmla="*/ 189 w 412"/>
                <a:gd name="T83" fmla="*/ 606 h 692"/>
                <a:gd name="T84" fmla="*/ 212 w 412"/>
                <a:gd name="T85" fmla="*/ 588 h 692"/>
                <a:gd name="T86" fmla="*/ 236 w 412"/>
                <a:gd name="T87" fmla="*/ 560 h 692"/>
                <a:gd name="T88" fmla="*/ 261 w 412"/>
                <a:gd name="T89" fmla="*/ 526 h 692"/>
                <a:gd name="T90" fmla="*/ 285 w 412"/>
                <a:gd name="T91" fmla="*/ 480 h 692"/>
                <a:gd name="T92" fmla="*/ 309 w 412"/>
                <a:gd name="T93" fmla="*/ 424 h 692"/>
                <a:gd name="T94" fmla="*/ 330 w 412"/>
                <a:gd name="T95" fmla="*/ 355 h 692"/>
                <a:gd name="T96" fmla="*/ 351 w 412"/>
                <a:gd name="T97" fmla="*/ 273 h 692"/>
                <a:gd name="T98" fmla="*/ 368 w 412"/>
                <a:gd name="T99" fmla="*/ 176 h 692"/>
                <a:gd name="T100" fmla="*/ 382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09" y="53"/>
                  </a:lnTo>
                  <a:lnTo>
                    <a:pt x="404" y="114"/>
                  </a:lnTo>
                  <a:lnTo>
                    <a:pt x="400" y="150"/>
                  </a:lnTo>
                  <a:lnTo>
                    <a:pt x="394" y="188"/>
                  </a:lnTo>
                  <a:lnTo>
                    <a:pt x="388" y="229"/>
                  </a:lnTo>
                  <a:lnTo>
                    <a:pt x="379" y="272"/>
                  </a:lnTo>
                  <a:lnTo>
                    <a:pt x="370" y="317"/>
                  </a:lnTo>
                  <a:lnTo>
                    <a:pt x="357" y="361"/>
                  </a:lnTo>
                  <a:lnTo>
                    <a:pt x="342" y="406"/>
                  </a:lnTo>
                  <a:lnTo>
                    <a:pt x="325" y="450"/>
                  </a:lnTo>
                  <a:lnTo>
                    <a:pt x="316" y="471"/>
                  </a:lnTo>
                  <a:lnTo>
                    <a:pt x="306" y="492"/>
                  </a:lnTo>
                  <a:lnTo>
                    <a:pt x="295" y="512"/>
                  </a:lnTo>
                  <a:lnTo>
                    <a:pt x="284" y="533"/>
                  </a:lnTo>
                  <a:lnTo>
                    <a:pt x="284" y="533"/>
                  </a:lnTo>
                  <a:lnTo>
                    <a:pt x="266" y="560"/>
                  </a:lnTo>
                  <a:lnTo>
                    <a:pt x="248" y="585"/>
                  </a:lnTo>
                  <a:lnTo>
                    <a:pt x="231" y="605"/>
                  </a:lnTo>
                  <a:lnTo>
                    <a:pt x="214" y="621"/>
                  </a:lnTo>
                  <a:lnTo>
                    <a:pt x="198" y="633"/>
                  </a:lnTo>
                  <a:lnTo>
                    <a:pt x="183" y="643"/>
                  </a:lnTo>
                  <a:lnTo>
                    <a:pt x="169" y="651"/>
                  </a:lnTo>
                  <a:lnTo>
                    <a:pt x="155" y="656"/>
                  </a:lnTo>
                  <a:lnTo>
                    <a:pt x="143" y="658"/>
                  </a:lnTo>
                  <a:lnTo>
                    <a:pt x="133" y="661"/>
                  </a:lnTo>
                  <a:lnTo>
                    <a:pt x="123" y="661"/>
                  </a:lnTo>
                  <a:lnTo>
                    <a:pt x="115" y="661"/>
                  </a:lnTo>
                  <a:lnTo>
                    <a:pt x="104" y="658"/>
                  </a:lnTo>
                  <a:lnTo>
                    <a:pt x="100" y="657"/>
                  </a:lnTo>
                  <a:lnTo>
                    <a:pt x="100" y="657"/>
                  </a:lnTo>
                  <a:lnTo>
                    <a:pt x="96" y="663"/>
                  </a:lnTo>
                  <a:lnTo>
                    <a:pt x="92" y="669"/>
                  </a:lnTo>
                  <a:lnTo>
                    <a:pt x="85" y="677"/>
                  </a:lnTo>
                  <a:lnTo>
                    <a:pt x="76" y="683"/>
                  </a:lnTo>
                  <a:lnTo>
                    <a:pt x="71" y="687"/>
                  </a:lnTo>
                  <a:lnTo>
                    <a:pt x="65" y="689"/>
                  </a:lnTo>
                  <a:lnTo>
                    <a:pt x="59" y="690"/>
                  </a:lnTo>
                  <a:lnTo>
                    <a:pt x="52" y="692"/>
                  </a:lnTo>
                  <a:lnTo>
                    <a:pt x="44" y="690"/>
                  </a:lnTo>
                  <a:lnTo>
                    <a:pt x="35" y="690"/>
                  </a:lnTo>
                  <a:lnTo>
                    <a:pt x="35" y="690"/>
                  </a:lnTo>
                  <a:lnTo>
                    <a:pt x="27" y="688"/>
                  </a:lnTo>
                  <a:lnTo>
                    <a:pt x="21" y="684"/>
                  </a:lnTo>
                  <a:lnTo>
                    <a:pt x="14" y="679"/>
                  </a:lnTo>
                  <a:lnTo>
                    <a:pt x="9" y="674"/>
                  </a:lnTo>
                  <a:lnTo>
                    <a:pt x="6" y="668"/>
                  </a:lnTo>
                  <a:lnTo>
                    <a:pt x="2" y="662"/>
                  </a:lnTo>
                  <a:lnTo>
                    <a:pt x="1" y="656"/>
                  </a:lnTo>
                  <a:lnTo>
                    <a:pt x="0" y="648"/>
                  </a:lnTo>
                  <a:lnTo>
                    <a:pt x="0" y="641"/>
                  </a:lnTo>
                  <a:lnTo>
                    <a:pt x="0" y="633"/>
                  </a:lnTo>
                  <a:lnTo>
                    <a:pt x="2" y="619"/>
                  </a:lnTo>
                  <a:lnTo>
                    <a:pt x="6" y="612"/>
                  </a:lnTo>
                  <a:lnTo>
                    <a:pt x="8" y="606"/>
                  </a:lnTo>
                  <a:lnTo>
                    <a:pt x="12" y="600"/>
                  </a:lnTo>
                  <a:lnTo>
                    <a:pt x="17" y="595"/>
                  </a:lnTo>
                  <a:lnTo>
                    <a:pt x="17" y="595"/>
                  </a:lnTo>
                  <a:lnTo>
                    <a:pt x="22" y="590"/>
                  </a:lnTo>
                  <a:lnTo>
                    <a:pt x="29" y="586"/>
                  </a:lnTo>
                  <a:lnTo>
                    <a:pt x="38" y="584"/>
                  </a:lnTo>
                  <a:lnTo>
                    <a:pt x="48" y="583"/>
                  </a:lnTo>
                  <a:lnTo>
                    <a:pt x="56" y="582"/>
                  </a:lnTo>
                  <a:lnTo>
                    <a:pt x="66" y="583"/>
                  </a:lnTo>
                  <a:lnTo>
                    <a:pt x="75" y="585"/>
                  </a:lnTo>
                  <a:lnTo>
                    <a:pt x="84" y="588"/>
                  </a:lnTo>
                  <a:lnTo>
                    <a:pt x="84" y="588"/>
                  </a:lnTo>
                  <a:lnTo>
                    <a:pt x="89" y="593"/>
                  </a:lnTo>
                  <a:lnTo>
                    <a:pt x="94" y="599"/>
                  </a:lnTo>
                  <a:lnTo>
                    <a:pt x="96" y="605"/>
                  </a:lnTo>
                  <a:lnTo>
                    <a:pt x="99" y="612"/>
                  </a:lnTo>
                  <a:lnTo>
                    <a:pt x="101" y="624"/>
                  </a:lnTo>
                  <a:lnTo>
                    <a:pt x="102" y="630"/>
                  </a:lnTo>
                  <a:lnTo>
                    <a:pt x="102" y="630"/>
                  </a:lnTo>
                  <a:lnTo>
                    <a:pt x="112" y="631"/>
                  </a:lnTo>
                  <a:lnTo>
                    <a:pt x="123" y="631"/>
                  </a:lnTo>
                  <a:lnTo>
                    <a:pt x="139" y="629"/>
                  </a:lnTo>
                  <a:lnTo>
                    <a:pt x="148" y="626"/>
                  </a:lnTo>
                  <a:lnTo>
                    <a:pt x="157" y="624"/>
                  </a:lnTo>
                  <a:lnTo>
                    <a:pt x="167" y="619"/>
                  </a:lnTo>
                  <a:lnTo>
                    <a:pt x="178" y="614"/>
                  </a:lnTo>
                  <a:lnTo>
                    <a:pt x="189" y="606"/>
                  </a:lnTo>
                  <a:lnTo>
                    <a:pt x="200" y="598"/>
                  </a:lnTo>
                  <a:lnTo>
                    <a:pt x="212" y="588"/>
                  </a:lnTo>
                  <a:lnTo>
                    <a:pt x="224" y="575"/>
                  </a:lnTo>
                  <a:lnTo>
                    <a:pt x="236" y="560"/>
                  </a:lnTo>
                  <a:lnTo>
                    <a:pt x="248" y="544"/>
                  </a:lnTo>
                  <a:lnTo>
                    <a:pt x="261" y="526"/>
                  </a:lnTo>
                  <a:lnTo>
                    <a:pt x="273" y="505"/>
                  </a:lnTo>
                  <a:lnTo>
                    <a:pt x="285" y="480"/>
                  </a:lnTo>
                  <a:lnTo>
                    <a:pt x="297" y="454"/>
                  </a:lnTo>
                  <a:lnTo>
                    <a:pt x="309" y="424"/>
                  </a:lnTo>
                  <a:lnTo>
                    <a:pt x="320" y="391"/>
                  </a:lnTo>
                  <a:lnTo>
                    <a:pt x="330" y="355"/>
                  </a:lnTo>
                  <a:lnTo>
                    <a:pt x="341" y="316"/>
                  </a:lnTo>
                  <a:lnTo>
                    <a:pt x="351" y="273"/>
                  </a:lnTo>
                  <a:lnTo>
                    <a:pt x="360" y="226"/>
                  </a:lnTo>
                  <a:lnTo>
                    <a:pt x="368" y="176"/>
                  </a:lnTo>
                  <a:lnTo>
                    <a:pt x="376" y="121"/>
                  </a:lnTo>
                  <a:lnTo>
                    <a:pt x="382" y="63"/>
                  </a:lnTo>
                  <a:lnTo>
                    <a:pt x="388" y="0"/>
                  </a:lnTo>
                  <a:lnTo>
                    <a:pt x="412"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80" name="Freeform 70"/>
            <p:cNvSpPr/>
            <p:nvPr/>
          </p:nvSpPr>
          <p:spPr bwMode="auto">
            <a:xfrm>
              <a:off x="7124700" y="5157788"/>
              <a:ext cx="171450" cy="739775"/>
            </a:xfrm>
            <a:custGeom>
              <a:avLst/>
              <a:gdLst>
                <a:gd name="T0" fmla="*/ 179 w 324"/>
                <a:gd name="T1" fmla="*/ 0 h 1397"/>
                <a:gd name="T2" fmla="*/ 184 w 324"/>
                <a:gd name="T3" fmla="*/ 10 h 1397"/>
                <a:gd name="T4" fmla="*/ 211 w 324"/>
                <a:gd name="T5" fmla="*/ 89 h 1397"/>
                <a:gd name="T6" fmla="*/ 229 w 324"/>
                <a:gd name="T7" fmla="*/ 152 h 1397"/>
                <a:gd name="T8" fmla="*/ 245 w 324"/>
                <a:gd name="T9" fmla="*/ 229 h 1397"/>
                <a:gd name="T10" fmla="*/ 258 w 324"/>
                <a:gd name="T11" fmla="*/ 316 h 1397"/>
                <a:gd name="T12" fmla="*/ 265 w 324"/>
                <a:gd name="T13" fmla="*/ 412 h 1397"/>
                <a:gd name="T14" fmla="*/ 263 w 324"/>
                <a:gd name="T15" fmla="*/ 514 h 1397"/>
                <a:gd name="T16" fmla="*/ 260 w 324"/>
                <a:gd name="T17" fmla="*/ 562 h 1397"/>
                <a:gd name="T18" fmla="*/ 249 w 324"/>
                <a:gd name="T19" fmla="*/ 660 h 1397"/>
                <a:gd name="T20" fmla="*/ 232 w 324"/>
                <a:gd name="T21" fmla="*/ 754 h 1397"/>
                <a:gd name="T22" fmla="*/ 206 w 324"/>
                <a:gd name="T23" fmla="*/ 885 h 1397"/>
                <a:gd name="T24" fmla="*/ 173 w 324"/>
                <a:gd name="T25" fmla="*/ 1022 h 1397"/>
                <a:gd name="T26" fmla="*/ 153 w 324"/>
                <a:gd name="T27" fmla="*/ 1094 h 1397"/>
                <a:gd name="T28" fmla="*/ 152 w 324"/>
                <a:gd name="T29" fmla="*/ 1094 h 1397"/>
                <a:gd name="T30" fmla="*/ 121 w 324"/>
                <a:gd name="T31" fmla="*/ 1098 h 1397"/>
                <a:gd name="T32" fmla="*/ 93 w 324"/>
                <a:gd name="T33" fmla="*/ 1106 h 1397"/>
                <a:gd name="T34" fmla="*/ 67 w 324"/>
                <a:gd name="T35" fmla="*/ 1120 h 1397"/>
                <a:gd name="T36" fmla="*/ 44 w 324"/>
                <a:gd name="T37" fmla="*/ 1138 h 1397"/>
                <a:gd name="T38" fmla="*/ 26 w 324"/>
                <a:gd name="T39" fmla="*/ 1161 h 1397"/>
                <a:gd name="T40" fmla="*/ 12 w 324"/>
                <a:gd name="T41" fmla="*/ 1187 h 1397"/>
                <a:gd name="T42" fmla="*/ 4 w 324"/>
                <a:gd name="T43" fmla="*/ 1215 h 1397"/>
                <a:gd name="T44" fmla="*/ 0 w 324"/>
                <a:gd name="T45" fmla="*/ 1246 h 1397"/>
                <a:gd name="T46" fmla="*/ 1 w 324"/>
                <a:gd name="T47" fmla="*/ 1261 h 1397"/>
                <a:gd name="T48" fmla="*/ 7 w 324"/>
                <a:gd name="T49" fmla="*/ 1291 h 1397"/>
                <a:gd name="T50" fmla="*/ 18 w 324"/>
                <a:gd name="T51" fmla="*/ 1318 h 1397"/>
                <a:gd name="T52" fmla="*/ 34 w 324"/>
                <a:gd name="T53" fmla="*/ 1341 h 1397"/>
                <a:gd name="T54" fmla="*/ 56 w 324"/>
                <a:gd name="T55" fmla="*/ 1362 h 1397"/>
                <a:gd name="T56" fmla="*/ 79 w 324"/>
                <a:gd name="T57" fmla="*/ 1378 h 1397"/>
                <a:gd name="T58" fmla="*/ 106 w 324"/>
                <a:gd name="T59" fmla="*/ 1391 h 1397"/>
                <a:gd name="T60" fmla="*/ 136 w 324"/>
                <a:gd name="T61" fmla="*/ 1396 h 1397"/>
                <a:gd name="T62" fmla="*/ 152 w 324"/>
                <a:gd name="T63" fmla="*/ 1397 h 1397"/>
                <a:gd name="T64" fmla="*/ 183 w 324"/>
                <a:gd name="T65" fmla="*/ 1395 h 1397"/>
                <a:gd name="T66" fmla="*/ 210 w 324"/>
                <a:gd name="T67" fmla="*/ 1385 h 1397"/>
                <a:gd name="T68" fmla="*/ 236 w 324"/>
                <a:gd name="T69" fmla="*/ 1371 h 1397"/>
                <a:gd name="T70" fmla="*/ 258 w 324"/>
                <a:gd name="T71" fmla="*/ 1352 h 1397"/>
                <a:gd name="T72" fmla="*/ 277 w 324"/>
                <a:gd name="T73" fmla="*/ 1330 h 1397"/>
                <a:gd name="T74" fmla="*/ 292 w 324"/>
                <a:gd name="T75" fmla="*/ 1304 h 1397"/>
                <a:gd name="T76" fmla="*/ 301 w 324"/>
                <a:gd name="T77" fmla="*/ 1276 h 1397"/>
                <a:gd name="T78" fmla="*/ 303 w 324"/>
                <a:gd name="T79" fmla="*/ 1246 h 1397"/>
                <a:gd name="T80" fmla="*/ 303 w 324"/>
                <a:gd name="T81" fmla="*/ 1234 h 1397"/>
                <a:gd name="T82" fmla="*/ 299 w 324"/>
                <a:gd name="T83" fmla="*/ 1213 h 1397"/>
                <a:gd name="T84" fmla="*/ 293 w 324"/>
                <a:gd name="T85" fmla="*/ 1192 h 1397"/>
                <a:gd name="T86" fmla="*/ 284 w 324"/>
                <a:gd name="T87" fmla="*/ 1172 h 1397"/>
                <a:gd name="T88" fmla="*/ 272 w 324"/>
                <a:gd name="T89" fmla="*/ 1154 h 1397"/>
                <a:gd name="T90" fmla="*/ 251 w 324"/>
                <a:gd name="T91" fmla="*/ 1131 h 1397"/>
                <a:gd name="T92" fmla="*/ 234 w 324"/>
                <a:gd name="T93" fmla="*/ 1119 h 1397"/>
                <a:gd name="T94" fmla="*/ 215 w 324"/>
                <a:gd name="T95" fmla="*/ 1107 h 1397"/>
                <a:gd name="T96" fmla="*/ 234 w 324"/>
                <a:gd name="T97" fmla="*/ 1039 h 1397"/>
                <a:gd name="T98" fmla="*/ 263 w 324"/>
                <a:gd name="T99" fmla="*/ 910 h 1397"/>
                <a:gd name="T100" fmla="*/ 297 w 324"/>
                <a:gd name="T101" fmla="*/ 738 h 1397"/>
                <a:gd name="T102" fmla="*/ 310 w 324"/>
                <a:gd name="T103" fmla="*/ 641 h 1397"/>
                <a:gd name="T104" fmla="*/ 320 w 324"/>
                <a:gd name="T105" fmla="*/ 541 h 1397"/>
                <a:gd name="T106" fmla="*/ 323 w 324"/>
                <a:gd name="T107" fmla="*/ 494 h 1397"/>
                <a:gd name="T108" fmla="*/ 322 w 324"/>
                <a:gd name="T109" fmla="*/ 399 h 1397"/>
                <a:gd name="T110" fmla="*/ 314 w 324"/>
                <a:gd name="T111" fmla="*/ 307 h 1397"/>
                <a:gd name="T112" fmla="*/ 302 w 324"/>
                <a:gd name="T113" fmla="*/ 222 h 1397"/>
                <a:gd name="T114" fmla="*/ 279 w 324"/>
                <a:gd name="T115" fmla="*/ 114 h 1397"/>
                <a:gd name="T116" fmla="*/ 256 w 324"/>
                <a:gd name="T117" fmla="*/ 25 h 1397"/>
                <a:gd name="T118" fmla="*/ 251 w 324"/>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1397">
                  <a:moveTo>
                    <a:pt x="251" y="13"/>
                  </a:moveTo>
                  <a:lnTo>
                    <a:pt x="179" y="0"/>
                  </a:lnTo>
                  <a:lnTo>
                    <a:pt x="179" y="0"/>
                  </a:lnTo>
                  <a:lnTo>
                    <a:pt x="184" y="10"/>
                  </a:lnTo>
                  <a:lnTo>
                    <a:pt x="195" y="41"/>
                  </a:lnTo>
                  <a:lnTo>
                    <a:pt x="211" y="89"/>
                  </a:lnTo>
                  <a:lnTo>
                    <a:pt x="220" y="119"/>
                  </a:lnTo>
                  <a:lnTo>
                    <a:pt x="229" y="152"/>
                  </a:lnTo>
                  <a:lnTo>
                    <a:pt x="237" y="189"/>
                  </a:lnTo>
                  <a:lnTo>
                    <a:pt x="245" y="229"/>
                  </a:lnTo>
                  <a:lnTo>
                    <a:pt x="252" y="271"/>
                  </a:lnTo>
                  <a:lnTo>
                    <a:pt x="258" y="316"/>
                  </a:lnTo>
                  <a:lnTo>
                    <a:pt x="262" y="363"/>
                  </a:lnTo>
                  <a:lnTo>
                    <a:pt x="265" y="412"/>
                  </a:lnTo>
                  <a:lnTo>
                    <a:pt x="266" y="462"/>
                  </a:lnTo>
                  <a:lnTo>
                    <a:pt x="263" y="514"/>
                  </a:lnTo>
                  <a:lnTo>
                    <a:pt x="263" y="514"/>
                  </a:lnTo>
                  <a:lnTo>
                    <a:pt x="260" y="562"/>
                  </a:lnTo>
                  <a:lnTo>
                    <a:pt x="255" y="611"/>
                  </a:lnTo>
                  <a:lnTo>
                    <a:pt x="249" y="660"/>
                  </a:lnTo>
                  <a:lnTo>
                    <a:pt x="241" y="707"/>
                  </a:lnTo>
                  <a:lnTo>
                    <a:pt x="232" y="754"/>
                  </a:lnTo>
                  <a:lnTo>
                    <a:pt x="225" y="799"/>
                  </a:lnTo>
                  <a:lnTo>
                    <a:pt x="206" y="885"/>
                  </a:lnTo>
                  <a:lnTo>
                    <a:pt x="189" y="960"/>
                  </a:lnTo>
                  <a:lnTo>
                    <a:pt x="173" y="1022"/>
                  </a:lnTo>
                  <a:lnTo>
                    <a:pt x="153" y="1094"/>
                  </a:lnTo>
                  <a:lnTo>
                    <a:pt x="153" y="1094"/>
                  </a:lnTo>
                  <a:lnTo>
                    <a:pt x="152" y="1094"/>
                  </a:lnTo>
                  <a:lnTo>
                    <a:pt x="152" y="1094"/>
                  </a:lnTo>
                  <a:lnTo>
                    <a:pt x="136" y="1095"/>
                  </a:lnTo>
                  <a:lnTo>
                    <a:pt x="121" y="1098"/>
                  </a:lnTo>
                  <a:lnTo>
                    <a:pt x="106" y="1101"/>
                  </a:lnTo>
                  <a:lnTo>
                    <a:pt x="93" y="1106"/>
                  </a:lnTo>
                  <a:lnTo>
                    <a:pt x="79" y="1112"/>
                  </a:lnTo>
                  <a:lnTo>
                    <a:pt x="67" y="1120"/>
                  </a:lnTo>
                  <a:lnTo>
                    <a:pt x="56" y="1129"/>
                  </a:lnTo>
                  <a:lnTo>
                    <a:pt x="44" y="1138"/>
                  </a:lnTo>
                  <a:lnTo>
                    <a:pt x="34" y="1150"/>
                  </a:lnTo>
                  <a:lnTo>
                    <a:pt x="26" y="1161"/>
                  </a:lnTo>
                  <a:lnTo>
                    <a:pt x="18" y="1173"/>
                  </a:lnTo>
                  <a:lnTo>
                    <a:pt x="12" y="1187"/>
                  </a:lnTo>
                  <a:lnTo>
                    <a:pt x="7" y="1200"/>
                  </a:lnTo>
                  <a:lnTo>
                    <a:pt x="4" y="1215"/>
                  </a:lnTo>
                  <a:lnTo>
                    <a:pt x="1" y="1230"/>
                  </a:lnTo>
                  <a:lnTo>
                    <a:pt x="0" y="1246"/>
                  </a:lnTo>
                  <a:lnTo>
                    <a:pt x="0" y="1246"/>
                  </a:lnTo>
                  <a:lnTo>
                    <a:pt x="1" y="1261"/>
                  </a:lnTo>
                  <a:lnTo>
                    <a:pt x="4" y="1276"/>
                  </a:lnTo>
                  <a:lnTo>
                    <a:pt x="7" y="1291"/>
                  </a:lnTo>
                  <a:lnTo>
                    <a:pt x="12" y="1304"/>
                  </a:lnTo>
                  <a:lnTo>
                    <a:pt x="18" y="1318"/>
                  </a:lnTo>
                  <a:lnTo>
                    <a:pt x="26" y="1330"/>
                  </a:lnTo>
                  <a:lnTo>
                    <a:pt x="34" y="1341"/>
                  </a:lnTo>
                  <a:lnTo>
                    <a:pt x="44" y="1352"/>
                  </a:lnTo>
                  <a:lnTo>
                    <a:pt x="56" y="1362"/>
                  </a:lnTo>
                  <a:lnTo>
                    <a:pt x="67" y="1371"/>
                  </a:lnTo>
                  <a:lnTo>
                    <a:pt x="79" y="1378"/>
                  </a:lnTo>
                  <a:lnTo>
                    <a:pt x="93" y="1385"/>
                  </a:lnTo>
                  <a:lnTo>
                    <a:pt x="106" y="1391"/>
                  </a:lnTo>
                  <a:lnTo>
                    <a:pt x="121" y="1395"/>
                  </a:lnTo>
                  <a:lnTo>
                    <a:pt x="136" y="1396"/>
                  </a:lnTo>
                  <a:lnTo>
                    <a:pt x="152" y="1397"/>
                  </a:lnTo>
                  <a:lnTo>
                    <a:pt x="152" y="1397"/>
                  </a:lnTo>
                  <a:lnTo>
                    <a:pt x="167" y="1396"/>
                  </a:lnTo>
                  <a:lnTo>
                    <a:pt x="183" y="1395"/>
                  </a:lnTo>
                  <a:lnTo>
                    <a:pt x="197" y="1391"/>
                  </a:lnTo>
                  <a:lnTo>
                    <a:pt x="210" y="1385"/>
                  </a:lnTo>
                  <a:lnTo>
                    <a:pt x="224" y="1378"/>
                  </a:lnTo>
                  <a:lnTo>
                    <a:pt x="236" y="1371"/>
                  </a:lnTo>
                  <a:lnTo>
                    <a:pt x="249" y="1362"/>
                  </a:lnTo>
                  <a:lnTo>
                    <a:pt x="258" y="1352"/>
                  </a:lnTo>
                  <a:lnTo>
                    <a:pt x="268" y="1341"/>
                  </a:lnTo>
                  <a:lnTo>
                    <a:pt x="277" y="1330"/>
                  </a:lnTo>
                  <a:lnTo>
                    <a:pt x="284" y="1318"/>
                  </a:lnTo>
                  <a:lnTo>
                    <a:pt x="292" y="1304"/>
                  </a:lnTo>
                  <a:lnTo>
                    <a:pt x="297" y="1291"/>
                  </a:lnTo>
                  <a:lnTo>
                    <a:pt x="301" y="1276"/>
                  </a:lnTo>
                  <a:lnTo>
                    <a:pt x="303" y="1261"/>
                  </a:lnTo>
                  <a:lnTo>
                    <a:pt x="303" y="1246"/>
                  </a:lnTo>
                  <a:lnTo>
                    <a:pt x="303" y="1246"/>
                  </a:lnTo>
                  <a:lnTo>
                    <a:pt x="303" y="1234"/>
                  </a:lnTo>
                  <a:lnTo>
                    <a:pt x="302" y="1223"/>
                  </a:lnTo>
                  <a:lnTo>
                    <a:pt x="299" y="1213"/>
                  </a:lnTo>
                  <a:lnTo>
                    <a:pt x="297" y="1201"/>
                  </a:lnTo>
                  <a:lnTo>
                    <a:pt x="293" y="1192"/>
                  </a:lnTo>
                  <a:lnTo>
                    <a:pt x="289" y="1182"/>
                  </a:lnTo>
                  <a:lnTo>
                    <a:pt x="284" y="1172"/>
                  </a:lnTo>
                  <a:lnTo>
                    <a:pt x="278" y="1163"/>
                  </a:lnTo>
                  <a:lnTo>
                    <a:pt x="272" y="1154"/>
                  </a:lnTo>
                  <a:lnTo>
                    <a:pt x="266" y="1146"/>
                  </a:lnTo>
                  <a:lnTo>
                    <a:pt x="251" y="1131"/>
                  </a:lnTo>
                  <a:lnTo>
                    <a:pt x="242" y="1125"/>
                  </a:lnTo>
                  <a:lnTo>
                    <a:pt x="234" y="1119"/>
                  </a:lnTo>
                  <a:lnTo>
                    <a:pt x="225" y="1112"/>
                  </a:lnTo>
                  <a:lnTo>
                    <a:pt x="215" y="1107"/>
                  </a:lnTo>
                  <a:lnTo>
                    <a:pt x="215" y="1107"/>
                  </a:lnTo>
                  <a:lnTo>
                    <a:pt x="234" y="1039"/>
                  </a:lnTo>
                  <a:lnTo>
                    <a:pt x="249" y="981"/>
                  </a:lnTo>
                  <a:lnTo>
                    <a:pt x="263" y="910"/>
                  </a:lnTo>
                  <a:lnTo>
                    <a:pt x="281" y="828"/>
                  </a:lnTo>
                  <a:lnTo>
                    <a:pt x="297" y="738"/>
                  </a:lnTo>
                  <a:lnTo>
                    <a:pt x="303" y="689"/>
                  </a:lnTo>
                  <a:lnTo>
                    <a:pt x="310" y="641"/>
                  </a:lnTo>
                  <a:lnTo>
                    <a:pt x="315" y="590"/>
                  </a:lnTo>
                  <a:lnTo>
                    <a:pt x="320" y="541"/>
                  </a:lnTo>
                  <a:lnTo>
                    <a:pt x="320" y="541"/>
                  </a:lnTo>
                  <a:lnTo>
                    <a:pt x="323" y="494"/>
                  </a:lnTo>
                  <a:lnTo>
                    <a:pt x="324" y="446"/>
                  </a:lnTo>
                  <a:lnTo>
                    <a:pt x="322" y="399"/>
                  </a:lnTo>
                  <a:lnTo>
                    <a:pt x="319" y="353"/>
                  </a:lnTo>
                  <a:lnTo>
                    <a:pt x="314" y="307"/>
                  </a:lnTo>
                  <a:lnTo>
                    <a:pt x="308" y="264"/>
                  </a:lnTo>
                  <a:lnTo>
                    <a:pt x="302" y="222"/>
                  </a:lnTo>
                  <a:lnTo>
                    <a:pt x="294" y="183"/>
                  </a:lnTo>
                  <a:lnTo>
                    <a:pt x="279" y="114"/>
                  </a:lnTo>
                  <a:lnTo>
                    <a:pt x="266" y="60"/>
                  </a:lnTo>
                  <a:lnTo>
                    <a:pt x="256" y="25"/>
                  </a:lnTo>
                  <a:lnTo>
                    <a:pt x="251" y="13"/>
                  </a:lnTo>
                  <a:lnTo>
                    <a:pt x="251" y="13"/>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81" name="Freeform 71"/>
            <p:cNvSpPr/>
            <p:nvPr/>
          </p:nvSpPr>
          <p:spPr bwMode="auto">
            <a:xfrm>
              <a:off x="7172325" y="5788025"/>
              <a:ext cx="65088" cy="65088"/>
            </a:xfrm>
            <a:custGeom>
              <a:avLst/>
              <a:gdLst>
                <a:gd name="T0" fmla="*/ 123 w 123"/>
                <a:gd name="T1" fmla="*/ 62 h 123"/>
                <a:gd name="T2" fmla="*/ 123 w 123"/>
                <a:gd name="T3" fmla="*/ 62 h 123"/>
                <a:gd name="T4" fmla="*/ 121 w 123"/>
                <a:gd name="T5" fmla="*/ 74 h 123"/>
                <a:gd name="T6" fmla="*/ 118 w 123"/>
                <a:gd name="T7" fmla="*/ 85 h 123"/>
                <a:gd name="T8" fmla="*/ 113 w 123"/>
                <a:gd name="T9" fmla="*/ 95 h 123"/>
                <a:gd name="T10" fmla="*/ 105 w 123"/>
                <a:gd name="T11" fmla="*/ 105 h 123"/>
                <a:gd name="T12" fmla="*/ 95 w 123"/>
                <a:gd name="T13" fmla="*/ 113 h 123"/>
                <a:gd name="T14" fmla="*/ 86 w 123"/>
                <a:gd name="T15" fmla="*/ 118 h 123"/>
                <a:gd name="T16" fmla="*/ 74 w 123"/>
                <a:gd name="T17" fmla="*/ 121 h 123"/>
                <a:gd name="T18" fmla="*/ 62 w 123"/>
                <a:gd name="T19" fmla="*/ 123 h 123"/>
                <a:gd name="T20" fmla="*/ 62 w 123"/>
                <a:gd name="T21" fmla="*/ 123 h 123"/>
                <a:gd name="T22" fmla="*/ 50 w 123"/>
                <a:gd name="T23" fmla="*/ 121 h 123"/>
                <a:gd name="T24" fmla="*/ 39 w 123"/>
                <a:gd name="T25" fmla="*/ 118 h 123"/>
                <a:gd name="T26" fmla="*/ 27 w 123"/>
                <a:gd name="T27" fmla="*/ 113 h 123"/>
                <a:gd name="T28" fmla="*/ 19 w 123"/>
                <a:gd name="T29" fmla="*/ 105 h 123"/>
                <a:gd name="T30" fmla="*/ 11 w 123"/>
                <a:gd name="T31" fmla="*/ 95 h 123"/>
                <a:gd name="T32" fmla="*/ 5 w 123"/>
                <a:gd name="T33" fmla="*/ 85 h 123"/>
                <a:gd name="T34" fmla="*/ 1 w 123"/>
                <a:gd name="T35" fmla="*/ 74 h 123"/>
                <a:gd name="T36" fmla="*/ 0 w 123"/>
                <a:gd name="T37" fmla="*/ 62 h 123"/>
                <a:gd name="T38" fmla="*/ 0 w 123"/>
                <a:gd name="T39" fmla="*/ 62 h 123"/>
                <a:gd name="T40" fmla="*/ 1 w 123"/>
                <a:gd name="T41" fmla="*/ 50 h 123"/>
                <a:gd name="T42" fmla="*/ 5 w 123"/>
                <a:gd name="T43" fmla="*/ 38 h 123"/>
                <a:gd name="T44" fmla="*/ 11 w 123"/>
                <a:gd name="T45" fmla="*/ 27 h 123"/>
                <a:gd name="T46" fmla="*/ 19 w 123"/>
                <a:gd name="T47" fmla="*/ 19 h 123"/>
                <a:gd name="T48" fmla="*/ 27 w 123"/>
                <a:gd name="T49" fmla="*/ 11 h 123"/>
                <a:gd name="T50" fmla="*/ 39 w 123"/>
                <a:gd name="T51" fmla="*/ 5 h 123"/>
                <a:gd name="T52" fmla="*/ 50 w 123"/>
                <a:gd name="T53" fmla="*/ 1 h 123"/>
                <a:gd name="T54" fmla="*/ 62 w 123"/>
                <a:gd name="T55" fmla="*/ 0 h 123"/>
                <a:gd name="T56" fmla="*/ 62 w 123"/>
                <a:gd name="T57" fmla="*/ 0 h 123"/>
                <a:gd name="T58" fmla="*/ 74 w 123"/>
                <a:gd name="T59" fmla="*/ 1 h 123"/>
                <a:gd name="T60" fmla="*/ 86 w 123"/>
                <a:gd name="T61" fmla="*/ 5 h 123"/>
                <a:gd name="T62" fmla="*/ 95 w 123"/>
                <a:gd name="T63" fmla="*/ 11 h 123"/>
                <a:gd name="T64" fmla="*/ 105 w 123"/>
                <a:gd name="T65" fmla="*/ 19 h 123"/>
                <a:gd name="T66" fmla="*/ 113 w 123"/>
                <a:gd name="T67" fmla="*/ 27 h 123"/>
                <a:gd name="T68" fmla="*/ 118 w 123"/>
                <a:gd name="T69" fmla="*/ 38 h 123"/>
                <a:gd name="T70" fmla="*/ 121 w 123"/>
                <a:gd name="T71" fmla="*/ 50 h 123"/>
                <a:gd name="T72" fmla="*/ 123 w 123"/>
                <a:gd name="T73" fmla="*/ 62 h 123"/>
                <a:gd name="T74" fmla="*/ 123 w 123"/>
                <a:gd name="T75" fmla="*/ 6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2"/>
                  </a:moveTo>
                  <a:lnTo>
                    <a:pt x="123" y="62"/>
                  </a:lnTo>
                  <a:lnTo>
                    <a:pt x="121" y="74"/>
                  </a:lnTo>
                  <a:lnTo>
                    <a:pt x="118" y="85"/>
                  </a:lnTo>
                  <a:lnTo>
                    <a:pt x="113" y="95"/>
                  </a:lnTo>
                  <a:lnTo>
                    <a:pt x="105" y="105"/>
                  </a:lnTo>
                  <a:lnTo>
                    <a:pt x="95" y="113"/>
                  </a:lnTo>
                  <a:lnTo>
                    <a:pt x="86" y="118"/>
                  </a:lnTo>
                  <a:lnTo>
                    <a:pt x="74" y="121"/>
                  </a:lnTo>
                  <a:lnTo>
                    <a:pt x="62" y="123"/>
                  </a:lnTo>
                  <a:lnTo>
                    <a:pt x="62" y="123"/>
                  </a:lnTo>
                  <a:lnTo>
                    <a:pt x="50" y="121"/>
                  </a:lnTo>
                  <a:lnTo>
                    <a:pt x="39" y="118"/>
                  </a:lnTo>
                  <a:lnTo>
                    <a:pt x="27" y="113"/>
                  </a:lnTo>
                  <a:lnTo>
                    <a:pt x="19" y="105"/>
                  </a:lnTo>
                  <a:lnTo>
                    <a:pt x="11" y="95"/>
                  </a:lnTo>
                  <a:lnTo>
                    <a:pt x="5" y="85"/>
                  </a:lnTo>
                  <a:lnTo>
                    <a:pt x="1" y="74"/>
                  </a:lnTo>
                  <a:lnTo>
                    <a:pt x="0" y="62"/>
                  </a:lnTo>
                  <a:lnTo>
                    <a:pt x="0" y="62"/>
                  </a:lnTo>
                  <a:lnTo>
                    <a:pt x="1" y="50"/>
                  </a:lnTo>
                  <a:lnTo>
                    <a:pt x="5" y="38"/>
                  </a:lnTo>
                  <a:lnTo>
                    <a:pt x="11" y="27"/>
                  </a:lnTo>
                  <a:lnTo>
                    <a:pt x="19" y="19"/>
                  </a:lnTo>
                  <a:lnTo>
                    <a:pt x="27" y="11"/>
                  </a:lnTo>
                  <a:lnTo>
                    <a:pt x="39" y="5"/>
                  </a:lnTo>
                  <a:lnTo>
                    <a:pt x="50" y="1"/>
                  </a:lnTo>
                  <a:lnTo>
                    <a:pt x="62" y="0"/>
                  </a:lnTo>
                  <a:lnTo>
                    <a:pt x="62" y="0"/>
                  </a:lnTo>
                  <a:lnTo>
                    <a:pt x="74" y="1"/>
                  </a:lnTo>
                  <a:lnTo>
                    <a:pt x="86" y="5"/>
                  </a:lnTo>
                  <a:lnTo>
                    <a:pt x="95" y="11"/>
                  </a:lnTo>
                  <a:lnTo>
                    <a:pt x="105" y="19"/>
                  </a:lnTo>
                  <a:lnTo>
                    <a:pt x="113" y="27"/>
                  </a:lnTo>
                  <a:lnTo>
                    <a:pt x="118" y="38"/>
                  </a:lnTo>
                  <a:lnTo>
                    <a:pt x="121" y="50"/>
                  </a:lnTo>
                  <a:lnTo>
                    <a:pt x="123" y="62"/>
                  </a:lnTo>
                  <a:lnTo>
                    <a:pt x="123" y="62"/>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82" name="Freeform 72"/>
            <p:cNvSpPr/>
            <p:nvPr/>
          </p:nvSpPr>
          <p:spPr bwMode="auto">
            <a:xfrm>
              <a:off x="6777038" y="5367338"/>
              <a:ext cx="295275" cy="130175"/>
            </a:xfrm>
            <a:custGeom>
              <a:avLst/>
              <a:gdLst>
                <a:gd name="T0" fmla="*/ 0 w 558"/>
                <a:gd name="T1" fmla="*/ 0 h 245"/>
                <a:gd name="T2" fmla="*/ 558 w 558"/>
                <a:gd name="T3" fmla="*/ 0 h 245"/>
                <a:gd name="T4" fmla="*/ 558 w 558"/>
                <a:gd name="T5" fmla="*/ 0 h 245"/>
                <a:gd name="T6" fmla="*/ 526 w 558"/>
                <a:gd name="T7" fmla="*/ 35 h 245"/>
                <a:gd name="T8" fmla="*/ 491 w 558"/>
                <a:gd name="T9" fmla="*/ 69 h 245"/>
                <a:gd name="T10" fmla="*/ 450 w 558"/>
                <a:gd name="T11" fmla="*/ 111 h 245"/>
                <a:gd name="T12" fmla="*/ 404 w 558"/>
                <a:gd name="T13" fmla="*/ 155 h 245"/>
                <a:gd name="T14" fmla="*/ 382 w 558"/>
                <a:gd name="T15" fmla="*/ 176 h 245"/>
                <a:gd name="T16" fmla="*/ 360 w 558"/>
                <a:gd name="T17" fmla="*/ 194 h 245"/>
                <a:gd name="T18" fmla="*/ 338 w 558"/>
                <a:gd name="T19" fmla="*/ 212 h 245"/>
                <a:gd name="T20" fmla="*/ 318 w 558"/>
                <a:gd name="T21" fmla="*/ 226 h 245"/>
                <a:gd name="T22" fmla="*/ 299 w 558"/>
                <a:gd name="T23" fmla="*/ 238 h 245"/>
                <a:gd name="T24" fmla="*/ 283 w 558"/>
                <a:gd name="T25" fmla="*/ 245 h 245"/>
                <a:gd name="T26" fmla="*/ 283 w 558"/>
                <a:gd name="T27" fmla="*/ 245 h 245"/>
                <a:gd name="T28" fmla="*/ 255 w 558"/>
                <a:gd name="T29" fmla="*/ 228 h 245"/>
                <a:gd name="T30" fmla="*/ 224 w 558"/>
                <a:gd name="T31" fmla="*/ 207 h 245"/>
                <a:gd name="T32" fmla="*/ 184 w 558"/>
                <a:gd name="T33" fmla="*/ 179 h 245"/>
                <a:gd name="T34" fmla="*/ 163 w 558"/>
                <a:gd name="T35" fmla="*/ 162 h 245"/>
                <a:gd name="T36" fmla="*/ 140 w 558"/>
                <a:gd name="T37" fmla="*/ 144 h 245"/>
                <a:gd name="T38" fmla="*/ 116 w 558"/>
                <a:gd name="T39" fmla="*/ 124 h 245"/>
                <a:gd name="T40" fmla="*/ 93 w 558"/>
                <a:gd name="T41" fmla="*/ 102 h 245"/>
                <a:gd name="T42" fmla="*/ 69 w 558"/>
                <a:gd name="T43" fmla="*/ 79 h 245"/>
                <a:gd name="T44" fmla="*/ 46 w 558"/>
                <a:gd name="T45" fmla="*/ 53 h 245"/>
                <a:gd name="T46" fmla="*/ 22 w 558"/>
                <a:gd name="T47" fmla="*/ 27 h 245"/>
                <a:gd name="T48" fmla="*/ 0 w 558"/>
                <a:gd name="T49" fmla="*/ 0 h 245"/>
                <a:gd name="T50" fmla="*/ 0 w 558"/>
                <a:gd name="T5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245">
                  <a:moveTo>
                    <a:pt x="0" y="0"/>
                  </a:moveTo>
                  <a:lnTo>
                    <a:pt x="558" y="0"/>
                  </a:lnTo>
                  <a:lnTo>
                    <a:pt x="558" y="0"/>
                  </a:lnTo>
                  <a:lnTo>
                    <a:pt x="526" y="35"/>
                  </a:lnTo>
                  <a:lnTo>
                    <a:pt x="491" y="69"/>
                  </a:lnTo>
                  <a:lnTo>
                    <a:pt x="450" y="111"/>
                  </a:lnTo>
                  <a:lnTo>
                    <a:pt x="404" y="155"/>
                  </a:lnTo>
                  <a:lnTo>
                    <a:pt x="382" y="176"/>
                  </a:lnTo>
                  <a:lnTo>
                    <a:pt x="360" y="194"/>
                  </a:lnTo>
                  <a:lnTo>
                    <a:pt x="338" y="212"/>
                  </a:lnTo>
                  <a:lnTo>
                    <a:pt x="318" y="226"/>
                  </a:lnTo>
                  <a:lnTo>
                    <a:pt x="299" y="238"/>
                  </a:lnTo>
                  <a:lnTo>
                    <a:pt x="283" y="245"/>
                  </a:lnTo>
                  <a:lnTo>
                    <a:pt x="283" y="245"/>
                  </a:lnTo>
                  <a:lnTo>
                    <a:pt x="255" y="228"/>
                  </a:lnTo>
                  <a:lnTo>
                    <a:pt x="224" y="207"/>
                  </a:lnTo>
                  <a:lnTo>
                    <a:pt x="184" y="179"/>
                  </a:lnTo>
                  <a:lnTo>
                    <a:pt x="163" y="162"/>
                  </a:lnTo>
                  <a:lnTo>
                    <a:pt x="140" y="144"/>
                  </a:lnTo>
                  <a:lnTo>
                    <a:pt x="116" y="124"/>
                  </a:lnTo>
                  <a:lnTo>
                    <a:pt x="93" y="102"/>
                  </a:lnTo>
                  <a:lnTo>
                    <a:pt x="69" y="79"/>
                  </a:lnTo>
                  <a:lnTo>
                    <a:pt x="46" y="53"/>
                  </a:lnTo>
                  <a:lnTo>
                    <a:pt x="22" y="2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sp>
          <p:nvSpPr>
            <p:cNvPr id="83" name="Freeform 73"/>
            <p:cNvSpPr/>
            <p:nvPr/>
          </p:nvSpPr>
          <p:spPr bwMode="auto">
            <a:xfrm>
              <a:off x="6503988" y="3973513"/>
              <a:ext cx="920750" cy="577850"/>
            </a:xfrm>
            <a:custGeom>
              <a:avLst/>
              <a:gdLst>
                <a:gd name="T0" fmla="*/ 1740 w 1740"/>
                <a:gd name="T1" fmla="*/ 256 h 1094"/>
                <a:gd name="T2" fmla="*/ 1659 w 1740"/>
                <a:gd name="T3" fmla="*/ 247 h 1094"/>
                <a:gd name="T4" fmla="*/ 1527 w 1740"/>
                <a:gd name="T5" fmla="*/ 217 h 1094"/>
                <a:gd name="T6" fmla="*/ 1620 w 1740"/>
                <a:gd name="T7" fmla="*/ 110 h 1094"/>
                <a:gd name="T8" fmla="*/ 1392 w 1740"/>
                <a:gd name="T9" fmla="*/ 81 h 1094"/>
                <a:gd name="T10" fmla="*/ 1060 w 1740"/>
                <a:gd name="T11" fmla="*/ 32 h 1094"/>
                <a:gd name="T12" fmla="*/ 930 w 1740"/>
                <a:gd name="T13" fmla="*/ 11 h 1094"/>
                <a:gd name="T14" fmla="*/ 814 w 1740"/>
                <a:gd name="T15" fmla="*/ 1 h 1094"/>
                <a:gd name="T16" fmla="*/ 711 w 1740"/>
                <a:gd name="T17" fmla="*/ 0 h 1094"/>
                <a:gd name="T18" fmla="*/ 619 w 1740"/>
                <a:gd name="T19" fmla="*/ 7 h 1094"/>
                <a:gd name="T20" fmla="*/ 537 w 1740"/>
                <a:gd name="T21" fmla="*/ 23 h 1094"/>
                <a:gd name="T22" fmla="*/ 465 w 1740"/>
                <a:gd name="T23" fmla="*/ 44 h 1094"/>
                <a:gd name="T24" fmla="*/ 401 w 1740"/>
                <a:gd name="T25" fmla="*/ 71 h 1094"/>
                <a:gd name="T26" fmla="*/ 292 w 1740"/>
                <a:gd name="T27" fmla="*/ 136 h 1094"/>
                <a:gd name="T28" fmla="*/ 230 w 1740"/>
                <a:gd name="T29" fmla="*/ 184 h 1094"/>
                <a:gd name="T30" fmla="*/ 174 w 1740"/>
                <a:gd name="T31" fmla="*/ 240 h 1094"/>
                <a:gd name="T32" fmla="*/ 108 w 1740"/>
                <a:gd name="T33" fmla="*/ 335 h 1094"/>
                <a:gd name="T34" fmla="*/ 61 w 1740"/>
                <a:gd name="T35" fmla="*/ 440 h 1094"/>
                <a:gd name="T36" fmla="*/ 28 w 1740"/>
                <a:gd name="T37" fmla="*/ 550 h 1094"/>
                <a:gd name="T38" fmla="*/ 10 w 1740"/>
                <a:gd name="T39" fmla="*/ 660 h 1094"/>
                <a:gd name="T40" fmla="*/ 1 w 1740"/>
                <a:gd name="T41" fmla="*/ 767 h 1094"/>
                <a:gd name="T42" fmla="*/ 2 w 1740"/>
                <a:gd name="T43" fmla="*/ 922 h 1094"/>
                <a:gd name="T44" fmla="*/ 15 w 1740"/>
                <a:gd name="T45" fmla="*/ 1046 h 1094"/>
                <a:gd name="T46" fmla="*/ 31 w 1740"/>
                <a:gd name="T47" fmla="*/ 1067 h 1094"/>
                <a:gd name="T48" fmla="*/ 62 w 1740"/>
                <a:gd name="T49" fmla="*/ 1059 h 1094"/>
                <a:gd name="T50" fmla="*/ 90 w 1740"/>
                <a:gd name="T51" fmla="*/ 1060 h 1094"/>
                <a:gd name="T52" fmla="*/ 112 w 1740"/>
                <a:gd name="T53" fmla="*/ 1071 h 1094"/>
                <a:gd name="T54" fmla="*/ 116 w 1740"/>
                <a:gd name="T55" fmla="*/ 987 h 1094"/>
                <a:gd name="T56" fmla="*/ 131 w 1740"/>
                <a:gd name="T57" fmla="*/ 875 h 1094"/>
                <a:gd name="T58" fmla="*/ 153 w 1740"/>
                <a:gd name="T59" fmla="*/ 779 h 1094"/>
                <a:gd name="T60" fmla="*/ 181 w 1740"/>
                <a:gd name="T61" fmla="*/ 700 h 1094"/>
                <a:gd name="T62" fmla="*/ 213 w 1740"/>
                <a:gd name="T63" fmla="*/ 634 h 1094"/>
                <a:gd name="T64" fmla="*/ 256 w 1740"/>
                <a:gd name="T65" fmla="*/ 566 h 1094"/>
                <a:gd name="T66" fmla="*/ 314 w 1740"/>
                <a:gd name="T67" fmla="*/ 503 h 1094"/>
                <a:gd name="T68" fmla="*/ 349 w 1740"/>
                <a:gd name="T69" fmla="*/ 477 h 1094"/>
                <a:gd name="T70" fmla="*/ 445 w 1740"/>
                <a:gd name="T71" fmla="*/ 507 h 1094"/>
                <a:gd name="T72" fmla="*/ 585 w 1740"/>
                <a:gd name="T73" fmla="*/ 539 h 1094"/>
                <a:gd name="T74" fmla="*/ 720 w 1740"/>
                <a:gd name="T75" fmla="*/ 555 h 1094"/>
                <a:gd name="T76" fmla="*/ 846 w 1740"/>
                <a:gd name="T77" fmla="*/ 560 h 1094"/>
                <a:gd name="T78" fmla="*/ 963 w 1740"/>
                <a:gd name="T79" fmla="*/ 555 h 1094"/>
                <a:gd name="T80" fmla="*/ 1099 w 1740"/>
                <a:gd name="T81" fmla="*/ 539 h 1094"/>
                <a:gd name="T82" fmla="*/ 1252 w 1740"/>
                <a:gd name="T83" fmla="*/ 507 h 1094"/>
                <a:gd name="T84" fmla="*/ 1334 w 1740"/>
                <a:gd name="T85" fmla="*/ 481 h 1094"/>
                <a:gd name="T86" fmla="*/ 1514 w 1740"/>
                <a:gd name="T87" fmla="*/ 1085 h 1094"/>
                <a:gd name="T88" fmla="*/ 1564 w 1740"/>
                <a:gd name="T89" fmla="*/ 1087 h 1094"/>
                <a:gd name="T90" fmla="*/ 1576 w 1740"/>
                <a:gd name="T91" fmla="*/ 1094 h 1094"/>
                <a:gd name="T92" fmla="*/ 1584 w 1740"/>
                <a:gd name="T93" fmla="*/ 1018 h 1094"/>
                <a:gd name="T94" fmla="*/ 1585 w 1740"/>
                <a:gd name="T95" fmla="*/ 894 h 1094"/>
                <a:gd name="T96" fmla="*/ 1577 w 1740"/>
                <a:gd name="T97" fmla="*/ 765 h 1094"/>
                <a:gd name="T98" fmla="*/ 1559 w 1740"/>
                <a:gd name="T99" fmla="*/ 609 h 1094"/>
                <a:gd name="T100" fmla="*/ 1540 w 1740"/>
                <a:gd name="T101" fmla="*/ 518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0" h="1094">
                  <a:moveTo>
                    <a:pt x="1534" y="494"/>
                  </a:moveTo>
                  <a:lnTo>
                    <a:pt x="1740" y="256"/>
                  </a:lnTo>
                  <a:lnTo>
                    <a:pt x="1740" y="256"/>
                  </a:lnTo>
                  <a:lnTo>
                    <a:pt x="1722" y="254"/>
                  </a:lnTo>
                  <a:lnTo>
                    <a:pt x="1702" y="253"/>
                  </a:lnTo>
                  <a:lnTo>
                    <a:pt x="1659" y="247"/>
                  </a:lnTo>
                  <a:lnTo>
                    <a:pt x="1613" y="237"/>
                  </a:lnTo>
                  <a:lnTo>
                    <a:pt x="1569" y="227"/>
                  </a:lnTo>
                  <a:lnTo>
                    <a:pt x="1527" y="217"/>
                  </a:lnTo>
                  <a:lnTo>
                    <a:pt x="1493" y="207"/>
                  </a:lnTo>
                  <a:lnTo>
                    <a:pt x="1462" y="199"/>
                  </a:lnTo>
                  <a:lnTo>
                    <a:pt x="1620" y="110"/>
                  </a:lnTo>
                  <a:lnTo>
                    <a:pt x="1620" y="110"/>
                  </a:lnTo>
                  <a:lnTo>
                    <a:pt x="1517" y="97"/>
                  </a:lnTo>
                  <a:lnTo>
                    <a:pt x="1392" y="81"/>
                  </a:lnTo>
                  <a:lnTo>
                    <a:pt x="1106" y="40"/>
                  </a:lnTo>
                  <a:lnTo>
                    <a:pt x="1106" y="40"/>
                  </a:lnTo>
                  <a:lnTo>
                    <a:pt x="1060" y="32"/>
                  </a:lnTo>
                  <a:lnTo>
                    <a:pt x="1016" y="23"/>
                  </a:lnTo>
                  <a:lnTo>
                    <a:pt x="972" y="16"/>
                  </a:lnTo>
                  <a:lnTo>
                    <a:pt x="930" y="11"/>
                  </a:lnTo>
                  <a:lnTo>
                    <a:pt x="890" y="6"/>
                  </a:lnTo>
                  <a:lnTo>
                    <a:pt x="851" y="3"/>
                  </a:lnTo>
                  <a:lnTo>
                    <a:pt x="814" y="1"/>
                  </a:lnTo>
                  <a:lnTo>
                    <a:pt x="778" y="0"/>
                  </a:lnTo>
                  <a:lnTo>
                    <a:pt x="744" y="0"/>
                  </a:lnTo>
                  <a:lnTo>
                    <a:pt x="711" y="0"/>
                  </a:lnTo>
                  <a:lnTo>
                    <a:pt x="679" y="2"/>
                  </a:lnTo>
                  <a:lnTo>
                    <a:pt x="648" y="4"/>
                  </a:lnTo>
                  <a:lnTo>
                    <a:pt x="619" y="7"/>
                  </a:lnTo>
                  <a:lnTo>
                    <a:pt x="590" y="12"/>
                  </a:lnTo>
                  <a:lnTo>
                    <a:pt x="563" y="17"/>
                  </a:lnTo>
                  <a:lnTo>
                    <a:pt x="537" y="23"/>
                  </a:lnTo>
                  <a:lnTo>
                    <a:pt x="512" y="29"/>
                  </a:lnTo>
                  <a:lnTo>
                    <a:pt x="487" y="37"/>
                  </a:lnTo>
                  <a:lnTo>
                    <a:pt x="465" y="44"/>
                  </a:lnTo>
                  <a:lnTo>
                    <a:pt x="443" y="53"/>
                  </a:lnTo>
                  <a:lnTo>
                    <a:pt x="421" y="61"/>
                  </a:lnTo>
                  <a:lnTo>
                    <a:pt x="401" y="71"/>
                  </a:lnTo>
                  <a:lnTo>
                    <a:pt x="361" y="91"/>
                  </a:lnTo>
                  <a:lnTo>
                    <a:pt x="325" y="112"/>
                  </a:lnTo>
                  <a:lnTo>
                    <a:pt x="292" y="136"/>
                  </a:lnTo>
                  <a:lnTo>
                    <a:pt x="260" y="159"/>
                  </a:lnTo>
                  <a:lnTo>
                    <a:pt x="230" y="184"/>
                  </a:lnTo>
                  <a:lnTo>
                    <a:pt x="230" y="184"/>
                  </a:lnTo>
                  <a:lnTo>
                    <a:pt x="215" y="197"/>
                  </a:lnTo>
                  <a:lnTo>
                    <a:pt x="202" y="211"/>
                  </a:lnTo>
                  <a:lnTo>
                    <a:pt x="174" y="240"/>
                  </a:lnTo>
                  <a:lnTo>
                    <a:pt x="150" y="269"/>
                  </a:lnTo>
                  <a:lnTo>
                    <a:pt x="127" y="301"/>
                  </a:lnTo>
                  <a:lnTo>
                    <a:pt x="108" y="335"/>
                  </a:lnTo>
                  <a:lnTo>
                    <a:pt x="90" y="368"/>
                  </a:lnTo>
                  <a:lnTo>
                    <a:pt x="74" y="404"/>
                  </a:lnTo>
                  <a:lnTo>
                    <a:pt x="61" y="440"/>
                  </a:lnTo>
                  <a:lnTo>
                    <a:pt x="48" y="476"/>
                  </a:lnTo>
                  <a:lnTo>
                    <a:pt x="37" y="513"/>
                  </a:lnTo>
                  <a:lnTo>
                    <a:pt x="28" y="550"/>
                  </a:lnTo>
                  <a:lnTo>
                    <a:pt x="21" y="587"/>
                  </a:lnTo>
                  <a:lnTo>
                    <a:pt x="15" y="623"/>
                  </a:lnTo>
                  <a:lnTo>
                    <a:pt x="10" y="660"/>
                  </a:lnTo>
                  <a:lnTo>
                    <a:pt x="6" y="696"/>
                  </a:lnTo>
                  <a:lnTo>
                    <a:pt x="2" y="732"/>
                  </a:lnTo>
                  <a:lnTo>
                    <a:pt x="1" y="767"/>
                  </a:lnTo>
                  <a:lnTo>
                    <a:pt x="0" y="801"/>
                  </a:lnTo>
                  <a:lnTo>
                    <a:pt x="0" y="864"/>
                  </a:lnTo>
                  <a:lnTo>
                    <a:pt x="2" y="922"/>
                  </a:lnTo>
                  <a:lnTo>
                    <a:pt x="6" y="973"/>
                  </a:lnTo>
                  <a:lnTo>
                    <a:pt x="11" y="1015"/>
                  </a:lnTo>
                  <a:lnTo>
                    <a:pt x="15" y="1046"/>
                  </a:lnTo>
                  <a:lnTo>
                    <a:pt x="20" y="1073"/>
                  </a:lnTo>
                  <a:lnTo>
                    <a:pt x="20" y="1073"/>
                  </a:lnTo>
                  <a:lnTo>
                    <a:pt x="31" y="1067"/>
                  </a:lnTo>
                  <a:lnTo>
                    <a:pt x="42" y="1064"/>
                  </a:lnTo>
                  <a:lnTo>
                    <a:pt x="52" y="1061"/>
                  </a:lnTo>
                  <a:lnTo>
                    <a:pt x="62" y="1059"/>
                  </a:lnTo>
                  <a:lnTo>
                    <a:pt x="70" y="1059"/>
                  </a:lnTo>
                  <a:lnTo>
                    <a:pt x="78" y="1059"/>
                  </a:lnTo>
                  <a:lnTo>
                    <a:pt x="90" y="1060"/>
                  </a:lnTo>
                  <a:lnTo>
                    <a:pt x="100" y="1064"/>
                  </a:lnTo>
                  <a:lnTo>
                    <a:pt x="106" y="1066"/>
                  </a:lnTo>
                  <a:lnTo>
                    <a:pt x="112" y="1071"/>
                  </a:lnTo>
                  <a:lnTo>
                    <a:pt x="112" y="1071"/>
                  </a:lnTo>
                  <a:lnTo>
                    <a:pt x="114" y="1028"/>
                  </a:lnTo>
                  <a:lnTo>
                    <a:pt x="116" y="987"/>
                  </a:lnTo>
                  <a:lnTo>
                    <a:pt x="120" y="947"/>
                  </a:lnTo>
                  <a:lnTo>
                    <a:pt x="125" y="910"/>
                  </a:lnTo>
                  <a:lnTo>
                    <a:pt x="131" y="875"/>
                  </a:lnTo>
                  <a:lnTo>
                    <a:pt x="137" y="841"/>
                  </a:lnTo>
                  <a:lnTo>
                    <a:pt x="145" y="810"/>
                  </a:lnTo>
                  <a:lnTo>
                    <a:pt x="153" y="779"/>
                  </a:lnTo>
                  <a:lnTo>
                    <a:pt x="162" y="752"/>
                  </a:lnTo>
                  <a:lnTo>
                    <a:pt x="172" y="725"/>
                  </a:lnTo>
                  <a:lnTo>
                    <a:pt x="181" y="700"/>
                  </a:lnTo>
                  <a:lnTo>
                    <a:pt x="192" y="676"/>
                  </a:lnTo>
                  <a:lnTo>
                    <a:pt x="202" y="654"/>
                  </a:lnTo>
                  <a:lnTo>
                    <a:pt x="213" y="634"/>
                  </a:lnTo>
                  <a:lnTo>
                    <a:pt x="224" y="614"/>
                  </a:lnTo>
                  <a:lnTo>
                    <a:pt x="234" y="597"/>
                  </a:lnTo>
                  <a:lnTo>
                    <a:pt x="256" y="566"/>
                  </a:lnTo>
                  <a:lnTo>
                    <a:pt x="277" y="540"/>
                  </a:lnTo>
                  <a:lnTo>
                    <a:pt x="297" y="519"/>
                  </a:lnTo>
                  <a:lnTo>
                    <a:pt x="314" y="503"/>
                  </a:lnTo>
                  <a:lnTo>
                    <a:pt x="328" y="491"/>
                  </a:lnTo>
                  <a:lnTo>
                    <a:pt x="340" y="483"/>
                  </a:lnTo>
                  <a:lnTo>
                    <a:pt x="349" y="477"/>
                  </a:lnTo>
                  <a:lnTo>
                    <a:pt x="349" y="477"/>
                  </a:lnTo>
                  <a:lnTo>
                    <a:pt x="397" y="493"/>
                  </a:lnTo>
                  <a:lnTo>
                    <a:pt x="445" y="507"/>
                  </a:lnTo>
                  <a:lnTo>
                    <a:pt x="492" y="519"/>
                  </a:lnTo>
                  <a:lnTo>
                    <a:pt x="539" y="530"/>
                  </a:lnTo>
                  <a:lnTo>
                    <a:pt x="585" y="539"/>
                  </a:lnTo>
                  <a:lnTo>
                    <a:pt x="631" y="546"/>
                  </a:lnTo>
                  <a:lnTo>
                    <a:pt x="675" y="551"/>
                  </a:lnTo>
                  <a:lnTo>
                    <a:pt x="720" y="555"/>
                  </a:lnTo>
                  <a:lnTo>
                    <a:pt x="763" y="559"/>
                  </a:lnTo>
                  <a:lnTo>
                    <a:pt x="805" y="560"/>
                  </a:lnTo>
                  <a:lnTo>
                    <a:pt x="846" y="560"/>
                  </a:lnTo>
                  <a:lnTo>
                    <a:pt x="886" y="560"/>
                  </a:lnTo>
                  <a:lnTo>
                    <a:pt x="925" y="558"/>
                  </a:lnTo>
                  <a:lnTo>
                    <a:pt x="963" y="555"/>
                  </a:lnTo>
                  <a:lnTo>
                    <a:pt x="1000" y="553"/>
                  </a:lnTo>
                  <a:lnTo>
                    <a:pt x="1034" y="549"/>
                  </a:lnTo>
                  <a:lnTo>
                    <a:pt x="1099" y="539"/>
                  </a:lnTo>
                  <a:lnTo>
                    <a:pt x="1158" y="528"/>
                  </a:lnTo>
                  <a:lnTo>
                    <a:pt x="1209" y="517"/>
                  </a:lnTo>
                  <a:lnTo>
                    <a:pt x="1252" y="507"/>
                  </a:lnTo>
                  <a:lnTo>
                    <a:pt x="1287" y="497"/>
                  </a:lnTo>
                  <a:lnTo>
                    <a:pt x="1313" y="488"/>
                  </a:lnTo>
                  <a:lnTo>
                    <a:pt x="1334" y="481"/>
                  </a:lnTo>
                  <a:lnTo>
                    <a:pt x="1485" y="1087"/>
                  </a:lnTo>
                  <a:lnTo>
                    <a:pt x="1485" y="1087"/>
                  </a:lnTo>
                  <a:lnTo>
                    <a:pt x="1514" y="1085"/>
                  </a:lnTo>
                  <a:lnTo>
                    <a:pt x="1537" y="1083"/>
                  </a:lnTo>
                  <a:lnTo>
                    <a:pt x="1553" y="1085"/>
                  </a:lnTo>
                  <a:lnTo>
                    <a:pt x="1564" y="1087"/>
                  </a:lnTo>
                  <a:lnTo>
                    <a:pt x="1570" y="1090"/>
                  </a:lnTo>
                  <a:lnTo>
                    <a:pt x="1574" y="1092"/>
                  </a:lnTo>
                  <a:lnTo>
                    <a:pt x="1576" y="1094"/>
                  </a:lnTo>
                  <a:lnTo>
                    <a:pt x="1576" y="1094"/>
                  </a:lnTo>
                  <a:lnTo>
                    <a:pt x="1580" y="1057"/>
                  </a:lnTo>
                  <a:lnTo>
                    <a:pt x="1584" y="1018"/>
                  </a:lnTo>
                  <a:lnTo>
                    <a:pt x="1585" y="978"/>
                  </a:lnTo>
                  <a:lnTo>
                    <a:pt x="1585" y="936"/>
                  </a:lnTo>
                  <a:lnTo>
                    <a:pt x="1585" y="894"/>
                  </a:lnTo>
                  <a:lnTo>
                    <a:pt x="1584" y="851"/>
                  </a:lnTo>
                  <a:lnTo>
                    <a:pt x="1581" y="807"/>
                  </a:lnTo>
                  <a:lnTo>
                    <a:pt x="1577" y="765"/>
                  </a:lnTo>
                  <a:lnTo>
                    <a:pt x="1574" y="725"/>
                  </a:lnTo>
                  <a:lnTo>
                    <a:pt x="1569" y="684"/>
                  </a:lnTo>
                  <a:lnTo>
                    <a:pt x="1559" y="609"/>
                  </a:lnTo>
                  <a:lnTo>
                    <a:pt x="1553" y="576"/>
                  </a:lnTo>
                  <a:lnTo>
                    <a:pt x="1547" y="545"/>
                  </a:lnTo>
                  <a:lnTo>
                    <a:pt x="1540" y="518"/>
                  </a:lnTo>
                  <a:lnTo>
                    <a:pt x="1534" y="494"/>
                  </a:lnTo>
                  <a:lnTo>
                    <a:pt x="1534" y="494"/>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a:endParaRPr>
            </a:p>
          </p:txBody>
        </p:sp>
      </p:grpSp>
      <p:grpSp>
        <p:nvGrpSpPr>
          <p:cNvPr id="6" name="组合 5"/>
          <p:cNvGrpSpPr/>
          <p:nvPr/>
        </p:nvGrpSpPr>
        <p:grpSpPr>
          <a:xfrm>
            <a:off x="2453828" y="1862671"/>
            <a:ext cx="3498674" cy="1430737"/>
            <a:chOff x="2693314" y="1884442"/>
            <a:chExt cx="3498674" cy="1430737"/>
          </a:xfrm>
        </p:grpSpPr>
        <p:sp>
          <p:nvSpPr>
            <p:cNvPr id="4" name="圆角矩形标注 3"/>
            <p:cNvSpPr/>
            <p:nvPr/>
          </p:nvSpPr>
          <p:spPr>
            <a:xfrm>
              <a:off x="2693314" y="1884442"/>
              <a:ext cx="3498674" cy="1430737"/>
            </a:xfrm>
            <a:prstGeom prst="wedgeRoundRectCallout">
              <a:avLst>
                <a:gd name="adj1" fmla="val -56579"/>
                <a:gd name="adj2" fmla="val -18712"/>
                <a:gd name="adj3" fmla="val 16667"/>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请再次输入您的标题</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2415942" y="3932449"/>
            <a:ext cx="3498674" cy="1430737"/>
            <a:chOff x="2693314" y="1884442"/>
            <a:chExt cx="3498674" cy="1430737"/>
          </a:xfrm>
        </p:grpSpPr>
        <p:sp>
          <p:nvSpPr>
            <p:cNvPr id="86" name="圆角矩形标注 85"/>
            <p:cNvSpPr/>
            <p:nvPr/>
          </p:nvSpPr>
          <p:spPr>
            <a:xfrm>
              <a:off x="2693314" y="1884442"/>
              <a:ext cx="3498674" cy="1430737"/>
            </a:xfrm>
            <a:prstGeom prst="wedgeRoundRectCallout">
              <a:avLst>
                <a:gd name="adj1" fmla="val -56579"/>
                <a:gd name="adj2" fmla="val -18712"/>
                <a:gd name="adj3" fmla="val 16667"/>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请再次输入您的标题</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7847178" y="1889670"/>
            <a:ext cx="3498674" cy="1430737"/>
            <a:chOff x="2693314" y="1884442"/>
            <a:chExt cx="3498674" cy="1430737"/>
          </a:xfrm>
        </p:grpSpPr>
        <p:sp>
          <p:nvSpPr>
            <p:cNvPr id="89" name="圆角矩形标注 88"/>
            <p:cNvSpPr/>
            <p:nvPr/>
          </p:nvSpPr>
          <p:spPr>
            <a:xfrm>
              <a:off x="2693314" y="1884442"/>
              <a:ext cx="3498674" cy="1430737"/>
            </a:xfrm>
            <a:prstGeom prst="wedgeRoundRectCallout">
              <a:avLst>
                <a:gd name="adj1" fmla="val -56579"/>
                <a:gd name="adj2" fmla="val -18712"/>
                <a:gd name="adj3" fmla="val 16667"/>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请再次输入您的标题</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7847178" y="3720919"/>
            <a:ext cx="3498674" cy="1430737"/>
            <a:chOff x="2693314" y="1884442"/>
            <a:chExt cx="3498674" cy="1430737"/>
          </a:xfrm>
        </p:grpSpPr>
        <p:sp>
          <p:nvSpPr>
            <p:cNvPr id="92" name="圆角矩形标注 91"/>
            <p:cNvSpPr/>
            <p:nvPr/>
          </p:nvSpPr>
          <p:spPr>
            <a:xfrm>
              <a:off x="2693314" y="1884442"/>
              <a:ext cx="3498674" cy="1430737"/>
            </a:xfrm>
            <a:prstGeom prst="wedgeRoundRectCallout">
              <a:avLst>
                <a:gd name="adj1" fmla="val -56579"/>
                <a:gd name="adj2" fmla="val -18712"/>
                <a:gd name="adj3" fmla="val 16667"/>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请再次输入您的标题</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94" name="文本框 93"/>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animEffect transition="in" filter="fade">
                                      <p:cBhvr>
                                        <p:cTn id="9" dur="500"/>
                                        <p:tgtEl>
                                          <p:spTgt spid="94"/>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par>
                                <p:cTn id="16" presetID="53" presetClass="entr" presetSubtype="16"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53" presetClass="entr" presetSubtype="16"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p:cTn id="23" dur="500" fill="hold"/>
                                        <p:tgtEl>
                                          <p:spTgt spid="73"/>
                                        </p:tgtEl>
                                        <p:attrNameLst>
                                          <p:attrName>ppt_w</p:attrName>
                                        </p:attrNameLst>
                                      </p:cBhvr>
                                      <p:tavLst>
                                        <p:tav tm="0">
                                          <p:val>
                                            <p:fltVal val="0"/>
                                          </p:val>
                                        </p:tav>
                                        <p:tav tm="100000">
                                          <p:val>
                                            <p:strVal val="#ppt_w"/>
                                          </p:val>
                                        </p:tav>
                                      </p:tavLst>
                                    </p:anim>
                                    <p:anim calcmode="lin" valueType="num">
                                      <p:cBhvr>
                                        <p:cTn id="24" dur="500" fill="hold"/>
                                        <p:tgtEl>
                                          <p:spTgt spid="73"/>
                                        </p:tgtEl>
                                        <p:attrNameLst>
                                          <p:attrName>ppt_h</p:attrName>
                                        </p:attrNameLst>
                                      </p:cBhvr>
                                      <p:tavLst>
                                        <p:tav tm="0">
                                          <p:val>
                                            <p:fltVal val="0"/>
                                          </p:val>
                                        </p:tav>
                                        <p:tav tm="100000">
                                          <p:val>
                                            <p:strVal val="#ppt_h"/>
                                          </p:val>
                                        </p:tav>
                                      </p:tavLst>
                                    </p:anim>
                                    <p:animEffect transition="in" filter="fade">
                                      <p:cBhvr>
                                        <p:cTn id="25" dur="500"/>
                                        <p:tgtEl>
                                          <p:spTgt spid="73"/>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par>
                          <p:cTn id="31" fill="hold">
                            <p:stCondLst>
                              <p:cond delay="500"/>
                            </p:stCondLst>
                            <p:childTnLst>
                              <p:par>
                                <p:cTn id="32" presetID="12" presetClass="entr" presetSubtype="8"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p:tgtEl>
                                          <p:spTgt spid="6"/>
                                        </p:tgtEl>
                                        <p:attrNameLst>
                                          <p:attrName>ppt_x</p:attrName>
                                        </p:attrNameLst>
                                      </p:cBhvr>
                                      <p:tavLst>
                                        <p:tav tm="0">
                                          <p:val>
                                            <p:strVal val="#ppt_x-#ppt_w*1.125000"/>
                                          </p:val>
                                        </p:tav>
                                        <p:tav tm="100000">
                                          <p:val>
                                            <p:strVal val="#ppt_x"/>
                                          </p:val>
                                        </p:tav>
                                      </p:tavLst>
                                    </p:anim>
                                    <p:animEffect transition="in" filter="wipe(right)">
                                      <p:cBhvr>
                                        <p:cTn id="35" dur="500"/>
                                        <p:tgtEl>
                                          <p:spTgt spid="6"/>
                                        </p:tgtEl>
                                      </p:cBhvr>
                                    </p:animEffect>
                                  </p:childTnLst>
                                </p:cTn>
                              </p:par>
                              <p:par>
                                <p:cTn id="36" presetID="12" presetClass="entr" presetSubtype="8" fill="hold" nodeType="with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500"/>
                                        <p:tgtEl>
                                          <p:spTgt spid="85"/>
                                        </p:tgtEl>
                                        <p:attrNameLst>
                                          <p:attrName>ppt_x</p:attrName>
                                        </p:attrNameLst>
                                      </p:cBhvr>
                                      <p:tavLst>
                                        <p:tav tm="0">
                                          <p:val>
                                            <p:strVal val="#ppt_x-#ppt_w*1.125000"/>
                                          </p:val>
                                        </p:tav>
                                        <p:tav tm="100000">
                                          <p:val>
                                            <p:strVal val="#ppt_x"/>
                                          </p:val>
                                        </p:tav>
                                      </p:tavLst>
                                    </p:anim>
                                    <p:animEffect transition="in" filter="wipe(right)">
                                      <p:cBhvr>
                                        <p:cTn id="39" dur="500"/>
                                        <p:tgtEl>
                                          <p:spTgt spid="85"/>
                                        </p:tgtEl>
                                      </p:cBhvr>
                                    </p:animEffect>
                                  </p:childTnLst>
                                </p:cTn>
                              </p:par>
                              <p:par>
                                <p:cTn id="40" presetID="12" presetClass="entr" presetSubtype="8"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 calcmode="lin" valueType="num">
                                      <p:cBhvr additive="base">
                                        <p:cTn id="42" dur="500"/>
                                        <p:tgtEl>
                                          <p:spTgt spid="88"/>
                                        </p:tgtEl>
                                        <p:attrNameLst>
                                          <p:attrName>ppt_x</p:attrName>
                                        </p:attrNameLst>
                                      </p:cBhvr>
                                      <p:tavLst>
                                        <p:tav tm="0">
                                          <p:val>
                                            <p:strVal val="#ppt_x-#ppt_w*1.125000"/>
                                          </p:val>
                                        </p:tav>
                                        <p:tav tm="100000">
                                          <p:val>
                                            <p:strVal val="#ppt_x"/>
                                          </p:val>
                                        </p:tav>
                                      </p:tavLst>
                                    </p:anim>
                                    <p:animEffect transition="in" filter="wipe(right)">
                                      <p:cBhvr>
                                        <p:cTn id="43" dur="500"/>
                                        <p:tgtEl>
                                          <p:spTgt spid="88"/>
                                        </p:tgtEl>
                                      </p:cBhvr>
                                    </p:animEffect>
                                  </p:childTnLst>
                                </p:cTn>
                              </p:par>
                              <p:par>
                                <p:cTn id="44" presetID="12" presetClass="entr" presetSubtype="8" fill="hold" nodeType="withEffect">
                                  <p:stCondLst>
                                    <p:cond delay="0"/>
                                  </p:stCondLst>
                                  <p:childTnLst>
                                    <p:set>
                                      <p:cBhvr>
                                        <p:cTn id="45" dur="1" fill="hold">
                                          <p:stCondLst>
                                            <p:cond delay="0"/>
                                          </p:stCondLst>
                                        </p:cTn>
                                        <p:tgtEl>
                                          <p:spTgt spid="91"/>
                                        </p:tgtEl>
                                        <p:attrNameLst>
                                          <p:attrName>style.visibility</p:attrName>
                                        </p:attrNameLst>
                                      </p:cBhvr>
                                      <p:to>
                                        <p:strVal val="visible"/>
                                      </p:to>
                                    </p:set>
                                    <p:anim calcmode="lin" valueType="num">
                                      <p:cBhvr additive="base">
                                        <p:cTn id="46" dur="500"/>
                                        <p:tgtEl>
                                          <p:spTgt spid="91"/>
                                        </p:tgtEl>
                                        <p:attrNameLst>
                                          <p:attrName>ppt_x</p:attrName>
                                        </p:attrNameLst>
                                      </p:cBhvr>
                                      <p:tavLst>
                                        <p:tav tm="0">
                                          <p:val>
                                            <p:strVal val="#ppt_x-#ppt_w*1.125000"/>
                                          </p:val>
                                        </p:tav>
                                        <p:tav tm="100000">
                                          <p:val>
                                            <p:strVal val="#ppt_x"/>
                                          </p:val>
                                        </p:tav>
                                      </p:tavLst>
                                    </p:anim>
                                    <p:animEffect transition="in" filter="wipe(right)">
                                      <p:cBhvr>
                                        <p:cTn id="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组合 93"/>
          <p:cNvGrpSpPr/>
          <p:nvPr/>
        </p:nvGrpSpPr>
        <p:grpSpPr>
          <a:xfrm>
            <a:off x="738193" y="1808787"/>
            <a:ext cx="589899" cy="1544289"/>
            <a:chOff x="553136" y="2726556"/>
            <a:chExt cx="589899" cy="1544289"/>
          </a:xfrm>
          <a:solidFill>
            <a:srgbClr val="94BC48"/>
          </a:solidFill>
        </p:grpSpPr>
        <p:sp>
          <p:nvSpPr>
            <p:cNvPr id="95" name="Freeform 6"/>
            <p:cNvSpPr/>
            <p:nvPr/>
          </p:nvSpPr>
          <p:spPr bwMode="auto">
            <a:xfrm>
              <a:off x="553136" y="3014312"/>
              <a:ext cx="589899" cy="1256533"/>
            </a:xfrm>
            <a:custGeom>
              <a:avLst/>
              <a:gdLst>
                <a:gd name="T0" fmla="*/ 190 w 246"/>
                <a:gd name="T1" fmla="*/ 0 h 524"/>
                <a:gd name="T2" fmla="*/ 58 w 246"/>
                <a:gd name="T3" fmla="*/ 0 h 524"/>
                <a:gd name="T4" fmla="*/ 46 w 246"/>
                <a:gd name="T5" fmla="*/ 2 h 524"/>
                <a:gd name="T6" fmla="*/ 26 w 246"/>
                <a:gd name="T7" fmla="*/ 8 h 524"/>
                <a:gd name="T8" fmla="*/ 10 w 246"/>
                <a:gd name="T9" fmla="*/ 20 h 524"/>
                <a:gd name="T10" fmla="*/ 2 w 246"/>
                <a:gd name="T11" fmla="*/ 36 h 524"/>
                <a:gd name="T12" fmla="*/ 0 w 246"/>
                <a:gd name="T13" fmla="*/ 44 h 524"/>
                <a:gd name="T14" fmla="*/ 0 w 246"/>
                <a:gd name="T15" fmla="*/ 214 h 524"/>
                <a:gd name="T16" fmla="*/ 0 w 246"/>
                <a:gd name="T17" fmla="*/ 244 h 524"/>
                <a:gd name="T18" fmla="*/ 6 w 246"/>
                <a:gd name="T19" fmla="*/ 258 h 524"/>
                <a:gd name="T20" fmla="*/ 18 w 246"/>
                <a:gd name="T21" fmla="*/ 262 h 524"/>
                <a:gd name="T22" fmla="*/ 26 w 246"/>
                <a:gd name="T23" fmla="*/ 262 h 524"/>
                <a:gd name="T24" fmla="*/ 40 w 246"/>
                <a:gd name="T25" fmla="*/ 258 h 524"/>
                <a:gd name="T26" fmla="*/ 44 w 246"/>
                <a:gd name="T27" fmla="*/ 244 h 524"/>
                <a:gd name="T28" fmla="*/ 44 w 246"/>
                <a:gd name="T29" fmla="*/ 84 h 524"/>
                <a:gd name="T30" fmla="*/ 58 w 246"/>
                <a:gd name="T31" fmla="*/ 86 h 524"/>
                <a:gd name="T32" fmla="*/ 58 w 246"/>
                <a:gd name="T33" fmla="*/ 338 h 524"/>
                <a:gd name="T34" fmla="*/ 58 w 246"/>
                <a:gd name="T35" fmla="*/ 496 h 524"/>
                <a:gd name="T36" fmla="*/ 58 w 246"/>
                <a:gd name="T37" fmla="*/ 504 h 524"/>
                <a:gd name="T38" fmla="*/ 64 w 246"/>
                <a:gd name="T39" fmla="*/ 518 h 524"/>
                <a:gd name="T40" fmla="*/ 78 w 246"/>
                <a:gd name="T41" fmla="*/ 524 h 524"/>
                <a:gd name="T42" fmla="*/ 98 w 246"/>
                <a:gd name="T43" fmla="*/ 524 h 524"/>
                <a:gd name="T44" fmla="*/ 112 w 246"/>
                <a:gd name="T45" fmla="*/ 518 h 524"/>
                <a:gd name="T46" fmla="*/ 118 w 246"/>
                <a:gd name="T47" fmla="*/ 504 h 524"/>
                <a:gd name="T48" fmla="*/ 118 w 246"/>
                <a:gd name="T49" fmla="*/ 430 h 524"/>
                <a:gd name="T50" fmla="*/ 118 w 246"/>
                <a:gd name="T51" fmla="*/ 256 h 524"/>
                <a:gd name="T52" fmla="*/ 128 w 246"/>
                <a:gd name="T53" fmla="*/ 338 h 524"/>
                <a:gd name="T54" fmla="*/ 128 w 246"/>
                <a:gd name="T55" fmla="*/ 496 h 524"/>
                <a:gd name="T56" fmla="*/ 128 w 246"/>
                <a:gd name="T57" fmla="*/ 504 h 524"/>
                <a:gd name="T58" fmla="*/ 134 w 246"/>
                <a:gd name="T59" fmla="*/ 518 h 524"/>
                <a:gd name="T60" fmla="*/ 150 w 246"/>
                <a:gd name="T61" fmla="*/ 524 h 524"/>
                <a:gd name="T62" fmla="*/ 170 w 246"/>
                <a:gd name="T63" fmla="*/ 524 h 524"/>
                <a:gd name="T64" fmla="*/ 184 w 246"/>
                <a:gd name="T65" fmla="*/ 518 h 524"/>
                <a:gd name="T66" fmla="*/ 190 w 246"/>
                <a:gd name="T67" fmla="*/ 504 h 524"/>
                <a:gd name="T68" fmla="*/ 190 w 246"/>
                <a:gd name="T69" fmla="*/ 430 h 524"/>
                <a:gd name="T70" fmla="*/ 190 w 246"/>
                <a:gd name="T71" fmla="*/ 214 h 524"/>
                <a:gd name="T72" fmla="*/ 190 w 246"/>
                <a:gd name="T73" fmla="*/ 86 h 524"/>
                <a:gd name="T74" fmla="*/ 202 w 246"/>
                <a:gd name="T75" fmla="*/ 214 h 524"/>
                <a:gd name="T76" fmla="*/ 202 w 246"/>
                <a:gd name="T77" fmla="*/ 244 h 524"/>
                <a:gd name="T78" fmla="*/ 208 w 246"/>
                <a:gd name="T79" fmla="*/ 258 h 524"/>
                <a:gd name="T80" fmla="*/ 220 w 246"/>
                <a:gd name="T81" fmla="*/ 262 h 524"/>
                <a:gd name="T82" fmla="*/ 228 w 246"/>
                <a:gd name="T83" fmla="*/ 262 h 524"/>
                <a:gd name="T84" fmla="*/ 242 w 246"/>
                <a:gd name="T85" fmla="*/ 258 h 524"/>
                <a:gd name="T86" fmla="*/ 246 w 246"/>
                <a:gd name="T87" fmla="*/ 244 h 524"/>
                <a:gd name="T88" fmla="*/ 246 w 246"/>
                <a:gd name="T89" fmla="*/ 60 h 524"/>
                <a:gd name="T90" fmla="*/ 246 w 246"/>
                <a:gd name="T91" fmla="*/ 44 h 524"/>
                <a:gd name="T92" fmla="*/ 246 w 246"/>
                <a:gd name="T93" fmla="*/ 36 h 524"/>
                <a:gd name="T94" fmla="*/ 236 w 246"/>
                <a:gd name="T95" fmla="*/ 20 h 524"/>
                <a:gd name="T96" fmla="*/ 222 w 246"/>
                <a:gd name="T97" fmla="*/ 8 h 524"/>
                <a:gd name="T98" fmla="*/ 200 w 246"/>
                <a:gd name="T99" fmla="*/ 2 h 524"/>
                <a:gd name="T100" fmla="*/ 190 w 246"/>
                <a:gd name="T10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524">
                  <a:moveTo>
                    <a:pt x="190" y="0"/>
                  </a:moveTo>
                  <a:lnTo>
                    <a:pt x="190" y="0"/>
                  </a:lnTo>
                  <a:lnTo>
                    <a:pt x="58" y="0"/>
                  </a:lnTo>
                  <a:lnTo>
                    <a:pt x="58" y="0"/>
                  </a:lnTo>
                  <a:lnTo>
                    <a:pt x="58" y="0"/>
                  </a:lnTo>
                  <a:lnTo>
                    <a:pt x="46" y="2"/>
                  </a:lnTo>
                  <a:lnTo>
                    <a:pt x="36" y="4"/>
                  </a:lnTo>
                  <a:lnTo>
                    <a:pt x="26" y="8"/>
                  </a:lnTo>
                  <a:lnTo>
                    <a:pt x="18" y="14"/>
                  </a:lnTo>
                  <a:lnTo>
                    <a:pt x="10" y="20"/>
                  </a:lnTo>
                  <a:lnTo>
                    <a:pt x="6" y="28"/>
                  </a:lnTo>
                  <a:lnTo>
                    <a:pt x="2" y="36"/>
                  </a:lnTo>
                  <a:lnTo>
                    <a:pt x="0" y="44"/>
                  </a:lnTo>
                  <a:lnTo>
                    <a:pt x="0" y="44"/>
                  </a:lnTo>
                  <a:lnTo>
                    <a:pt x="0" y="60"/>
                  </a:lnTo>
                  <a:lnTo>
                    <a:pt x="0" y="214"/>
                  </a:lnTo>
                  <a:lnTo>
                    <a:pt x="0" y="244"/>
                  </a:lnTo>
                  <a:lnTo>
                    <a:pt x="0" y="244"/>
                  </a:lnTo>
                  <a:lnTo>
                    <a:pt x="2" y="252"/>
                  </a:lnTo>
                  <a:lnTo>
                    <a:pt x="6" y="258"/>
                  </a:lnTo>
                  <a:lnTo>
                    <a:pt x="12" y="262"/>
                  </a:lnTo>
                  <a:lnTo>
                    <a:pt x="18" y="262"/>
                  </a:lnTo>
                  <a:lnTo>
                    <a:pt x="26" y="262"/>
                  </a:lnTo>
                  <a:lnTo>
                    <a:pt x="26" y="262"/>
                  </a:lnTo>
                  <a:lnTo>
                    <a:pt x="34" y="262"/>
                  </a:lnTo>
                  <a:lnTo>
                    <a:pt x="40" y="258"/>
                  </a:lnTo>
                  <a:lnTo>
                    <a:pt x="44" y="252"/>
                  </a:lnTo>
                  <a:lnTo>
                    <a:pt x="44" y="244"/>
                  </a:lnTo>
                  <a:lnTo>
                    <a:pt x="44" y="214"/>
                  </a:lnTo>
                  <a:lnTo>
                    <a:pt x="44" y="84"/>
                  </a:lnTo>
                  <a:lnTo>
                    <a:pt x="44" y="84"/>
                  </a:lnTo>
                  <a:lnTo>
                    <a:pt x="58" y="86"/>
                  </a:lnTo>
                  <a:lnTo>
                    <a:pt x="58" y="214"/>
                  </a:lnTo>
                  <a:lnTo>
                    <a:pt x="58" y="338"/>
                  </a:lnTo>
                  <a:lnTo>
                    <a:pt x="58" y="430"/>
                  </a:lnTo>
                  <a:lnTo>
                    <a:pt x="58" y="496"/>
                  </a:lnTo>
                  <a:lnTo>
                    <a:pt x="58" y="504"/>
                  </a:lnTo>
                  <a:lnTo>
                    <a:pt x="58" y="504"/>
                  </a:lnTo>
                  <a:lnTo>
                    <a:pt x="60" y="512"/>
                  </a:lnTo>
                  <a:lnTo>
                    <a:pt x="64" y="518"/>
                  </a:lnTo>
                  <a:lnTo>
                    <a:pt x="70" y="522"/>
                  </a:lnTo>
                  <a:lnTo>
                    <a:pt x="78" y="524"/>
                  </a:lnTo>
                  <a:lnTo>
                    <a:pt x="98" y="524"/>
                  </a:lnTo>
                  <a:lnTo>
                    <a:pt x="98" y="524"/>
                  </a:lnTo>
                  <a:lnTo>
                    <a:pt x="106" y="522"/>
                  </a:lnTo>
                  <a:lnTo>
                    <a:pt x="112" y="518"/>
                  </a:lnTo>
                  <a:lnTo>
                    <a:pt x="116" y="512"/>
                  </a:lnTo>
                  <a:lnTo>
                    <a:pt x="118" y="504"/>
                  </a:lnTo>
                  <a:lnTo>
                    <a:pt x="118" y="496"/>
                  </a:lnTo>
                  <a:lnTo>
                    <a:pt x="118" y="430"/>
                  </a:lnTo>
                  <a:lnTo>
                    <a:pt x="118" y="338"/>
                  </a:lnTo>
                  <a:lnTo>
                    <a:pt x="118" y="256"/>
                  </a:lnTo>
                  <a:lnTo>
                    <a:pt x="128" y="256"/>
                  </a:lnTo>
                  <a:lnTo>
                    <a:pt x="128" y="338"/>
                  </a:lnTo>
                  <a:lnTo>
                    <a:pt x="128" y="430"/>
                  </a:lnTo>
                  <a:lnTo>
                    <a:pt x="128" y="496"/>
                  </a:lnTo>
                  <a:lnTo>
                    <a:pt x="128" y="504"/>
                  </a:lnTo>
                  <a:lnTo>
                    <a:pt x="128" y="504"/>
                  </a:lnTo>
                  <a:lnTo>
                    <a:pt x="130" y="512"/>
                  </a:lnTo>
                  <a:lnTo>
                    <a:pt x="134" y="518"/>
                  </a:lnTo>
                  <a:lnTo>
                    <a:pt x="142" y="522"/>
                  </a:lnTo>
                  <a:lnTo>
                    <a:pt x="150" y="524"/>
                  </a:lnTo>
                  <a:lnTo>
                    <a:pt x="170" y="524"/>
                  </a:lnTo>
                  <a:lnTo>
                    <a:pt x="170" y="524"/>
                  </a:lnTo>
                  <a:lnTo>
                    <a:pt x="176" y="522"/>
                  </a:lnTo>
                  <a:lnTo>
                    <a:pt x="184" y="518"/>
                  </a:lnTo>
                  <a:lnTo>
                    <a:pt x="188" y="512"/>
                  </a:lnTo>
                  <a:lnTo>
                    <a:pt x="190" y="504"/>
                  </a:lnTo>
                  <a:lnTo>
                    <a:pt x="190" y="496"/>
                  </a:lnTo>
                  <a:lnTo>
                    <a:pt x="190" y="430"/>
                  </a:lnTo>
                  <a:lnTo>
                    <a:pt x="190" y="338"/>
                  </a:lnTo>
                  <a:lnTo>
                    <a:pt x="190" y="214"/>
                  </a:lnTo>
                  <a:lnTo>
                    <a:pt x="190" y="86"/>
                  </a:lnTo>
                  <a:lnTo>
                    <a:pt x="190" y="86"/>
                  </a:lnTo>
                  <a:lnTo>
                    <a:pt x="202" y="84"/>
                  </a:lnTo>
                  <a:lnTo>
                    <a:pt x="202" y="214"/>
                  </a:lnTo>
                  <a:lnTo>
                    <a:pt x="202" y="244"/>
                  </a:lnTo>
                  <a:lnTo>
                    <a:pt x="202" y="244"/>
                  </a:lnTo>
                  <a:lnTo>
                    <a:pt x="204" y="252"/>
                  </a:lnTo>
                  <a:lnTo>
                    <a:pt x="208" y="258"/>
                  </a:lnTo>
                  <a:lnTo>
                    <a:pt x="214" y="262"/>
                  </a:lnTo>
                  <a:lnTo>
                    <a:pt x="220" y="262"/>
                  </a:lnTo>
                  <a:lnTo>
                    <a:pt x="228" y="262"/>
                  </a:lnTo>
                  <a:lnTo>
                    <a:pt x="228" y="262"/>
                  </a:lnTo>
                  <a:lnTo>
                    <a:pt x="236" y="262"/>
                  </a:lnTo>
                  <a:lnTo>
                    <a:pt x="242" y="258"/>
                  </a:lnTo>
                  <a:lnTo>
                    <a:pt x="246" y="252"/>
                  </a:lnTo>
                  <a:lnTo>
                    <a:pt x="246" y="244"/>
                  </a:lnTo>
                  <a:lnTo>
                    <a:pt x="246" y="214"/>
                  </a:lnTo>
                  <a:lnTo>
                    <a:pt x="246" y="60"/>
                  </a:lnTo>
                  <a:lnTo>
                    <a:pt x="246" y="60"/>
                  </a:lnTo>
                  <a:lnTo>
                    <a:pt x="246" y="44"/>
                  </a:lnTo>
                  <a:lnTo>
                    <a:pt x="246" y="44"/>
                  </a:lnTo>
                  <a:lnTo>
                    <a:pt x="246" y="36"/>
                  </a:lnTo>
                  <a:lnTo>
                    <a:pt x="242" y="28"/>
                  </a:lnTo>
                  <a:lnTo>
                    <a:pt x="236" y="20"/>
                  </a:lnTo>
                  <a:lnTo>
                    <a:pt x="230" y="14"/>
                  </a:lnTo>
                  <a:lnTo>
                    <a:pt x="222" y="8"/>
                  </a:lnTo>
                  <a:lnTo>
                    <a:pt x="212" y="4"/>
                  </a:lnTo>
                  <a:lnTo>
                    <a:pt x="200" y="2"/>
                  </a:lnTo>
                  <a:lnTo>
                    <a:pt x="190" y="0"/>
                  </a:lnTo>
                  <a:lnTo>
                    <a:pt x="1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96" name="Freeform 7"/>
            <p:cNvSpPr/>
            <p:nvPr/>
          </p:nvSpPr>
          <p:spPr bwMode="auto">
            <a:xfrm>
              <a:off x="720993" y="2726556"/>
              <a:ext cx="254184" cy="254184"/>
            </a:xfrm>
            <a:custGeom>
              <a:avLst/>
              <a:gdLst>
                <a:gd name="T0" fmla="*/ 54 w 106"/>
                <a:gd name="T1" fmla="*/ 106 h 106"/>
                <a:gd name="T2" fmla="*/ 54 w 106"/>
                <a:gd name="T3" fmla="*/ 106 h 106"/>
                <a:gd name="T4" fmla="*/ 64 w 106"/>
                <a:gd name="T5" fmla="*/ 104 h 106"/>
                <a:gd name="T6" fmla="*/ 74 w 106"/>
                <a:gd name="T7" fmla="*/ 102 h 106"/>
                <a:gd name="T8" fmla="*/ 84 w 106"/>
                <a:gd name="T9" fmla="*/ 96 h 106"/>
                <a:gd name="T10" fmla="*/ 90 w 106"/>
                <a:gd name="T11" fmla="*/ 90 h 106"/>
                <a:gd name="T12" fmla="*/ 98 w 106"/>
                <a:gd name="T13" fmla="*/ 82 h 106"/>
                <a:gd name="T14" fmla="*/ 102 w 106"/>
                <a:gd name="T15" fmla="*/ 74 h 106"/>
                <a:gd name="T16" fmla="*/ 106 w 106"/>
                <a:gd name="T17" fmla="*/ 64 h 106"/>
                <a:gd name="T18" fmla="*/ 106 w 106"/>
                <a:gd name="T19" fmla="*/ 52 h 106"/>
                <a:gd name="T20" fmla="*/ 106 w 106"/>
                <a:gd name="T21" fmla="*/ 52 h 106"/>
                <a:gd name="T22" fmla="*/ 106 w 106"/>
                <a:gd name="T23" fmla="*/ 42 h 106"/>
                <a:gd name="T24" fmla="*/ 102 w 106"/>
                <a:gd name="T25" fmla="*/ 32 h 106"/>
                <a:gd name="T26" fmla="*/ 98 w 106"/>
                <a:gd name="T27" fmla="*/ 24 h 106"/>
                <a:gd name="T28" fmla="*/ 90 w 106"/>
                <a:gd name="T29" fmla="*/ 16 h 106"/>
                <a:gd name="T30" fmla="*/ 84 w 106"/>
                <a:gd name="T31" fmla="*/ 10 h 106"/>
                <a:gd name="T32" fmla="*/ 74 w 106"/>
                <a:gd name="T33" fmla="*/ 4 h 106"/>
                <a:gd name="T34" fmla="*/ 64 w 106"/>
                <a:gd name="T35" fmla="*/ 2 h 106"/>
                <a:gd name="T36" fmla="*/ 54 w 106"/>
                <a:gd name="T37" fmla="*/ 0 h 106"/>
                <a:gd name="T38" fmla="*/ 54 w 106"/>
                <a:gd name="T39" fmla="*/ 0 h 106"/>
                <a:gd name="T40" fmla="*/ 42 w 106"/>
                <a:gd name="T41" fmla="*/ 2 h 106"/>
                <a:gd name="T42" fmla="*/ 34 w 106"/>
                <a:gd name="T43" fmla="*/ 4 h 106"/>
                <a:gd name="T44" fmla="*/ 24 w 106"/>
                <a:gd name="T45" fmla="*/ 10 h 106"/>
                <a:gd name="T46" fmla="*/ 16 w 106"/>
                <a:gd name="T47" fmla="*/ 16 h 106"/>
                <a:gd name="T48" fmla="*/ 10 w 106"/>
                <a:gd name="T49" fmla="*/ 24 h 106"/>
                <a:gd name="T50" fmla="*/ 4 w 106"/>
                <a:gd name="T51" fmla="*/ 32 h 106"/>
                <a:gd name="T52" fmla="*/ 2 w 106"/>
                <a:gd name="T53" fmla="*/ 42 h 106"/>
                <a:gd name="T54" fmla="*/ 0 w 106"/>
                <a:gd name="T55" fmla="*/ 52 h 106"/>
                <a:gd name="T56" fmla="*/ 0 w 106"/>
                <a:gd name="T57" fmla="*/ 52 h 106"/>
                <a:gd name="T58" fmla="*/ 2 w 106"/>
                <a:gd name="T59" fmla="*/ 64 h 106"/>
                <a:gd name="T60" fmla="*/ 4 w 106"/>
                <a:gd name="T61" fmla="*/ 74 h 106"/>
                <a:gd name="T62" fmla="*/ 10 w 106"/>
                <a:gd name="T63" fmla="*/ 82 h 106"/>
                <a:gd name="T64" fmla="*/ 16 w 106"/>
                <a:gd name="T65" fmla="*/ 90 h 106"/>
                <a:gd name="T66" fmla="*/ 24 w 106"/>
                <a:gd name="T67" fmla="*/ 96 h 106"/>
                <a:gd name="T68" fmla="*/ 34 w 106"/>
                <a:gd name="T69" fmla="*/ 102 h 106"/>
                <a:gd name="T70" fmla="*/ 42 w 106"/>
                <a:gd name="T71" fmla="*/ 104 h 106"/>
                <a:gd name="T72" fmla="*/ 54 w 106"/>
                <a:gd name="T73" fmla="*/ 106 h 106"/>
                <a:gd name="T74" fmla="*/ 54 w 106"/>
                <a:gd name="T75"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106">
                  <a:moveTo>
                    <a:pt x="54" y="106"/>
                  </a:moveTo>
                  <a:lnTo>
                    <a:pt x="54" y="106"/>
                  </a:lnTo>
                  <a:lnTo>
                    <a:pt x="64" y="104"/>
                  </a:lnTo>
                  <a:lnTo>
                    <a:pt x="74" y="102"/>
                  </a:lnTo>
                  <a:lnTo>
                    <a:pt x="84" y="96"/>
                  </a:lnTo>
                  <a:lnTo>
                    <a:pt x="90" y="90"/>
                  </a:lnTo>
                  <a:lnTo>
                    <a:pt x="98" y="82"/>
                  </a:lnTo>
                  <a:lnTo>
                    <a:pt x="102" y="74"/>
                  </a:lnTo>
                  <a:lnTo>
                    <a:pt x="106" y="64"/>
                  </a:lnTo>
                  <a:lnTo>
                    <a:pt x="106" y="52"/>
                  </a:lnTo>
                  <a:lnTo>
                    <a:pt x="106" y="52"/>
                  </a:lnTo>
                  <a:lnTo>
                    <a:pt x="106" y="42"/>
                  </a:lnTo>
                  <a:lnTo>
                    <a:pt x="102" y="32"/>
                  </a:lnTo>
                  <a:lnTo>
                    <a:pt x="98" y="24"/>
                  </a:lnTo>
                  <a:lnTo>
                    <a:pt x="90" y="16"/>
                  </a:lnTo>
                  <a:lnTo>
                    <a:pt x="84" y="10"/>
                  </a:lnTo>
                  <a:lnTo>
                    <a:pt x="74" y="4"/>
                  </a:lnTo>
                  <a:lnTo>
                    <a:pt x="64" y="2"/>
                  </a:lnTo>
                  <a:lnTo>
                    <a:pt x="54" y="0"/>
                  </a:lnTo>
                  <a:lnTo>
                    <a:pt x="54" y="0"/>
                  </a:lnTo>
                  <a:lnTo>
                    <a:pt x="42" y="2"/>
                  </a:lnTo>
                  <a:lnTo>
                    <a:pt x="34" y="4"/>
                  </a:lnTo>
                  <a:lnTo>
                    <a:pt x="24" y="10"/>
                  </a:lnTo>
                  <a:lnTo>
                    <a:pt x="16" y="16"/>
                  </a:lnTo>
                  <a:lnTo>
                    <a:pt x="10" y="24"/>
                  </a:lnTo>
                  <a:lnTo>
                    <a:pt x="4" y="32"/>
                  </a:lnTo>
                  <a:lnTo>
                    <a:pt x="2" y="42"/>
                  </a:lnTo>
                  <a:lnTo>
                    <a:pt x="0" y="52"/>
                  </a:lnTo>
                  <a:lnTo>
                    <a:pt x="0" y="52"/>
                  </a:lnTo>
                  <a:lnTo>
                    <a:pt x="2" y="64"/>
                  </a:lnTo>
                  <a:lnTo>
                    <a:pt x="4" y="74"/>
                  </a:lnTo>
                  <a:lnTo>
                    <a:pt x="10" y="82"/>
                  </a:lnTo>
                  <a:lnTo>
                    <a:pt x="16" y="90"/>
                  </a:lnTo>
                  <a:lnTo>
                    <a:pt x="24" y="96"/>
                  </a:lnTo>
                  <a:lnTo>
                    <a:pt x="34" y="102"/>
                  </a:lnTo>
                  <a:lnTo>
                    <a:pt x="42" y="104"/>
                  </a:lnTo>
                  <a:lnTo>
                    <a:pt x="54" y="106"/>
                  </a:lnTo>
                  <a:lnTo>
                    <a:pt x="54"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98" name="组合 97"/>
          <p:cNvGrpSpPr/>
          <p:nvPr/>
        </p:nvGrpSpPr>
        <p:grpSpPr>
          <a:xfrm>
            <a:off x="666254" y="4069811"/>
            <a:ext cx="738573" cy="1539492"/>
            <a:chOff x="481197" y="4553804"/>
            <a:chExt cx="738573" cy="1539492"/>
          </a:xfrm>
          <a:solidFill>
            <a:srgbClr val="0069B8"/>
          </a:solidFill>
        </p:grpSpPr>
        <p:sp>
          <p:nvSpPr>
            <p:cNvPr id="99" name="Freeform 9"/>
            <p:cNvSpPr/>
            <p:nvPr/>
          </p:nvSpPr>
          <p:spPr bwMode="auto">
            <a:xfrm>
              <a:off x="481197" y="4841559"/>
              <a:ext cx="738573" cy="1251737"/>
            </a:xfrm>
            <a:custGeom>
              <a:avLst/>
              <a:gdLst>
                <a:gd name="T0" fmla="*/ 306 w 308"/>
                <a:gd name="T1" fmla="*/ 214 h 522"/>
                <a:gd name="T2" fmla="*/ 248 w 308"/>
                <a:gd name="T3" fmla="*/ 26 h 522"/>
                <a:gd name="T4" fmla="*/ 230 w 308"/>
                <a:gd name="T5" fmla="*/ 6 h 522"/>
                <a:gd name="T6" fmla="*/ 202 w 308"/>
                <a:gd name="T7" fmla="*/ 0 h 522"/>
                <a:gd name="T8" fmla="*/ 104 w 308"/>
                <a:gd name="T9" fmla="*/ 0 h 522"/>
                <a:gd name="T10" fmla="*/ 78 w 308"/>
                <a:gd name="T11" fmla="*/ 6 h 522"/>
                <a:gd name="T12" fmla="*/ 60 w 308"/>
                <a:gd name="T13" fmla="*/ 26 h 522"/>
                <a:gd name="T14" fmla="*/ 0 w 308"/>
                <a:gd name="T15" fmla="*/ 214 h 522"/>
                <a:gd name="T16" fmla="*/ 0 w 308"/>
                <a:gd name="T17" fmla="*/ 222 h 522"/>
                <a:gd name="T18" fmla="*/ 6 w 308"/>
                <a:gd name="T19" fmla="*/ 234 h 522"/>
                <a:gd name="T20" fmla="*/ 20 w 308"/>
                <a:gd name="T21" fmla="*/ 240 h 522"/>
                <a:gd name="T22" fmla="*/ 28 w 308"/>
                <a:gd name="T23" fmla="*/ 240 h 522"/>
                <a:gd name="T24" fmla="*/ 40 w 308"/>
                <a:gd name="T25" fmla="*/ 234 h 522"/>
                <a:gd name="T26" fmla="*/ 88 w 308"/>
                <a:gd name="T27" fmla="*/ 82 h 522"/>
                <a:gd name="T28" fmla="*/ 96 w 308"/>
                <a:gd name="T29" fmla="*/ 84 h 522"/>
                <a:gd name="T30" fmla="*/ 84 w 308"/>
                <a:gd name="T31" fmla="*/ 316 h 522"/>
                <a:gd name="T32" fmla="*/ 84 w 308"/>
                <a:gd name="T33" fmla="*/ 502 h 522"/>
                <a:gd name="T34" fmla="*/ 90 w 308"/>
                <a:gd name="T35" fmla="*/ 516 h 522"/>
                <a:gd name="T36" fmla="*/ 104 w 308"/>
                <a:gd name="T37" fmla="*/ 522 h 522"/>
                <a:gd name="T38" fmla="*/ 124 w 308"/>
                <a:gd name="T39" fmla="*/ 522 h 522"/>
                <a:gd name="T40" fmla="*/ 138 w 308"/>
                <a:gd name="T41" fmla="*/ 516 h 522"/>
                <a:gd name="T42" fmla="*/ 144 w 308"/>
                <a:gd name="T43" fmla="*/ 502 h 522"/>
                <a:gd name="T44" fmla="*/ 164 w 308"/>
                <a:gd name="T45" fmla="*/ 316 h 522"/>
                <a:gd name="T46" fmla="*/ 164 w 308"/>
                <a:gd name="T47" fmla="*/ 502 h 522"/>
                <a:gd name="T48" fmla="*/ 170 w 308"/>
                <a:gd name="T49" fmla="*/ 516 h 522"/>
                <a:gd name="T50" fmla="*/ 184 w 308"/>
                <a:gd name="T51" fmla="*/ 522 h 522"/>
                <a:gd name="T52" fmla="*/ 204 w 308"/>
                <a:gd name="T53" fmla="*/ 522 h 522"/>
                <a:gd name="T54" fmla="*/ 218 w 308"/>
                <a:gd name="T55" fmla="*/ 516 h 522"/>
                <a:gd name="T56" fmla="*/ 224 w 308"/>
                <a:gd name="T57" fmla="*/ 502 h 522"/>
                <a:gd name="T58" fmla="*/ 268 w 308"/>
                <a:gd name="T59" fmla="*/ 316 h 522"/>
                <a:gd name="T60" fmla="*/ 212 w 308"/>
                <a:gd name="T61" fmla="*/ 84 h 522"/>
                <a:gd name="T62" fmla="*/ 264 w 308"/>
                <a:gd name="T63" fmla="*/ 228 h 522"/>
                <a:gd name="T64" fmla="*/ 268 w 308"/>
                <a:gd name="T65" fmla="*/ 234 h 522"/>
                <a:gd name="T66" fmla="*/ 280 w 308"/>
                <a:gd name="T67" fmla="*/ 240 h 522"/>
                <a:gd name="T68" fmla="*/ 294 w 308"/>
                <a:gd name="T69" fmla="*/ 238 h 522"/>
                <a:gd name="T70" fmla="*/ 300 w 308"/>
                <a:gd name="T71" fmla="*/ 234 h 522"/>
                <a:gd name="T72" fmla="*/ 308 w 308"/>
                <a:gd name="T73" fmla="*/ 222 h 522"/>
                <a:gd name="T74" fmla="*/ 306 w 308"/>
                <a:gd name="T75" fmla="*/ 21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8" h="522">
                  <a:moveTo>
                    <a:pt x="306" y="214"/>
                  </a:moveTo>
                  <a:lnTo>
                    <a:pt x="306" y="214"/>
                  </a:lnTo>
                  <a:lnTo>
                    <a:pt x="248" y="26"/>
                  </a:lnTo>
                  <a:lnTo>
                    <a:pt x="248" y="26"/>
                  </a:lnTo>
                  <a:lnTo>
                    <a:pt x="240" y="16"/>
                  </a:lnTo>
                  <a:lnTo>
                    <a:pt x="230" y="6"/>
                  </a:lnTo>
                  <a:lnTo>
                    <a:pt x="216" y="2"/>
                  </a:lnTo>
                  <a:lnTo>
                    <a:pt x="202" y="0"/>
                  </a:lnTo>
                  <a:lnTo>
                    <a:pt x="104" y="0"/>
                  </a:lnTo>
                  <a:lnTo>
                    <a:pt x="104" y="0"/>
                  </a:lnTo>
                  <a:lnTo>
                    <a:pt x="90" y="2"/>
                  </a:lnTo>
                  <a:lnTo>
                    <a:pt x="78" y="6"/>
                  </a:lnTo>
                  <a:lnTo>
                    <a:pt x="68" y="16"/>
                  </a:lnTo>
                  <a:lnTo>
                    <a:pt x="60" y="26"/>
                  </a:lnTo>
                  <a:lnTo>
                    <a:pt x="60" y="26"/>
                  </a:lnTo>
                  <a:lnTo>
                    <a:pt x="0" y="214"/>
                  </a:lnTo>
                  <a:lnTo>
                    <a:pt x="0" y="214"/>
                  </a:lnTo>
                  <a:lnTo>
                    <a:pt x="0" y="222"/>
                  </a:lnTo>
                  <a:lnTo>
                    <a:pt x="2" y="228"/>
                  </a:lnTo>
                  <a:lnTo>
                    <a:pt x="6" y="234"/>
                  </a:lnTo>
                  <a:lnTo>
                    <a:pt x="12" y="238"/>
                  </a:lnTo>
                  <a:lnTo>
                    <a:pt x="20" y="240"/>
                  </a:lnTo>
                  <a:lnTo>
                    <a:pt x="20" y="240"/>
                  </a:lnTo>
                  <a:lnTo>
                    <a:pt x="28" y="240"/>
                  </a:lnTo>
                  <a:lnTo>
                    <a:pt x="34" y="238"/>
                  </a:lnTo>
                  <a:lnTo>
                    <a:pt x="40" y="234"/>
                  </a:lnTo>
                  <a:lnTo>
                    <a:pt x="42" y="228"/>
                  </a:lnTo>
                  <a:lnTo>
                    <a:pt x="88" y="82"/>
                  </a:lnTo>
                  <a:lnTo>
                    <a:pt x="88" y="82"/>
                  </a:lnTo>
                  <a:lnTo>
                    <a:pt x="96" y="84"/>
                  </a:lnTo>
                  <a:lnTo>
                    <a:pt x="40" y="316"/>
                  </a:lnTo>
                  <a:lnTo>
                    <a:pt x="84" y="316"/>
                  </a:lnTo>
                  <a:lnTo>
                    <a:pt x="84" y="502"/>
                  </a:lnTo>
                  <a:lnTo>
                    <a:pt x="84" y="502"/>
                  </a:lnTo>
                  <a:lnTo>
                    <a:pt x="86" y="510"/>
                  </a:lnTo>
                  <a:lnTo>
                    <a:pt x="90" y="516"/>
                  </a:lnTo>
                  <a:lnTo>
                    <a:pt x="96" y="520"/>
                  </a:lnTo>
                  <a:lnTo>
                    <a:pt x="104" y="522"/>
                  </a:lnTo>
                  <a:lnTo>
                    <a:pt x="124" y="522"/>
                  </a:lnTo>
                  <a:lnTo>
                    <a:pt x="124" y="522"/>
                  </a:lnTo>
                  <a:lnTo>
                    <a:pt x="132" y="520"/>
                  </a:lnTo>
                  <a:lnTo>
                    <a:pt x="138" y="516"/>
                  </a:lnTo>
                  <a:lnTo>
                    <a:pt x="142" y="510"/>
                  </a:lnTo>
                  <a:lnTo>
                    <a:pt x="144" y="502"/>
                  </a:lnTo>
                  <a:lnTo>
                    <a:pt x="144" y="316"/>
                  </a:lnTo>
                  <a:lnTo>
                    <a:pt x="164" y="316"/>
                  </a:lnTo>
                  <a:lnTo>
                    <a:pt x="164" y="502"/>
                  </a:lnTo>
                  <a:lnTo>
                    <a:pt x="164" y="502"/>
                  </a:lnTo>
                  <a:lnTo>
                    <a:pt x="164" y="510"/>
                  </a:lnTo>
                  <a:lnTo>
                    <a:pt x="170" y="516"/>
                  </a:lnTo>
                  <a:lnTo>
                    <a:pt x="176" y="520"/>
                  </a:lnTo>
                  <a:lnTo>
                    <a:pt x="184" y="522"/>
                  </a:lnTo>
                  <a:lnTo>
                    <a:pt x="204" y="522"/>
                  </a:lnTo>
                  <a:lnTo>
                    <a:pt x="204" y="522"/>
                  </a:lnTo>
                  <a:lnTo>
                    <a:pt x="212" y="520"/>
                  </a:lnTo>
                  <a:lnTo>
                    <a:pt x="218" y="516"/>
                  </a:lnTo>
                  <a:lnTo>
                    <a:pt x="222" y="510"/>
                  </a:lnTo>
                  <a:lnTo>
                    <a:pt x="224" y="502"/>
                  </a:lnTo>
                  <a:lnTo>
                    <a:pt x="224" y="316"/>
                  </a:lnTo>
                  <a:lnTo>
                    <a:pt x="268" y="316"/>
                  </a:lnTo>
                  <a:lnTo>
                    <a:pt x="212" y="84"/>
                  </a:lnTo>
                  <a:lnTo>
                    <a:pt x="212" y="84"/>
                  </a:lnTo>
                  <a:lnTo>
                    <a:pt x="220" y="82"/>
                  </a:lnTo>
                  <a:lnTo>
                    <a:pt x="264" y="228"/>
                  </a:lnTo>
                  <a:lnTo>
                    <a:pt x="264" y="228"/>
                  </a:lnTo>
                  <a:lnTo>
                    <a:pt x="268" y="234"/>
                  </a:lnTo>
                  <a:lnTo>
                    <a:pt x="274" y="238"/>
                  </a:lnTo>
                  <a:lnTo>
                    <a:pt x="280" y="240"/>
                  </a:lnTo>
                  <a:lnTo>
                    <a:pt x="286" y="240"/>
                  </a:lnTo>
                  <a:lnTo>
                    <a:pt x="294" y="238"/>
                  </a:lnTo>
                  <a:lnTo>
                    <a:pt x="294" y="238"/>
                  </a:lnTo>
                  <a:lnTo>
                    <a:pt x="300" y="234"/>
                  </a:lnTo>
                  <a:lnTo>
                    <a:pt x="306" y="228"/>
                  </a:lnTo>
                  <a:lnTo>
                    <a:pt x="308" y="222"/>
                  </a:lnTo>
                  <a:lnTo>
                    <a:pt x="306" y="214"/>
                  </a:lnTo>
                  <a:lnTo>
                    <a:pt x="306"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00" name="Freeform 10"/>
            <p:cNvSpPr/>
            <p:nvPr/>
          </p:nvSpPr>
          <p:spPr bwMode="auto">
            <a:xfrm>
              <a:off x="720993" y="4553804"/>
              <a:ext cx="254184" cy="249388"/>
            </a:xfrm>
            <a:custGeom>
              <a:avLst/>
              <a:gdLst>
                <a:gd name="T0" fmla="*/ 54 w 106"/>
                <a:gd name="T1" fmla="*/ 104 h 104"/>
                <a:gd name="T2" fmla="*/ 54 w 106"/>
                <a:gd name="T3" fmla="*/ 104 h 104"/>
                <a:gd name="T4" fmla="*/ 64 w 106"/>
                <a:gd name="T5" fmla="*/ 104 h 104"/>
                <a:gd name="T6" fmla="*/ 74 w 106"/>
                <a:gd name="T7" fmla="*/ 100 h 104"/>
                <a:gd name="T8" fmla="*/ 84 w 106"/>
                <a:gd name="T9" fmla="*/ 96 h 104"/>
                <a:gd name="T10" fmla="*/ 90 w 106"/>
                <a:gd name="T11" fmla="*/ 90 h 104"/>
                <a:gd name="T12" fmla="*/ 98 w 106"/>
                <a:gd name="T13" fmla="*/ 82 h 104"/>
                <a:gd name="T14" fmla="*/ 102 w 106"/>
                <a:gd name="T15" fmla="*/ 72 h 104"/>
                <a:gd name="T16" fmla="*/ 106 w 106"/>
                <a:gd name="T17" fmla="*/ 62 h 104"/>
                <a:gd name="T18" fmla="*/ 106 w 106"/>
                <a:gd name="T19" fmla="*/ 52 h 104"/>
                <a:gd name="T20" fmla="*/ 106 w 106"/>
                <a:gd name="T21" fmla="*/ 52 h 104"/>
                <a:gd name="T22" fmla="*/ 106 w 106"/>
                <a:gd name="T23" fmla="*/ 42 h 104"/>
                <a:gd name="T24" fmla="*/ 102 w 106"/>
                <a:gd name="T25" fmla="*/ 32 h 104"/>
                <a:gd name="T26" fmla="*/ 98 w 106"/>
                <a:gd name="T27" fmla="*/ 22 h 104"/>
                <a:gd name="T28" fmla="*/ 90 w 106"/>
                <a:gd name="T29" fmla="*/ 14 h 104"/>
                <a:gd name="T30" fmla="*/ 84 w 106"/>
                <a:gd name="T31" fmla="*/ 8 h 104"/>
                <a:gd name="T32" fmla="*/ 74 w 106"/>
                <a:gd name="T33" fmla="*/ 4 h 104"/>
                <a:gd name="T34" fmla="*/ 64 w 106"/>
                <a:gd name="T35" fmla="*/ 0 h 104"/>
                <a:gd name="T36" fmla="*/ 54 w 106"/>
                <a:gd name="T37" fmla="*/ 0 h 104"/>
                <a:gd name="T38" fmla="*/ 54 w 106"/>
                <a:gd name="T39" fmla="*/ 0 h 104"/>
                <a:gd name="T40" fmla="*/ 42 w 106"/>
                <a:gd name="T41" fmla="*/ 0 h 104"/>
                <a:gd name="T42" fmla="*/ 34 w 106"/>
                <a:gd name="T43" fmla="*/ 4 h 104"/>
                <a:gd name="T44" fmla="*/ 24 w 106"/>
                <a:gd name="T45" fmla="*/ 8 h 104"/>
                <a:gd name="T46" fmla="*/ 16 w 106"/>
                <a:gd name="T47" fmla="*/ 14 h 104"/>
                <a:gd name="T48" fmla="*/ 10 w 106"/>
                <a:gd name="T49" fmla="*/ 22 h 104"/>
                <a:gd name="T50" fmla="*/ 6 w 106"/>
                <a:gd name="T51" fmla="*/ 32 h 104"/>
                <a:gd name="T52" fmla="*/ 2 w 106"/>
                <a:gd name="T53" fmla="*/ 42 h 104"/>
                <a:gd name="T54" fmla="*/ 0 w 106"/>
                <a:gd name="T55" fmla="*/ 52 h 104"/>
                <a:gd name="T56" fmla="*/ 0 w 106"/>
                <a:gd name="T57" fmla="*/ 52 h 104"/>
                <a:gd name="T58" fmla="*/ 2 w 106"/>
                <a:gd name="T59" fmla="*/ 62 h 104"/>
                <a:gd name="T60" fmla="*/ 6 w 106"/>
                <a:gd name="T61" fmla="*/ 72 h 104"/>
                <a:gd name="T62" fmla="*/ 10 w 106"/>
                <a:gd name="T63" fmla="*/ 82 h 104"/>
                <a:gd name="T64" fmla="*/ 16 w 106"/>
                <a:gd name="T65" fmla="*/ 90 h 104"/>
                <a:gd name="T66" fmla="*/ 24 w 106"/>
                <a:gd name="T67" fmla="*/ 96 h 104"/>
                <a:gd name="T68" fmla="*/ 34 w 106"/>
                <a:gd name="T69" fmla="*/ 100 h 104"/>
                <a:gd name="T70" fmla="*/ 42 w 106"/>
                <a:gd name="T71" fmla="*/ 104 h 104"/>
                <a:gd name="T72" fmla="*/ 54 w 106"/>
                <a:gd name="T73" fmla="*/ 104 h 104"/>
                <a:gd name="T74" fmla="*/ 54 w 106"/>
                <a:gd name="T7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104">
                  <a:moveTo>
                    <a:pt x="54" y="104"/>
                  </a:moveTo>
                  <a:lnTo>
                    <a:pt x="54" y="104"/>
                  </a:lnTo>
                  <a:lnTo>
                    <a:pt x="64" y="104"/>
                  </a:lnTo>
                  <a:lnTo>
                    <a:pt x="74" y="100"/>
                  </a:lnTo>
                  <a:lnTo>
                    <a:pt x="84" y="96"/>
                  </a:lnTo>
                  <a:lnTo>
                    <a:pt x="90" y="90"/>
                  </a:lnTo>
                  <a:lnTo>
                    <a:pt x="98" y="82"/>
                  </a:lnTo>
                  <a:lnTo>
                    <a:pt x="102" y="72"/>
                  </a:lnTo>
                  <a:lnTo>
                    <a:pt x="106" y="62"/>
                  </a:lnTo>
                  <a:lnTo>
                    <a:pt x="106" y="52"/>
                  </a:lnTo>
                  <a:lnTo>
                    <a:pt x="106" y="52"/>
                  </a:lnTo>
                  <a:lnTo>
                    <a:pt x="106" y="42"/>
                  </a:lnTo>
                  <a:lnTo>
                    <a:pt x="102" y="32"/>
                  </a:lnTo>
                  <a:lnTo>
                    <a:pt x="98" y="22"/>
                  </a:lnTo>
                  <a:lnTo>
                    <a:pt x="90" y="14"/>
                  </a:lnTo>
                  <a:lnTo>
                    <a:pt x="84" y="8"/>
                  </a:lnTo>
                  <a:lnTo>
                    <a:pt x="74" y="4"/>
                  </a:lnTo>
                  <a:lnTo>
                    <a:pt x="64" y="0"/>
                  </a:lnTo>
                  <a:lnTo>
                    <a:pt x="54" y="0"/>
                  </a:lnTo>
                  <a:lnTo>
                    <a:pt x="54" y="0"/>
                  </a:lnTo>
                  <a:lnTo>
                    <a:pt x="42" y="0"/>
                  </a:lnTo>
                  <a:lnTo>
                    <a:pt x="34" y="4"/>
                  </a:lnTo>
                  <a:lnTo>
                    <a:pt x="24" y="8"/>
                  </a:lnTo>
                  <a:lnTo>
                    <a:pt x="16" y="14"/>
                  </a:lnTo>
                  <a:lnTo>
                    <a:pt x="10" y="22"/>
                  </a:lnTo>
                  <a:lnTo>
                    <a:pt x="6" y="32"/>
                  </a:lnTo>
                  <a:lnTo>
                    <a:pt x="2" y="42"/>
                  </a:lnTo>
                  <a:lnTo>
                    <a:pt x="0" y="52"/>
                  </a:lnTo>
                  <a:lnTo>
                    <a:pt x="0" y="52"/>
                  </a:lnTo>
                  <a:lnTo>
                    <a:pt x="2" y="62"/>
                  </a:lnTo>
                  <a:lnTo>
                    <a:pt x="6" y="72"/>
                  </a:lnTo>
                  <a:lnTo>
                    <a:pt x="10" y="82"/>
                  </a:lnTo>
                  <a:lnTo>
                    <a:pt x="16" y="90"/>
                  </a:lnTo>
                  <a:lnTo>
                    <a:pt x="24" y="96"/>
                  </a:lnTo>
                  <a:lnTo>
                    <a:pt x="34" y="100"/>
                  </a:lnTo>
                  <a:lnTo>
                    <a:pt x="42" y="104"/>
                  </a:lnTo>
                  <a:lnTo>
                    <a:pt x="54" y="104"/>
                  </a:lnTo>
                  <a:lnTo>
                    <a:pt x="54"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02" name="组合 101"/>
          <p:cNvGrpSpPr/>
          <p:nvPr/>
        </p:nvGrpSpPr>
        <p:grpSpPr>
          <a:xfrm>
            <a:off x="5164833" y="1914297"/>
            <a:ext cx="254184" cy="661839"/>
            <a:chOff x="4979776" y="2832066"/>
            <a:chExt cx="254184" cy="661839"/>
          </a:xfrm>
        </p:grpSpPr>
        <p:sp>
          <p:nvSpPr>
            <p:cNvPr id="103" name="Freeform 18"/>
            <p:cNvSpPr/>
            <p:nvPr/>
          </p:nvSpPr>
          <p:spPr bwMode="auto">
            <a:xfrm>
              <a:off x="4979776"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18 w 106"/>
                <a:gd name="T29" fmla="*/ 106 h 226"/>
                <a:gd name="T30" fmla="*/ 18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6 w 106"/>
                <a:gd name="T61" fmla="*/ 38 h 226"/>
                <a:gd name="T62" fmla="*/ 86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2" y="0"/>
                  </a:lnTo>
                  <a:lnTo>
                    <a:pt x="82" y="0"/>
                  </a:lnTo>
                  <a:lnTo>
                    <a:pt x="24" y="0"/>
                  </a:lnTo>
                  <a:lnTo>
                    <a:pt x="24" y="0"/>
                  </a:lnTo>
                  <a:lnTo>
                    <a:pt x="24" y="0"/>
                  </a:lnTo>
                  <a:lnTo>
                    <a:pt x="14"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18" y="106"/>
                  </a:lnTo>
                  <a:lnTo>
                    <a:pt x="18" y="38"/>
                  </a:lnTo>
                  <a:lnTo>
                    <a:pt x="18"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6" y="38"/>
                  </a:lnTo>
                  <a:lnTo>
                    <a:pt x="86" y="106"/>
                  </a:lnTo>
                  <a:lnTo>
                    <a:pt x="86"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04" name="Freeform 19"/>
            <p:cNvSpPr/>
            <p:nvPr/>
          </p:nvSpPr>
          <p:spPr bwMode="auto">
            <a:xfrm>
              <a:off x="5051714" y="2832066"/>
              <a:ext cx="110306" cy="105510"/>
            </a:xfrm>
            <a:custGeom>
              <a:avLst/>
              <a:gdLst>
                <a:gd name="T0" fmla="*/ 22 w 46"/>
                <a:gd name="T1" fmla="*/ 44 h 44"/>
                <a:gd name="T2" fmla="*/ 22 w 46"/>
                <a:gd name="T3" fmla="*/ 44 h 44"/>
                <a:gd name="T4" fmla="*/ 32 w 46"/>
                <a:gd name="T5" fmla="*/ 42 h 44"/>
                <a:gd name="T6" fmla="*/ 38 w 46"/>
                <a:gd name="T7" fmla="*/ 38 h 44"/>
                <a:gd name="T8" fmla="*/ 44 w 46"/>
                <a:gd name="T9" fmla="*/ 30 h 44"/>
                <a:gd name="T10" fmla="*/ 46 w 46"/>
                <a:gd name="T11" fmla="*/ 22 h 44"/>
                <a:gd name="T12" fmla="*/ 46 w 46"/>
                <a:gd name="T13" fmla="*/ 22 h 44"/>
                <a:gd name="T14" fmla="*/ 44 w 46"/>
                <a:gd name="T15" fmla="*/ 12 h 44"/>
                <a:gd name="T16" fmla="*/ 38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38" y="38"/>
                  </a:lnTo>
                  <a:lnTo>
                    <a:pt x="44" y="30"/>
                  </a:lnTo>
                  <a:lnTo>
                    <a:pt x="46" y="22"/>
                  </a:lnTo>
                  <a:lnTo>
                    <a:pt x="46"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05" name="组合 104"/>
          <p:cNvGrpSpPr/>
          <p:nvPr/>
        </p:nvGrpSpPr>
        <p:grpSpPr>
          <a:xfrm>
            <a:off x="5486160" y="1914297"/>
            <a:ext cx="249388" cy="661839"/>
            <a:chOff x="5301103" y="2832066"/>
            <a:chExt cx="249388" cy="661839"/>
          </a:xfrm>
        </p:grpSpPr>
        <p:sp>
          <p:nvSpPr>
            <p:cNvPr id="106" name="Freeform 20"/>
            <p:cNvSpPr/>
            <p:nvPr/>
          </p:nvSpPr>
          <p:spPr bwMode="auto">
            <a:xfrm>
              <a:off x="5301103" y="2951965"/>
              <a:ext cx="249388" cy="541940"/>
            </a:xfrm>
            <a:custGeom>
              <a:avLst/>
              <a:gdLst>
                <a:gd name="T0" fmla="*/ 104 w 104"/>
                <a:gd name="T1" fmla="*/ 20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20 h 226"/>
                <a:gd name="T14" fmla="*/ 0 w 104"/>
                <a:gd name="T15" fmla="*/ 20 h 226"/>
                <a:gd name="T16" fmla="*/ 0 w 104"/>
                <a:gd name="T17" fmla="*/ 22 h 226"/>
                <a:gd name="T18" fmla="*/ 0 w 104"/>
                <a:gd name="T19" fmla="*/ 106 h 226"/>
                <a:gd name="T20" fmla="*/ 2 w 104"/>
                <a:gd name="T21" fmla="*/ 112 h 226"/>
                <a:gd name="T22" fmla="*/ 6 w 104"/>
                <a:gd name="T23" fmla="*/ 114 h 226"/>
                <a:gd name="T24" fmla="*/ 10 w 104"/>
                <a:gd name="T25" fmla="*/ 114 h 226"/>
                <a:gd name="T26" fmla="*/ 16 w 104"/>
                <a:gd name="T27" fmla="*/ 112 h 226"/>
                <a:gd name="T28" fmla="*/ 18 w 104"/>
                <a:gd name="T29" fmla="*/ 106 h 226"/>
                <a:gd name="T30" fmla="*/ 18 w 104"/>
                <a:gd name="T31" fmla="*/ 38 h 226"/>
                <a:gd name="T32" fmla="*/ 24 w 104"/>
                <a:gd name="T33" fmla="*/ 218 h 226"/>
                <a:gd name="T34" fmla="*/ 24 w 104"/>
                <a:gd name="T35" fmla="*/ 220 h 226"/>
                <a:gd name="T36" fmla="*/ 30 w 104"/>
                <a:gd name="T37" fmla="*/ 226 h 226"/>
                <a:gd name="T38" fmla="*/ 40 w 104"/>
                <a:gd name="T39" fmla="*/ 226 h 226"/>
                <a:gd name="T40" fmla="*/ 44 w 104"/>
                <a:gd name="T41" fmla="*/ 226 h 226"/>
                <a:gd name="T42" fmla="*/ 48 w 104"/>
                <a:gd name="T43" fmla="*/ 220 h 226"/>
                <a:gd name="T44" fmla="*/ 50 w 104"/>
                <a:gd name="T45" fmla="*/ 110 h 226"/>
                <a:gd name="T46" fmla="*/ 54 w 104"/>
                <a:gd name="T47" fmla="*/ 218 h 226"/>
                <a:gd name="T48" fmla="*/ 54 w 104"/>
                <a:gd name="T49" fmla="*/ 220 h 226"/>
                <a:gd name="T50" fmla="*/ 60 w 104"/>
                <a:gd name="T51" fmla="*/ 226 h 226"/>
                <a:gd name="T52" fmla="*/ 72 w 104"/>
                <a:gd name="T53" fmla="*/ 226 h 226"/>
                <a:gd name="T54" fmla="*/ 74 w 104"/>
                <a:gd name="T55" fmla="*/ 226 h 226"/>
                <a:gd name="T56" fmla="*/ 80 w 104"/>
                <a:gd name="T57" fmla="*/ 220 h 226"/>
                <a:gd name="T58" fmla="*/ 80 w 104"/>
                <a:gd name="T59" fmla="*/ 38 h 226"/>
                <a:gd name="T60" fmla="*/ 86 w 104"/>
                <a:gd name="T61" fmla="*/ 38 h 226"/>
                <a:gd name="T62" fmla="*/ 86 w 104"/>
                <a:gd name="T63" fmla="*/ 106 h 226"/>
                <a:gd name="T64" fmla="*/ 88 w 104"/>
                <a:gd name="T65" fmla="*/ 112 h 226"/>
                <a:gd name="T66" fmla="*/ 94 w 104"/>
                <a:gd name="T67" fmla="*/ 114 h 226"/>
                <a:gd name="T68" fmla="*/ 98 w 104"/>
                <a:gd name="T69" fmla="*/ 114 h 226"/>
                <a:gd name="T70" fmla="*/ 102 w 104"/>
                <a:gd name="T71" fmla="*/ 112 h 226"/>
                <a:gd name="T72" fmla="*/ 104 w 104"/>
                <a:gd name="T73" fmla="*/ 106 h 226"/>
                <a:gd name="T74" fmla="*/ 104 w 104"/>
                <a:gd name="T75" fmla="*/ 22 h 226"/>
                <a:gd name="T76" fmla="*/ 104 w 104"/>
                <a:gd name="T77" fmla="*/ 20 h 226"/>
                <a:gd name="T78" fmla="*/ 104 w 104"/>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226">
                  <a:moveTo>
                    <a:pt x="104" y="20"/>
                  </a:moveTo>
                  <a:lnTo>
                    <a:pt x="104" y="20"/>
                  </a:lnTo>
                  <a:lnTo>
                    <a:pt x="102"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0" y="108"/>
                  </a:lnTo>
                  <a:lnTo>
                    <a:pt x="2" y="112"/>
                  </a:lnTo>
                  <a:lnTo>
                    <a:pt x="4" y="112"/>
                  </a:lnTo>
                  <a:lnTo>
                    <a:pt x="6"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0" y="226"/>
                  </a:lnTo>
                  <a:lnTo>
                    <a:pt x="40" y="226"/>
                  </a:lnTo>
                  <a:lnTo>
                    <a:pt x="44" y="226"/>
                  </a:lnTo>
                  <a:lnTo>
                    <a:pt x="48" y="224"/>
                  </a:lnTo>
                  <a:lnTo>
                    <a:pt x="48" y="220"/>
                  </a:lnTo>
                  <a:lnTo>
                    <a:pt x="50" y="218"/>
                  </a:lnTo>
                  <a:lnTo>
                    <a:pt x="50" y="110"/>
                  </a:lnTo>
                  <a:lnTo>
                    <a:pt x="54" y="110"/>
                  </a:lnTo>
                  <a:lnTo>
                    <a:pt x="54" y="218"/>
                  </a:lnTo>
                  <a:lnTo>
                    <a:pt x="54" y="218"/>
                  </a:lnTo>
                  <a:lnTo>
                    <a:pt x="54" y="220"/>
                  </a:lnTo>
                  <a:lnTo>
                    <a:pt x="56" y="224"/>
                  </a:lnTo>
                  <a:lnTo>
                    <a:pt x="60" y="226"/>
                  </a:lnTo>
                  <a:lnTo>
                    <a:pt x="62" y="226"/>
                  </a:lnTo>
                  <a:lnTo>
                    <a:pt x="72" y="226"/>
                  </a:lnTo>
                  <a:lnTo>
                    <a:pt x="72" y="226"/>
                  </a:lnTo>
                  <a:lnTo>
                    <a:pt x="74" y="226"/>
                  </a:lnTo>
                  <a:lnTo>
                    <a:pt x="78" y="224"/>
                  </a:lnTo>
                  <a:lnTo>
                    <a:pt x="80" y="220"/>
                  </a:lnTo>
                  <a:lnTo>
                    <a:pt x="80" y="218"/>
                  </a:lnTo>
                  <a:lnTo>
                    <a:pt x="80" y="38"/>
                  </a:lnTo>
                  <a:lnTo>
                    <a:pt x="80" y="38"/>
                  </a:lnTo>
                  <a:lnTo>
                    <a:pt x="86" y="38"/>
                  </a:lnTo>
                  <a:lnTo>
                    <a:pt x="86" y="106"/>
                  </a:lnTo>
                  <a:lnTo>
                    <a:pt x="86" y="106"/>
                  </a:lnTo>
                  <a:lnTo>
                    <a:pt x="86" y="108"/>
                  </a:lnTo>
                  <a:lnTo>
                    <a:pt x="88" y="112"/>
                  </a:lnTo>
                  <a:lnTo>
                    <a:pt x="90" y="112"/>
                  </a:lnTo>
                  <a:lnTo>
                    <a:pt x="94" y="114"/>
                  </a:lnTo>
                  <a:lnTo>
                    <a:pt x="98" y="114"/>
                  </a:lnTo>
                  <a:lnTo>
                    <a:pt x="98" y="114"/>
                  </a:lnTo>
                  <a:lnTo>
                    <a:pt x="100" y="112"/>
                  </a:lnTo>
                  <a:lnTo>
                    <a:pt x="102" y="112"/>
                  </a:lnTo>
                  <a:lnTo>
                    <a:pt x="104" y="108"/>
                  </a:lnTo>
                  <a:lnTo>
                    <a:pt x="104" y="106"/>
                  </a:lnTo>
                  <a:lnTo>
                    <a:pt x="104" y="22"/>
                  </a:lnTo>
                  <a:lnTo>
                    <a:pt x="104" y="22"/>
                  </a:lnTo>
                  <a:lnTo>
                    <a:pt x="104" y="20"/>
                  </a:lnTo>
                  <a:lnTo>
                    <a:pt x="104" y="20"/>
                  </a:lnTo>
                  <a:lnTo>
                    <a:pt x="104" y="20"/>
                  </a:lnTo>
                  <a:lnTo>
                    <a:pt x="104"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07" name="Freeform 21"/>
            <p:cNvSpPr/>
            <p:nvPr/>
          </p:nvSpPr>
          <p:spPr bwMode="auto">
            <a:xfrm>
              <a:off x="5373042" y="2832066"/>
              <a:ext cx="105510" cy="105510"/>
            </a:xfrm>
            <a:custGeom>
              <a:avLst/>
              <a:gdLst>
                <a:gd name="T0" fmla="*/ 22 w 44"/>
                <a:gd name="T1" fmla="*/ 44 h 44"/>
                <a:gd name="T2" fmla="*/ 22 w 44"/>
                <a:gd name="T3" fmla="*/ 44 h 44"/>
                <a:gd name="T4" fmla="*/ 30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0 w 44"/>
                <a:gd name="T19" fmla="*/ 0 h 44"/>
                <a:gd name="T20" fmla="*/ 22 w 44"/>
                <a:gd name="T21" fmla="*/ 0 h 44"/>
                <a:gd name="T22" fmla="*/ 22 w 44"/>
                <a:gd name="T23" fmla="*/ 0 h 44"/>
                <a:gd name="T24" fmla="*/ 14 w 44"/>
                <a:gd name="T25" fmla="*/ 0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2" y="30"/>
                  </a:lnTo>
                  <a:lnTo>
                    <a:pt x="44" y="22"/>
                  </a:lnTo>
                  <a:lnTo>
                    <a:pt x="44" y="22"/>
                  </a:lnTo>
                  <a:lnTo>
                    <a:pt x="42" y="12"/>
                  </a:lnTo>
                  <a:lnTo>
                    <a:pt x="38" y="6"/>
                  </a:lnTo>
                  <a:lnTo>
                    <a:pt x="30"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08" name="组合 107"/>
          <p:cNvGrpSpPr/>
          <p:nvPr/>
        </p:nvGrpSpPr>
        <p:grpSpPr>
          <a:xfrm>
            <a:off x="5802691" y="1914297"/>
            <a:ext cx="254184" cy="661839"/>
            <a:chOff x="5617634" y="2832066"/>
            <a:chExt cx="254184" cy="661839"/>
          </a:xfrm>
        </p:grpSpPr>
        <p:sp>
          <p:nvSpPr>
            <p:cNvPr id="109" name="Freeform 22"/>
            <p:cNvSpPr/>
            <p:nvPr/>
          </p:nvSpPr>
          <p:spPr bwMode="auto">
            <a:xfrm>
              <a:off x="5617634"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20 w 106"/>
                <a:gd name="T29" fmla="*/ 106 h 226"/>
                <a:gd name="T30" fmla="*/ 20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8 w 106"/>
                <a:gd name="T61" fmla="*/ 38 h 226"/>
                <a:gd name="T62" fmla="*/ 88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2" y="0"/>
                  </a:lnTo>
                  <a:lnTo>
                    <a:pt x="82" y="0"/>
                  </a:lnTo>
                  <a:lnTo>
                    <a:pt x="24" y="0"/>
                  </a:lnTo>
                  <a:lnTo>
                    <a:pt x="24" y="0"/>
                  </a:lnTo>
                  <a:lnTo>
                    <a:pt x="24" y="0"/>
                  </a:lnTo>
                  <a:lnTo>
                    <a:pt x="16"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20" y="106"/>
                  </a:lnTo>
                  <a:lnTo>
                    <a:pt x="20" y="38"/>
                  </a:lnTo>
                  <a:lnTo>
                    <a:pt x="20"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8" y="38"/>
                  </a:lnTo>
                  <a:lnTo>
                    <a:pt x="88" y="106"/>
                  </a:lnTo>
                  <a:lnTo>
                    <a:pt x="88"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10" name="Freeform 23"/>
            <p:cNvSpPr/>
            <p:nvPr/>
          </p:nvSpPr>
          <p:spPr bwMode="auto">
            <a:xfrm>
              <a:off x="5689573"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11" name="组合 110"/>
          <p:cNvGrpSpPr/>
          <p:nvPr/>
        </p:nvGrpSpPr>
        <p:grpSpPr>
          <a:xfrm>
            <a:off x="6124018" y="1914297"/>
            <a:ext cx="254184" cy="661839"/>
            <a:chOff x="5938961" y="2832066"/>
            <a:chExt cx="254184" cy="661839"/>
          </a:xfrm>
        </p:grpSpPr>
        <p:sp>
          <p:nvSpPr>
            <p:cNvPr id="112" name="Freeform 24"/>
            <p:cNvSpPr/>
            <p:nvPr/>
          </p:nvSpPr>
          <p:spPr bwMode="auto">
            <a:xfrm>
              <a:off x="5938961" y="2951965"/>
              <a:ext cx="254184" cy="541940"/>
            </a:xfrm>
            <a:custGeom>
              <a:avLst/>
              <a:gdLst>
                <a:gd name="T0" fmla="*/ 106 w 106"/>
                <a:gd name="T1" fmla="*/ 20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6 w 106"/>
                <a:gd name="T23" fmla="*/ 114 h 226"/>
                <a:gd name="T24" fmla="*/ 10 w 106"/>
                <a:gd name="T25" fmla="*/ 114 h 226"/>
                <a:gd name="T26" fmla="*/ 16 w 106"/>
                <a:gd name="T27" fmla="*/ 112 h 226"/>
                <a:gd name="T28" fmla="*/ 18 w 106"/>
                <a:gd name="T29" fmla="*/ 106 h 226"/>
                <a:gd name="T30" fmla="*/ 18 w 106"/>
                <a:gd name="T31" fmla="*/ 38 h 226"/>
                <a:gd name="T32" fmla="*/ 24 w 106"/>
                <a:gd name="T33" fmla="*/ 218 h 226"/>
                <a:gd name="T34" fmla="*/ 24 w 106"/>
                <a:gd name="T35" fmla="*/ 220 h 226"/>
                <a:gd name="T36" fmla="*/ 30 w 106"/>
                <a:gd name="T37" fmla="*/ 226 h 226"/>
                <a:gd name="T38" fmla="*/ 42 w 106"/>
                <a:gd name="T39" fmla="*/ 226 h 226"/>
                <a:gd name="T40" fmla="*/ 44 w 106"/>
                <a:gd name="T41" fmla="*/ 226 h 226"/>
                <a:gd name="T42" fmla="*/ 50 w 106"/>
                <a:gd name="T43" fmla="*/ 220 h 226"/>
                <a:gd name="T44" fmla="*/ 50 w 106"/>
                <a:gd name="T45" fmla="*/ 110 h 226"/>
                <a:gd name="T46" fmla="*/ 54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0 w 106"/>
                <a:gd name="T59" fmla="*/ 38 h 226"/>
                <a:gd name="T60" fmla="*/ 86 w 106"/>
                <a:gd name="T61" fmla="*/ 38 h 226"/>
                <a:gd name="T62" fmla="*/ 86 w 106"/>
                <a:gd name="T63" fmla="*/ 106 h 226"/>
                <a:gd name="T64" fmla="*/ 88 w 106"/>
                <a:gd name="T65" fmla="*/ 112 h 226"/>
                <a:gd name="T66" fmla="*/ 94 w 106"/>
                <a:gd name="T67" fmla="*/ 114 h 226"/>
                <a:gd name="T68" fmla="*/ 98 w 106"/>
                <a:gd name="T69" fmla="*/ 114 h 226"/>
                <a:gd name="T70" fmla="*/ 102 w 106"/>
                <a:gd name="T71" fmla="*/ 112 h 226"/>
                <a:gd name="T72" fmla="*/ 106 w 106"/>
                <a:gd name="T73" fmla="*/ 106 h 226"/>
                <a:gd name="T74" fmla="*/ 106 w 106"/>
                <a:gd name="T75" fmla="*/ 22 h 226"/>
                <a:gd name="T76" fmla="*/ 104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0" y="108"/>
                  </a:lnTo>
                  <a:lnTo>
                    <a:pt x="2" y="112"/>
                  </a:lnTo>
                  <a:lnTo>
                    <a:pt x="4" y="112"/>
                  </a:lnTo>
                  <a:lnTo>
                    <a:pt x="6"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2" y="226"/>
                  </a:lnTo>
                  <a:lnTo>
                    <a:pt x="42" y="226"/>
                  </a:lnTo>
                  <a:lnTo>
                    <a:pt x="44" y="226"/>
                  </a:lnTo>
                  <a:lnTo>
                    <a:pt x="48" y="224"/>
                  </a:lnTo>
                  <a:lnTo>
                    <a:pt x="50" y="220"/>
                  </a:lnTo>
                  <a:lnTo>
                    <a:pt x="50" y="218"/>
                  </a:lnTo>
                  <a:lnTo>
                    <a:pt x="50" y="110"/>
                  </a:lnTo>
                  <a:lnTo>
                    <a:pt x="54" y="110"/>
                  </a:lnTo>
                  <a:lnTo>
                    <a:pt x="54" y="218"/>
                  </a:lnTo>
                  <a:lnTo>
                    <a:pt x="54" y="218"/>
                  </a:lnTo>
                  <a:lnTo>
                    <a:pt x="56" y="220"/>
                  </a:lnTo>
                  <a:lnTo>
                    <a:pt x="58"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6" y="108"/>
                  </a:lnTo>
                  <a:lnTo>
                    <a:pt x="88" y="112"/>
                  </a:lnTo>
                  <a:lnTo>
                    <a:pt x="90" y="112"/>
                  </a:lnTo>
                  <a:lnTo>
                    <a:pt x="94" y="114"/>
                  </a:lnTo>
                  <a:lnTo>
                    <a:pt x="98" y="114"/>
                  </a:lnTo>
                  <a:lnTo>
                    <a:pt x="98" y="114"/>
                  </a:lnTo>
                  <a:lnTo>
                    <a:pt x="100" y="112"/>
                  </a:lnTo>
                  <a:lnTo>
                    <a:pt x="102" y="112"/>
                  </a:lnTo>
                  <a:lnTo>
                    <a:pt x="104" y="108"/>
                  </a:lnTo>
                  <a:lnTo>
                    <a:pt x="106" y="106"/>
                  </a:lnTo>
                  <a:lnTo>
                    <a:pt x="106" y="22"/>
                  </a:lnTo>
                  <a:lnTo>
                    <a:pt x="106" y="22"/>
                  </a:lnTo>
                  <a:lnTo>
                    <a:pt x="104" y="20"/>
                  </a:lnTo>
                  <a:lnTo>
                    <a:pt x="104"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13" name="Freeform 25"/>
            <p:cNvSpPr/>
            <p:nvPr/>
          </p:nvSpPr>
          <p:spPr bwMode="auto">
            <a:xfrm>
              <a:off x="6010900" y="2832066"/>
              <a:ext cx="105510" cy="105510"/>
            </a:xfrm>
            <a:custGeom>
              <a:avLst/>
              <a:gdLst>
                <a:gd name="T0" fmla="*/ 22 w 44"/>
                <a:gd name="T1" fmla="*/ 44 h 44"/>
                <a:gd name="T2" fmla="*/ 22 w 44"/>
                <a:gd name="T3" fmla="*/ 44 h 44"/>
                <a:gd name="T4" fmla="*/ 32 w 44"/>
                <a:gd name="T5" fmla="*/ 42 h 44"/>
                <a:gd name="T6" fmla="*/ 38 w 44"/>
                <a:gd name="T7" fmla="*/ 38 h 44"/>
                <a:gd name="T8" fmla="*/ 44 w 44"/>
                <a:gd name="T9" fmla="*/ 30 h 44"/>
                <a:gd name="T10" fmla="*/ 44 w 44"/>
                <a:gd name="T11" fmla="*/ 22 h 44"/>
                <a:gd name="T12" fmla="*/ 44 w 44"/>
                <a:gd name="T13" fmla="*/ 22 h 44"/>
                <a:gd name="T14" fmla="*/ 44 w 44"/>
                <a:gd name="T15" fmla="*/ 12 h 44"/>
                <a:gd name="T16" fmla="*/ 38 w 44"/>
                <a:gd name="T17" fmla="*/ 6 h 44"/>
                <a:gd name="T18" fmla="*/ 32 w 44"/>
                <a:gd name="T19" fmla="*/ 0 h 44"/>
                <a:gd name="T20" fmla="*/ 22 w 44"/>
                <a:gd name="T21" fmla="*/ 0 h 44"/>
                <a:gd name="T22" fmla="*/ 22 w 44"/>
                <a:gd name="T23" fmla="*/ 0 h 44"/>
                <a:gd name="T24" fmla="*/ 14 w 44"/>
                <a:gd name="T25" fmla="*/ 0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2" y="42"/>
                  </a:lnTo>
                  <a:lnTo>
                    <a:pt x="38" y="38"/>
                  </a:lnTo>
                  <a:lnTo>
                    <a:pt x="44" y="30"/>
                  </a:lnTo>
                  <a:lnTo>
                    <a:pt x="44" y="22"/>
                  </a:lnTo>
                  <a:lnTo>
                    <a:pt x="44"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14" name="组合 113"/>
          <p:cNvGrpSpPr/>
          <p:nvPr/>
        </p:nvGrpSpPr>
        <p:grpSpPr>
          <a:xfrm>
            <a:off x="6440549" y="1914297"/>
            <a:ext cx="254184" cy="661839"/>
            <a:chOff x="6255492" y="2832066"/>
            <a:chExt cx="254184" cy="661839"/>
          </a:xfrm>
        </p:grpSpPr>
        <p:sp>
          <p:nvSpPr>
            <p:cNvPr id="115" name="Freeform 26"/>
            <p:cNvSpPr/>
            <p:nvPr/>
          </p:nvSpPr>
          <p:spPr bwMode="auto">
            <a:xfrm>
              <a:off x="6255492" y="2951965"/>
              <a:ext cx="254184" cy="541940"/>
            </a:xfrm>
            <a:custGeom>
              <a:avLst/>
              <a:gdLst>
                <a:gd name="T0" fmla="*/ 106 w 106"/>
                <a:gd name="T1" fmla="*/ 20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8 w 106"/>
                <a:gd name="T27" fmla="*/ 112 h 226"/>
                <a:gd name="T28" fmla="*/ 20 w 106"/>
                <a:gd name="T29" fmla="*/ 106 h 226"/>
                <a:gd name="T30" fmla="*/ 20 w 106"/>
                <a:gd name="T31" fmla="*/ 38 h 226"/>
                <a:gd name="T32" fmla="*/ 26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2 w 106"/>
                <a:gd name="T45" fmla="*/ 110 h 226"/>
                <a:gd name="T46" fmla="*/ 56 w 106"/>
                <a:gd name="T47" fmla="*/ 218 h 226"/>
                <a:gd name="T48" fmla="*/ 56 w 106"/>
                <a:gd name="T49" fmla="*/ 220 h 226"/>
                <a:gd name="T50" fmla="*/ 62 w 106"/>
                <a:gd name="T51" fmla="*/ 226 h 226"/>
                <a:gd name="T52" fmla="*/ 72 w 106"/>
                <a:gd name="T53" fmla="*/ 226 h 226"/>
                <a:gd name="T54" fmla="*/ 76 w 106"/>
                <a:gd name="T55" fmla="*/ 226 h 226"/>
                <a:gd name="T56" fmla="*/ 80 w 106"/>
                <a:gd name="T57" fmla="*/ 220 h 226"/>
                <a:gd name="T58" fmla="*/ 82 w 106"/>
                <a:gd name="T59" fmla="*/ 38 h 226"/>
                <a:gd name="T60" fmla="*/ 88 w 106"/>
                <a:gd name="T61" fmla="*/ 38 h 226"/>
                <a:gd name="T62" fmla="*/ 88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100" y="6"/>
                  </a:lnTo>
                  <a:lnTo>
                    <a:pt x="92" y="2"/>
                  </a:lnTo>
                  <a:lnTo>
                    <a:pt x="82" y="0"/>
                  </a:lnTo>
                  <a:lnTo>
                    <a:pt x="82" y="0"/>
                  </a:lnTo>
                  <a:lnTo>
                    <a:pt x="26" y="0"/>
                  </a:lnTo>
                  <a:lnTo>
                    <a:pt x="26" y="0"/>
                  </a:lnTo>
                  <a:lnTo>
                    <a:pt x="26" y="0"/>
                  </a:lnTo>
                  <a:lnTo>
                    <a:pt x="16" y="2"/>
                  </a:lnTo>
                  <a:lnTo>
                    <a:pt x="8" y="6"/>
                  </a:lnTo>
                  <a:lnTo>
                    <a:pt x="2" y="12"/>
                  </a:lnTo>
                  <a:lnTo>
                    <a:pt x="0" y="20"/>
                  </a:lnTo>
                  <a:lnTo>
                    <a:pt x="0" y="20"/>
                  </a:lnTo>
                  <a:lnTo>
                    <a:pt x="0" y="20"/>
                  </a:lnTo>
                  <a:lnTo>
                    <a:pt x="0" y="20"/>
                  </a:lnTo>
                  <a:lnTo>
                    <a:pt x="0" y="22"/>
                  </a:lnTo>
                  <a:lnTo>
                    <a:pt x="0" y="106"/>
                  </a:lnTo>
                  <a:lnTo>
                    <a:pt x="0" y="106"/>
                  </a:lnTo>
                  <a:lnTo>
                    <a:pt x="2" y="108"/>
                  </a:lnTo>
                  <a:lnTo>
                    <a:pt x="2" y="112"/>
                  </a:lnTo>
                  <a:lnTo>
                    <a:pt x="6" y="112"/>
                  </a:lnTo>
                  <a:lnTo>
                    <a:pt x="8" y="114"/>
                  </a:lnTo>
                  <a:lnTo>
                    <a:pt x="12" y="114"/>
                  </a:lnTo>
                  <a:lnTo>
                    <a:pt x="12" y="114"/>
                  </a:lnTo>
                  <a:lnTo>
                    <a:pt x="14" y="112"/>
                  </a:lnTo>
                  <a:lnTo>
                    <a:pt x="18" y="112"/>
                  </a:lnTo>
                  <a:lnTo>
                    <a:pt x="18" y="108"/>
                  </a:lnTo>
                  <a:lnTo>
                    <a:pt x="20" y="106"/>
                  </a:lnTo>
                  <a:lnTo>
                    <a:pt x="20" y="38"/>
                  </a:lnTo>
                  <a:lnTo>
                    <a:pt x="20" y="38"/>
                  </a:lnTo>
                  <a:lnTo>
                    <a:pt x="26" y="38"/>
                  </a:lnTo>
                  <a:lnTo>
                    <a:pt x="26" y="218"/>
                  </a:lnTo>
                  <a:lnTo>
                    <a:pt x="26" y="218"/>
                  </a:lnTo>
                  <a:lnTo>
                    <a:pt x="26" y="220"/>
                  </a:lnTo>
                  <a:lnTo>
                    <a:pt x="28" y="224"/>
                  </a:lnTo>
                  <a:lnTo>
                    <a:pt x="30" y="226"/>
                  </a:lnTo>
                  <a:lnTo>
                    <a:pt x="34" y="226"/>
                  </a:lnTo>
                  <a:lnTo>
                    <a:pt x="42" y="226"/>
                  </a:lnTo>
                  <a:lnTo>
                    <a:pt x="42" y="226"/>
                  </a:lnTo>
                  <a:lnTo>
                    <a:pt x="46" y="226"/>
                  </a:lnTo>
                  <a:lnTo>
                    <a:pt x="48" y="224"/>
                  </a:lnTo>
                  <a:lnTo>
                    <a:pt x="50" y="220"/>
                  </a:lnTo>
                  <a:lnTo>
                    <a:pt x="52" y="218"/>
                  </a:lnTo>
                  <a:lnTo>
                    <a:pt x="52" y="110"/>
                  </a:lnTo>
                  <a:lnTo>
                    <a:pt x="56" y="110"/>
                  </a:lnTo>
                  <a:lnTo>
                    <a:pt x="56" y="218"/>
                  </a:lnTo>
                  <a:lnTo>
                    <a:pt x="56" y="218"/>
                  </a:lnTo>
                  <a:lnTo>
                    <a:pt x="56" y="220"/>
                  </a:lnTo>
                  <a:lnTo>
                    <a:pt x="58" y="224"/>
                  </a:lnTo>
                  <a:lnTo>
                    <a:pt x="62" y="226"/>
                  </a:lnTo>
                  <a:lnTo>
                    <a:pt x="64" y="226"/>
                  </a:lnTo>
                  <a:lnTo>
                    <a:pt x="72" y="226"/>
                  </a:lnTo>
                  <a:lnTo>
                    <a:pt x="72" y="226"/>
                  </a:lnTo>
                  <a:lnTo>
                    <a:pt x="76" y="226"/>
                  </a:lnTo>
                  <a:lnTo>
                    <a:pt x="80" y="224"/>
                  </a:lnTo>
                  <a:lnTo>
                    <a:pt x="80" y="220"/>
                  </a:lnTo>
                  <a:lnTo>
                    <a:pt x="82" y="218"/>
                  </a:lnTo>
                  <a:lnTo>
                    <a:pt x="82" y="38"/>
                  </a:lnTo>
                  <a:lnTo>
                    <a:pt x="82" y="38"/>
                  </a:lnTo>
                  <a:lnTo>
                    <a:pt x="88" y="38"/>
                  </a:lnTo>
                  <a:lnTo>
                    <a:pt x="88" y="106"/>
                  </a:lnTo>
                  <a:lnTo>
                    <a:pt x="88"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16" name="Freeform 27"/>
            <p:cNvSpPr/>
            <p:nvPr/>
          </p:nvSpPr>
          <p:spPr bwMode="auto">
            <a:xfrm>
              <a:off x="6327431"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17" name="组合 116"/>
          <p:cNvGrpSpPr/>
          <p:nvPr/>
        </p:nvGrpSpPr>
        <p:grpSpPr>
          <a:xfrm>
            <a:off x="6761876" y="1914297"/>
            <a:ext cx="254184" cy="661839"/>
            <a:chOff x="6576819" y="2832066"/>
            <a:chExt cx="254184" cy="661839"/>
          </a:xfrm>
        </p:grpSpPr>
        <p:sp>
          <p:nvSpPr>
            <p:cNvPr id="118" name="Freeform 28"/>
            <p:cNvSpPr/>
            <p:nvPr/>
          </p:nvSpPr>
          <p:spPr bwMode="auto">
            <a:xfrm>
              <a:off x="6576819" y="2951965"/>
              <a:ext cx="254184" cy="541940"/>
            </a:xfrm>
            <a:custGeom>
              <a:avLst/>
              <a:gdLst>
                <a:gd name="T0" fmla="*/ 106 w 106"/>
                <a:gd name="T1" fmla="*/ 20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20 h 226"/>
                <a:gd name="T14" fmla="*/ 0 w 106"/>
                <a:gd name="T15" fmla="*/ 20 h 226"/>
                <a:gd name="T16" fmla="*/ 0 w 106"/>
                <a:gd name="T17" fmla="*/ 22 h 226"/>
                <a:gd name="T18" fmla="*/ 0 w 106"/>
                <a:gd name="T19" fmla="*/ 106 h 226"/>
                <a:gd name="T20" fmla="*/ 4 w 106"/>
                <a:gd name="T21" fmla="*/ 112 h 226"/>
                <a:gd name="T22" fmla="*/ 10 w 106"/>
                <a:gd name="T23" fmla="*/ 114 h 226"/>
                <a:gd name="T24" fmla="*/ 14 w 106"/>
                <a:gd name="T25" fmla="*/ 112 h 226"/>
                <a:gd name="T26" fmla="*/ 18 w 106"/>
                <a:gd name="T27" fmla="*/ 108 h 226"/>
                <a:gd name="T28" fmla="*/ 18 w 106"/>
                <a:gd name="T29" fmla="*/ 38 h 226"/>
                <a:gd name="T30" fmla="*/ 24 w 106"/>
                <a:gd name="T31" fmla="*/ 38 h 226"/>
                <a:gd name="T32" fmla="*/ 24 w 106"/>
                <a:gd name="T33" fmla="*/ 218 h 226"/>
                <a:gd name="T34" fmla="*/ 26 w 106"/>
                <a:gd name="T35" fmla="*/ 224 h 226"/>
                <a:gd name="T36" fmla="*/ 32 w 106"/>
                <a:gd name="T37" fmla="*/ 226 h 226"/>
                <a:gd name="T38" fmla="*/ 42 w 106"/>
                <a:gd name="T39" fmla="*/ 226 h 226"/>
                <a:gd name="T40" fmla="*/ 48 w 106"/>
                <a:gd name="T41" fmla="*/ 224 h 226"/>
                <a:gd name="T42" fmla="*/ 50 w 106"/>
                <a:gd name="T43" fmla="*/ 218 h 226"/>
                <a:gd name="T44" fmla="*/ 54 w 106"/>
                <a:gd name="T45" fmla="*/ 110 h 226"/>
                <a:gd name="T46" fmla="*/ 54 w 106"/>
                <a:gd name="T47" fmla="*/ 218 h 226"/>
                <a:gd name="T48" fmla="*/ 58 w 106"/>
                <a:gd name="T49" fmla="*/ 224 h 226"/>
                <a:gd name="T50" fmla="*/ 64 w 106"/>
                <a:gd name="T51" fmla="*/ 226 h 226"/>
                <a:gd name="T52" fmla="*/ 72 w 106"/>
                <a:gd name="T53" fmla="*/ 226 h 226"/>
                <a:gd name="T54" fmla="*/ 78 w 106"/>
                <a:gd name="T55" fmla="*/ 224 h 226"/>
                <a:gd name="T56" fmla="*/ 80 w 106"/>
                <a:gd name="T57" fmla="*/ 218 h 226"/>
                <a:gd name="T58" fmla="*/ 80 w 106"/>
                <a:gd name="T59" fmla="*/ 38 h 226"/>
                <a:gd name="T60" fmla="*/ 86 w 106"/>
                <a:gd name="T61" fmla="*/ 106 h 226"/>
                <a:gd name="T62" fmla="*/ 86 w 106"/>
                <a:gd name="T63" fmla="*/ 108 h 226"/>
                <a:gd name="T64" fmla="*/ 92 w 106"/>
                <a:gd name="T65" fmla="*/ 112 h 226"/>
                <a:gd name="T66" fmla="*/ 98 w 106"/>
                <a:gd name="T67" fmla="*/ 114 h 226"/>
                <a:gd name="T68" fmla="*/ 100 w 106"/>
                <a:gd name="T69" fmla="*/ 112 h 226"/>
                <a:gd name="T70" fmla="*/ 104 w 106"/>
                <a:gd name="T71" fmla="*/ 108 h 226"/>
                <a:gd name="T72" fmla="*/ 106 w 106"/>
                <a:gd name="T73" fmla="*/ 22 h 226"/>
                <a:gd name="T74" fmla="*/ 106 w 106"/>
                <a:gd name="T75" fmla="*/ 20 h 226"/>
                <a:gd name="T76" fmla="*/ 106 w 106"/>
                <a:gd name="T77"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20"/>
                  </a:moveTo>
                  <a:lnTo>
                    <a:pt x="106" y="20"/>
                  </a:lnTo>
                  <a:lnTo>
                    <a:pt x="104"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2" y="112"/>
                  </a:lnTo>
                  <a:lnTo>
                    <a:pt x="4" y="112"/>
                  </a:lnTo>
                  <a:lnTo>
                    <a:pt x="8"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2" y="226"/>
                  </a:lnTo>
                  <a:lnTo>
                    <a:pt x="42" y="226"/>
                  </a:lnTo>
                  <a:lnTo>
                    <a:pt x="44" y="226"/>
                  </a:lnTo>
                  <a:lnTo>
                    <a:pt x="48" y="224"/>
                  </a:lnTo>
                  <a:lnTo>
                    <a:pt x="50" y="220"/>
                  </a:lnTo>
                  <a:lnTo>
                    <a:pt x="50" y="218"/>
                  </a:lnTo>
                  <a:lnTo>
                    <a:pt x="50" y="110"/>
                  </a:lnTo>
                  <a:lnTo>
                    <a:pt x="54" y="110"/>
                  </a:lnTo>
                  <a:lnTo>
                    <a:pt x="54" y="218"/>
                  </a:lnTo>
                  <a:lnTo>
                    <a:pt x="54" y="218"/>
                  </a:lnTo>
                  <a:lnTo>
                    <a:pt x="56" y="220"/>
                  </a:lnTo>
                  <a:lnTo>
                    <a:pt x="58"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6" y="108"/>
                  </a:lnTo>
                  <a:lnTo>
                    <a:pt x="88" y="112"/>
                  </a:lnTo>
                  <a:lnTo>
                    <a:pt x="92" y="112"/>
                  </a:lnTo>
                  <a:lnTo>
                    <a:pt x="94" y="114"/>
                  </a:lnTo>
                  <a:lnTo>
                    <a:pt x="98" y="114"/>
                  </a:lnTo>
                  <a:lnTo>
                    <a:pt x="98" y="114"/>
                  </a:lnTo>
                  <a:lnTo>
                    <a:pt x="100" y="112"/>
                  </a:lnTo>
                  <a:lnTo>
                    <a:pt x="104" y="112"/>
                  </a:lnTo>
                  <a:lnTo>
                    <a:pt x="104"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19" name="Freeform 29"/>
            <p:cNvSpPr/>
            <p:nvPr/>
          </p:nvSpPr>
          <p:spPr bwMode="auto">
            <a:xfrm>
              <a:off x="6648758" y="2832066"/>
              <a:ext cx="110306" cy="105510"/>
            </a:xfrm>
            <a:custGeom>
              <a:avLst/>
              <a:gdLst>
                <a:gd name="T0" fmla="*/ 22 w 46"/>
                <a:gd name="T1" fmla="*/ 44 h 44"/>
                <a:gd name="T2" fmla="*/ 22 w 46"/>
                <a:gd name="T3" fmla="*/ 44 h 44"/>
                <a:gd name="T4" fmla="*/ 32 w 46"/>
                <a:gd name="T5" fmla="*/ 42 h 44"/>
                <a:gd name="T6" fmla="*/ 38 w 46"/>
                <a:gd name="T7" fmla="*/ 38 h 44"/>
                <a:gd name="T8" fmla="*/ 44 w 46"/>
                <a:gd name="T9" fmla="*/ 30 h 44"/>
                <a:gd name="T10" fmla="*/ 46 w 46"/>
                <a:gd name="T11" fmla="*/ 22 h 44"/>
                <a:gd name="T12" fmla="*/ 46 w 46"/>
                <a:gd name="T13" fmla="*/ 22 h 44"/>
                <a:gd name="T14" fmla="*/ 44 w 46"/>
                <a:gd name="T15" fmla="*/ 12 h 44"/>
                <a:gd name="T16" fmla="*/ 38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38" y="38"/>
                  </a:lnTo>
                  <a:lnTo>
                    <a:pt x="44" y="30"/>
                  </a:lnTo>
                  <a:lnTo>
                    <a:pt x="46" y="22"/>
                  </a:lnTo>
                  <a:lnTo>
                    <a:pt x="46"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20" name="组合 119"/>
          <p:cNvGrpSpPr/>
          <p:nvPr/>
        </p:nvGrpSpPr>
        <p:grpSpPr>
          <a:xfrm>
            <a:off x="7078407" y="1914297"/>
            <a:ext cx="254184" cy="661839"/>
            <a:chOff x="6893350" y="2832066"/>
            <a:chExt cx="254184" cy="661839"/>
          </a:xfrm>
        </p:grpSpPr>
        <p:sp>
          <p:nvSpPr>
            <p:cNvPr id="121" name="Freeform 30"/>
            <p:cNvSpPr/>
            <p:nvPr/>
          </p:nvSpPr>
          <p:spPr bwMode="auto">
            <a:xfrm>
              <a:off x="6893350" y="2951965"/>
              <a:ext cx="254184" cy="541940"/>
            </a:xfrm>
            <a:custGeom>
              <a:avLst/>
              <a:gdLst>
                <a:gd name="T0" fmla="*/ 106 w 106"/>
                <a:gd name="T1" fmla="*/ 20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6 w 106"/>
                <a:gd name="T21" fmla="*/ 112 h 226"/>
                <a:gd name="T22" fmla="*/ 12 w 106"/>
                <a:gd name="T23" fmla="*/ 114 h 226"/>
                <a:gd name="T24" fmla="*/ 14 w 106"/>
                <a:gd name="T25" fmla="*/ 112 h 226"/>
                <a:gd name="T26" fmla="*/ 20 w 106"/>
                <a:gd name="T27" fmla="*/ 108 h 226"/>
                <a:gd name="T28" fmla="*/ 20 w 106"/>
                <a:gd name="T29" fmla="*/ 38 h 226"/>
                <a:gd name="T30" fmla="*/ 26 w 106"/>
                <a:gd name="T31" fmla="*/ 38 h 226"/>
                <a:gd name="T32" fmla="*/ 26 w 106"/>
                <a:gd name="T33" fmla="*/ 218 h 226"/>
                <a:gd name="T34" fmla="*/ 28 w 106"/>
                <a:gd name="T35" fmla="*/ 224 h 226"/>
                <a:gd name="T36" fmla="*/ 34 w 106"/>
                <a:gd name="T37" fmla="*/ 226 h 226"/>
                <a:gd name="T38" fmla="*/ 42 w 106"/>
                <a:gd name="T39" fmla="*/ 226 h 226"/>
                <a:gd name="T40" fmla="*/ 48 w 106"/>
                <a:gd name="T41" fmla="*/ 224 h 226"/>
                <a:gd name="T42" fmla="*/ 52 w 106"/>
                <a:gd name="T43" fmla="*/ 218 h 226"/>
                <a:gd name="T44" fmla="*/ 56 w 106"/>
                <a:gd name="T45" fmla="*/ 110 h 226"/>
                <a:gd name="T46" fmla="*/ 56 w 106"/>
                <a:gd name="T47" fmla="*/ 218 h 226"/>
                <a:gd name="T48" fmla="*/ 58 w 106"/>
                <a:gd name="T49" fmla="*/ 224 h 226"/>
                <a:gd name="T50" fmla="*/ 64 w 106"/>
                <a:gd name="T51" fmla="*/ 226 h 226"/>
                <a:gd name="T52" fmla="*/ 74 w 106"/>
                <a:gd name="T53" fmla="*/ 226 h 226"/>
                <a:gd name="T54" fmla="*/ 80 w 106"/>
                <a:gd name="T55" fmla="*/ 224 h 226"/>
                <a:gd name="T56" fmla="*/ 82 w 106"/>
                <a:gd name="T57" fmla="*/ 218 h 226"/>
                <a:gd name="T58" fmla="*/ 82 w 106"/>
                <a:gd name="T59" fmla="*/ 38 h 226"/>
                <a:gd name="T60" fmla="*/ 88 w 106"/>
                <a:gd name="T61" fmla="*/ 106 h 226"/>
                <a:gd name="T62" fmla="*/ 88 w 106"/>
                <a:gd name="T63" fmla="*/ 108 h 226"/>
                <a:gd name="T64" fmla="*/ 92 w 106"/>
                <a:gd name="T65" fmla="*/ 112 h 226"/>
                <a:gd name="T66" fmla="*/ 98 w 106"/>
                <a:gd name="T67" fmla="*/ 114 h 226"/>
                <a:gd name="T68" fmla="*/ 102 w 106"/>
                <a:gd name="T69" fmla="*/ 112 h 226"/>
                <a:gd name="T70" fmla="*/ 106 w 106"/>
                <a:gd name="T71" fmla="*/ 108 h 226"/>
                <a:gd name="T72" fmla="*/ 106 w 106"/>
                <a:gd name="T73" fmla="*/ 22 h 226"/>
                <a:gd name="T74" fmla="*/ 106 w 106"/>
                <a:gd name="T75" fmla="*/ 20 h 226"/>
                <a:gd name="T76" fmla="*/ 106 w 106"/>
                <a:gd name="T77"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20"/>
                  </a:moveTo>
                  <a:lnTo>
                    <a:pt x="106" y="20"/>
                  </a:lnTo>
                  <a:lnTo>
                    <a:pt x="104" y="12"/>
                  </a:lnTo>
                  <a:lnTo>
                    <a:pt x="100" y="6"/>
                  </a:lnTo>
                  <a:lnTo>
                    <a:pt x="92" y="2"/>
                  </a:lnTo>
                  <a:lnTo>
                    <a:pt x="82" y="0"/>
                  </a:lnTo>
                  <a:lnTo>
                    <a:pt x="82" y="0"/>
                  </a:lnTo>
                  <a:lnTo>
                    <a:pt x="26" y="0"/>
                  </a:lnTo>
                  <a:lnTo>
                    <a:pt x="26" y="0"/>
                  </a:lnTo>
                  <a:lnTo>
                    <a:pt x="26" y="0"/>
                  </a:lnTo>
                  <a:lnTo>
                    <a:pt x="16" y="2"/>
                  </a:lnTo>
                  <a:lnTo>
                    <a:pt x="8" y="6"/>
                  </a:lnTo>
                  <a:lnTo>
                    <a:pt x="2" y="12"/>
                  </a:lnTo>
                  <a:lnTo>
                    <a:pt x="0" y="20"/>
                  </a:lnTo>
                  <a:lnTo>
                    <a:pt x="0" y="20"/>
                  </a:lnTo>
                  <a:lnTo>
                    <a:pt x="0" y="20"/>
                  </a:lnTo>
                  <a:lnTo>
                    <a:pt x="0" y="20"/>
                  </a:lnTo>
                  <a:lnTo>
                    <a:pt x="0" y="22"/>
                  </a:lnTo>
                  <a:lnTo>
                    <a:pt x="0" y="106"/>
                  </a:lnTo>
                  <a:lnTo>
                    <a:pt x="0" y="106"/>
                  </a:lnTo>
                  <a:lnTo>
                    <a:pt x="2" y="112"/>
                  </a:lnTo>
                  <a:lnTo>
                    <a:pt x="6" y="112"/>
                  </a:lnTo>
                  <a:lnTo>
                    <a:pt x="8" y="114"/>
                  </a:lnTo>
                  <a:lnTo>
                    <a:pt x="12" y="114"/>
                  </a:lnTo>
                  <a:lnTo>
                    <a:pt x="12" y="114"/>
                  </a:lnTo>
                  <a:lnTo>
                    <a:pt x="14" y="112"/>
                  </a:lnTo>
                  <a:lnTo>
                    <a:pt x="18" y="112"/>
                  </a:lnTo>
                  <a:lnTo>
                    <a:pt x="20" y="108"/>
                  </a:lnTo>
                  <a:lnTo>
                    <a:pt x="20" y="106"/>
                  </a:lnTo>
                  <a:lnTo>
                    <a:pt x="20" y="38"/>
                  </a:lnTo>
                  <a:lnTo>
                    <a:pt x="20" y="38"/>
                  </a:lnTo>
                  <a:lnTo>
                    <a:pt x="26" y="38"/>
                  </a:lnTo>
                  <a:lnTo>
                    <a:pt x="26" y="218"/>
                  </a:lnTo>
                  <a:lnTo>
                    <a:pt x="26" y="218"/>
                  </a:lnTo>
                  <a:lnTo>
                    <a:pt x="26" y="220"/>
                  </a:lnTo>
                  <a:lnTo>
                    <a:pt x="28" y="224"/>
                  </a:lnTo>
                  <a:lnTo>
                    <a:pt x="30" y="226"/>
                  </a:lnTo>
                  <a:lnTo>
                    <a:pt x="34" y="226"/>
                  </a:lnTo>
                  <a:lnTo>
                    <a:pt x="42" y="226"/>
                  </a:lnTo>
                  <a:lnTo>
                    <a:pt x="42" y="226"/>
                  </a:lnTo>
                  <a:lnTo>
                    <a:pt x="46" y="226"/>
                  </a:lnTo>
                  <a:lnTo>
                    <a:pt x="48" y="224"/>
                  </a:lnTo>
                  <a:lnTo>
                    <a:pt x="50" y="220"/>
                  </a:lnTo>
                  <a:lnTo>
                    <a:pt x="52" y="218"/>
                  </a:lnTo>
                  <a:lnTo>
                    <a:pt x="52" y="110"/>
                  </a:lnTo>
                  <a:lnTo>
                    <a:pt x="56" y="110"/>
                  </a:lnTo>
                  <a:lnTo>
                    <a:pt x="56" y="218"/>
                  </a:lnTo>
                  <a:lnTo>
                    <a:pt x="56" y="218"/>
                  </a:lnTo>
                  <a:lnTo>
                    <a:pt x="56" y="220"/>
                  </a:lnTo>
                  <a:lnTo>
                    <a:pt x="58" y="224"/>
                  </a:lnTo>
                  <a:lnTo>
                    <a:pt x="62" y="226"/>
                  </a:lnTo>
                  <a:lnTo>
                    <a:pt x="64" y="226"/>
                  </a:lnTo>
                  <a:lnTo>
                    <a:pt x="74" y="226"/>
                  </a:lnTo>
                  <a:lnTo>
                    <a:pt x="74" y="226"/>
                  </a:lnTo>
                  <a:lnTo>
                    <a:pt x="76" y="226"/>
                  </a:lnTo>
                  <a:lnTo>
                    <a:pt x="80" y="224"/>
                  </a:lnTo>
                  <a:lnTo>
                    <a:pt x="82" y="220"/>
                  </a:lnTo>
                  <a:lnTo>
                    <a:pt x="82" y="218"/>
                  </a:lnTo>
                  <a:lnTo>
                    <a:pt x="82" y="38"/>
                  </a:lnTo>
                  <a:lnTo>
                    <a:pt x="82" y="38"/>
                  </a:lnTo>
                  <a:lnTo>
                    <a:pt x="88" y="38"/>
                  </a:lnTo>
                  <a:lnTo>
                    <a:pt x="88" y="106"/>
                  </a:lnTo>
                  <a:lnTo>
                    <a:pt x="88" y="106"/>
                  </a:lnTo>
                  <a:lnTo>
                    <a:pt x="88" y="108"/>
                  </a:lnTo>
                  <a:lnTo>
                    <a:pt x="90" y="112"/>
                  </a:lnTo>
                  <a:lnTo>
                    <a:pt x="92" y="112"/>
                  </a:lnTo>
                  <a:lnTo>
                    <a:pt x="96"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22" name="Freeform 31"/>
            <p:cNvSpPr/>
            <p:nvPr/>
          </p:nvSpPr>
          <p:spPr bwMode="auto">
            <a:xfrm>
              <a:off x="6965289"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23" name="组合 122"/>
          <p:cNvGrpSpPr/>
          <p:nvPr/>
        </p:nvGrpSpPr>
        <p:grpSpPr>
          <a:xfrm>
            <a:off x="7399734" y="1914297"/>
            <a:ext cx="254184" cy="661839"/>
            <a:chOff x="7214677" y="2832066"/>
            <a:chExt cx="254184" cy="661839"/>
          </a:xfrm>
        </p:grpSpPr>
        <p:sp>
          <p:nvSpPr>
            <p:cNvPr id="124" name="Freeform 32"/>
            <p:cNvSpPr/>
            <p:nvPr/>
          </p:nvSpPr>
          <p:spPr bwMode="auto">
            <a:xfrm>
              <a:off x="7214677" y="2951965"/>
              <a:ext cx="254184" cy="541940"/>
            </a:xfrm>
            <a:custGeom>
              <a:avLst/>
              <a:gdLst>
                <a:gd name="T0" fmla="*/ 106 w 106"/>
                <a:gd name="T1" fmla="*/ 20 h 226"/>
                <a:gd name="T2" fmla="*/ 98 w 106"/>
                <a:gd name="T3" fmla="*/ 6 h 226"/>
                <a:gd name="T4" fmla="*/ 80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18 w 106"/>
                <a:gd name="T29" fmla="*/ 106 h 226"/>
                <a:gd name="T30" fmla="*/ 18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0 w 106"/>
                <a:gd name="T59" fmla="*/ 38 h 226"/>
                <a:gd name="T60" fmla="*/ 86 w 106"/>
                <a:gd name="T61" fmla="*/ 38 h 226"/>
                <a:gd name="T62" fmla="*/ 86 w 106"/>
                <a:gd name="T63" fmla="*/ 106 h 226"/>
                <a:gd name="T64" fmla="*/ 88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0" y="0"/>
                  </a:lnTo>
                  <a:lnTo>
                    <a:pt x="80" y="0"/>
                  </a:lnTo>
                  <a:lnTo>
                    <a:pt x="24" y="0"/>
                  </a:lnTo>
                  <a:lnTo>
                    <a:pt x="24" y="0"/>
                  </a:lnTo>
                  <a:lnTo>
                    <a:pt x="24" y="0"/>
                  </a:lnTo>
                  <a:lnTo>
                    <a:pt x="14"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18" y="106"/>
                  </a:lnTo>
                  <a:lnTo>
                    <a:pt x="18" y="38"/>
                  </a:lnTo>
                  <a:lnTo>
                    <a:pt x="18"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8" y="108"/>
                  </a:lnTo>
                  <a:lnTo>
                    <a:pt x="88" y="112"/>
                  </a:lnTo>
                  <a:lnTo>
                    <a:pt x="92" y="112"/>
                  </a:lnTo>
                  <a:lnTo>
                    <a:pt x="94" y="114"/>
                  </a:lnTo>
                  <a:lnTo>
                    <a:pt x="98" y="114"/>
                  </a:lnTo>
                  <a:lnTo>
                    <a:pt x="98" y="114"/>
                  </a:lnTo>
                  <a:lnTo>
                    <a:pt x="100" y="112"/>
                  </a:lnTo>
                  <a:lnTo>
                    <a:pt x="104" y="112"/>
                  </a:lnTo>
                  <a:lnTo>
                    <a:pt x="104"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25" name="Freeform 33"/>
            <p:cNvSpPr/>
            <p:nvPr/>
          </p:nvSpPr>
          <p:spPr bwMode="auto">
            <a:xfrm>
              <a:off x="7286616" y="2832066"/>
              <a:ext cx="110306" cy="105510"/>
            </a:xfrm>
            <a:custGeom>
              <a:avLst/>
              <a:gdLst>
                <a:gd name="T0" fmla="*/ 22 w 46"/>
                <a:gd name="T1" fmla="*/ 44 h 44"/>
                <a:gd name="T2" fmla="*/ 22 w 46"/>
                <a:gd name="T3" fmla="*/ 44 h 44"/>
                <a:gd name="T4" fmla="*/ 32 w 46"/>
                <a:gd name="T5" fmla="*/ 42 h 44"/>
                <a:gd name="T6" fmla="*/ 38 w 46"/>
                <a:gd name="T7" fmla="*/ 38 h 44"/>
                <a:gd name="T8" fmla="*/ 44 w 46"/>
                <a:gd name="T9" fmla="*/ 30 h 44"/>
                <a:gd name="T10" fmla="*/ 46 w 46"/>
                <a:gd name="T11" fmla="*/ 22 h 44"/>
                <a:gd name="T12" fmla="*/ 46 w 46"/>
                <a:gd name="T13" fmla="*/ 22 h 44"/>
                <a:gd name="T14" fmla="*/ 44 w 46"/>
                <a:gd name="T15" fmla="*/ 12 h 44"/>
                <a:gd name="T16" fmla="*/ 38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38" y="38"/>
                  </a:lnTo>
                  <a:lnTo>
                    <a:pt x="44" y="30"/>
                  </a:lnTo>
                  <a:lnTo>
                    <a:pt x="46" y="22"/>
                  </a:lnTo>
                  <a:lnTo>
                    <a:pt x="46"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26" name="组合 125"/>
          <p:cNvGrpSpPr/>
          <p:nvPr/>
        </p:nvGrpSpPr>
        <p:grpSpPr>
          <a:xfrm>
            <a:off x="7716265" y="1914297"/>
            <a:ext cx="254184" cy="661839"/>
            <a:chOff x="7531208" y="2832066"/>
            <a:chExt cx="254184" cy="661839"/>
          </a:xfrm>
        </p:grpSpPr>
        <p:sp>
          <p:nvSpPr>
            <p:cNvPr id="127" name="Freeform 34"/>
            <p:cNvSpPr/>
            <p:nvPr/>
          </p:nvSpPr>
          <p:spPr bwMode="auto">
            <a:xfrm>
              <a:off x="7531208" y="2951965"/>
              <a:ext cx="254184" cy="541940"/>
            </a:xfrm>
            <a:custGeom>
              <a:avLst/>
              <a:gdLst>
                <a:gd name="T0" fmla="*/ 106 w 106"/>
                <a:gd name="T1" fmla="*/ 20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20 h 226"/>
                <a:gd name="T14" fmla="*/ 2 w 106"/>
                <a:gd name="T15" fmla="*/ 20 h 226"/>
                <a:gd name="T16" fmla="*/ 0 w 106"/>
                <a:gd name="T17" fmla="*/ 22 h 226"/>
                <a:gd name="T18" fmla="*/ 0 w 106"/>
                <a:gd name="T19" fmla="*/ 106 h 226"/>
                <a:gd name="T20" fmla="*/ 4 w 106"/>
                <a:gd name="T21" fmla="*/ 112 h 226"/>
                <a:gd name="T22" fmla="*/ 8 w 106"/>
                <a:gd name="T23" fmla="*/ 114 h 226"/>
                <a:gd name="T24" fmla="*/ 12 w 106"/>
                <a:gd name="T25" fmla="*/ 114 h 226"/>
                <a:gd name="T26" fmla="*/ 18 w 106"/>
                <a:gd name="T27" fmla="*/ 112 h 226"/>
                <a:gd name="T28" fmla="*/ 20 w 106"/>
                <a:gd name="T29" fmla="*/ 106 h 226"/>
                <a:gd name="T30" fmla="*/ 20 w 106"/>
                <a:gd name="T31" fmla="*/ 38 h 226"/>
                <a:gd name="T32" fmla="*/ 26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2 w 106"/>
                <a:gd name="T45" fmla="*/ 110 h 226"/>
                <a:gd name="T46" fmla="*/ 56 w 106"/>
                <a:gd name="T47" fmla="*/ 218 h 226"/>
                <a:gd name="T48" fmla="*/ 56 w 106"/>
                <a:gd name="T49" fmla="*/ 220 h 226"/>
                <a:gd name="T50" fmla="*/ 62 w 106"/>
                <a:gd name="T51" fmla="*/ 226 h 226"/>
                <a:gd name="T52" fmla="*/ 74 w 106"/>
                <a:gd name="T53" fmla="*/ 226 h 226"/>
                <a:gd name="T54" fmla="*/ 76 w 106"/>
                <a:gd name="T55" fmla="*/ 226 h 226"/>
                <a:gd name="T56" fmla="*/ 82 w 106"/>
                <a:gd name="T57" fmla="*/ 220 h 226"/>
                <a:gd name="T58" fmla="*/ 82 w 106"/>
                <a:gd name="T59" fmla="*/ 38 h 226"/>
                <a:gd name="T60" fmla="*/ 88 w 106"/>
                <a:gd name="T61" fmla="*/ 38 h 226"/>
                <a:gd name="T62" fmla="*/ 88 w 106"/>
                <a:gd name="T63" fmla="*/ 106 h 226"/>
                <a:gd name="T64" fmla="*/ 90 w 106"/>
                <a:gd name="T65" fmla="*/ 112 h 226"/>
                <a:gd name="T66" fmla="*/ 96 w 106"/>
                <a:gd name="T67" fmla="*/ 114 h 226"/>
                <a:gd name="T68" fmla="*/ 100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100" y="6"/>
                  </a:lnTo>
                  <a:lnTo>
                    <a:pt x="92" y="2"/>
                  </a:lnTo>
                  <a:lnTo>
                    <a:pt x="82" y="0"/>
                  </a:lnTo>
                  <a:lnTo>
                    <a:pt x="82" y="0"/>
                  </a:lnTo>
                  <a:lnTo>
                    <a:pt x="26" y="0"/>
                  </a:lnTo>
                  <a:lnTo>
                    <a:pt x="26" y="0"/>
                  </a:lnTo>
                  <a:lnTo>
                    <a:pt x="26" y="0"/>
                  </a:lnTo>
                  <a:lnTo>
                    <a:pt x="16" y="2"/>
                  </a:lnTo>
                  <a:lnTo>
                    <a:pt x="8" y="6"/>
                  </a:lnTo>
                  <a:lnTo>
                    <a:pt x="2" y="12"/>
                  </a:lnTo>
                  <a:lnTo>
                    <a:pt x="0" y="20"/>
                  </a:lnTo>
                  <a:lnTo>
                    <a:pt x="0" y="20"/>
                  </a:lnTo>
                  <a:lnTo>
                    <a:pt x="2" y="20"/>
                  </a:lnTo>
                  <a:lnTo>
                    <a:pt x="2" y="20"/>
                  </a:lnTo>
                  <a:lnTo>
                    <a:pt x="0" y="22"/>
                  </a:lnTo>
                  <a:lnTo>
                    <a:pt x="0" y="106"/>
                  </a:lnTo>
                  <a:lnTo>
                    <a:pt x="0" y="106"/>
                  </a:lnTo>
                  <a:lnTo>
                    <a:pt x="2" y="108"/>
                  </a:lnTo>
                  <a:lnTo>
                    <a:pt x="4" y="112"/>
                  </a:lnTo>
                  <a:lnTo>
                    <a:pt x="6" y="112"/>
                  </a:lnTo>
                  <a:lnTo>
                    <a:pt x="8" y="114"/>
                  </a:lnTo>
                  <a:lnTo>
                    <a:pt x="12" y="114"/>
                  </a:lnTo>
                  <a:lnTo>
                    <a:pt x="12" y="114"/>
                  </a:lnTo>
                  <a:lnTo>
                    <a:pt x="16" y="112"/>
                  </a:lnTo>
                  <a:lnTo>
                    <a:pt x="18" y="112"/>
                  </a:lnTo>
                  <a:lnTo>
                    <a:pt x="20" y="108"/>
                  </a:lnTo>
                  <a:lnTo>
                    <a:pt x="20" y="106"/>
                  </a:lnTo>
                  <a:lnTo>
                    <a:pt x="20" y="38"/>
                  </a:lnTo>
                  <a:lnTo>
                    <a:pt x="20" y="38"/>
                  </a:lnTo>
                  <a:lnTo>
                    <a:pt x="26" y="38"/>
                  </a:lnTo>
                  <a:lnTo>
                    <a:pt x="26" y="218"/>
                  </a:lnTo>
                  <a:lnTo>
                    <a:pt x="26" y="218"/>
                  </a:lnTo>
                  <a:lnTo>
                    <a:pt x="26" y="220"/>
                  </a:lnTo>
                  <a:lnTo>
                    <a:pt x="28" y="224"/>
                  </a:lnTo>
                  <a:lnTo>
                    <a:pt x="30" y="226"/>
                  </a:lnTo>
                  <a:lnTo>
                    <a:pt x="34" y="226"/>
                  </a:lnTo>
                  <a:lnTo>
                    <a:pt x="42" y="226"/>
                  </a:lnTo>
                  <a:lnTo>
                    <a:pt x="42" y="226"/>
                  </a:lnTo>
                  <a:lnTo>
                    <a:pt x="46" y="226"/>
                  </a:lnTo>
                  <a:lnTo>
                    <a:pt x="48" y="224"/>
                  </a:lnTo>
                  <a:lnTo>
                    <a:pt x="50" y="220"/>
                  </a:lnTo>
                  <a:lnTo>
                    <a:pt x="52" y="218"/>
                  </a:lnTo>
                  <a:lnTo>
                    <a:pt x="52" y="110"/>
                  </a:lnTo>
                  <a:lnTo>
                    <a:pt x="56" y="110"/>
                  </a:lnTo>
                  <a:lnTo>
                    <a:pt x="56" y="218"/>
                  </a:lnTo>
                  <a:lnTo>
                    <a:pt x="56" y="218"/>
                  </a:lnTo>
                  <a:lnTo>
                    <a:pt x="56" y="220"/>
                  </a:lnTo>
                  <a:lnTo>
                    <a:pt x="58" y="224"/>
                  </a:lnTo>
                  <a:lnTo>
                    <a:pt x="62" y="226"/>
                  </a:lnTo>
                  <a:lnTo>
                    <a:pt x="64" y="226"/>
                  </a:lnTo>
                  <a:lnTo>
                    <a:pt x="74" y="226"/>
                  </a:lnTo>
                  <a:lnTo>
                    <a:pt x="74" y="226"/>
                  </a:lnTo>
                  <a:lnTo>
                    <a:pt x="76" y="226"/>
                  </a:lnTo>
                  <a:lnTo>
                    <a:pt x="80" y="224"/>
                  </a:lnTo>
                  <a:lnTo>
                    <a:pt x="82" y="220"/>
                  </a:lnTo>
                  <a:lnTo>
                    <a:pt x="82" y="218"/>
                  </a:lnTo>
                  <a:lnTo>
                    <a:pt x="82" y="38"/>
                  </a:lnTo>
                  <a:lnTo>
                    <a:pt x="82" y="38"/>
                  </a:lnTo>
                  <a:lnTo>
                    <a:pt x="88" y="38"/>
                  </a:lnTo>
                  <a:lnTo>
                    <a:pt x="88" y="106"/>
                  </a:lnTo>
                  <a:lnTo>
                    <a:pt x="88" y="106"/>
                  </a:lnTo>
                  <a:lnTo>
                    <a:pt x="88" y="108"/>
                  </a:lnTo>
                  <a:lnTo>
                    <a:pt x="90" y="112"/>
                  </a:lnTo>
                  <a:lnTo>
                    <a:pt x="92" y="112"/>
                  </a:lnTo>
                  <a:lnTo>
                    <a:pt x="96" y="114"/>
                  </a:lnTo>
                  <a:lnTo>
                    <a:pt x="100" y="114"/>
                  </a:lnTo>
                  <a:lnTo>
                    <a:pt x="100"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28" name="Freeform 35"/>
            <p:cNvSpPr/>
            <p:nvPr/>
          </p:nvSpPr>
          <p:spPr bwMode="auto">
            <a:xfrm>
              <a:off x="7607943" y="2832066"/>
              <a:ext cx="105510" cy="105510"/>
            </a:xfrm>
            <a:custGeom>
              <a:avLst/>
              <a:gdLst>
                <a:gd name="T0" fmla="*/ 22 w 44"/>
                <a:gd name="T1" fmla="*/ 44 h 44"/>
                <a:gd name="T2" fmla="*/ 22 w 44"/>
                <a:gd name="T3" fmla="*/ 44 h 44"/>
                <a:gd name="T4" fmla="*/ 30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0 w 44"/>
                <a:gd name="T19" fmla="*/ 0 h 44"/>
                <a:gd name="T20" fmla="*/ 22 w 44"/>
                <a:gd name="T21" fmla="*/ 0 h 44"/>
                <a:gd name="T22" fmla="*/ 22 w 44"/>
                <a:gd name="T23" fmla="*/ 0 h 44"/>
                <a:gd name="T24" fmla="*/ 14 w 44"/>
                <a:gd name="T25" fmla="*/ 0 h 44"/>
                <a:gd name="T26" fmla="*/ 6 w 44"/>
                <a:gd name="T27" fmla="*/ 6 h 44"/>
                <a:gd name="T28" fmla="*/ 0 w 44"/>
                <a:gd name="T29" fmla="*/ 12 h 44"/>
                <a:gd name="T30" fmla="*/ 0 w 44"/>
                <a:gd name="T31" fmla="*/ 22 h 44"/>
                <a:gd name="T32" fmla="*/ 0 w 44"/>
                <a:gd name="T33" fmla="*/ 22 h 44"/>
                <a:gd name="T34" fmla="*/ 0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2" y="30"/>
                  </a:lnTo>
                  <a:lnTo>
                    <a:pt x="44" y="22"/>
                  </a:lnTo>
                  <a:lnTo>
                    <a:pt x="44" y="22"/>
                  </a:lnTo>
                  <a:lnTo>
                    <a:pt x="42" y="12"/>
                  </a:lnTo>
                  <a:lnTo>
                    <a:pt x="38" y="6"/>
                  </a:lnTo>
                  <a:lnTo>
                    <a:pt x="30" y="0"/>
                  </a:lnTo>
                  <a:lnTo>
                    <a:pt x="22" y="0"/>
                  </a:lnTo>
                  <a:lnTo>
                    <a:pt x="22" y="0"/>
                  </a:lnTo>
                  <a:lnTo>
                    <a:pt x="14" y="0"/>
                  </a:lnTo>
                  <a:lnTo>
                    <a:pt x="6" y="6"/>
                  </a:lnTo>
                  <a:lnTo>
                    <a:pt x="0" y="12"/>
                  </a:lnTo>
                  <a:lnTo>
                    <a:pt x="0" y="22"/>
                  </a:lnTo>
                  <a:lnTo>
                    <a:pt x="0" y="22"/>
                  </a:lnTo>
                  <a:lnTo>
                    <a:pt x="0"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29" name="组合 128"/>
          <p:cNvGrpSpPr/>
          <p:nvPr/>
        </p:nvGrpSpPr>
        <p:grpSpPr>
          <a:xfrm>
            <a:off x="8037592" y="1914297"/>
            <a:ext cx="254184" cy="661839"/>
            <a:chOff x="7852535" y="2832066"/>
            <a:chExt cx="254184" cy="661839"/>
          </a:xfrm>
        </p:grpSpPr>
        <p:sp>
          <p:nvSpPr>
            <p:cNvPr id="130" name="Freeform 36"/>
            <p:cNvSpPr/>
            <p:nvPr/>
          </p:nvSpPr>
          <p:spPr bwMode="auto">
            <a:xfrm>
              <a:off x="7852535"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20 w 106"/>
                <a:gd name="T29" fmla="*/ 106 h 226"/>
                <a:gd name="T30" fmla="*/ 20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6 w 106"/>
                <a:gd name="T61" fmla="*/ 38 h 226"/>
                <a:gd name="T62" fmla="*/ 86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2" y="0"/>
                  </a:lnTo>
                  <a:lnTo>
                    <a:pt x="82" y="0"/>
                  </a:lnTo>
                  <a:lnTo>
                    <a:pt x="24" y="0"/>
                  </a:lnTo>
                  <a:lnTo>
                    <a:pt x="24" y="0"/>
                  </a:lnTo>
                  <a:lnTo>
                    <a:pt x="24" y="0"/>
                  </a:lnTo>
                  <a:lnTo>
                    <a:pt x="16"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20" y="106"/>
                  </a:lnTo>
                  <a:lnTo>
                    <a:pt x="20" y="38"/>
                  </a:lnTo>
                  <a:lnTo>
                    <a:pt x="20"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6" y="38"/>
                  </a:lnTo>
                  <a:lnTo>
                    <a:pt x="86" y="106"/>
                  </a:lnTo>
                  <a:lnTo>
                    <a:pt x="86"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31" name="Freeform 37"/>
            <p:cNvSpPr/>
            <p:nvPr/>
          </p:nvSpPr>
          <p:spPr bwMode="auto">
            <a:xfrm>
              <a:off x="7924474" y="2832066"/>
              <a:ext cx="110306" cy="105510"/>
            </a:xfrm>
            <a:custGeom>
              <a:avLst/>
              <a:gdLst>
                <a:gd name="T0" fmla="*/ 22 w 46"/>
                <a:gd name="T1" fmla="*/ 44 h 44"/>
                <a:gd name="T2" fmla="*/ 22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40" y="38"/>
                  </a:lnTo>
                  <a:lnTo>
                    <a:pt x="44" y="30"/>
                  </a:lnTo>
                  <a:lnTo>
                    <a:pt x="46" y="22"/>
                  </a:lnTo>
                  <a:lnTo>
                    <a:pt x="46" y="22"/>
                  </a:lnTo>
                  <a:lnTo>
                    <a:pt x="44" y="12"/>
                  </a:lnTo>
                  <a:lnTo>
                    <a:pt x="40"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32" name="组合 131"/>
          <p:cNvGrpSpPr/>
          <p:nvPr/>
        </p:nvGrpSpPr>
        <p:grpSpPr>
          <a:xfrm>
            <a:off x="8358919" y="1914297"/>
            <a:ext cx="249388" cy="661839"/>
            <a:chOff x="8173862" y="2832066"/>
            <a:chExt cx="249388" cy="661839"/>
          </a:xfrm>
        </p:grpSpPr>
        <p:sp>
          <p:nvSpPr>
            <p:cNvPr id="133" name="Freeform 38"/>
            <p:cNvSpPr/>
            <p:nvPr/>
          </p:nvSpPr>
          <p:spPr bwMode="auto">
            <a:xfrm>
              <a:off x="8173862" y="2951965"/>
              <a:ext cx="249388" cy="541940"/>
            </a:xfrm>
            <a:custGeom>
              <a:avLst/>
              <a:gdLst>
                <a:gd name="T0" fmla="*/ 104 w 104"/>
                <a:gd name="T1" fmla="*/ 20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20 h 226"/>
                <a:gd name="T14" fmla="*/ 0 w 104"/>
                <a:gd name="T15" fmla="*/ 20 h 226"/>
                <a:gd name="T16" fmla="*/ 0 w 104"/>
                <a:gd name="T17" fmla="*/ 22 h 226"/>
                <a:gd name="T18" fmla="*/ 0 w 104"/>
                <a:gd name="T19" fmla="*/ 106 h 226"/>
                <a:gd name="T20" fmla="*/ 2 w 104"/>
                <a:gd name="T21" fmla="*/ 112 h 226"/>
                <a:gd name="T22" fmla="*/ 6 w 104"/>
                <a:gd name="T23" fmla="*/ 114 h 226"/>
                <a:gd name="T24" fmla="*/ 10 w 104"/>
                <a:gd name="T25" fmla="*/ 114 h 226"/>
                <a:gd name="T26" fmla="*/ 16 w 104"/>
                <a:gd name="T27" fmla="*/ 112 h 226"/>
                <a:gd name="T28" fmla="*/ 18 w 104"/>
                <a:gd name="T29" fmla="*/ 106 h 226"/>
                <a:gd name="T30" fmla="*/ 18 w 104"/>
                <a:gd name="T31" fmla="*/ 38 h 226"/>
                <a:gd name="T32" fmla="*/ 24 w 104"/>
                <a:gd name="T33" fmla="*/ 218 h 226"/>
                <a:gd name="T34" fmla="*/ 24 w 104"/>
                <a:gd name="T35" fmla="*/ 220 h 226"/>
                <a:gd name="T36" fmla="*/ 30 w 104"/>
                <a:gd name="T37" fmla="*/ 226 h 226"/>
                <a:gd name="T38" fmla="*/ 42 w 104"/>
                <a:gd name="T39" fmla="*/ 226 h 226"/>
                <a:gd name="T40" fmla="*/ 44 w 104"/>
                <a:gd name="T41" fmla="*/ 226 h 226"/>
                <a:gd name="T42" fmla="*/ 50 w 104"/>
                <a:gd name="T43" fmla="*/ 220 h 226"/>
                <a:gd name="T44" fmla="*/ 50 w 104"/>
                <a:gd name="T45" fmla="*/ 110 h 226"/>
                <a:gd name="T46" fmla="*/ 54 w 104"/>
                <a:gd name="T47" fmla="*/ 218 h 226"/>
                <a:gd name="T48" fmla="*/ 56 w 104"/>
                <a:gd name="T49" fmla="*/ 220 h 226"/>
                <a:gd name="T50" fmla="*/ 60 w 104"/>
                <a:gd name="T51" fmla="*/ 226 h 226"/>
                <a:gd name="T52" fmla="*/ 72 w 104"/>
                <a:gd name="T53" fmla="*/ 226 h 226"/>
                <a:gd name="T54" fmla="*/ 76 w 104"/>
                <a:gd name="T55" fmla="*/ 226 h 226"/>
                <a:gd name="T56" fmla="*/ 80 w 104"/>
                <a:gd name="T57" fmla="*/ 220 h 226"/>
                <a:gd name="T58" fmla="*/ 80 w 104"/>
                <a:gd name="T59" fmla="*/ 38 h 226"/>
                <a:gd name="T60" fmla="*/ 86 w 104"/>
                <a:gd name="T61" fmla="*/ 38 h 226"/>
                <a:gd name="T62" fmla="*/ 86 w 104"/>
                <a:gd name="T63" fmla="*/ 106 h 226"/>
                <a:gd name="T64" fmla="*/ 88 w 104"/>
                <a:gd name="T65" fmla="*/ 112 h 226"/>
                <a:gd name="T66" fmla="*/ 94 w 104"/>
                <a:gd name="T67" fmla="*/ 114 h 226"/>
                <a:gd name="T68" fmla="*/ 98 w 104"/>
                <a:gd name="T69" fmla="*/ 114 h 226"/>
                <a:gd name="T70" fmla="*/ 102 w 104"/>
                <a:gd name="T71" fmla="*/ 112 h 226"/>
                <a:gd name="T72" fmla="*/ 104 w 104"/>
                <a:gd name="T73" fmla="*/ 106 h 226"/>
                <a:gd name="T74" fmla="*/ 104 w 104"/>
                <a:gd name="T75" fmla="*/ 22 h 226"/>
                <a:gd name="T76" fmla="*/ 104 w 104"/>
                <a:gd name="T77" fmla="*/ 20 h 226"/>
                <a:gd name="T78" fmla="*/ 104 w 104"/>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226">
                  <a:moveTo>
                    <a:pt x="104" y="20"/>
                  </a:moveTo>
                  <a:lnTo>
                    <a:pt x="104" y="20"/>
                  </a:lnTo>
                  <a:lnTo>
                    <a:pt x="104"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0" y="108"/>
                  </a:lnTo>
                  <a:lnTo>
                    <a:pt x="2" y="112"/>
                  </a:lnTo>
                  <a:lnTo>
                    <a:pt x="4" y="112"/>
                  </a:lnTo>
                  <a:lnTo>
                    <a:pt x="6"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2" y="226"/>
                  </a:lnTo>
                  <a:lnTo>
                    <a:pt x="42" y="226"/>
                  </a:lnTo>
                  <a:lnTo>
                    <a:pt x="44" y="226"/>
                  </a:lnTo>
                  <a:lnTo>
                    <a:pt x="48" y="224"/>
                  </a:lnTo>
                  <a:lnTo>
                    <a:pt x="50" y="220"/>
                  </a:lnTo>
                  <a:lnTo>
                    <a:pt x="50" y="218"/>
                  </a:lnTo>
                  <a:lnTo>
                    <a:pt x="50" y="110"/>
                  </a:lnTo>
                  <a:lnTo>
                    <a:pt x="54" y="110"/>
                  </a:lnTo>
                  <a:lnTo>
                    <a:pt x="54" y="218"/>
                  </a:lnTo>
                  <a:lnTo>
                    <a:pt x="54" y="218"/>
                  </a:lnTo>
                  <a:lnTo>
                    <a:pt x="56" y="220"/>
                  </a:lnTo>
                  <a:lnTo>
                    <a:pt x="56"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6" y="108"/>
                  </a:lnTo>
                  <a:lnTo>
                    <a:pt x="88" y="112"/>
                  </a:lnTo>
                  <a:lnTo>
                    <a:pt x="90" y="112"/>
                  </a:lnTo>
                  <a:lnTo>
                    <a:pt x="94" y="114"/>
                  </a:lnTo>
                  <a:lnTo>
                    <a:pt x="98" y="114"/>
                  </a:lnTo>
                  <a:lnTo>
                    <a:pt x="98" y="114"/>
                  </a:lnTo>
                  <a:lnTo>
                    <a:pt x="100" y="112"/>
                  </a:lnTo>
                  <a:lnTo>
                    <a:pt x="102" y="112"/>
                  </a:lnTo>
                  <a:lnTo>
                    <a:pt x="104" y="108"/>
                  </a:lnTo>
                  <a:lnTo>
                    <a:pt x="104" y="106"/>
                  </a:lnTo>
                  <a:lnTo>
                    <a:pt x="104" y="22"/>
                  </a:lnTo>
                  <a:lnTo>
                    <a:pt x="104" y="22"/>
                  </a:lnTo>
                  <a:lnTo>
                    <a:pt x="104" y="20"/>
                  </a:lnTo>
                  <a:lnTo>
                    <a:pt x="104" y="20"/>
                  </a:lnTo>
                  <a:lnTo>
                    <a:pt x="104" y="20"/>
                  </a:lnTo>
                  <a:lnTo>
                    <a:pt x="104"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34" name="Freeform 39"/>
            <p:cNvSpPr/>
            <p:nvPr/>
          </p:nvSpPr>
          <p:spPr bwMode="auto">
            <a:xfrm>
              <a:off x="8245801" y="2832066"/>
              <a:ext cx="105510" cy="105510"/>
            </a:xfrm>
            <a:custGeom>
              <a:avLst/>
              <a:gdLst>
                <a:gd name="T0" fmla="*/ 22 w 44"/>
                <a:gd name="T1" fmla="*/ 44 h 44"/>
                <a:gd name="T2" fmla="*/ 22 w 44"/>
                <a:gd name="T3" fmla="*/ 44 h 44"/>
                <a:gd name="T4" fmla="*/ 30 w 44"/>
                <a:gd name="T5" fmla="*/ 42 h 44"/>
                <a:gd name="T6" fmla="*/ 38 w 44"/>
                <a:gd name="T7" fmla="*/ 38 h 44"/>
                <a:gd name="T8" fmla="*/ 44 w 44"/>
                <a:gd name="T9" fmla="*/ 30 h 44"/>
                <a:gd name="T10" fmla="*/ 44 w 44"/>
                <a:gd name="T11" fmla="*/ 22 h 44"/>
                <a:gd name="T12" fmla="*/ 44 w 44"/>
                <a:gd name="T13" fmla="*/ 22 h 44"/>
                <a:gd name="T14" fmla="*/ 44 w 44"/>
                <a:gd name="T15" fmla="*/ 12 h 44"/>
                <a:gd name="T16" fmla="*/ 38 w 44"/>
                <a:gd name="T17" fmla="*/ 6 h 44"/>
                <a:gd name="T18" fmla="*/ 30 w 44"/>
                <a:gd name="T19" fmla="*/ 0 h 44"/>
                <a:gd name="T20" fmla="*/ 22 w 44"/>
                <a:gd name="T21" fmla="*/ 0 h 44"/>
                <a:gd name="T22" fmla="*/ 22 w 44"/>
                <a:gd name="T23" fmla="*/ 0 h 44"/>
                <a:gd name="T24" fmla="*/ 14 w 44"/>
                <a:gd name="T25" fmla="*/ 0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4" y="30"/>
                  </a:lnTo>
                  <a:lnTo>
                    <a:pt x="44" y="22"/>
                  </a:lnTo>
                  <a:lnTo>
                    <a:pt x="44" y="22"/>
                  </a:lnTo>
                  <a:lnTo>
                    <a:pt x="44" y="12"/>
                  </a:lnTo>
                  <a:lnTo>
                    <a:pt x="38" y="6"/>
                  </a:lnTo>
                  <a:lnTo>
                    <a:pt x="30"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35" name="组合 134"/>
          <p:cNvGrpSpPr/>
          <p:nvPr/>
        </p:nvGrpSpPr>
        <p:grpSpPr>
          <a:xfrm>
            <a:off x="8675450" y="1914297"/>
            <a:ext cx="254184" cy="661839"/>
            <a:chOff x="8490393" y="2832066"/>
            <a:chExt cx="254184" cy="661839"/>
          </a:xfrm>
        </p:grpSpPr>
        <p:sp>
          <p:nvSpPr>
            <p:cNvPr id="136" name="Freeform 40"/>
            <p:cNvSpPr/>
            <p:nvPr/>
          </p:nvSpPr>
          <p:spPr bwMode="auto">
            <a:xfrm>
              <a:off x="8490393"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8 w 106"/>
                <a:gd name="T27" fmla="*/ 112 h 226"/>
                <a:gd name="T28" fmla="*/ 20 w 106"/>
                <a:gd name="T29" fmla="*/ 106 h 226"/>
                <a:gd name="T30" fmla="*/ 20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8 w 106"/>
                <a:gd name="T61" fmla="*/ 38 h 226"/>
                <a:gd name="T62" fmla="*/ 88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2" y="2"/>
                  </a:lnTo>
                  <a:lnTo>
                    <a:pt x="82" y="0"/>
                  </a:lnTo>
                  <a:lnTo>
                    <a:pt x="82" y="0"/>
                  </a:lnTo>
                  <a:lnTo>
                    <a:pt x="24" y="0"/>
                  </a:lnTo>
                  <a:lnTo>
                    <a:pt x="24" y="0"/>
                  </a:lnTo>
                  <a:lnTo>
                    <a:pt x="24" y="0"/>
                  </a:lnTo>
                  <a:lnTo>
                    <a:pt x="16" y="2"/>
                  </a:lnTo>
                  <a:lnTo>
                    <a:pt x="8" y="6"/>
                  </a:lnTo>
                  <a:lnTo>
                    <a:pt x="2" y="12"/>
                  </a:lnTo>
                  <a:lnTo>
                    <a:pt x="0" y="20"/>
                  </a:lnTo>
                  <a:lnTo>
                    <a:pt x="0" y="20"/>
                  </a:lnTo>
                  <a:lnTo>
                    <a:pt x="0" y="20"/>
                  </a:lnTo>
                  <a:lnTo>
                    <a:pt x="0" y="20"/>
                  </a:lnTo>
                  <a:lnTo>
                    <a:pt x="0" y="22"/>
                  </a:lnTo>
                  <a:lnTo>
                    <a:pt x="0" y="106"/>
                  </a:lnTo>
                  <a:lnTo>
                    <a:pt x="0" y="106"/>
                  </a:lnTo>
                  <a:lnTo>
                    <a:pt x="0" y="108"/>
                  </a:lnTo>
                  <a:lnTo>
                    <a:pt x="2" y="112"/>
                  </a:lnTo>
                  <a:lnTo>
                    <a:pt x="6" y="112"/>
                  </a:lnTo>
                  <a:lnTo>
                    <a:pt x="8" y="114"/>
                  </a:lnTo>
                  <a:lnTo>
                    <a:pt x="12" y="114"/>
                  </a:lnTo>
                  <a:lnTo>
                    <a:pt x="12" y="114"/>
                  </a:lnTo>
                  <a:lnTo>
                    <a:pt x="14" y="112"/>
                  </a:lnTo>
                  <a:lnTo>
                    <a:pt x="18" y="112"/>
                  </a:lnTo>
                  <a:lnTo>
                    <a:pt x="18" y="108"/>
                  </a:lnTo>
                  <a:lnTo>
                    <a:pt x="20" y="106"/>
                  </a:lnTo>
                  <a:lnTo>
                    <a:pt x="20" y="38"/>
                  </a:lnTo>
                  <a:lnTo>
                    <a:pt x="20"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8" y="38"/>
                  </a:lnTo>
                  <a:lnTo>
                    <a:pt x="88" y="106"/>
                  </a:lnTo>
                  <a:lnTo>
                    <a:pt x="88"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37" name="Freeform 41"/>
            <p:cNvSpPr/>
            <p:nvPr/>
          </p:nvSpPr>
          <p:spPr bwMode="auto">
            <a:xfrm>
              <a:off x="8562332"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38" name="组合 137"/>
          <p:cNvGrpSpPr/>
          <p:nvPr/>
        </p:nvGrpSpPr>
        <p:grpSpPr>
          <a:xfrm>
            <a:off x="8358919" y="2648074"/>
            <a:ext cx="249388" cy="666634"/>
            <a:chOff x="8173862" y="3565843"/>
            <a:chExt cx="249388" cy="666634"/>
          </a:xfrm>
        </p:grpSpPr>
        <p:sp>
          <p:nvSpPr>
            <p:cNvPr id="139" name="Freeform 42"/>
            <p:cNvSpPr/>
            <p:nvPr/>
          </p:nvSpPr>
          <p:spPr bwMode="auto">
            <a:xfrm>
              <a:off x="8173862" y="3690537"/>
              <a:ext cx="249388" cy="541940"/>
            </a:xfrm>
            <a:custGeom>
              <a:avLst/>
              <a:gdLst>
                <a:gd name="T0" fmla="*/ 104 w 104"/>
                <a:gd name="T1" fmla="*/ 18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18 h 226"/>
                <a:gd name="T14" fmla="*/ 0 w 104"/>
                <a:gd name="T15" fmla="*/ 20 h 226"/>
                <a:gd name="T16" fmla="*/ 0 w 104"/>
                <a:gd name="T17" fmla="*/ 22 h 226"/>
                <a:gd name="T18" fmla="*/ 0 w 104"/>
                <a:gd name="T19" fmla="*/ 104 h 226"/>
                <a:gd name="T20" fmla="*/ 2 w 104"/>
                <a:gd name="T21" fmla="*/ 110 h 226"/>
                <a:gd name="T22" fmla="*/ 6 w 104"/>
                <a:gd name="T23" fmla="*/ 112 h 226"/>
                <a:gd name="T24" fmla="*/ 10 w 104"/>
                <a:gd name="T25" fmla="*/ 112 h 226"/>
                <a:gd name="T26" fmla="*/ 16 w 104"/>
                <a:gd name="T27" fmla="*/ 110 h 226"/>
                <a:gd name="T28" fmla="*/ 18 w 104"/>
                <a:gd name="T29" fmla="*/ 104 h 226"/>
                <a:gd name="T30" fmla="*/ 18 w 104"/>
                <a:gd name="T31" fmla="*/ 36 h 226"/>
                <a:gd name="T32" fmla="*/ 24 w 104"/>
                <a:gd name="T33" fmla="*/ 216 h 226"/>
                <a:gd name="T34" fmla="*/ 24 w 104"/>
                <a:gd name="T35" fmla="*/ 220 h 226"/>
                <a:gd name="T36" fmla="*/ 30 w 104"/>
                <a:gd name="T37" fmla="*/ 224 h 226"/>
                <a:gd name="T38" fmla="*/ 42 w 104"/>
                <a:gd name="T39" fmla="*/ 226 h 226"/>
                <a:gd name="T40" fmla="*/ 44 w 104"/>
                <a:gd name="T41" fmla="*/ 224 h 226"/>
                <a:gd name="T42" fmla="*/ 50 w 104"/>
                <a:gd name="T43" fmla="*/ 220 h 226"/>
                <a:gd name="T44" fmla="*/ 50 w 104"/>
                <a:gd name="T45" fmla="*/ 110 h 226"/>
                <a:gd name="T46" fmla="*/ 54 w 104"/>
                <a:gd name="T47" fmla="*/ 216 h 226"/>
                <a:gd name="T48" fmla="*/ 56 w 104"/>
                <a:gd name="T49" fmla="*/ 220 h 226"/>
                <a:gd name="T50" fmla="*/ 60 w 104"/>
                <a:gd name="T51" fmla="*/ 224 h 226"/>
                <a:gd name="T52" fmla="*/ 72 w 104"/>
                <a:gd name="T53" fmla="*/ 226 h 226"/>
                <a:gd name="T54" fmla="*/ 76 w 104"/>
                <a:gd name="T55" fmla="*/ 224 h 226"/>
                <a:gd name="T56" fmla="*/ 80 w 104"/>
                <a:gd name="T57" fmla="*/ 220 h 226"/>
                <a:gd name="T58" fmla="*/ 80 w 104"/>
                <a:gd name="T59" fmla="*/ 38 h 226"/>
                <a:gd name="T60" fmla="*/ 86 w 104"/>
                <a:gd name="T61" fmla="*/ 36 h 226"/>
                <a:gd name="T62" fmla="*/ 86 w 104"/>
                <a:gd name="T63" fmla="*/ 104 h 226"/>
                <a:gd name="T64" fmla="*/ 88 w 104"/>
                <a:gd name="T65" fmla="*/ 110 h 226"/>
                <a:gd name="T66" fmla="*/ 94 w 104"/>
                <a:gd name="T67" fmla="*/ 112 h 226"/>
                <a:gd name="T68" fmla="*/ 98 w 104"/>
                <a:gd name="T69" fmla="*/ 112 h 226"/>
                <a:gd name="T70" fmla="*/ 102 w 104"/>
                <a:gd name="T71" fmla="*/ 110 h 226"/>
                <a:gd name="T72" fmla="*/ 104 w 104"/>
                <a:gd name="T73" fmla="*/ 104 h 226"/>
                <a:gd name="T74" fmla="*/ 104 w 104"/>
                <a:gd name="T75" fmla="*/ 22 h 226"/>
                <a:gd name="T76" fmla="*/ 104 w 104"/>
                <a:gd name="T77" fmla="*/ 20 h 226"/>
                <a:gd name="T78" fmla="*/ 104 w 104"/>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226">
                  <a:moveTo>
                    <a:pt x="104" y="18"/>
                  </a:moveTo>
                  <a:lnTo>
                    <a:pt x="104" y="18"/>
                  </a:lnTo>
                  <a:lnTo>
                    <a:pt x="104"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0" y="108"/>
                  </a:lnTo>
                  <a:lnTo>
                    <a:pt x="2" y="110"/>
                  </a:lnTo>
                  <a:lnTo>
                    <a:pt x="4" y="112"/>
                  </a:lnTo>
                  <a:lnTo>
                    <a:pt x="6"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2" y="226"/>
                  </a:lnTo>
                  <a:lnTo>
                    <a:pt x="42" y="226"/>
                  </a:lnTo>
                  <a:lnTo>
                    <a:pt x="44" y="224"/>
                  </a:lnTo>
                  <a:lnTo>
                    <a:pt x="48" y="222"/>
                  </a:lnTo>
                  <a:lnTo>
                    <a:pt x="50" y="220"/>
                  </a:lnTo>
                  <a:lnTo>
                    <a:pt x="50" y="216"/>
                  </a:lnTo>
                  <a:lnTo>
                    <a:pt x="50" y="110"/>
                  </a:lnTo>
                  <a:lnTo>
                    <a:pt x="54" y="110"/>
                  </a:lnTo>
                  <a:lnTo>
                    <a:pt x="54" y="216"/>
                  </a:lnTo>
                  <a:lnTo>
                    <a:pt x="54" y="216"/>
                  </a:lnTo>
                  <a:lnTo>
                    <a:pt x="56" y="220"/>
                  </a:lnTo>
                  <a:lnTo>
                    <a:pt x="56"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6" y="108"/>
                  </a:lnTo>
                  <a:lnTo>
                    <a:pt x="88" y="110"/>
                  </a:lnTo>
                  <a:lnTo>
                    <a:pt x="90" y="112"/>
                  </a:lnTo>
                  <a:lnTo>
                    <a:pt x="94" y="112"/>
                  </a:lnTo>
                  <a:lnTo>
                    <a:pt x="98" y="112"/>
                  </a:lnTo>
                  <a:lnTo>
                    <a:pt x="98" y="112"/>
                  </a:lnTo>
                  <a:lnTo>
                    <a:pt x="100" y="112"/>
                  </a:lnTo>
                  <a:lnTo>
                    <a:pt x="102" y="110"/>
                  </a:lnTo>
                  <a:lnTo>
                    <a:pt x="104" y="108"/>
                  </a:lnTo>
                  <a:lnTo>
                    <a:pt x="104" y="104"/>
                  </a:lnTo>
                  <a:lnTo>
                    <a:pt x="104" y="22"/>
                  </a:lnTo>
                  <a:lnTo>
                    <a:pt x="104" y="22"/>
                  </a:lnTo>
                  <a:lnTo>
                    <a:pt x="104" y="20"/>
                  </a:lnTo>
                  <a:lnTo>
                    <a:pt x="104" y="20"/>
                  </a:lnTo>
                  <a:lnTo>
                    <a:pt x="104" y="18"/>
                  </a:lnTo>
                  <a:lnTo>
                    <a:pt x="104" y="18"/>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40" name="Freeform 43"/>
            <p:cNvSpPr/>
            <p:nvPr/>
          </p:nvSpPr>
          <p:spPr bwMode="auto">
            <a:xfrm>
              <a:off x="8245801" y="3565843"/>
              <a:ext cx="105510" cy="110306"/>
            </a:xfrm>
            <a:custGeom>
              <a:avLst/>
              <a:gdLst>
                <a:gd name="T0" fmla="*/ 22 w 44"/>
                <a:gd name="T1" fmla="*/ 46 h 46"/>
                <a:gd name="T2" fmla="*/ 22 w 44"/>
                <a:gd name="T3" fmla="*/ 46 h 46"/>
                <a:gd name="T4" fmla="*/ 30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4" y="32"/>
                  </a:lnTo>
                  <a:lnTo>
                    <a:pt x="44" y="22"/>
                  </a:lnTo>
                  <a:lnTo>
                    <a:pt x="44" y="22"/>
                  </a:lnTo>
                  <a:lnTo>
                    <a:pt x="44"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41" name="组合 140"/>
          <p:cNvGrpSpPr/>
          <p:nvPr/>
        </p:nvGrpSpPr>
        <p:grpSpPr>
          <a:xfrm>
            <a:off x="8675450" y="2648074"/>
            <a:ext cx="254184" cy="666634"/>
            <a:chOff x="8490393" y="3565843"/>
            <a:chExt cx="254184" cy="666634"/>
          </a:xfrm>
        </p:grpSpPr>
        <p:sp>
          <p:nvSpPr>
            <p:cNvPr id="142" name="Freeform 44"/>
            <p:cNvSpPr/>
            <p:nvPr/>
          </p:nvSpPr>
          <p:spPr bwMode="auto">
            <a:xfrm>
              <a:off x="8490393"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6 w 106"/>
                <a:gd name="T21" fmla="*/ 112 h 226"/>
                <a:gd name="T22" fmla="*/ 12 w 106"/>
                <a:gd name="T23" fmla="*/ 112 h 226"/>
                <a:gd name="T24" fmla="*/ 14 w 106"/>
                <a:gd name="T25" fmla="*/ 112 h 226"/>
                <a:gd name="T26" fmla="*/ 18 w 106"/>
                <a:gd name="T27" fmla="*/ 108 h 226"/>
                <a:gd name="T28" fmla="*/ 20 w 106"/>
                <a:gd name="T29" fmla="*/ 36 h 226"/>
                <a:gd name="T30" fmla="*/ 24 w 106"/>
                <a:gd name="T31" fmla="*/ 38 h 226"/>
                <a:gd name="T32" fmla="*/ 24 w 106"/>
                <a:gd name="T33" fmla="*/ 216 h 226"/>
                <a:gd name="T34" fmla="*/ 28 w 106"/>
                <a:gd name="T35" fmla="*/ 222 h 226"/>
                <a:gd name="T36" fmla="*/ 34 w 106"/>
                <a:gd name="T37" fmla="*/ 226 h 226"/>
                <a:gd name="T38" fmla="*/ 42 w 106"/>
                <a:gd name="T39" fmla="*/ 226 h 226"/>
                <a:gd name="T40" fmla="*/ 48 w 106"/>
                <a:gd name="T41" fmla="*/ 222 h 226"/>
                <a:gd name="T42" fmla="*/ 50 w 106"/>
                <a:gd name="T43" fmla="*/ 216 h 226"/>
                <a:gd name="T44" fmla="*/ 56 w 106"/>
                <a:gd name="T45" fmla="*/ 110 h 226"/>
                <a:gd name="T46" fmla="*/ 56 w 106"/>
                <a:gd name="T47" fmla="*/ 216 h 226"/>
                <a:gd name="T48" fmla="*/ 58 w 106"/>
                <a:gd name="T49" fmla="*/ 222 h 226"/>
                <a:gd name="T50" fmla="*/ 64 w 106"/>
                <a:gd name="T51" fmla="*/ 226 h 226"/>
                <a:gd name="T52" fmla="*/ 72 w 106"/>
                <a:gd name="T53" fmla="*/ 226 h 226"/>
                <a:gd name="T54" fmla="*/ 78 w 106"/>
                <a:gd name="T55" fmla="*/ 222 h 226"/>
                <a:gd name="T56" fmla="*/ 82 w 106"/>
                <a:gd name="T57" fmla="*/ 216 h 226"/>
                <a:gd name="T58" fmla="*/ 82 w 106"/>
                <a:gd name="T59" fmla="*/ 38 h 226"/>
                <a:gd name="T60" fmla="*/ 88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2" y="2"/>
                  </a:lnTo>
                  <a:lnTo>
                    <a:pt x="82" y="0"/>
                  </a:lnTo>
                  <a:lnTo>
                    <a:pt x="82" y="0"/>
                  </a:lnTo>
                  <a:lnTo>
                    <a:pt x="24" y="0"/>
                  </a:lnTo>
                  <a:lnTo>
                    <a:pt x="24" y="0"/>
                  </a:lnTo>
                  <a:lnTo>
                    <a:pt x="24" y="0"/>
                  </a:lnTo>
                  <a:lnTo>
                    <a:pt x="16" y="2"/>
                  </a:lnTo>
                  <a:lnTo>
                    <a:pt x="8" y="6"/>
                  </a:lnTo>
                  <a:lnTo>
                    <a:pt x="2" y="12"/>
                  </a:lnTo>
                  <a:lnTo>
                    <a:pt x="0" y="18"/>
                  </a:lnTo>
                  <a:lnTo>
                    <a:pt x="0" y="18"/>
                  </a:lnTo>
                  <a:lnTo>
                    <a:pt x="0" y="20"/>
                  </a:lnTo>
                  <a:lnTo>
                    <a:pt x="0" y="20"/>
                  </a:lnTo>
                  <a:lnTo>
                    <a:pt x="0" y="22"/>
                  </a:lnTo>
                  <a:lnTo>
                    <a:pt x="0" y="104"/>
                  </a:lnTo>
                  <a:lnTo>
                    <a:pt x="0" y="104"/>
                  </a:lnTo>
                  <a:lnTo>
                    <a:pt x="2" y="110"/>
                  </a:lnTo>
                  <a:lnTo>
                    <a:pt x="6" y="112"/>
                  </a:lnTo>
                  <a:lnTo>
                    <a:pt x="8" y="112"/>
                  </a:lnTo>
                  <a:lnTo>
                    <a:pt x="12" y="112"/>
                  </a:lnTo>
                  <a:lnTo>
                    <a:pt x="12" y="112"/>
                  </a:lnTo>
                  <a:lnTo>
                    <a:pt x="14" y="112"/>
                  </a:lnTo>
                  <a:lnTo>
                    <a:pt x="18" y="110"/>
                  </a:lnTo>
                  <a:lnTo>
                    <a:pt x="18" y="108"/>
                  </a:lnTo>
                  <a:lnTo>
                    <a:pt x="20" y="104"/>
                  </a:lnTo>
                  <a:lnTo>
                    <a:pt x="20" y="36"/>
                  </a:lnTo>
                  <a:lnTo>
                    <a:pt x="20"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8" y="36"/>
                  </a:lnTo>
                  <a:lnTo>
                    <a:pt x="88" y="104"/>
                  </a:lnTo>
                  <a:lnTo>
                    <a:pt x="88"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43" name="Freeform 45"/>
            <p:cNvSpPr/>
            <p:nvPr/>
          </p:nvSpPr>
          <p:spPr bwMode="auto">
            <a:xfrm>
              <a:off x="8562332"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44" name="组合 143"/>
          <p:cNvGrpSpPr/>
          <p:nvPr/>
        </p:nvGrpSpPr>
        <p:grpSpPr>
          <a:xfrm>
            <a:off x="6411773" y="4146546"/>
            <a:ext cx="316531" cy="666634"/>
            <a:chOff x="6226716" y="4630539"/>
            <a:chExt cx="316531" cy="666634"/>
          </a:xfrm>
          <a:solidFill>
            <a:srgbClr val="CCCCCC"/>
          </a:solidFill>
        </p:grpSpPr>
        <p:sp>
          <p:nvSpPr>
            <p:cNvPr id="145" name="Freeform 46"/>
            <p:cNvSpPr/>
            <p:nvPr/>
          </p:nvSpPr>
          <p:spPr bwMode="auto">
            <a:xfrm>
              <a:off x="6226716" y="4755233"/>
              <a:ext cx="316531" cy="541940"/>
            </a:xfrm>
            <a:custGeom>
              <a:avLst/>
              <a:gdLst>
                <a:gd name="T0" fmla="*/ 106 w 132"/>
                <a:gd name="T1" fmla="*/ 14 h 226"/>
                <a:gd name="T2" fmla="*/ 106 w 132"/>
                <a:gd name="T3" fmla="*/ 12 h 226"/>
                <a:gd name="T4" fmla="*/ 102 w 132"/>
                <a:gd name="T5" fmla="*/ 8 h 226"/>
                <a:gd name="T6" fmla="*/ 92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58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6 w 132"/>
                <a:gd name="T55" fmla="*/ 226 h 226"/>
                <a:gd name="T56" fmla="*/ 92 w 132"/>
                <a:gd name="T57" fmla="*/ 224 h 226"/>
                <a:gd name="T58" fmla="*/ 96 w 132"/>
                <a:gd name="T59" fmla="*/ 218 h 226"/>
                <a:gd name="T60" fmla="*/ 114 w 132"/>
                <a:gd name="T61" fmla="*/ 138 h 226"/>
                <a:gd name="T62" fmla="*/ 90 w 132"/>
                <a:gd name="T63" fmla="*/ 38 h 226"/>
                <a:gd name="T64" fmla="*/ 114 w 132"/>
                <a:gd name="T65" fmla="*/ 100 h 226"/>
                <a:gd name="T66" fmla="*/ 114 w 132"/>
                <a:gd name="T67" fmla="*/ 102 h 226"/>
                <a:gd name="T68" fmla="*/ 120 w 132"/>
                <a:gd name="T69" fmla="*/ 104 h 226"/>
                <a:gd name="T70" fmla="*/ 126 w 132"/>
                <a:gd name="T71" fmla="*/ 104 h 226"/>
                <a:gd name="T72" fmla="*/ 128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6" y="14"/>
                  </a:lnTo>
                  <a:lnTo>
                    <a:pt x="106" y="14"/>
                  </a:lnTo>
                  <a:lnTo>
                    <a:pt x="106" y="12"/>
                  </a:lnTo>
                  <a:lnTo>
                    <a:pt x="106" y="12"/>
                  </a:lnTo>
                  <a:lnTo>
                    <a:pt x="102" y="8"/>
                  </a:lnTo>
                  <a:lnTo>
                    <a:pt x="98" y="4"/>
                  </a:lnTo>
                  <a:lnTo>
                    <a:pt x="92" y="2"/>
                  </a:lnTo>
                  <a:lnTo>
                    <a:pt x="86" y="0"/>
                  </a:lnTo>
                  <a:lnTo>
                    <a:pt x="44" y="0"/>
                  </a:lnTo>
                  <a:lnTo>
                    <a:pt x="44" y="0"/>
                  </a:lnTo>
                  <a:lnTo>
                    <a:pt x="38" y="2"/>
                  </a:lnTo>
                  <a:lnTo>
                    <a:pt x="32" y="4"/>
                  </a:lnTo>
                  <a:lnTo>
                    <a:pt x="28" y="8"/>
                  </a:lnTo>
                  <a:lnTo>
                    <a:pt x="26" y="12"/>
                  </a:lnTo>
                  <a:lnTo>
                    <a:pt x="26" y="12"/>
                  </a:lnTo>
                  <a:lnTo>
                    <a:pt x="24" y="14"/>
                  </a:lnTo>
                  <a:lnTo>
                    <a:pt x="0" y="94"/>
                  </a:lnTo>
                  <a:lnTo>
                    <a:pt x="0" y="94"/>
                  </a:lnTo>
                  <a:lnTo>
                    <a:pt x="0" y="96"/>
                  </a:lnTo>
                  <a:lnTo>
                    <a:pt x="0" y="100"/>
                  </a:lnTo>
                  <a:lnTo>
                    <a:pt x="2" y="102"/>
                  </a:lnTo>
                  <a:lnTo>
                    <a:pt x="4" y="104"/>
                  </a:lnTo>
                  <a:lnTo>
                    <a:pt x="8" y="104"/>
                  </a:lnTo>
                  <a:lnTo>
                    <a:pt x="8" y="104"/>
                  </a:lnTo>
                  <a:lnTo>
                    <a:pt x="12" y="104"/>
                  </a:lnTo>
                  <a:lnTo>
                    <a:pt x="14" y="104"/>
                  </a:lnTo>
                  <a:lnTo>
                    <a:pt x="16" y="102"/>
                  </a:lnTo>
                  <a:lnTo>
                    <a:pt x="18" y="100"/>
                  </a:lnTo>
                  <a:lnTo>
                    <a:pt x="38" y="36"/>
                  </a:lnTo>
                  <a:lnTo>
                    <a:pt x="38" y="36"/>
                  </a:lnTo>
                  <a:lnTo>
                    <a:pt x="40" y="38"/>
                  </a:lnTo>
                  <a:lnTo>
                    <a:pt x="16" y="138"/>
                  </a:lnTo>
                  <a:lnTo>
                    <a:pt x="36" y="138"/>
                  </a:lnTo>
                  <a:lnTo>
                    <a:pt x="36" y="218"/>
                  </a:lnTo>
                  <a:lnTo>
                    <a:pt x="36" y="218"/>
                  </a:lnTo>
                  <a:lnTo>
                    <a:pt x="36" y="220"/>
                  </a:lnTo>
                  <a:lnTo>
                    <a:pt x="38" y="224"/>
                  </a:lnTo>
                  <a:lnTo>
                    <a:pt x="40" y="226"/>
                  </a:lnTo>
                  <a:lnTo>
                    <a:pt x="44" y="226"/>
                  </a:lnTo>
                  <a:lnTo>
                    <a:pt x="52" y="226"/>
                  </a:lnTo>
                  <a:lnTo>
                    <a:pt x="52" y="226"/>
                  </a:lnTo>
                  <a:lnTo>
                    <a:pt x="56" y="226"/>
                  </a:lnTo>
                  <a:lnTo>
                    <a:pt x="58" y="224"/>
                  </a:lnTo>
                  <a:lnTo>
                    <a:pt x="60" y="220"/>
                  </a:lnTo>
                  <a:lnTo>
                    <a:pt x="62" y="218"/>
                  </a:lnTo>
                  <a:lnTo>
                    <a:pt x="62" y="138"/>
                  </a:lnTo>
                  <a:lnTo>
                    <a:pt x="70" y="138"/>
                  </a:lnTo>
                  <a:lnTo>
                    <a:pt x="70" y="218"/>
                  </a:lnTo>
                  <a:lnTo>
                    <a:pt x="70" y="218"/>
                  </a:lnTo>
                  <a:lnTo>
                    <a:pt x="70" y="220"/>
                  </a:lnTo>
                  <a:lnTo>
                    <a:pt x="72" y="224"/>
                  </a:lnTo>
                  <a:lnTo>
                    <a:pt x="74" y="226"/>
                  </a:lnTo>
                  <a:lnTo>
                    <a:pt x="78" y="226"/>
                  </a:lnTo>
                  <a:lnTo>
                    <a:pt x="86" y="226"/>
                  </a:lnTo>
                  <a:lnTo>
                    <a:pt x="86" y="226"/>
                  </a:lnTo>
                  <a:lnTo>
                    <a:pt x="90" y="226"/>
                  </a:lnTo>
                  <a:lnTo>
                    <a:pt x="92" y="224"/>
                  </a:lnTo>
                  <a:lnTo>
                    <a:pt x="94" y="220"/>
                  </a:lnTo>
                  <a:lnTo>
                    <a:pt x="96" y="218"/>
                  </a:lnTo>
                  <a:lnTo>
                    <a:pt x="96" y="138"/>
                  </a:lnTo>
                  <a:lnTo>
                    <a:pt x="114" y="138"/>
                  </a:lnTo>
                  <a:lnTo>
                    <a:pt x="90" y="38"/>
                  </a:lnTo>
                  <a:lnTo>
                    <a:pt x="90" y="38"/>
                  </a:lnTo>
                  <a:lnTo>
                    <a:pt x="94" y="36"/>
                  </a:lnTo>
                  <a:lnTo>
                    <a:pt x="114" y="100"/>
                  </a:lnTo>
                  <a:lnTo>
                    <a:pt x="114" y="100"/>
                  </a:lnTo>
                  <a:lnTo>
                    <a:pt x="114" y="102"/>
                  </a:lnTo>
                  <a:lnTo>
                    <a:pt x="116" y="104"/>
                  </a:lnTo>
                  <a:lnTo>
                    <a:pt x="120" y="104"/>
                  </a:lnTo>
                  <a:lnTo>
                    <a:pt x="122" y="104"/>
                  </a:lnTo>
                  <a:lnTo>
                    <a:pt x="126" y="104"/>
                  </a:lnTo>
                  <a:lnTo>
                    <a:pt x="126" y="104"/>
                  </a:lnTo>
                  <a:lnTo>
                    <a:pt x="128" y="102"/>
                  </a:lnTo>
                  <a:lnTo>
                    <a:pt x="130"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46" name="Freeform 47"/>
            <p:cNvSpPr/>
            <p:nvPr/>
          </p:nvSpPr>
          <p:spPr bwMode="auto">
            <a:xfrm>
              <a:off x="6327431"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47" name="组合 146"/>
          <p:cNvGrpSpPr/>
          <p:nvPr/>
        </p:nvGrpSpPr>
        <p:grpSpPr>
          <a:xfrm>
            <a:off x="6728304" y="4146546"/>
            <a:ext cx="316531" cy="666634"/>
            <a:chOff x="6543247" y="4630539"/>
            <a:chExt cx="316531" cy="666634"/>
          </a:xfrm>
          <a:solidFill>
            <a:srgbClr val="CCCCCC"/>
          </a:solidFill>
        </p:grpSpPr>
        <p:sp>
          <p:nvSpPr>
            <p:cNvPr id="148" name="Freeform 48"/>
            <p:cNvSpPr/>
            <p:nvPr/>
          </p:nvSpPr>
          <p:spPr bwMode="auto">
            <a:xfrm>
              <a:off x="6543247"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0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6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4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2 w 132"/>
                <a:gd name="T63" fmla="*/ 38 h 226"/>
                <a:gd name="T64" fmla="*/ 114 w 132"/>
                <a:gd name="T65" fmla="*/ 100 h 226"/>
                <a:gd name="T66" fmla="*/ 116 w 132"/>
                <a:gd name="T67" fmla="*/ 102 h 226"/>
                <a:gd name="T68" fmla="*/ 120 w 132"/>
                <a:gd name="T69" fmla="*/ 104 h 226"/>
                <a:gd name="T70" fmla="*/ 128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0" y="94"/>
                  </a:lnTo>
                  <a:lnTo>
                    <a:pt x="0" y="94"/>
                  </a:lnTo>
                  <a:lnTo>
                    <a:pt x="0" y="96"/>
                  </a:lnTo>
                  <a:lnTo>
                    <a:pt x="2" y="100"/>
                  </a:lnTo>
                  <a:lnTo>
                    <a:pt x="4" y="102"/>
                  </a:lnTo>
                  <a:lnTo>
                    <a:pt x="6" y="104"/>
                  </a:lnTo>
                  <a:lnTo>
                    <a:pt x="10" y="104"/>
                  </a:lnTo>
                  <a:lnTo>
                    <a:pt x="10" y="104"/>
                  </a:lnTo>
                  <a:lnTo>
                    <a:pt x="12" y="104"/>
                  </a:lnTo>
                  <a:lnTo>
                    <a:pt x="16" y="104"/>
                  </a:lnTo>
                  <a:lnTo>
                    <a:pt x="18" y="102"/>
                  </a:lnTo>
                  <a:lnTo>
                    <a:pt x="18" y="100"/>
                  </a:lnTo>
                  <a:lnTo>
                    <a:pt x="38" y="36"/>
                  </a:lnTo>
                  <a:lnTo>
                    <a:pt x="38" y="36"/>
                  </a:lnTo>
                  <a:lnTo>
                    <a:pt x="42" y="38"/>
                  </a:lnTo>
                  <a:lnTo>
                    <a:pt x="18" y="138"/>
                  </a:lnTo>
                  <a:lnTo>
                    <a:pt x="36" y="138"/>
                  </a:lnTo>
                  <a:lnTo>
                    <a:pt x="36" y="218"/>
                  </a:lnTo>
                  <a:lnTo>
                    <a:pt x="36" y="218"/>
                  </a:lnTo>
                  <a:lnTo>
                    <a:pt x="38" y="220"/>
                  </a:lnTo>
                  <a:lnTo>
                    <a:pt x="38" y="224"/>
                  </a:lnTo>
                  <a:lnTo>
                    <a:pt x="42" y="226"/>
                  </a:lnTo>
                  <a:lnTo>
                    <a:pt x="46" y="226"/>
                  </a:lnTo>
                  <a:lnTo>
                    <a:pt x="54" y="226"/>
                  </a:lnTo>
                  <a:lnTo>
                    <a:pt x="54" y="226"/>
                  </a:lnTo>
                  <a:lnTo>
                    <a:pt x="56" y="226"/>
                  </a:lnTo>
                  <a:lnTo>
                    <a:pt x="60" y="224"/>
                  </a:lnTo>
                  <a:lnTo>
                    <a:pt x="62" y="220"/>
                  </a:lnTo>
                  <a:lnTo>
                    <a:pt x="62" y="218"/>
                  </a:lnTo>
                  <a:lnTo>
                    <a:pt x="62" y="138"/>
                  </a:lnTo>
                  <a:lnTo>
                    <a:pt x="70" y="138"/>
                  </a:lnTo>
                  <a:lnTo>
                    <a:pt x="70" y="218"/>
                  </a:lnTo>
                  <a:lnTo>
                    <a:pt x="70" y="218"/>
                  </a:lnTo>
                  <a:lnTo>
                    <a:pt x="72" y="220"/>
                  </a:lnTo>
                  <a:lnTo>
                    <a:pt x="74" y="224"/>
                  </a:lnTo>
                  <a:lnTo>
                    <a:pt x="76" y="226"/>
                  </a:lnTo>
                  <a:lnTo>
                    <a:pt x="80" y="226"/>
                  </a:lnTo>
                  <a:lnTo>
                    <a:pt x="88" y="226"/>
                  </a:lnTo>
                  <a:lnTo>
                    <a:pt x="88" y="226"/>
                  </a:lnTo>
                  <a:lnTo>
                    <a:pt x="92" y="226"/>
                  </a:lnTo>
                  <a:lnTo>
                    <a:pt x="94" y="224"/>
                  </a:lnTo>
                  <a:lnTo>
                    <a:pt x="96" y="220"/>
                  </a:lnTo>
                  <a:lnTo>
                    <a:pt x="96" y="218"/>
                  </a:lnTo>
                  <a:lnTo>
                    <a:pt x="96" y="138"/>
                  </a:lnTo>
                  <a:lnTo>
                    <a:pt x="116" y="138"/>
                  </a:lnTo>
                  <a:lnTo>
                    <a:pt x="92" y="38"/>
                  </a:lnTo>
                  <a:lnTo>
                    <a:pt x="92" y="38"/>
                  </a:lnTo>
                  <a:lnTo>
                    <a:pt x="94" y="36"/>
                  </a:lnTo>
                  <a:lnTo>
                    <a:pt x="114" y="100"/>
                  </a:lnTo>
                  <a:lnTo>
                    <a:pt x="114" y="100"/>
                  </a:lnTo>
                  <a:lnTo>
                    <a:pt x="116" y="102"/>
                  </a:lnTo>
                  <a:lnTo>
                    <a:pt x="118" y="104"/>
                  </a:lnTo>
                  <a:lnTo>
                    <a:pt x="120" y="104"/>
                  </a:lnTo>
                  <a:lnTo>
                    <a:pt x="124" y="104"/>
                  </a:lnTo>
                  <a:lnTo>
                    <a:pt x="128" y="104"/>
                  </a:lnTo>
                  <a:lnTo>
                    <a:pt x="128"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49" name="Freeform 49"/>
            <p:cNvSpPr/>
            <p:nvPr/>
          </p:nvSpPr>
          <p:spPr bwMode="auto">
            <a:xfrm>
              <a:off x="6648758" y="4630539"/>
              <a:ext cx="110306" cy="110306"/>
            </a:xfrm>
            <a:custGeom>
              <a:avLst/>
              <a:gdLst>
                <a:gd name="T0" fmla="*/ 22 w 46"/>
                <a:gd name="T1" fmla="*/ 46 h 46"/>
                <a:gd name="T2" fmla="*/ 22 w 46"/>
                <a:gd name="T3" fmla="*/ 46 h 46"/>
                <a:gd name="T4" fmla="*/ 32 w 46"/>
                <a:gd name="T5" fmla="*/ 44 h 46"/>
                <a:gd name="T6" fmla="*/ 38 w 46"/>
                <a:gd name="T7" fmla="*/ 40 h 46"/>
                <a:gd name="T8" fmla="*/ 44 w 46"/>
                <a:gd name="T9" fmla="*/ 32 h 46"/>
                <a:gd name="T10" fmla="*/ 46 w 46"/>
                <a:gd name="T11" fmla="*/ 24 h 46"/>
                <a:gd name="T12" fmla="*/ 46 w 46"/>
                <a:gd name="T13" fmla="*/ 24 h 46"/>
                <a:gd name="T14" fmla="*/ 44 w 46"/>
                <a:gd name="T15" fmla="*/ 14 h 46"/>
                <a:gd name="T16" fmla="*/ 38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40"/>
                  </a:lnTo>
                  <a:lnTo>
                    <a:pt x="44" y="32"/>
                  </a:lnTo>
                  <a:lnTo>
                    <a:pt x="46" y="24"/>
                  </a:lnTo>
                  <a:lnTo>
                    <a:pt x="46"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50" name="组合 149"/>
          <p:cNvGrpSpPr/>
          <p:nvPr/>
        </p:nvGrpSpPr>
        <p:grpSpPr>
          <a:xfrm>
            <a:off x="7049632" y="4146546"/>
            <a:ext cx="316531" cy="666634"/>
            <a:chOff x="6864575" y="4630539"/>
            <a:chExt cx="316531" cy="666634"/>
          </a:xfrm>
          <a:solidFill>
            <a:srgbClr val="CCCCCC"/>
          </a:solidFill>
        </p:grpSpPr>
        <p:sp>
          <p:nvSpPr>
            <p:cNvPr id="151" name="Freeform 50"/>
            <p:cNvSpPr/>
            <p:nvPr/>
          </p:nvSpPr>
          <p:spPr bwMode="auto">
            <a:xfrm>
              <a:off x="6864575" y="4755233"/>
              <a:ext cx="316531" cy="541940"/>
            </a:xfrm>
            <a:custGeom>
              <a:avLst/>
              <a:gdLst>
                <a:gd name="T0" fmla="*/ 106 w 132"/>
                <a:gd name="T1" fmla="*/ 14 h 226"/>
                <a:gd name="T2" fmla="*/ 106 w 132"/>
                <a:gd name="T3" fmla="*/ 12 h 226"/>
                <a:gd name="T4" fmla="*/ 102 w 132"/>
                <a:gd name="T5" fmla="*/ 8 h 226"/>
                <a:gd name="T6" fmla="*/ 92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58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8 w 132"/>
                <a:gd name="T55" fmla="*/ 226 h 226"/>
                <a:gd name="T56" fmla="*/ 94 w 132"/>
                <a:gd name="T57" fmla="*/ 224 h 226"/>
                <a:gd name="T58" fmla="*/ 96 w 132"/>
                <a:gd name="T59" fmla="*/ 218 h 226"/>
                <a:gd name="T60" fmla="*/ 114 w 132"/>
                <a:gd name="T61" fmla="*/ 138 h 226"/>
                <a:gd name="T62" fmla="*/ 90 w 132"/>
                <a:gd name="T63" fmla="*/ 38 h 226"/>
                <a:gd name="T64" fmla="*/ 114 w 132"/>
                <a:gd name="T65" fmla="*/ 100 h 226"/>
                <a:gd name="T66" fmla="*/ 114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6" y="14"/>
                  </a:lnTo>
                  <a:lnTo>
                    <a:pt x="106" y="14"/>
                  </a:lnTo>
                  <a:lnTo>
                    <a:pt x="106" y="12"/>
                  </a:lnTo>
                  <a:lnTo>
                    <a:pt x="106" y="12"/>
                  </a:lnTo>
                  <a:lnTo>
                    <a:pt x="102" y="8"/>
                  </a:lnTo>
                  <a:lnTo>
                    <a:pt x="98" y="4"/>
                  </a:lnTo>
                  <a:lnTo>
                    <a:pt x="92" y="2"/>
                  </a:lnTo>
                  <a:lnTo>
                    <a:pt x="86" y="0"/>
                  </a:lnTo>
                  <a:lnTo>
                    <a:pt x="44" y="0"/>
                  </a:lnTo>
                  <a:lnTo>
                    <a:pt x="44" y="0"/>
                  </a:lnTo>
                  <a:lnTo>
                    <a:pt x="38" y="2"/>
                  </a:lnTo>
                  <a:lnTo>
                    <a:pt x="32" y="4"/>
                  </a:lnTo>
                  <a:lnTo>
                    <a:pt x="28" y="8"/>
                  </a:lnTo>
                  <a:lnTo>
                    <a:pt x="26" y="12"/>
                  </a:lnTo>
                  <a:lnTo>
                    <a:pt x="26" y="12"/>
                  </a:lnTo>
                  <a:lnTo>
                    <a:pt x="24" y="14"/>
                  </a:lnTo>
                  <a:lnTo>
                    <a:pt x="0" y="94"/>
                  </a:lnTo>
                  <a:lnTo>
                    <a:pt x="0" y="94"/>
                  </a:lnTo>
                  <a:lnTo>
                    <a:pt x="0" y="96"/>
                  </a:lnTo>
                  <a:lnTo>
                    <a:pt x="0" y="100"/>
                  </a:lnTo>
                  <a:lnTo>
                    <a:pt x="2" y="102"/>
                  </a:lnTo>
                  <a:lnTo>
                    <a:pt x="4" y="104"/>
                  </a:lnTo>
                  <a:lnTo>
                    <a:pt x="8" y="104"/>
                  </a:lnTo>
                  <a:lnTo>
                    <a:pt x="8" y="104"/>
                  </a:lnTo>
                  <a:lnTo>
                    <a:pt x="12" y="104"/>
                  </a:lnTo>
                  <a:lnTo>
                    <a:pt x="14" y="104"/>
                  </a:lnTo>
                  <a:lnTo>
                    <a:pt x="16" y="102"/>
                  </a:lnTo>
                  <a:lnTo>
                    <a:pt x="18" y="100"/>
                  </a:lnTo>
                  <a:lnTo>
                    <a:pt x="38" y="36"/>
                  </a:lnTo>
                  <a:lnTo>
                    <a:pt x="38" y="36"/>
                  </a:lnTo>
                  <a:lnTo>
                    <a:pt x="40" y="38"/>
                  </a:lnTo>
                  <a:lnTo>
                    <a:pt x="16" y="138"/>
                  </a:lnTo>
                  <a:lnTo>
                    <a:pt x="36" y="138"/>
                  </a:lnTo>
                  <a:lnTo>
                    <a:pt x="36" y="218"/>
                  </a:lnTo>
                  <a:lnTo>
                    <a:pt x="36" y="218"/>
                  </a:lnTo>
                  <a:lnTo>
                    <a:pt x="36" y="220"/>
                  </a:lnTo>
                  <a:lnTo>
                    <a:pt x="38" y="224"/>
                  </a:lnTo>
                  <a:lnTo>
                    <a:pt x="40" y="226"/>
                  </a:lnTo>
                  <a:lnTo>
                    <a:pt x="44" y="226"/>
                  </a:lnTo>
                  <a:lnTo>
                    <a:pt x="52" y="226"/>
                  </a:lnTo>
                  <a:lnTo>
                    <a:pt x="52" y="226"/>
                  </a:lnTo>
                  <a:lnTo>
                    <a:pt x="56" y="226"/>
                  </a:lnTo>
                  <a:lnTo>
                    <a:pt x="58" y="224"/>
                  </a:lnTo>
                  <a:lnTo>
                    <a:pt x="60" y="220"/>
                  </a:lnTo>
                  <a:lnTo>
                    <a:pt x="62" y="218"/>
                  </a:lnTo>
                  <a:lnTo>
                    <a:pt x="62" y="138"/>
                  </a:lnTo>
                  <a:lnTo>
                    <a:pt x="70" y="138"/>
                  </a:lnTo>
                  <a:lnTo>
                    <a:pt x="70" y="218"/>
                  </a:lnTo>
                  <a:lnTo>
                    <a:pt x="70" y="218"/>
                  </a:lnTo>
                  <a:lnTo>
                    <a:pt x="70" y="220"/>
                  </a:lnTo>
                  <a:lnTo>
                    <a:pt x="72" y="224"/>
                  </a:lnTo>
                  <a:lnTo>
                    <a:pt x="76" y="226"/>
                  </a:lnTo>
                  <a:lnTo>
                    <a:pt x="78" y="226"/>
                  </a:lnTo>
                  <a:lnTo>
                    <a:pt x="88" y="226"/>
                  </a:lnTo>
                  <a:lnTo>
                    <a:pt x="88" y="226"/>
                  </a:lnTo>
                  <a:lnTo>
                    <a:pt x="90" y="226"/>
                  </a:lnTo>
                  <a:lnTo>
                    <a:pt x="94" y="224"/>
                  </a:lnTo>
                  <a:lnTo>
                    <a:pt x="96" y="220"/>
                  </a:lnTo>
                  <a:lnTo>
                    <a:pt x="96" y="218"/>
                  </a:lnTo>
                  <a:lnTo>
                    <a:pt x="96" y="138"/>
                  </a:lnTo>
                  <a:lnTo>
                    <a:pt x="114" y="138"/>
                  </a:lnTo>
                  <a:lnTo>
                    <a:pt x="90" y="38"/>
                  </a:lnTo>
                  <a:lnTo>
                    <a:pt x="90" y="38"/>
                  </a:lnTo>
                  <a:lnTo>
                    <a:pt x="94" y="36"/>
                  </a:lnTo>
                  <a:lnTo>
                    <a:pt x="114" y="100"/>
                  </a:lnTo>
                  <a:lnTo>
                    <a:pt x="114" y="100"/>
                  </a:lnTo>
                  <a:lnTo>
                    <a:pt x="114" y="102"/>
                  </a:lnTo>
                  <a:lnTo>
                    <a:pt x="118" y="104"/>
                  </a:lnTo>
                  <a:lnTo>
                    <a:pt x="120" y="104"/>
                  </a:lnTo>
                  <a:lnTo>
                    <a:pt x="122" y="104"/>
                  </a:lnTo>
                  <a:lnTo>
                    <a:pt x="126" y="104"/>
                  </a:lnTo>
                  <a:lnTo>
                    <a:pt x="126" y="104"/>
                  </a:lnTo>
                  <a:lnTo>
                    <a:pt x="130" y="102"/>
                  </a:lnTo>
                  <a:lnTo>
                    <a:pt x="130"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52" name="Freeform 51"/>
            <p:cNvSpPr/>
            <p:nvPr/>
          </p:nvSpPr>
          <p:spPr bwMode="auto">
            <a:xfrm>
              <a:off x="6965289"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53" name="组合 152"/>
          <p:cNvGrpSpPr/>
          <p:nvPr/>
        </p:nvGrpSpPr>
        <p:grpSpPr>
          <a:xfrm>
            <a:off x="7366163" y="4146546"/>
            <a:ext cx="316531" cy="666634"/>
            <a:chOff x="7181106" y="4630539"/>
            <a:chExt cx="316531" cy="666634"/>
          </a:xfrm>
          <a:solidFill>
            <a:srgbClr val="CCCCCC"/>
          </a:solidFill>
        </p:grpSpPr>
        <p:sp>
          <p:nvSpPr>
            <p:cNvPr id="154" name="Freeform 52"/>
            <p:cNvSpPr/>
            <p:nvPr/>
          </p:nvSpPr>
          <p:spPr bwMode="auto">
            <a:xfrm>
              <a:off x="7181106" y="4755233"/>
              <a:ext cx="316531" cy="541940"/>
            </a:xfrm>
            <a:custGeom>
              <a:avLst/>
              <a:gdLst>
                <a:gd name="T0" fmla="*/ 108 w 132"/>
                <a:gd name="T1" fmla="*/ 14 h 226"/>
                <a:gd name="T2" fmla="*/ 108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0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40 w 132"/>
                <a:gd name="T37" fmla="*/ 224 h 226"/>
                <a:gd name="T38" fmla="*/ 46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4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2 w 132"/>
                <a:gd name="T63" fmla="*/ 38 h 226"/>
                <a:gd name="T64" fmla="*/ 114 w 132"/>
                <a:gd name="T65" fmla="*/ 100 h 226"/>
                <a:gd name="T66" fmla="*/ 116 w 132"/>
                <a:gd name="T67" fmla="*/ 102 h 226"/>
                <a:gd name="T68" fmla="*/ 122 w 132"/>
                <a:gd name="T69" fmla="*/ 104 h 226"/>
                <a:gd name="T70" fmla="*/ 128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0" y="94"/>
                  </a:lnTo>
                  <a:lnTo>
                    <a:pt x="0"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0" y="138"/>
                  </a:lnTo>
                  <a:lnTo>
                    <a:pt x="70" y="218"/>
                  </a:lnTo>
                  <a:lnTo>
                    <a:pt x="70" y="218"/>
                  </a:lnTo>
                  <a:lnTo>
                    <a:pt x="72" y="220"/>
                  </a:lnTo>
                  <a:lnTo>
                    <a:pt x="74" y="224"/>
                  </a:lnTo>
                  <a:lnTo>
                    <a:pt x="76" y="226"/>
                  </a:lnTo>
                  <a:lnTo>
                    <a:pt x="80" y="226"/>
                  </a:lnTo>
                  <a:lnTo>
                    <a:pt x="88" y="226"/>
                  </a:lnTo>
                  <a:lnTo>
                    <a:pt x="88" y="226"/>
                  </a:lnTo>
                  <a:lnTo>
                    <a:pt x="92" y="226"/>
                  </a:lnTo>
                  <a:lnTo>
                    <a:pt x="94" y="224"/>
                  </a:lnTo>
                  <a:lnTo>
                    <a:pt x="96" y="220"/>
                  </a:lnTo>
                  <a:lnTo>
                    <a:pt x="96" y="218"/>
                  </a:lnTo>
                  <a:lnTo>
                    <a:pt x="96" y="138"/>
                  </a:lnTo>
                  <a:lnTo>
                    <a:pt x="116" y="138"/>
                  </a:lnTo>
                  <a:lnTo>
                    <a:pt x="92" y="38"/>
                  </a:lnTo>
                  <a:lnTo>
                    <a:pt x="92" y="38"/>
                  </a:lnTo>
                  <a:lnTo>
                    <a:pt x="96" y="36"/>
                  </a:lnTo>
                  <a:lnTo>
                    <a:pt x="114" y="100"/>
                  </a:lnTo>
                  <a:lnTo>
                    <a:pt x="114" y="100"/>
                  </a:lnTo>
                  <a:lnTo>
                    <a:pt x="116" y="102"/>
                  </a:lnTo>
                  <a:lnTo>
                    <a:pt x="118" y="104"/>
                  </a:lnTo>
                  <a:lnTo>
                    <a:pt x="122" y="104"/>
                  </a:lnTo>
                  <a:lnTo>
                    <a:pt x="124" y="104"/>
                  </a:lnTo>
                  <a:lnTo>
                    <a:pt x="128" y="104"/>
                  </a:lnTo>
                  <a:lnTo>
                    <a:pt x="128"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55" name="Freeform 53"/>
            <p:cNvSpPr/>
            <p:nvPr/>
          </p:nvSpPr>
          <p:spPr bwMode="auto">
            <a:xfrm>
              <a:off x="7286616" y="4630539"/>
              <a:ext cx="110306" cy="110306"/>
            </a:xfrm>
            <a:custGeom>
              <a:avLst/>
              <a:gdLst>
                <a:gd name="T0" fmla="*/ 22 w 46"/>
                <a:gd name="T1" fmla="*/ 46 h 46"/>
                <a:gd name="T2" fmla="*/ 22 w 46"/>
                <a:gd name="T3" fmla="*/ 46 h 46"/>
                <a:gd name="T4" fmla="*/ 32 w 46"/>
                <a:gd name="T5" fmla="*/ 44 h 46"/>
                <a:gd name="T6" fmla="*/ 38 w 46"/>
                <a:gd name="T7" fmla="*/ 40 h 46"/>
                <a:gd name="T8" fmla="*/ 44 w 46"/>
                <a:gd name="T9" fmla="*/ 32 h 46"/>
                <a:gd name="T10" fmla="*/ 46 w 46"/>
                <a:gd name="T11" fmla="*/ 24 h 46"/>
                <a:gd name="T12" fmla="*/ 46 w 46"/>
                <a:gd name="T13" fmla="*/ 24 h 46"/>
                <a:gd name="T14" fmla="*/ 44 w 46"/>
                <a:gd name="T15" fmla="*/ 14 h 46"/>
                <a:gd name="T16" fmla="*/ 38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40"/>
                  </a:lnTo>
                  <a:lnTo>
                    <a:pt x="44" y="32"/>
                  </a:lnTo>
                  <a:lnTo>
                    <a:pt x="46" y="24"/>
                  </a:lnTo>
                  <a:lnTo>
                    <a:pt x="46"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56" name="组合 155"/>
          <p:cNvGrpSpPr/>
          <p:nvPr/>
        </p:nvGrpSpPr>
        <p:grpSpPr>
          <a:xfrm>
            <a:off x="7687490" y="4146546"/>
            <a:ext cx="316531" cy="666634"/>
            <a:chOff x="7502433" y="4630539"/>
            <a:chExt cx="316531" cy="666634"/>
          </a:xfrm>
          <a:solidFill>
            <a:srgbClr val="CCCCCC"/>
          </a:solidFill>
        </p:grpSpPr>
        <p:sp>
          <p:nvSpPr>
            <p:cNvPr id="157" name="Freeform 54"/>
            <p:cNvSpPr/>
            <p:nvPr/>
          </p:nvSpPr>
          <p:spPr bwMode="auto">
            <a:xfrm>
              <a:off x="7502433"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60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8 w 132"/>
                <a:gd name="T55" fmla="*/ 226 h 226"/>
                <a:gd name="T56" fmla="*/ 94 w 132"/>
                <a:gd name="T57" fmla="*/ 224 h 226"/>
                <a:gd name="T58" fmla="*/ 96 w 132"/>
                <a:gd name="T59" fmla="*/ 218 h 226"/>
                <a:gd name="T60" fmla="*/ 116 w 132"/>
                <a:gd name="T61" fmla="*/ 138 h 226"/>
                <a:gd name="T62" fmla="*/ 90 w 132"/>
                <a:gd name="T63" fmla="*/ 38 h 226"/>
                <a:gd name="T64" fmla="*/ 114 w 132"/>
                <a:gd name="T65" fmla="*/ 100 h 226"/>
                <a:gd name="T66" fmla="*/ 116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98" y="4"/>
                  </a:lnTo>
                  <a:lnTo>
                    <a:pt x="94" y="2"/>
                  </a:lnTo>
                  <a:lnTo>
                    <a:pt x="86" y="0"/>
                  </a:lnTo>
                  <a:lnTo>
                    <a:pt x="44" y="0"/>
                  </a:lnTo>
                  <a:lnTo>
                    <a:pt x="44" y="0"/>
                  </a:lnTo>
                  <a:lnTo>
                    <a:pt x="38" y="2"/>
                  </a:lnTo>
                  <a:lnTo>
                    <a:pt x="34" y="4"/>
                  </a:lnTo>
                  <a:lnTo>
                    <a:pt x="28" y="8"/>
                  </a:lnTo>
                  <a:lnTo>
                    <a:pt x="26" y="12"/>
                  </a:lnTo>
                  <a:lnTo>
                    <a:pt x="26" y="12"/>
                  </a:lnTo>
                  <a:lnTo>
                    <a:pt x="24" y="14"/>
                  </a:lnTo>
                  <a:lnTo>
                    <a:pt x="0" y="94"/>
                  </a:lnTo>
                  <a:lnTo>
                    <a:pt x="0" y="94"/>
                  </a:lnTo>
                  <a:lnTo>
                    <a:pt x="0" y="96"/>
                  </a:lnTo>
                  <a:lnTo>
                    <a:pt x="0" y="100"/>
                  </a:lnTo>
                  <a:lnTo>
                    <a:pt x="2" y="102"/>
                  </a:lnTo>
                  <a:lnTo>
                    <a:pt x="6" y="104"/>
                  </a:lnTo>
                  <a:lnTo>
                    <a:pt x="8" y="104"/>
                  </a:lnTo>
                  <a:lnTo>
                    <a:pt x="8" y="104"/>
                  </a:lnTo>
                  <a:lnTo>
                    <a:pt x="12" y="104"/>
                  </a:lnTo>
                  <a:lnTo>
                    <a:pt x="14" y="104"/>
                  </a:lnTo>
                  <a:lnTo>
                    <a:pt x="16" y="102"/>
                  </a:lnTo>
                  <a:lnTo>
                    <a:pt x="18" y="100"/>
                  </a:lnTo>
                  <a:lnTo>
                    <a:pt x="38" y="36"/>
                  </a:lnTo>
                  <a:lnTo>
                    <a:pt x="38" y="36"/>
                  </a:lnTo>
                  <a:lnTo>
                    <a:pt x="40" y="38"/>
                  </a:lnTo>
                  <a:lnTo>
                    <a:pt x="16" y="138"/>
                  </a:lnTo>
                  <a:lnTo>
                    <a:pt x="36" y="138"/>
                  </a:lnTo>
                  <a:lnTo>
                    <a:pt x="36" y="218"/>
                  </a:lnTo>
                  <a:lnTo>
                    <a:pt x="36" y="218"/>
                  </a:lnTo>
                  <a:lnTo>
                    <a:pt x="36" y="220"/>
                  </a:lnTo>
                  <a:lnTo>
                    <a:pt x="38" y="224"/>
                  </a:lnTo>
                  <a:lnTo>
                    <a:pt x="42" y="226"/>
                  </a:lnTo>
                  <a:lnTo>
                    <a:pt x="44" y="226"/>
                  </a:lnTo>
                  <a:lnTo>
                    <a:pt x="52" y="226"/>
                  </a:lnTo>
                  <a:lnTo>
                    <a:pt x="52" y="226"/>
                  </a:lnTo>
                  <a:lnTo>
                    <a:pt x="56" y="226"/>
                  </a:lnTo>
                  <a:lnTo>
                    <a:pt x="60" y="224"/>
                  </a:lnTo>
                  <a:lnTo>
                    <a:pt x="60" y="220"/>
                  </a:lnTo>
                  <a:lnTo>
                    <a:pt x="62" y="218"/>
                  </a:lnTo>
                  <a:lnTo>
                    <a:pt x="62" y="138"/>
                  </a:lnTo>
                  <a:lnTo>
                    <a:pt x="70" y="138"/>
                  </a:lnTo>
                  <a:lnTo>
                    <a:pt x="70" y="218"/>
                  </a:lnTo>
                  <a:lnTo>
                    <a:pt x="70" y="218"/>
                  </a:lnTo>
                  <a:lnTo>
                    <a:pt x="70" y="220"/>
                  </a:lnTo>
                  <a:lnTo>
                    <a:pt x="72" y="224"/>
                  </a:lnTo>
                  <a:lnTo>
                    <a:pt x="76" y="226"/>
                  </a:lnTo>
                  <a:lnTo>
                    <a:pt x="78" y="226"/>
                  </a:lnTo>
                  <a:lnTo>
                    <a:pt x="88" y="226"/>
                  </a:lnTo>
                  <a:lnTo>
                    <a:pt x="88" y="226"/>
                  </a:lnTo>
                  <a:lnTo>
                    <a:pt x="90" y="226"/>
                  </a:lnTo>
                  <a:lnTo>
                    <a:pt x="94" y="224"/>
                  </a:lnTo>
                  <a:lnTo>
                    <a:pt x="96" y="220"/>
                  </a:lnTo>
                  <a:lnTo>
                    <a:pt x="96" y="218"/>
                  </a:lnTo>
                  <a:lnTo>
                    <a:pt x="96" y="138"/>
                  </a:lnTo>
                  <a:lnTo>
                    <a:pt x="116" y="138"/>
                  </a:lnTo>
                  <a:lnTo>
                    <a:pt x="90" y="38"/>
                  </a:lnTo>
                  <a:lnTo>
                    <a:pt x="90" y="38"/>
                  </a:lnTo>
                  <a:lnTo>
                    <a:pt x="94" y="36"/>
                  </a:lnTo>
                  <a:lnTo>
                    <a:pt x="114" y="100"/>
                  </a:lnTo>
                  <a:lnTo>
                    <a:pt x="114" y="100"/>
                  </a:lnTo>
                  <a:lnTo>
                    <a:pt x="116" y="102"/>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58" name="Freeform 55"/>
            <p:cNvSpPr/>
            <p:nvPr/>
          </p:nvSpPr>
          <p:spPr bwMode="auto">
            <a:xfrm>
              <a:off x="7607943" y="4630539"/>
              <a:ext cx="105510" cy="110306"/>
            </a:xfrm>
            <a:custGeom>
              <a:avLst/>
              <a:gdLst>
                <a:gd name="T0" fmla="*/ 22 w 44"/>
                <a:gd name="T1" fmla="*/ 46 h 46"/>
                <a:gd name="T2" fmla="*/ 22 w 44"/>
                <a:gd name="T3" fmla="*/ 46 h 46"/>
                <a:gd name="T4" fmla="*/ 30 w 44"/>
                <a:gd name="T5" fmla="*/ 44 h 46"/>
                <a:gd name="T6" fmla="*/ 38 w 44"/>
                <a:gd name="T7" fmla="*/ 40 h 46"/>
                <a:gd name="T8" fmla="*/ 42 w 44"/>
                <a:gd name="T9" fmla="*/ 32 h 46"/>
                <a:gd name="T10" fmla="*/ 44 w 44"/>
                <a:gd name="T11" fmla="*/ 24 h 46"/>
                <a:gd name="T12" fmla="*/ 44 w 44"/>
                <a:gd name="T13" fmla="*/ 24 h 46"/>
                <a:gd name="T14" fmla="*/ 42 w 44"/>
                <a:gd name="T15" fmla="*/ 14 h 46"/>
                <a:gd name="T16" fmla="*/ 38 w 44"/>
                <a:gd name="T17" fmla="*/ 8 h 46"/>
                <a:gd name="T18" fmla="*/ 30 w 44"/>
                <a:gd name="T19" fmla="*/ 2 h 46"/>
                <a:gd name="T20" fmla="*/ 22 w 44"/>
                <a:gd name="T21" fmla="*/ 0 h 46"/>
                <a:gd name="T22" fmla="*/ 22 w 44"/>
                <a:gd name="T23" fmla="*/ 0 h 46"/>
                <a:gd name="T24" fmla="*/ 14 w 44"/>
                <a:gd name="T25" fmla="*/ 2 h 46"/>
                <a:gd name="T26" fmla="*/ 6 w 44"/>
                <a:gd name="T27" fmla="*/ 8 h 46"/>
                <a:gd name="T28" fmla="*/ 0 w 44"/>
                <a:gd name="T29" fmla="*/ 14 h 46"/>
                <a:gd name="T30" fmla="*/ 0 w 44"/>
                <a:gd name="T31" fmla="*/ 24 h 46"/>
                <a:gd name="T32" fmla="*/ 0 w 44"/>
                <a:gd name="T33" fmla="*/ 24 h 46"/>
                <a:gd name="T34" fmla="*/ 0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40"/>
                  </a:lnTo>
                  <a:lnTo>
                    <a:pt x="42" y="32"/>
                  </a:lnTo>
                  <a:lnTo>
                    <a:pt x="44" y="24"/>
                  </a:lnTo>
                  <a:lnTo>
                    <a:pt x="44" y="24"/>
                  </a:lnTo>
                  <a:lnTo>
                    <a:pt x="42" y="14"/>
                  </a:lnTo>
                  <a:lnTo>
                    <a:pt x="38" y="8"/>
                  </a:lnTo>
                  <a:lnTo>
                    <a:pt x="30" y="2"/>
                  </a:lnTo>
                  <a:lnTo>
                    <a:pt x="22" y="0"/>
                  </a:lnTo>
                  <a:lnTo>
                    <a:pt x="22" y="0"/>
                  </a:lnTo>
                  <a:lnTo>
                    <a:pt x="14" y="2"/>
                  </a:lnTo>
                  <a:lnTo>
                    <a:pt x="6" y="8"/>
                  </a:lnTo>
                  <a:lnTo>
                    <a:pt x="0" y="14"/>
                  </a:lnTo>
                  <a:lnTo>
                    <a:pt x="0" y="24"/>
                  </a:lnTo>
                  <a:lnTo>
                    <a:pt x="0" y="24"/>
                  </a:lnTo>
                  <a:lnTo>
                    <a:pt x="0"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59" name="组合 158"/>
          <p:cNvGrpSpPr/>
          <p:nvPr/>
        </p:nvGrpSpPr>
        <p:grpSpPr>
          <a:xfrm>
            <a:off x="8004021" y="4146546"/>
            <a:ext cx="321327" cy="666634"/>
            <a:chOff x="7818964" y="4630539"/>
            <a:chExt cx="321327" cy="666634"/>
          </a:xfrm>
          <a:solidFill>
            <a:srgbClr val="CCCCCC"/>
          </a:solidFill>
        </p:grpSpPr>
        <p:sp>
          <p:nvSpPr>
            <p:cNvPr id="160" name="Freeform 56"/>
            <p:cNvSpPr/>
            <p:nvPr/>
          </p:nvSpPr>
          <p:spPr bwMode="auto">
            <a:xfrm>
              <a:off x="7818964" y="4755233"/>
              <a:ext cx="321327" cy="541940"/>
            </a:xfrm>
            <a:custGeom>
              <a:avLst/>
              <a:gdLst>
                <a:gd name="T0" fmla="*/ 108 w 134"/>
                <a:gd name="T1" fmla="*/ 14 h 226"/>
                <a:gd name="T2" fmla="*/ 108 w 134"/>
                <a:gd name="T3" fmla="*/ 12 h 226"/>
                <a:gd name="T4" fmla="*/ 104 w 134"/>
                <a:gd name="T5" fmla="*/ 8 h 226"/>
                <a:gd name="T6" fmla="*/ 94 w 134"/>
                <a:gd name="T7" fmla="*/ 2 h 226"/>
                <a:gd name="T8" fmla="*/ 46 w 134"/>
                <a:gd name="T9" fmla="*/ 0 h 226"/>
                <a:gd name="T10" fmla="*/ 40 w 134"/>
                <a:gd name="T11" fmla="*/ 2 h 226"/>
                <a:gd name="T12" fmla="*/ 30 w 134"/>
                <a:gd name="T13" fmla="*/ 8 h 226"/>
                <a:gd name="T14" fmla="*/ 26 w 134"/>
                <a:gd name="T15" fmla="*/ 12 h 226"/>
                <a:gd name="T16" fmla="*/ 2 w 134"/>
                <a:gd name="T17" fmla="*/ 94 h 226"/>
                <a:gd name="T18" fmla="*/ 0 w 134"/>
                <a:gd name="T19" fmla="*/ 96 h 226"/>
                <a:gd name="T20" fmla="*/ 4 w 134"/>
                <a:gd name="T21" fmla="*/ 102 h 226"/>
                <a:gd name="T22" fmla="*/ 10 w 134"/>
                <a:gd name="T23" fmla="*/ 104 h 226"/>
                <a:gd name="T24" fmla="*/ 12 w 134"/>
                <a:gd name="T25" fmla="*/ 104 h 226"/>
                <a:gd name="T26" fmla="*/ 18 w 134"/>
                <a:gd name="T27" fmla="*/ 102 h 226"/>
                <a:gd name="T28" fmla="*/ 38 w 134"/>
                <a:gd name="T29" fmla="*/ 36 h 226"/>
                <a:gd name="T30" fmla="*/ 42 w 134"/>
                <a:gd name="T31" fmla="*/ 38 h 226"/>
                <a:gd name="T32" fmla="*/ 36 w 134"/>
                <a:gd name="T33" fmla="*/ 138 h 226"/>
                <a:gd name="T34" fmla="*/ 36 w 134"/>
                <a:gd name="T35" fmla="*/ 218 h 226"/>
                <a:gd name="T36" fmla="*/ 40 w 134"/>
                <a:gd name="T37" fmla="*/ 224 h 226"/>
                <a:gd name="T38" fmla="*/ 46 w 134"/>
                <a:gd name="T39" fmla="*/ 226 h 226"/>
                <a:gd name="T40" fmla="*/ 54 w 134"/>
                <a:gd name="T41" fmla="*/ 226 h 226"/>
                <a:gd name="T42" fmla="*/ 60 w 134"/>
                <a:gd name="T43" fmla="*/ 224 h 226"/>
                <a:gd name="T44" fmla="*/ 62 w 134"/>
                <a:gd name="T45" fmla="*/ 218 h 226"/>
                <a:gd name="T46" fmla="*/ 72 w 134"/>
                <a:gd name="T47" fmla="*/ 138 h 226"/>
                <a:gd name="T48" fmla="*/ 72 w 134"/>
                <a:gd name="T49" fmla="*/ 218 h 226"/>
                <a:gd name="T50" fmla="*/ 74 w 134"/>
                <a:gd name="T51" fmla="*/ 224 h 226"/>
                <a:gd name="T52" fmla="*/ 80 w 134"/>
                <a:gd name="T53" fmla="*/ 226 h 226"/>
                <a:gd name="T54" fmla="*/ 88 w 134"/>
                <a:gd name="T55" fmla="*/ 226 h 226"/>
                <a:gd name="T56" fmla="*/ 94 w 134"/>
                <a:gd name="T57" fmla="*/ 224 h 226"/>
                <a:gd name="T58" fmla="*/ 98 w 134"/>
                <a:gd name="T59" fmla="*/ 218 h 226"/>
                <a:gd name="T60" fmla="*/ 116 w 134"/>
                <a:gd name="T61" fmla="*/ 138 h 226"/>
                <a:gd name="T62" fmla="*/ 92 w 134"/>
                <a:gd name="T63" fmla="*/ 38 h 226"/>
                <a:gd name="T64" fmla="*/ 114 w 134"/>
                <a:gd name="T65" fmla="*/ 100 h 226"/>
                <a:gd name="T66" fmla="*/ 116 w 134"/>
                <a:gd name="T67" fmla="*/ 102 h 226"/>
                <a:gd name="T68" fmla="*/ 122 w 134"/>
                <a:gd name="T69" fmla="*/ 104 h 226"/>
                <a:gd name="T70" fmla="*/ 128 w 134"/>
                <a:gd name="T71" fmla="*/ 104 h 226"/>
                <a:gd name="T72" fmla="*/ 130 w 134"/>
                <a:gd name="T73" fmla="*/ 102 h 226"/>
                <a:gd name="T74" fmla="*/ 134 w 134"/>
                <a:gd name="T75" fmla="*/ 96 h 226"/>
                <a:gd name="T76" fmla="*/ 132 w 134"/>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2" y="94"/>
                  </a:lnTo>
                  <a:lnTo>
                    <a:pt x="2"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2" y="138"/>
                  </a:lnTo>
                  <a:lnTo>
                    <a:pt x="72" y="218"/>
                  </a:lnTo>
                  <a:lnTo>
                    <a:pt x="72" y="218"/>
                  </a:lnTo>
                  <a:lnTo>
                    <a:pt x="72" y="220"/>
                  </a:lnTo>
                  <a:lnTo>
                    <a:pt x="74" y="224"/>
                  </a:lnTo>
                  <a:lnTo>
                    <a:pt x="76" y="226"/>
                  </a:lnTo>
                  <a:lnTo>
                    <a:pt x="80" y="226"/>
                  </a:lnTo>
                  <a:lnTo>
                    <a:pt x="88" y="226"/>
                  </a:lnTo>
                  <a:lnTo>
                    <a:pt x="88" y="226"/>
                  </a:lnTo>
                  <a:lnTo>
                    <a:pt x="92" y="226"/>
                  </a:lnTo>
                  <a:lnTo>
                    <a:pt x="94" y="224"/>
                  </a:lnTo>
                  <a:lnTo>
                    <a:pt x="96" y="220"/>
                  </a:lnTo>
                  <a:lnTo>
                    <a:pt x="98" y="218"/>
                  </a:lnTo>
                  <a:lnTo>
                    <a:pt x="98" y="138"/>
                  </a:lnTo>
                  <a:lnTo>
                    <a:pt x="116" y="138"/>
                  </a:lnTo>
                  <a:lnTo>
                    <a:pt x="92" y="38"/>
                  </a:lnTo>
                  <a:lnTo>
                    <a:pt x="92" y="38"/>
                  </a:lnTo>
                  <a:lnTo>
                    <a:pt x="96" y="36"/>
                  </a:lnTo>
                  <a:lnTo>
                    <a:pt x="114" y="100"/>
                  </a:lnTo>
                  <a:lnTo>
                    <a:pt x="114" y="100"/>
                  </a:lnTo>
                  <a:lnTo>
                    <a:pt x="116" y="102"/>
                  </a:lnTo>
                  <a:lnTo>
                    <a:pt x="118" y="104"/>
                  </a:lnTo>
                  <a:lnTo>
                    <a:pt x="122" y="104"/>
                  </a:lnTo>
                  <a:lnTo>
                    <a:pt x="124" y="104"/>
                  </a:lnTo>
                  <a:lnTo>
                    <a:pt x="128" y="104"/>
                  </a:lnTo>
                  <a:lnTo>
                    <a:pt x="128" y="104"/>
                  </a:lnTo>
                  <a:lnTo>
                    <a:pt x="130" y="102"/>
                  </a:lnTo>
                  <a:lnTo>
                    <a:pt x="132" y="100"/>
                  </a:lnTo>
                  <a:lnTo>
                    <a:pt x="134"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61" name="Freeform 57"/>
            <p:cNvSpPr/>
            <p:nvPr/>
          </p:nvSpPr>
          <p:spPr bwMode="auto">
            <a:xfrm>
              <a:off x="7924474" y="4630539"/>
              <a:ext cx="110306" cy="110306"/>
            </a:xfrm>
            <a:custGeom>
              <a:avLst/>
              <a:gdLst>
                <a:gd name="T0" fmla="*/ 22 w 46"/>
                <a:gd name="T1" fmla="*/ 46 h 46"/>
                <a:gd name="T2" fmla="*/ 22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40" y="40"/>
                  </a:lnTo>
                  <a:lnTo>
                    <a:pt x="44" y="32"/>
                  </a:lnTo>
                  <a:lnTo>
                    <a:pt x="46" y="24"/>
                  </a:lnTo>
                  <a:lnTo>
                    <a:pt x="46" y="24"/>
                  </a:lnTo>
                  <a:lnTo>
                    <a:pt x="44" y="14"/>
                  </a:lnTo>
                  <a:lnTo>
                    <a:pt x="40"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62" name="组合 161"/>
          <p:cNvGrpSpPr/>
          <p:nvPr/>
        </p:nvGrpSpPr>
        <p:grpSpPr>
          <a:xfrm>
            <a:off x="8325348" y="4146546"/>
            <a:ext cx="316531" cy="666634"/>
            <a:chOff x="8140291" y="4630539"/>
            <a:chExt cx="316531" cy="666634"/>
          </a:xfrm>
          <a:solidFill>
            <a:srgbClr val="CCCCCC"/>
          </a:solidFill>
        </p:grpSpPr>
        <p:sp>
          <p:nvSpPr>
            <p:cNvPr id="163" name="Freeform 58"/>
            <p:cNvSpPr/>
            <p:nvPr/>
          </p:nvSpPr>
          <p:spPr bwMode="auto">
            <a:xfrm>
              <a:off x="8140291"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6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4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2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0 w 132"/>
                <a:gd name="T63" fmla="*/ 38 h 226"/>
                <a:gd name="T64" fmla="*/ 114 w 132"/>
                <a:gd name="T65" fmla="*/ 100 h 226"/>
                <a:gd name="T66" fmla="*/ 116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98" y="4"/>
                  </a:lnTo>
                  <a:lnTo>
                    <a:pt x="94" y="2"/>
                  </a:lnTo>
                  <a:lnTo>
                    <a:pt x="88" y="0"/>
                  </a:lnTo>
                  <a:lnTo>
                    <a:pt x="46" y="0"/>
                  </a:lnTo>
                  <a:lnTo>
                    <a:pt x="46" y="0"/>
                  </a:lnTo>
                  <a:lnTo>
                    <a:pt x="38" y="2"/>
                  </a:lnTo>
                  <a:lnTo>
                    <a:pt x="34" y="4"/>
                  </a:lnTo>
                  <a:lnTo>
                    <a:pt x="28" y="8"/>
                  </a:lnTo>
                  <a:lnTo>
                    <a:pt x="26" y="12"/>
                  </a:lnTo>
                  <a:lnTo>
                    <a:pt x="26" y="12"/>
                  </a:lnTo>
                  <a:lnTo>
                    <a:pt x="24" y="14"/>
                  </a:lnTo>
                  <a:lnTo>
                    <a:pt x="0" y="94"/>
                  </a:lnTo>
                  <a:lnTo>
                    <a:pt x="0" y="94"/>
                  </a:lnTo>
                  <a:lnTo>
                    <a:pt x="0" y="96"/>
                  </a:lnTo>
                  <a:lnTo>
                    <a:pt x="0" y="100"/>
                  </a:lnTo>
                  <a:lnTo>
                    <a:pt x="2" y="102"/>
                  </a:lnTo>
                  <a:lnTo>
                    <a:pt x="6" y="104"/>
                  </a:lnTo>
                  <a:lnTo>
                    <a:pt x="8" y="104"/>
                  </a:lnTo>
                  <a:lnTo>
                    <a:pt x="8" y="104"/>
                  </a:lnTo>
                  <a:lnTo>
                    <a:pt x="12" y="104"/>
                  </a:lnTo>
                  <a:lnTo>
                    <a:pt x="14" y="104"/>
                  </a:lnTo>
                  <a:lnTo>
                    <a:pt x="16" y="102"/>
                  </a:lnTo>
                  <a:lnTo>
                    <a:pt x="18" y="100"/>
                  </a:lnTo>
                  <a:lnTo>
                    <a:pt x="38" y="36"/>
                  </a:lnTo>
                  <a:lnTo>
                    <a:pt x="38" y="36"/>
                  </a:lnTo>
                  <a:lnTo>
                    <a:pt x="42" y="38"/>
                  </a:lnTo>
                  <a:lnTo>
                    <a:pt x="16" y="138"/>
                  </a:lnTo>
                  <a:lnTo>
                    <a:pt x="36" y="138"/>
                  </a:lnTo>
                  <a:lnTo>
                    <a:pt x="36" y="218"/>
                  </a:lnTo>
                  <a:lnTo>
                    <a:pt x="36" y="218"/>
                  </a:lnTo>
                  <a:lnTo>
                    <a:pt x="36" y="220"/>
                  </a:lnTo>
                  <a:lnTo>
                    <a:pt x="38" y="224"/>
                  </a:lnTo>
                  <a:lnTo>
                    <a:pt x="42" y="226"/>
                  </a:lnTo>
                  <a:lnTo>
                    <a:pt x="44" y="226"/>
                  </a:lnTo>
                  <a:lnTo>
                    <a:pt x="54" y="226"/>
                  </a:lnTo>
                  <a:lnTo>
                    <a:pt x="54" y="226"/>
                  </a:lnTo>
                  <a:lnTo>
                    <a:pt x="56" y="226"/>
                  </a:lnTo>
                  <a:lnTo>
                    <a:pt x="60" y="224"/>
                  </a:lnTo>
                  <a:lnTo>
                    <a:pt x="62" y="220"/>
                  </a:lnTo>
                  <a:lnTo>
                    <a:pt x="62" y="218"/>
                  </a:lnTo>
                  <a:lnTo>
                    <a:pt x="62" y="138"/>
                  </a:lnTo>
                  <a:lnTo>
                    <a:pt x="70" y="138"/>
                  </a:lnTo>
                  <a:lnTo>
                    <a:pt x="70" y="218"/>
                  </a:lnTo>
                  <a:lnTo>
                    <a:pt x="70" y="218"/>
                  </a:lnTo>
                  <a:lnTo>
                    <a:pt x="72" y="220"/>
                  </a:lnTo>
                  <a:lnTo>
                    <a:pt x="72" y="224"/>
                  </a:lnTo>
                  <a:lnTo>
                    <a:pt x="76" y="226"/>
                  </a:lnTo>
                  <a:lnTo>
                    <a:pt x="80" y="226"/>
                  </a:lnTo>
                  <a:lnTo>
                    <a:pt x="88" y="226"/>
                  </a:lnTo>
                  <a:lnTo>
                    <a:pt x="88" y="226"/>
                  </a:lnTo>
                  <a:lnTo>
                    <a:pt x="90" y="226"/>
                  </a:lnTo>
                  <a:lnTo>
                    <a:pt x="94" y="224"/>
                  </a:lnTo>
                  <a:lnTo>
                    <a:pt x="96" y="220"/>
                  </a:lnTo>
                  <a:lnTo>
                    <a:pt x="96" y="218"/>
                  </a:lnTo>
                  <a:lnTo>
                    <a:pt x="96" y="138"/>
                  </a:lnTo>
                  <a:lnTo>
                    <a:pt x="116" y="138"/>
                  </a:lnTo>
                  <a:lnTo>
                    <a:pt x="90" y="38"/>
                  </a:lnTo>
                  <a:lnTo>
                    <a:pt x="90" y="38"/>
                  </a:lnTo>
                  <a:lnTo>
                    <a:pt x="94" y="36"/>
                  </a:lnTo>
                  <a:lnTo>
                    <a:pt x="114" y="100"/>
                  </a:lnTo>
                  <a:lnTo>
                    <a:pt x="114" y="100"/>
                  </a:lnTo>
                  <a:lnTo>
                    <a:pt x="116" y="102"/>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64" name="Freeform 59"/>
            <p:cNvSpPr/>
            <p:nvPr/>
          </p:nvSpPr>
          <p:spPr bwMode="auto">
            <a:xfrm>
              <a:off x="8245801" y="4630539"/>
              <a:ext cx="105510" cy="110306"/>
            </a:xfrm>
            <a:custGeom>
              <a:avLst/>
              <a:gdLst>
                <a:gd name="T0" fmla="*/ 22 w 44"/>
                <a:gd name="T1" fmla="*/ 46 h 46"/>
                <a:gd name="T2" fmla="*/ 22 w 44"/>
                <a:gd name="T3" fmla="*/ 46 h 46"/>
                <a:gd name="T4" fmla="*/ 30 w 44"/>
                <a:gd name="T5" fmla="*/ 44 h 46"/>
                <a:gd name="T6" fmla="*/ 38 w 44"/>
                <a:gd name="T7" fmla="*/ 40 h 46"/>
                <a:gd name="T8" fmla="*/ 44 w 44"/>
                <a:gd name="T9" fmla="*/ 32 h 46"/>
                <a:gd name="T10" fmla="*/ 44 w 44"/>
                <a:gd name="T11" fmla="*/ 24 h 46"/>
                <a:gd name="T12" fmla="*/ 44 w 44"/>
                <a:gd name="T13" fmla="*/ 24 h 46"/>
                <a:gd name="T14" fmla="*/ 44 w 44"/>
                <a:gd name="T15" fmla="*/ 14 h 46"/>
                <a:gd name="T16" fmla="*/ 38 w 44"/>
                <a:gd name="T17" fmla="*/ 8 h 46"/>
                <a:gd name="T18" fmla="*/ 30 w 44"/>
                <a:gd name="T19" fmla="*/ 2 h 46"/>
                <a:gd name="T20" fmla="*/ 22 w 44"/>
                <a:gd name="T21" fmla="*/ 0 h 46"/>
                <a:gd name="T22" fmla="*/ 22 w 44"/>
                <a:gd name="T23" fmla="*/ 0 h 46"/>
                <a:gd name="T24" fmla="*/ 14 w 44"/>
                <a:gd name="T25" fmla="*/ 2 h 46"/>
                <a:gd name="T26" fmla="*/ 6 w 44"/>
                <a:gd name="T27" fmla="*/ 8 h 46"/>
                <a:gd name="T28" fmla="*/ 2 w 44"/>
                <a:gd name="T29" fmla="*/ 14 h 46"/>
                <a:gd name="T30" fmla="*/ 0 w 44"/>
                <a:gd name="T31" fmla="*/ 24 h 46"/>
                <a:gd name="T32" fmla="*/ 0 w 44"/>
                <a:gd name="T33" fmla="*/ 24 h 46"/>
                <a:gd name="T34" fmla="*/ 2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40"/>
                  </a:lnTo>
                  <a:lnTo>
                    <a:pt x="44" y="32"/>
                  </a:lnTo>
                  <a:lnTo>
                    <a:pt x="44" y="24"/>
                  </a:lnTo>
                  <a:lnTo>
                    <a:pt x="44" y="24"/>
                  </a:lnTo>
                  <a:lnTo>
                    <a:pt x="44" y="14"/>
                  </a:lnTo>
                  <a:lnTo>
                    <a:pt x="38" y="8"/>
                  </a:lnTo>
                  <a:lnTo>
                    <a:pt x="30"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65" name="组合 164"/>
          <p:cNvGrpSpPr/>
          <p:nvPr/>
        </p:nvGrpSpPr>
        <p:grpSpPr>
          <a:xfrm>
            <a:off x="8646675" y="4146546"/>
            <a:ext cx="316531" cy="666634"/>
            <a:chOff x="8461618" y="4630539"/>
            <a:chExt cx="316531" cy="666634"/>
          </a:xfrm>
          <a:solidFill>
            <a:srgbClr val="CCCCCC"/>
          </a:solidFill>
        </p:grpSpPr>
        <p:sp>
          <p:nvSpPr>
            <p:cNvPr id="166" name="Freeform 60"/>
            <p:cNvSpPr/>
            <p:nvPr/>
          </p:nvSpPr>
          <p:spPr bwMode="auto">
            <a:xfrm>
              <a:off x="8461618" y="4755233"/>
              <a:ext cx="316531" cy="541940"/>
            </a:xfrm>
            <a:custGeom>
              <a:avLst/>
              <a:gdLst>
                <a:gd name="T0" fmla="*/ 106 w 132"/>
                <a:gd name="T1" fmla="*/ 14 h 226"/>
                <a:gd name="T2" fmla="*/ 106 w 132"/>
                <a:gd name="T3" fmla="*/ 12 h 226"/>
                <a:gd name="T4" fmla="*/ 102 w 132"/>
                <a:gd name="T5" fmla="*/ 8 h 226"/>
                <a:gd name="T6" fmla="*/ 92 w 132"/>
                <a:gd name="T7" fmla="*/ 2 h 226"/>
                <a:gd name="T8" fmla="*/ 44 w 132"/>
                <a:gd name="T9" fmla="*/ 0 h 226"/>
                <a:gd name="T10" fmla="*/ 38 w 132"/>
                <a:gd name="T11" fmla="*/ 2 h 226"/>
                <a:gd name="T12" fmla="*/ 28 w 132"/>
                <a:gd name="T13" fmla="*/ 8 h 226"/>
                <a:gd name="T14" fmla="*/ 24 w 132"/>
                <a:gd name="T15" fmla="*/ 12 h 226"/>
                <a:gd name="T16" fmla="*/ 0 w 132"/>
                <a:gd name="T17" fmla="*/ 94 h 226"/>
                <a:gd name="T18" fmla="*/ 0 w 132"/>
                <a:gd name="T19" fmla="*/ 96 h 226"/>
                <a:gd name="T20" fmla="*/ 2 w 132"/>
                <a:gd name="T21" fmla="*/ 102 h 226"/>
                <a:gd name="T22" fmla="*/ 8 w 132"/>
                <a:gd name="T23" fmla="*/ 104 h 226"/>
                <a:gd name="T24" fmla="*/ 10 w 132"/>
                <a:gd name="T25" fmla="*/ 104 h 226"/>
                <a:gd name="T26" fmla="*/ 16 w 132"/>
                <a:gd name="T27" fmla="*/ 102 h 226"/>
                <a:gd name="T28" fmla="*/ 36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58 w 132"/>
                <a:gd name="T43" fmla="*/ 224 h 226"/>
                <a:gd name="T44" fmla="*/ 60 w 132"/>
                <a:gd name="T45" fmla="*/ 218 h 226"/>
                <a:gd name="T46" fmla="*/ 70 w 132"/>
                <a:gd name="T47" fmla="*/ 138 h 226"/>
                <a:gd name="T48" fmla="*/ 70 w 132"/>
                <a:gd name="T49" fmla="*/ 218 h 226"/>
                <a:gd name="T50" fmla="*/ 72 w 132"/>
                <a:gd name="T51" fmla="*/ 224 h 226"/>
                <a:gd name="T52" fmla="*/ 78 w 132"/>
                <a:gd name="T53" fmla="*/ 226 h 226"/>
                <a:gd name="T54" fmla="*/ 86 w 132"/>
                <a:gd name="T55" fmla="*/ 226 h 226"/>
                <a:gd name="T56" fmla="*/ 92 w 132"/>
                <a:gd name="T57" fmla="*/ 224 h 226"/>
                <a:gd name="T58" fmla="*/ 96 w 132"/>
                <a:gd name="T59" fmla="*/ 218 h 226"/>
                <a:gd name="T60" fmla="*/ 114 w 132"/>
                <a:gd name="T61" fmla="*/ 138 h 226"/>
                <a:gd name="T62" fmla="*/ 90 w 132"/>
                <a:gd name="T63" fmla="*/ 38 h 226"/>
                <a:gd name="T64" fmla="*/ 112 w 132"/>
                <a:gd name="T65" fmla="*/ 100 h 226"/>
                <a:gd name="T66" fmla="*/ 114 w 132"/>
                <a:gd name="T67" fmla="*/ 102 h 226"/>
                <a:gd name="T68" fmla="*/ 120 w 132"/>
                <a:gd name="T69" fmla="*/ 104 h 226"/>
                <a:gd name="T70" fmla="*/ 126 w 132"/>
                <a:gd name="T71" fmla="*/ 104 h 226"/>
                <a:gd name="T72" fmla="*/ 128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6" y="14"/>
                  </a:lnTo>
                  <a:lnTo>
                    <a:pt x="106" y="14"/>
                  </a:lnTo>
                  <a:lnTo>
                    <a:pt x="106" y="12"/>
                  </a:lnTo>
                  <a:lnTo>
                    <a:pt x="106" y="12"/>
                  </a:lnTo>
                  <a:lnTo>
                    <a:pt x="102" y="8"/>
                  </a:lnTo>
                  <a:lnTo>
                    <a:pt x="98" y="4"/>
                  </a:lnTo>
                  <a:lnTo>
                    <a:pt x="92" y="2"/>
                  </a:lnTo>
                  <a:lnTo>
                    <a:pt x="86" y="0"/>
                  </a:lnTo>
                  <a:lnTo>
                    <a:pt x="44" y="0"/>
                  </a:lnTo>
                  <a:lnTo>
                    <a:pt x="44" y="0"/>
                  </a:lnTo>
                  <a:lnTo>
                    <a:pt x="38" y="2"/>
                  </a:lnTo>
                  <a:lnTo>
                    <a:pt x="32" y="4"/>
                  </a:lnTo>
                  <a:lnTo>
                    <a:pt x="28" y="8"/>
                  </a:lnTo>
                  <a:lnTo>
                    <a:pt x="24" y="12"/>
                  </a:lnTo>
                  <a:lnTo>
                    <a:pt x="24" y="12"/>
                  </a:lnTo>
                  <a:lnTo>
                    <a:pt x="24" y="14"/>
                  </a:lnTo>
                  <a:lnTo>
                    <a:pt x="0" y="94"/>
                  </a:lnTo>
                  <a:lnTo>
                    <a:pt x="0" y="94"/>
                  </a:lnTo>
                  <a:lnTo>
                    <a:pt x="0" y="96"/>
                  </a:lnTo>
                  <a:lnTo>
                    <a:pt x="0" y="100"/>
                  </a:lnTo>
                  <a:lnTo>
                    <a:pt x="2" y="102"/>
                  </a:lnTo>
                  <a:lnTo>
                    <a:pt x="4" y="104"/>
                  </a:lnTo>
                  <a:lnTo>
                    <a:pt x="8" y="104"/>
                  </a:lnTo>
                  <a:lnTo>
                    <a:pt x="8" y="104"/>
                  </a:lnTo>
                  <a:lnTo>
                    <a:pt x="10" y="104"/>
                  </a:lnTo>
                  <a:lnTo>
                    <a:pt x="14" y="104"/>
                  </a:lnTo>
                  <a:lnTo>
                    <a:pt x="16" y="102"/>
                  </a:lnTo>
                  <a:lnTo>
                    <a:pt x="18" y="100"/>
                  </a:lnTo>
                  <a:lnTo>
                    <a:pt x="36" y="36"/>
                  </a:lnTo>
                  <a:lnTo>
                    <a:pt x="36" y="36"/>
                  </a:lnTo>
                  <a:lnTo>
                    <a:pt x="40" y="38"/>
                  </a:lnTo>
                  <a:lnTo>
                    <a:pt x="16" y="138"/>
                  </a:lnTo>
                  <a:lnTo>
                    <a:pt x="36" y="138"/>
                  </a:lnTo>
                  <a:lnTo>
                    <a:pt x="36" y="218"/>
                  </a:lnTo>
                  <a:lnTo>
                    <a:pt x="36" y="218"/>
                  </a:lnTo>
                  <a:lnTo>
                    <a:pt x="36" y="220"/>
                  </a:lnTo>
                  <a:lnTo>
                    <a:pt x="38" y="224"/>
                  </a:lnTo>
                  <a:lnTo>
                    <a:pt x="40" y="226"/>
                  </a:lnTo>
                  <a:lnTo>
                    <a:pt x="44" y="226"/>
                  </a:lnTo>
                  <a:lnTo>
                    <a:pt x="52" y="226"/>
                  </a:lnTo>
                  <a:lnTo>
                    <a:pt x="52" y="226"/>
                  </a:lnTo>
                  <a:lnTo>
                    <a:pt x="56" y="226"/>
                  </a:lnTo>
                  <a:lnTo>
                    <a:pt x="58" y="224"/>
                  </a:lnTo>
                  <a:lnTo>
                    <a:pt x="60" y="220"/>
                  </a:lnTo>
                  <a:lnTo>
                    <a:pt x="60" y="218"/>
                  </a:lnTo>
                  <a:lnTo>
                    <a:pt x="60" y="138"/>
                  </a:lnTo>
                  <a:lnTo>
                    <a:pt x="70" y="138"/>
                  </a:lnTo>
                  <a:lnTo>
                    <a:pt x="70" y="218"/>
                  </a:lnTo>
                  <a:lnTo>
                    <a:pt x="70" y="218"/>
                  </a:lnTo>
                  <a:lnTo>
                    <a:pt x="70" y="220"/>
                  </a:lnTo>
                  <a:lnTo>
                    <a:pt x="72" y="224"/>
                  </a:lnTo>
                  <a:lnTo>
                    <a:pt x="74" y="226"/>
                  </a:lnTo>
                  <a:lnTo>
                    <a:pt x="78" y="226"/>
                  </a:lnTo>
                  <a:lnTo>
                    <a:pt x="86" y="226"/>
                  </a:lnTo>
                  <a:lnTo>
                    <a:pt x="86" y="226"/>
                  </a:lnTo>
                  <a:lnTo>
                    <a:pt x="90" y="226"/>
                  </a:lnTo>
                  <a:lnTo>
                    <a:pt x="92" y="224"/>
                  </a:lnTo>
                  <a:lnTo>
                    <a:pt x="94" y="220"/>
                  </a:lnTo>
                  <a:lnTo>
                    <a:pt x="96" y="218"/>
                  </a:lnTo>
                  <a:lnTo>
                    <a:pt x="96" y="138"/>
                  </a:lnTo>
                  <a:lnTo>
                    <a:pt x="114" y="138"/>
                  </a:lnTo>
                  <a:lnTo>
                    <a:pt x="90" y="38"/>
                  </a:lnTo>
                  <a:lnTo>
                    <a:pt x="90" y="38"/>
                  </a:lnTo>
                  <a:lnTo>
                    <a:pt x="94" y="36"/>
                  </a:lnTo>
                  <a:lnTo>
                    <a:pt x="112" y="100"/>
                  </a:lnTo>
                  <a:lnTo>
                    <a:pt x="112" y="100"/>
                  </a:lnTo>
                  <a:lnTo>
                    <a:pt x="114" y="102"/>
                  </a:lnTo>
                  <a:lnTo>
                    <a:pt x="116" y="104"/>
                  </a:lnTo>
                  <a:lnTo>
                    <a:pt x="120" y="104"/>
                  </a:lnTo>
                  <a:lnTo>
                    <a:pt x="122" y="104"/>
                  </a:lnTo>
                  <a:lnTo>
                    <a:pt x="126" y="104"/>
                  </a:lnTo>
                  <a:lnTo>
                    <a:pt x="126" y="104"/>
                  </a:lnTo>
                  <a:lnTo>
                    <a:pt x="128" y="102"/>
                  </a:lnTo>
                  <a:lnTo>
                    <a:pt x="130"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67" name="Freeform 61"/>
            <p:cNvSpPr/>
            <p:nvPr/>
          </p:nvSpPr>
          <p:spPr bwMode="auto">
            <a:xfrm>
              <a:off x="8562332"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68" name="组合 167"/>
          <p:cNvGrpSpPr/>
          <p:nvPr/>
        </p:nvGrpSpPr>
        <p:grpSpPr>
          <a:xfrm>
            <a:off x="5131261" y="4146546"/>
            <a:ext cx="316531" cy="666634"/>
            <a:chOff x="4946204" y="4630539"/>
            <a:chExt cx="316531" cy="666634"/>
          </a:xfrm>
          <a:solidFill>
            <a:srgbClr val="0069B8"/>
          </a:solidFill>
        </p:grpSpPr>
        <p:sp>
          <p:nvSpPr>
            <p:cNvPr id="169" name="Freeform 62"/>
            <p:cNvSpPr/>
            <p:nvPr/>
          </p:nvSpPr>
          <p:spPr bwMode="auto">
            <a:xfrm>
              <a:off x="4946204" y="4755233"/>
              <a:ext cx="316531" cy="541940"/>
            </a:xfrm>
            <a:custGeom>
              <a:avLst/>
              <a:gdLst>
                <a:gd name="T0" fmla="*/ 108 w 132"/>
                <a:gd name="T1" fmla="*/ 14 h 226"/>
                <a:gd name="T2" fmla="*/ 108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2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40 w 132"/>
                <a:gd name="T37" fmla="*/ 224 h 226"/>
                <a:gd name="T38" fmla="*/ 46 w 132"/>
                <a:gd name="T39" fmla="*/ 226 h 226"/>
                <a:gd name="T40" fmla="*/ 54 w 132"/>
                <a:gd name="T41" fmla="*/ 226 h 226"/>
                <a:gd name="T42" fmla="*/ 60 w 132"/>
                <a:gd name="T43" fmla="*/ 224 h 226"/>
                <a:gd name="T44" fmla="*/ 62 w 132"/>
                <a:gd name="T45" fmla="*/ 218 h 226"/>
                <a:gd name="T46" fmla="*/ 72 w 132"/>
                <a:gd name="T47" fmla="*/ 138 h 226"/>
                <a:gd name="T48" fmla="*/ 72 w 132"/>
                <a:gd name="T49" fmla="*/ 218 h 226"/>
                <a:gd name="T50" fmla="*/ 74 w 132"/>
                <a:gd name="T51" fmla="*/ 224 h 226"/>
                <a:gd name="T52" fmla="*/ 80 w 132"/>
                <a:gd name="T53" fmla="*/ 226 h 226"/>
                <a:gd name="T54" fmla="*/ 88 w 132"/>
                <a:gd name="T55" fmla="*/ 226 h 226"/>
                <a:gd name="T56" fmla="*/ 94 w 132"/>
                <a:gd name="T57" fmla="*/ 224 h 226"/>
                <a:gd name="T58" fmla="*/ 98 w 132"/>
                <a:gd name="T59" fmla="*/ 218 h 226"/>
                <a:gd name="T60" fmla="*/ 116 w 132"/>
                <a:gd name="T61" fmla="*/ 138 h 226"/>
                <a:gd name="T62" fmla="*/ 92 w 132"/>
                <a:gd name="T63" fmla="*/ 38 h 226"/>
                <a:gd name="T64" fmla="*/ 114 w 132"/>
                <a:gd name="T65" fmla="*/ 100 h 226"/>
                <a:gd name="T66" fmla="*/ 116 w 132"/>
                <a:gd name="T67" fmla="*/ 102 h 226"/>
                <a:gd name="T68" fmla="*/ 122 w 132"/>
                <a:gd name="T69" fmla="*/ 104 h 226"/>
                <a:gd name="T70" fmla="*/ 128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2" y="94"/>
                  </a:lnTo>
                  <a:lnTo>
                    <a:pt x="2"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2" y="138"/>
                  </a:lnTo>
                  <a:lnTo>
                    <a:pt x="72" y="218"/>
                  </a:lnTo>
                  <a:lnTo>
                    <a:pt x="72" y="218"/>
                  </a:lnTo>
                  <a:lnTo>
                    <a:pt x="72" y="220"/>
                  </a:lnTo>
                  <a:lnTo>
                    <a:pt x="74" y="224"/>
                  </a:lnTo>
                  <a:lnTo>
                    <a:pt x="76" y="226"/>
                  </a:lnTo>
                  <a:lnTo>
                    <a:pt x="80" y="226"/>
                  </a:lnTo>
                  <a:lnTo>
                    <a:pt x="88" y="226"/>
                  </a:lnTo>
                  <a:lnTo>
                    <a:pt x="88" y="226"/>
                  </a:lnTo>
                  <a:lnTo>
                    <a:pt x="92" y="226"/>
                  </a:lnTo>
                  <a:lnTo>
                    <a:pt x="94" y="224"/>
                  </a:lnTo>
                  <a:lnTo>
                    <a:pt x="96" y="220"/>
                  </a:lnTo>
                  <a:lnTo>
                    <a:pt x="98" y="218"/>
                  </a:lnTo>
                  <a:lnTo>
                    <a:pt x="98" y="138"/>
                  </a:lnTo>
                  <a:lnTo>
                    <a:pt x="116" y="138"/>
                  </a:lnTo>
                  <a:lnTo>
                    <a:pt x="92" y="38"/>
                  </a:lnTo>
                  <a:lnTo>
                    <a:pt x="92" y="38"/>
                  </a:lnTo>
                  <a:lnTo>
                    <a:pt x="96" y="36"/>
                  </a:lnTo>
                  <a:lnTo>
                    <a:pt x="114" y="100"/>
                  </a:lnTo>
                  <a:lnTo>
                    <a:pt x="114" y="100"/>
                  </a:lnTo>
                  <a:lnTo>
                    <a:pt x="116" y="102"/>
                  </a:lnTo>
                  <a:lnTo>
                    <a:pt x="118" y="104"/>
                  </a:lnTo>
                  <a:lnTo>
                    <a:pt x="122" y="104"/>
                  </a:lnTo>
                  <a:lnTo>
                    <a:pt x="124" y="104"/>
                  </a:lnTo>
                  <a:lnTo>
                    <a:pt x="128" y="104"/>
                  </a:lnTo>
                  <a:lnTo>
                    <a:pt x="128"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70" name="Freeform 63"/>
            <p:cNvSpPr/>
            <p:nvPr/>
          </p:nvSpPr>
          <p:spPr bwMode="auto">
            <a:xfrm>
              <a:off x="5051714" y="4630539"/>
              <a:ext cx="110306" cy="110306"/>
            </a:xfrm>
            <a:custGeom>
              <a:avLst/>
              <a:gdLst>
                <a:gd name="T0" fmla="*/ 22 w 46"/>
                <a:gd name="T1" fmla="*/ 46 h 46"/>
                <a:gd name="T2" fmla="*/ 22 w 46"/>
                <a:gd name="T3" fmla="*/ 46 h 46"/>
                <a:gd name="T4" fmla="*/ 32 w 46"/>
                <a:gd name="T5" fmla="*/ 44 h 46"/>
                <a:gd name="T6" fmla="*/ 38 w 46"/>
                <a:gd name="T7" fmla="*/ 40 h 46"/>
                <a:gd name="T8" fmla="*/ 44 w 46"/>
                <a:gd name="T9" fmla="*/ 32 h 46"/>
                <a:gd name="T10" fmla="*/ 46 w 46"/>
                <a:gd name="T11" fmla="*/ 24 h 46"/>
                <a:gd name="T12" fmla="*/ 46 w 46"/>
                <a:gd name="T13" fmla="*/ 24 h 46"/>
                <a:gd name="T14" fmla="*/ 44 w 46"/>
                <a:gd name="T15" fmla="*/ 14 h 46"/>
                <a:gd name="T16" fmla="*/ 38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40"/>
                  </a:lnTo>
                  <a:lnTo>
                    <a:pt x="44" y="32"/>
                  </a:lnTo>
                  <a:lnTo>
                    <a:pt x="46" y="24"/>
                  </a:lnTo>
                  <a:lnTo>
                    <a:pt x="46"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71" name="组合 170"/>
          <p:cNvGrpSpPr/>
          <p:nvPr/>
        </p:nvGrpSpPr>
        <p:grpSpPr>
          <a:xfrm>
            <a:off x="5452588" y="4146546"/>
            <a:ext cx="316531" cy="666634"/>
            <a:chOff x="5267531" y="4630539"/>
            <a:chExt cx="316531" cy="666634"/>
          </a:xfrm>
          <a:solidFill>
            <a:srgbClr val="0069B8"/>
          </a:solidFill>
        </p:grpSpPr>
        <p:sp>
          <p:nvSpPr>
            <p:cNvPr id="172" name="Freeform 64"/>
            <p:cNvSpPr/>
            <p:nvPr/>
          </p:nvSpPr>
          <p:spPr bwMode="auto">
            <a:xfrm>
              <a:off x="5267531"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4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8 w 132"/>
                <a:gd name="T55" fmla="*/ 226 h 226"/>
                <a:gd name="T56" fmla="*/ 94 w 132"/>
                <a:gd name="T57" fmla="*/ 224 h 226"/>
                <a:gd name="T58" fmla="*/ 96 w 132"/>
                <a:gd name="T59" fmla="*/ 218 h 226"/>
                <a:gd name="T60" fmla="*/ 116 w 132"/>
                <a:gd name="T61" fmla="*/ 138 h 226"/>
                <a:gd name="T62" fmla="*/ 90 w 132"/>
                <a:gd name="T63" fmla="*/ 38 h 226"/>
                <a:gd name="T64" fmla="*/ 114 w 132"/>
                <a:gd name="T65" fmla="*/ 100 h 226"/>
                <a:gd name="T66" fmla="*/ 116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98" y="4"/>
                  </a:lnTo>
                  <a:lnTo>
                    <a:pt x="94" y="2"/>
                  </a:lnTo>
                  <a:lnTo>
                    <a:pt x="86" y="0"/>
                  </a:lnTo>
                  <a:lnTo>
                    <a:pt x="44" y="0"/>
                  </a:lnTo>
                  <a:lnTo>
                    <a:pt x="44" y="0"/>
                  </a:lnTo>
                  <a:lnTo>
                    <a:pt x="38" y="2"/>
                  </a:lnTo>
                  <a:lnTo>
                    <a:pt x="34" y="4"/>
                  </a:lnTo>
                  <a:lnTo>
                    <a:pt x="28" y="8"/>
                  </a:lnTo>
                  <a:lnTo>
                    <a:pt x="26" y="12"/>
                  </a:lnTo>
                  <a:lnTo>
                    <a:pt x="26" y="12"/>
                  </a:lnTo>
                  <a:lnTo>
                    <a:pt x="24" y="14"/>
                  </a:lnTo>
                  <a:lnTo>
                    <a:pt x="0" y="94"/>
                  </a:lnTo>
                  <a:lnTo>
                    <a:pt x="0" y="94"/>
                  </a:lnTo>
                  <a:lnTo>
                    <a:pt x="0" y="96"/>
                  </a:lnTo>
                  <a:lnTo>
                    <a:pt x="0" y="100"/>
                  </a:lnTo>
                  <a:lnTo>
                    <a:pt x="2" y="102"/>
                  </a:lnTo>
                  <a:lnTo>
                    <a:pt x="6" y="104"/>
                  </a:lnTo>
                  <a:lnTo>
                    <a:pt x="8" y="104"/>
                  </a:lnTo>
                  <a:lnTo>
                    <a:pt x="8" y="104"/>
                  </a:lnTo>
                  <a:lnTo>
                    <a:pt x="12" y="104"/>
                  </a:lnTo>
                  <a:lnTo>
                    <a:pt x="14" y="104"/>
                  </a:lnTo>
                  <a:lnTo>
                    <a:pt x="16" y="102"/>
                  </a:lnTo>
                  <a:lnTo>
                    <a:pt x="18" y="100"/>
                  </a:lnTo>
                  <a:lnTo>
                    <a:pt x="38" y="36"/>
                  </a:lnTo>
                  <a:lnTo>
                    <a:pt x="38" y="36"/>
                  </a:lnTo>
                  <a:lnTo>
                    <a:pt x="42" y="38"/>
                  </a:lnTo>
                  <a:lnTo>
                    <a:pt x="16" y="138"/>
                  </a:lnTo>
                  <a:lnTo>
                    <a:pt x="36" y="138"/>
                  </a:lnTo>
                  <a:lnTo>
                    <a:pt x="36" y="218"/>
                  </a:lnTo>
                  <a:lnTo>
                    <a:pt x="36" y="218"/>
                  </a:lnTo>
                  <a:lnTo>
                    <a:pt x="36" y="220"/>
                  </a:lnTo>
                  <a:lnTo>
                    <a:pt x="38" y="224"/>
                  </a:lnTo>
                  <a:lnTo>
                    <a:pt x="42" y="226"/>
                  </a:lnTo>
                  <a:lnTo>
                    <a:pt x="44" y="226"/>
                  </a:lnTo>
                  <a:lnTo>
                    <a:pt x="54" y="226"/>
                  </a:lnTo>
                  <a:lnTo>
                    <a:pt x="54" y="226"/>
                  </a:lnTo>
                  <a:lnTo>
                    <a:pt x="56" y="226"/>
                  </a:lnTo>
                  <a:lnTo>
                    <a:pt x="60" y="224"/>
                  </a:lnTo>
                  <a:lnTo>
                    <a:pt x="62" y="220"/>
                  </a:lnTo>
                  <a:lnTo>
                    <a:pt x="62" y="218"/>
                  </a:lnTo>
                  <a:lnTo>
                    <a:pt x="62" y="138"/>
                  </a:lnTo>
                  <a:lnTo>
                    <a:pt x="70" y="138"/>
                  </a:lnTo>
                  <a:lnTo>
                    <a:pt x="70" y="218"/>
                  </a:lnTo>
                  <a:lnTo>
                    <a:pt x="70" y="218"/>
                  </a:lnTo>
                  <a:lnTo>
                    <a:pt x="70" y="220"/>
                  </a:lnTo>
                  <a:lnTo>
                    <a:pt x="72" y="224"/>
                  </a:lnTo>
                  <a:lnTo>
                    <a:pt x="76" y="226"/>
                  </a:lnTo>
                  <a:lnTo>
                    <a:pt x="78" y="226"/>
                  </a:lnTo>
                  <a:lnTo>
                    <a:pt x="88" y="226"/>
                  </a:lnTo>
                  <a:lnTo>
                    <a:pt x="88" y="226"/>
                  </a:lnTo>
                  <a:lnTo>
                    <a:pt x="90" y="226"/>
                  </a:lnTo>
                  <a:lnTo>
                    <a:pt x="94" y="224"/>
                  </a:lnTo>
                  <a:lnTo>
                    <a:pt x="96" y="220"/>
                  </a:lnTo>
                  <a:lnTo>
                    <a:pt x="96" y="218"/>
                  </a:lnTo>
                  <a:lnTo>
                    <a:pt x="96" y="138"/>
                  </a:lnTo>
                  <a:lnTo>
                    <a:pt x="116" y="138"/>
                  </a:lnTo>
                  <a:lnTo>
                    <a:pt x="90" y="38"/>
                  </a:lnTo>
                  <a:lnTo>
                    <a:pt x="90" y="38"/>
                  </a:lnTo>
                  <a:lnTo>
                    <a:pt x="94" y="36"/>
                  </a:lnTo>
                  <a:lnTo>
                    <a:pt x="114" y="100"/>
                  </a:lnTo>
                  <a:lnTo>
                    <a:pt x="114" y="100"/>
                  </a:lnTo>
                  <a:lnTo>
                    <a:pt x="116" y="102"/>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73" name="Freeform 65"/>
            <p:cNvSpPr/>
            <p:nvPr/>
          </p:nvSpPr>
          <p:spPr bwMode="auto">
            <a:xfrm>
              <a:off x="5373042" y="4630539"/>
              <a:ext cx="105510" cy="110306"/>
            </a:xfrm>
            <a:custGeom>
              <a:avLst/>
              <a:gdLst>
                <a:gd name="T0" fmla="*/ 22 w 44"/>
                <a:gd name="T1" fmla="*/ 46 h 46"/>
                <a:gd name="T2" fmla="*/ 22 w 44"/>
                <a:gd name="T3" fmla="*/ 46 h 46"/>
                <a:gd name="T4" fmla="*/ 30 w 44"/>
                <a:gd name="T5" fmla="*/ 44 h 46"/>
                <a:gd name="T6" fmla="*/ 38 w 44"/>
                <a:gd name="T7" fmla="*/ 40 h 46"/>
                <a:gd name="T8" fmla="*/ 42 w 44"/>
                <a:gd name="T9" fmla="*/ 32 h 46"/>
                <a:gd name="T10" fmla="*/ 44 w 44"/>
                <a:gd name="T11" fmla="*/ 24 h 46"/>
                <a:gd name="T12" fmla="*/ 44 w 44"/>
                <a:gd name="T13" fmla="*/ 24 h 46"/>
                <a:gd name="T14" fmla="*/ 42 w 44"/>
                <a:gd name="T15" fmla="*/ 14 h 46"/>
                <a:gd name="T16" fmla="*/ 38 w 44"/>
                <a:gd name="T17" fmla="*/ 8 h 46"/>
                <a:gd name="T18" fmla="*/ 30 w 44"/>
                <a:gd name="T19" fmla="*/ 2 h 46"/>
                <a:gd name="T20" fmla="*/ 22 w 44"/>
                <a:gd name="T21" fmla="*/ 0 h 46"/>
                <a:gd name="T22" fmla="*/ 22 w 44"/>
                <a:gd name="T23" fmla="*/ 0 h 46"/>
                <a:gd name="T24" fmla="*/ 14 w 44"/>
                <a:gd name="T25" fmla="*/ 2 h 46"/>
                <a:gd name="T26" fmla="*/ 6 w 44"/>
                <a:gd name="T27" fmla="*/ 8 h 46"/>
                <a:gd name="T28" fmla="*/ 2 w 44"/>
                <a:gd name="T29" fmla="*/ 14 h 46"/>
                <a:gd name="T30" fmla="*/ 0 w 44"/>
                <a:gd name="T31" fmla="*/ 24 h 46"/>
                <a:gd name="T32" fmla="*/ 0 w 44"/>
                <a:gd name="T33" fmla="*/ 24 h 46"/>
                <a:gd name="T34" fmla="*/ 2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40"/>
                  </a:lnTo>
                  <a:lnTo>
                    <a:pt x="42" y="32"/>
                  </a:lnTo>
                  <a:lnTo>
                    <a:pt x="44" y="24"/>
                  </a:lnTo>
                  <a:lnTo>
                    <a:pt x="44" y="24"/>
                  </a:lnTo>
                  <a:lnTo>
                    <a:pt x="42" y="14"/>
                  </a:lnTo>
                  <a:lnTo>
                    <a:pt x="38" y="8"/>
                  </a:lnTo>
                  <a:lnTo>
                    <a:pt x="30"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74" name="组合 173"/>
          <p:cNvGrpSpPr/>
          <p:nvPr/>
        </p:nvGrpSpPr>
        <p:grpSpPr>
          <a:xfrm>
            <a:off x="5769119" y="4146546"/>
            <a:ext cx="316531" cy="666634"/>
            <a:chOff x="5584062" y="4630539"/>
            <a:chExt cx="316531" cy="666634"/>
          </a:xfrm>
          <a:solidFill>
            <a:srgbClr val="0069B8"/>
          </a:solidFill>
        </p:grpSpPr>
        <p:sp>
          <p:nvSpPr>
            <p:cNvPr id="175" name="Freeform 66"/>
            <p:cNvSpPr/>
            <p:nvPr/>
          </p:nvSpPr>
          <p:spPr bwMode="auto">
            <a:xfrm>
              <a:off x="5584062" y="4755233"/>
              <a:ext cx="316531" cy="541940"/>
            </a:xfrm>
            <a:custGeom>
              <a:avLst/>
              <a:gdLst>
                <a:gd name="T0" fmla="*/ 108 w 132"/>
                <a:gd name="T1" fmla="*/ 14 h 226"/>
                <a:gd name="T2" fmla="*/ 108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2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40 w 132"/>
                <a:gd name="T37" fmla="*/ 224 h 226"/>
                <a:gd name="T38" fmla="*/ 46 w 132"/>
                <a:gd name="T39" fmla="*/ 226 h 226"/>
                <a:gd name="T40" fmla="*/ 54 w 132"/>
                <a:gd name="T41" fmla="*/ 226 h 226"/>
                <a:gd name="T42" fmla="*/ 60 w 132"/>
                <a:gd name="T43" fmla="*/ 224 h 226"/>
                <a:gd name="T44" fmla="*/ 62 w 132"/>
                <a:gd name="T45" fmla="*/ 218 h 226"/>
                <a:gd name="T46" fmla="*/ 72 w 132"/>
                <a:gd name="T47" fmla="*/ 138 h 226"/>
                <a:gd name="T48" fmla="*/ 72 w 132"/>
                <a:gd name="T49" fmla="*/ 218 h 226"/>
                <a:gd name="T50" fmla="*/ 74 w 132"/>
                <a:gd name="T51" fmla="*/ 224 h 226"/>
                <a:gd name="T52" fmla="*/ 80 w 132"/>
                <a:gd name="T53" fmla="*/ 226 h 226"/>
                <a:gd name="T54" fmla="*/ 88 w 132"/>
                <a:gd name="T55" fmla="*/ 226 h 226"/>
                <a:gd name="T56" fmla="*/ 94 w 132"/>
                <a:gd name="T57" fmla="*/ 224 h 226"/>
                <a:gd name="T58" fmla="*/ 98 w 132"/>
                <a:gd name="T59" fmla="*/ 218 h 226"/>
                <a:gd name="T60" fmla="*/ 116 w 132"/>
                <a:gd name="T61" fmla="*/ 138 h 226"/>
                <a:gd name="T62" fmla="*/ 92 w 132"/>
                <a:gd name="T63" fmla="*/ 38 h 226"/>
                <a:gd name="T64" fmla="*/ 114 w 132"/>
                <a:gd name="T65" fmla="*/ 100 h 226"/>
                <a:gd name="T66" fmla="*/ 118 w 132"/>
                <a:gd name="T67" fmla="*/ 104 h 226"/>
                <a:gd name="T68" fmla="*/ 124 w 132"/>
                <a:gd name="T69" fmla="*/ 104 h 226"/>
                <a:gd name="T70" fmla="*/ 128 w 132"/>
                <a:gd name="T71" fmla="*/ 104 h 226"/>
                <a:gd name="T72" fmla="*/ 132 w 132"/>
                <a:gd name="T73" fmla="*/ 100 h 226"/>
                <a:gd name="T74" fmla="*/ 132 w 132"/>
                <a:gd name="T75"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2" y="94"/>
                  </a:lnTo>
                  <a:lnTo>
                    <a:pt x="2"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2" y="138"/>
                  </a:lnTo>
                  <a:lnTo>
                    <a:pt x="72" y="218"/>
                  </a:lnTo>
                  <a:lnTo>
                    <a:pt x="72" y="218"/>
                  </a:lnTo>
                  <a:lnTo>
                    <a:pt x="72" y="220"/>
                  </a:lnTo>
                  <a:lnTo>
                    <a:pt x="74" y="224"/>
                  </a:lnTo>
                  <a:lnTo>
                    <a:pt x="76" y="226"/>
                  </a:lnTo>
                  <a:lnTo>
                    <a:pt x="80" y="226"/>
                  </a:lnTo>
                  <a:lnTo>
                    <a:pt x="88" y="226"/>
                  </a:lnTo>
                  <a:lnTo>
                    <a:pt x="88" y="226"/>
                  </a:lnTo>
                  <a:lnTo>
                    <a:pt x="92" y="226"/>
                  </a:lnTo>
                  <a:lnTo>
                    <a:pt x="94" y="224"/>
                  </a:lnTo>
                  <a:lnTo>
                    <a:pt x="96" y="220"/>
                  </a:lnTo>
                  <a:lnTo>
                    <a:pt x="98" y="218"/>
                  </a:lnTo>
                  <a:lnTo>
                    <a:pt x="98" y="138"/>
                  </a:lnTo>
                  <a:lnTo>
                    <a:pt x="116" y="138"/>
                  </a:lnTo>
                  <a:lnTo>
                    <a:pt x="92" y="38"/>
                  </a:lnTo>
                  <a:lnTo>
                    <a:pt x="92" y="38"/>
                  </a:lnTo>
                  <a:lnTo>
                    <a:pt x="96" y="36"/>
                  </a:lnTo>
                  <a:lnTo>
                    <a:pt x="114" y="100"/>
                  </a:lnTo>
                  <a:lnTo>
                    <a:pt x="114" y="100"/>
                  </a:lnTo>
                  <a:lnTo>
                    <a:pt x="118" y="104"/>
                  </a:lnTo>
                  <a:lnTo>
                    <a:pt x="122" y="104"/>
                  </a:lnTo>
                  <a:lnTo>
                    <a:pt x="124" y="104"/>
                  </a:lnTo>
                  <a:lnTo>
                    <a:pt x="128" y="104"/>
                  </a:lnTo>
                  <a:lnTo>
                    <a:pt x="128" y="104"/>
                  </a:lnTo>
                  <a:lnTo>
                    <a:pt x="130" y="102"/>
                  </a:lnTo>
                  <a:lnTo>
                    <a:pt x="132" y="100"/>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76" name="Freeform 67"/>
            <p:cNvSpPr/>
            <p:nvPr/>
          </p:nvSpPr>
          <p:spPr bwMode="auto">
            <a:xfrm>
              <a:off x="5689573"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77" name="组合 176"/>
          <p:cNvGrpSpPr/>
          <p:nvPr/>
        </p:nvGrpSpPr>
        <p:grpSpPr>
          <a:xfrm>
            <a:off x="6090446" y="4146546"/>
            <a:ext cx="316531" cy="666634"/>
            <a:chOff x="5905389" y="4630539"/>
            <a:chExt cx="316531" cy="666634"/>
          </a:xfrm>
          <a:solidFill>
            <a:srgbClr val="0069B8"/>
          </a:solidFill>
        </p:grpSpPr>
        <p:sp>
          <p:nvSpPr>
            <p:cNvPr id="178" name="Freeform 68"/>
            <p:cNvSpPr/>
            <p:nvPr/>
          </p:nvSpPr>
          <p:spPr bwMode="auto">
            <a:xfrm>
              <a:off x="5905389"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6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4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4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2 w 132"/>
                <a:gd name="T63" fmla="*/ 38 h 226"/>
                <a:gd name="T64" fmla="*/ 114 w 132"/>
                <a:gd name="T65" fmla="*/ 100 h 226"/>
                <a:gd name="T66" fmla="*/ 118 w 132"/>
                <a:gd name="T67" fmla="*/ 104 h 226"/>
                <a:gd name="T68" fmla="*/ 124 w 132"/>
                <a:gd name="T69" fmla="*/ 104 h 226"/>
                <a:gd name="T70" fmla="*/ 126 w 132"/>
                <a:gd name="T71" fmla="*/ 104 h 226"/>
                <a:gd name="T72" fmla="*/ 132 w 132"/>
                <a:gd name="T73" fmla="*/ 100 h 226"/>
                <a:gd name="T74" fmla="*/ 132 w 132"/>
                <a:gd name="T75"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6">
                  <a:moveTo>
                    <a:pt x="132" y="94"/>
                  </a:moveTo>
                  <a:lnTo>
                    <a:pt x="108" y="14"/>
                  </a:lnTo>
                  <a:lnTo>
                    <a:pt x="108" y="14"/>
                  </a:lnTo>
                  <a:lnTo>
                    <a:pt x="106" y="12"/>
                  </a:lnTo>
                  <a:lnTo>
                    <a:pt x="106" y="12"/>
                  </a:lnTo>
                  <a:lnTo>
                    <a:pt x="104" y="8"/>
                  </a:lnTo>
                  <a:lnTo>
                    <a:pt x="100" y="4"/>
                  </a:lnTo>
                  <a:lnTo>
                    <a:pt x="94" y="2"/>
                  </a:lnTo>
                  <a:lnTo>
                    <a:pt x="88" y="0"/>
                  </a:lnTo>
                  <a:lnTo>
                    <a:pt x="46" y="0"/>
                  </a:lnTo>
                  <a:lnTo>
                    <a:pt x="46" y="0"/>
                  </a:lnTo>
                  <a:lnTo>
                    <a:pt x="38" y="2"/>
                  </a:lnTo>
                  <a:lnTo>
                    <a:pt x="34" y="4"/>
                  </a:lnTo>
                  <a:lnTo>
                    <a:pt x="28" y="8"/>
                  </a:lnTo>
                  <a:lnTo>
                    <a:pt x="26" y="12"/>
                  </a:lnTo>
                  <a:lnTo>
                    <a:pt x="26" y="12"/>
                  </a:lnTo>
                  <a:lnTo>
                    <a:pt x="26" y="14"/>
                  </a:lnTo>
                  <a:lnTo>
                    <a:pt x="0" y="94"/>
                  </a:lnTo>
                  <a:lnTo>
                    <a:pt x="0" y="94"/>
                  </a:lnTo>
                  <a:lnTo>
                    <a:pt x="0" y="96"/>
                  </a:lnTo>
                  <a:lnTo>
                    <a:pt x="0" y="100"/>
                  </a:lnTo>
                  <a:lnTo>
                    <a:pt x="2" y="102"/>
                  </a:lnTo>
                  <a:lnTo>
                    <a:pt x="6" y="104"/>
                  </a:lnTo>
                  <a:lnTo>
                    <a:pt x="8" y="104"/>
                  </a:lnTo>
                  <a:lnTo>
                    <a:pt x="8" y="104"/>
                  </a:lnTo>
                  <a:lnTo>
                    <a:pt x="12" y="104"/>
                  </a:lnTo>
                  <a:lnTo>
                    <a:pt x="14" y="104"/>
                  </a:lnTo>
                  <a:lnTo>
                    <a:pt x="18" y="102"/>
                  </a:lnTo>
                  <a:lnTo>
                    <a:pt x="18" y="100"/>
                  </a:lnTo>
                  <a:lnTo>
                    <a:pt x="38" y="36"/>
                  </a:lnTo>
                  <a:lnTo>
                    <a:pt x="38" y="36"/>
                  </a:lnTo>
                  <a:lnTo>
                    <a:pt x="42" y="38"/>
                  </a:lnTo>
                  <a:lnTo>
                    <a:pt x="18" y="138"/>
                  </a:lnTo>
                  <a:lnTo>
                    <a:pt x="36" y="138"/>
                  </a:lnTo>
                  <a:lnTo>
                    <a:pt x="36" y="218"/>
                  </a:lnTo>
                  <a:lnTo>
                    <a:pt x="36" y="218"/>
                  </a:lnTo>
                  <a:lnTo>
                    <a:pt x="36" y="220"/>
                  </a:lnTo>
                  <a:lnTo>
                    <a:pt x="38" y="224"/>
                  </a:lnTo>
                  <a:lnTo>
                    <a:pt x="42" y="226"/>
                  </a:lnTo>
                  <a:lnTo>
                    <a:pt x="44" y="226"/>
                  </a:lnTo>
                  <a:lnTo>
                    <a:pt x="54" y="226"/>
                  </a:lnTo>
                  <a:lnTo>
                    <a:pt x="54" y="226"/>
                  </a:lnTo>
                  <a:lnTo>
                    <a:pt x="56" y="226"/>
                  </a:lnTo>
                  <a:lnTo>
                    <a:pt x="60" y="224"/>
                  </a:lnTo>
                  <a:lnTo>
                    <a:pt x="62" y="220"/>
                  </a:lnTo>
                  <a:lnTo>
                    <a:pt x="62" y="218"/>
                  </a:lnTo>
                  <a:lnTo>
                    <a:pt x="62" y="138"/>
                  </a:lnTo>
                  <a:lnTo>
                    <a:pt x="70" y="138"/>
                  </a:lnTo>
                  <a:lnTo>
                    <a:pt x="70" y="218"/>
                  </a:lnTo>
                  <a:lnTo>
                    <a:pt x="70" y="218"/>
                  </a:lnTo>
                  <a:lnTo>
                    <a:pt x="72" y="220"/>
                  </a:lnTo>
                  <a:lnTo>
                    <a:pt x="74" y="224"/>
                  </a:lnTo>
                  <a:lnTo>
                    <a:pt x="76" y="226"/>
                  </a:lnTo>
                  <a:lnTo>
                    <a:pt x="80" y="226"/>
                  </a:lnTo>
                  <a:lnTo>
                    <a:pt x="88" y="226"/>
                  </a:lnTo>
                  <a:lnTo>
                    <a:pt x="88" y="226"/>
                  </a:lnTo>
                  <a:lnTo>
                    <a:pt x="92" y="226"/>
                  </a:lnTo>
                  <a:lnTo>
                    <a:pt x="94" y="224"/>
                  </a:lnTo>
                  <a:lnTo>
                    <a:pt x="96" y="220"/>
                  </a:lnTo>
                  <a:lnTo>
                    <a:pt x="96" y="218"/>
                  </a:lnTo>
                  <a:lnTo>
                    <a:pt x="96" y="138"/>
                  </a:lnTo>
                  <a:lnTo>
                    <a:pt x="116" y="138"/>
                  </a:lnTo>
                  <a:lnTo>
                    <a:pt x="92" y="38"/>
                  </a:lnTo>
                  <a:lnTo>
                    <a:pt x="92" y="38"/>
                  </a:lnTo>
                  <a:lnTo>
                    <a:pt x="94" y="36"/>
                  </a:lnTo>
                  <a:lnTo>
                    <a:pt x="114" y="100"/>
                  </a:lnTo>
                  <a:lnTo>
                    <a:pt x="114" y="100"/>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79" name="Freeform 69"/>
            <p:cNvSpPr/>
            <p:nvPr/>
          </p:nvSpPr>
          <p:spPr bwMode="auto">
            <a:xfrm>
              <a:off x="6010900" y="4630539"/>
              <a:ext cx="105510" cy="110306"/>
            </a:xfrm>
            <a:custGeom>
              <a:avLst/>
              <a:gdLst>
                <a:gd name="T0" fmla="*/ 22 w 44"/>
                <a:gd name="T1" fmla="*/ 46 h 46"/>
                <a:gd name="T2" fmla="*/ 22 w 44"/>
                <a:gd name="T3" fmla="*/ 46 h 46"/>
                <a:gd name="T4" fmla="*/ 32 w 44"/>
                <a:gd name="T5" fmla="*/ 44 h 46"/>
                <a:gd name="T6" fmla="*/ 38 w 44"/>
                <a:gd name="T7" fmla="*/ 40 h 46"/>
                <a:gd name="T8" fmla="*/ 44 w 44"/>
                <a:gd name="T9" fmla="*/ 32 h 46"/>
                <a:gd name="T10" fmla="*/ 44 w 44"/>
                <a:gd name="T11" fmla="*/ 24 h 46"/>
                <a:gd name="T12" fmla="*/ 44 w 44"/>
                <a:gd name="T13" fmla="*/ 24 h 46"/>
                <a:gd name="T14" fmla="*/ 44 w 44"/>
                <a:gd name="T15" fmla="*/ 14 h 46"/>
                <a:gd name="T16" fmla="*/ 38 w 44"/>
                <a:gd name="T17" fmla="*/ 8 h 46"/>
                <a:gd name="T18" fmla="*/ 32 w 44"/>
                <a:gd name="T19" fmla="*/ 2 h 46"/>
                <a:gd name="T20" fmla="*/ 22 w 44"/>
                <a:gd name="T21" fmla="*/ 0 h 46"/>
                <a:gd name="T22" fmla="*/ 22 w 44"/>
                <a:gd name="T23" fmla="*/ 0 h 46"/>
                <a:gd name="T24" fmla="*/ 14 w 44"/>
                <a:gd name="T25" fmla="*/ 2 h 46"/>
                <a:gd name="T26" fmla="*/ 6 w 44"/>
                <a:gd name="T27" fmla="*/ 8 h 46"/>
                <a:gd name="T28" fmla="*/ 2 w 44"/>
                <a:gd name="T29" fmla="*/ 14 h 46"/>
                <a:gd name="T30" fmla="*/ 0 w 44"/>
                <a:gd name="T31" fmla="*/ 24 h 46"/>
                <a:gd name="T32" fmla="*/ 0 w 44"/>
                <a:gd name="T33" fmla="*/ 24 h 46"/>
                <a:gd name="T34" fmla="*/ 2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2" y="44"/>
                  </a:lnTo>
                  <a:lnTo>
                    <a:pt x="38" y="40"/>
                  </a:lnTo>
                  <a:lnTo>
                    <a:pt x="44" y="32"/>
                  </a:lnTo>
                  <a:lnTo>
                    <a:pt x="44" y="24"/>
                  </a:lnTo>
                  <a:lnTo>
                    <a:pt x="44"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80" name="组合 179"/>
          <p:cNvGrpSpPr/>
          <p:nvPr/>
        </p:nvGrpSpPr>
        <p:grpSpPr>
          <a:xfrm>
            <a:off x="5131261" y="4885118"/>
            <a:ext cx="316531" cy="666634"/>
            <a:chOff x="4946204" y="5369111"/>
            <a:chExt cx="316531" cy="666634"/>
          </a:xfrm>
          <a:solidFill>
            <a:srgbClr val="0069B8"/>
          </a:solidFill>
        </p:grpSpPr>
        <p:sp>
          <p:nvSpPr>
            <p:cNvPr id="181" name="Freeform 70"/>
            <p:cNvSpPr/>
            <p:nvPr/>
          </p:nvSpPr>
          <p:spPr bwMode="auto">
            <a:xfrm>
              <a:off x="4946204" y="5493805"/>
              <a:ext cx="316531" cy="541940"/>
            </a:xfrm>
            <a:custGeom>
              <a:avLst/>
              <a:gdLst>
                <a:gd name="T0" fmla="*/ 108 w 132"/>
                <a:gd name="T1" fmla="*/ 14 h 226"/>
                <a:gd name="T2" fmla="*/ 108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2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40 w 132"/>
                <a:gd name="T37" fmla="*/ 222 h 226"/>
                <a:gd name="T38" fmla="*/ 46 w 132"/>
                <a:gd name="T39" fmla="*/ 226 h 226"/>
                <a:gd name="T40" fmla="*/ 54 w 132"/>
                <a:gd name="T41" fmla="*/ 226 h 226"/>
                <a:gd name="T42" fmla="*/ 60 w 132"/>
                <a:gd name="T43" fmla="*/ 222 h 226"/>
                <a:gd name="T44" fmla="*/ 62 w 132"/>
                <a:gd name="T45" fmla="*/ 216 h 226"/>
                <a:gd name="T46" fmla="*/ 72 w 132"/>
                <a:gd name="T47" fmla="*/ 136 h 226"/>
                <a:gd name="T48" fmla="*/ 72 w 132"/>
                <a:gd name="T49" fmla="*/ 216 h 226"/>
                <a:gd name="T50" fmla="*/ 74 w 132"/>
                <a:gd name="T51" fmla="*/ 222 h 226"/>
                <a:gd name="T52" fmla="*/ 80 w 132"/>
                <a:gd name="T53" fmla="*/ 226 h 226"/>
                <a:gd name="T54" fmla="*/ 88 w 132"/>
                <a:gd name="T55" fmla="*/ 226 h 226"/>
                <a:gd name="T56" fmla="*/ 94 w 132"/>
                <a:gd name="T57" fmla="*/ 222 h 226"/>
                <a:gd name="T58" fmla="*/ 98 w 132"/>
                <a:gd name="T59" fmla="*/ 216 h 226"/>
                <a:gd name="T60" fmla="*/ 116 w 132"/>
                <a:gd name="T61" fmla="*/ 136 h 226"/>
                <a:gd name="T62" fmla="*/ 92 w 132"/>
                <a:gd name="T63" fmla="*/ 36 h 226"/>
                <a:gd name="T64" fmla="*/ 114 w 132"/>
                <a:gd name="T65" fmla="*/ 98 h 226"/>
                <a:gd name="T66" fmla="*/ 116 w 132"/>
                <a:gd name="T67" fmla="*/ 100 h 226"/>
                <a:gd name="T68" fmla="*/ 122 w 132"/>
                <a:gd name="T69" fmla="*/ 104 h 226"/>
                <a:gd name="T70" fmla="*/ 128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2" y="92"/>
                  </a:lnTo>
                  <a:lnTo>
                    <a:pt x="2"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2" y="136"/>
                  </a:lnTo>
                  <a:lnTo>
                    <a:pt x="72" y="216"/>
                  </a:lnTo>
                  <a:lnTo>
                    <a:pt x="72" y="216"/>
                  </a:lnTo>
                  <a:lnTo>
                    <a:pt x="72" y="220"/>
                  </a:lnTo>
                  <a:lnTo>
                    <a:pt x="74" y="222"/>
                  </a:lnTo>
                  <a:lnTo>
                    <a:pt x="76" y="224"/>
                  </a:lnTo>
                  <a:lnTo>
                    <a:pt x="80" y="226"/>
                  </a:lnTo>
                  <a:lnTo>
                    <a:pt x="88" y="226"/>
                  </a:lnTo>
                  <a:lnTo>
                    <a:pt x="88" y="226"/>
                  </a:lnTo>
                  <a:lnTo>
                    <a:pt x="92" y="224"/>
                  </a:lnTo>
                  <a:lnTo>
                    <a:pt x="94" y="222"/>
                  </a:lnTo>
                  <a:lnTo>
                    <a:pt x="96" y="220"/>
                  </a:lnTo>
                  <a:lnTo>
                    <a:pt x="98" y="216"/>
                  </a:lnTo>
                  <a:lnTo>
                    <a:pt x="98"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82" name="Freeform 71"/>
            <p:cNvSpPr/>
            <p:nvPr/>
          </p:nvSpPr>
          <p:spPr bwMode="auto">
            <a:xfrm>
              <a:off x="5051714" y="5369111"/>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83" name="组合 182"/>
          <p:cNvGrpSpPr/>
          <p:nvPr/>
        </p:nvGrpSpPr>
        <p:grpSpPr>
          <a:xfrm>
            <a:off x="5452588" y="4885118"/>
            <a:ext cx="316531" cy="666634"/>
            <a:chOff x="5267531" y="5369111"/>
            <a:chExt cx="316531" cy="666634"/>
          </a:xfrm>
          <a:solidFill>
            <a:srgbClr val="0069B8"/>
          </a:solidFill>
        </p:grpSpPr>
        <p:sp>
          <p:nvSpPr>
            <p:cNvPr id="184" name="Freeform 72"/>
            <p:cNvSpPr/>
            <p:nvPr/>
          </p:nvSpPr>
          <p:spPr bwMode="auto">
            <a:xfrm>
              <a:off x="5267531"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4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8 w 132"/>
                <a:gd name="T55" fmla="*/ 226 h 226"/>
                <a:gd name="T56" fmla="*/ 94 w 132"/>
                <a:gd name="T57" fmla="*/ 222 h 226"/>
                <a:gd name="T58" fmla="*/ 96 w 132"/>
                <a:gd name="T59" fmla="*/ 216 h 226"/>
                <a:gd name="T60" fmla="*/ 116 w 132"/>
                <a:gd name="T61" fmla="*/ 136 h 226"/>
                <a:gd name="T62" fmla="*/ 90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98" y="4"/>
                  </a:lnTo>
                  <a:lnTo>
                    <a:pt x="94" y="0"/>
                  </a:lnTo>
                  <a:lnTo>
                    <a:pt x="86" y="0"/>
                  </a:lnTo>
                  <a:lnTo>
                    <a:pt x="44" y="0"/>
                  </a:lnTo>
                  <a:lnTo>
                    <a:pt x="44" y="0"/>
                  </a:lnTo>
                  <a:lnTo>
                    <a:pt x="38" y="0"/>
                  </a:lnTo>
                  <a:lnTo>
                    <a:pt x="34" y="4"/>
                  </a:lnTo>
                  <a:lnTo>
                    <a:pt x="28" y="6"/>
                  </a:lnTo>
                  <a:lnTo>
                    <a:pt x="26" y="12"/>
                  </a:lnTo>
                  <a:lnTo>
                    <a:pt x="26" y="12"/>
                  </a:lnTo>
                  <a:lnTo>
                    <a:pt x="24" y="14"/>
                  </a:lnTo>
                  <a:lnTo>
                    <a:pt x="0" y="92"/>
                  </a:lnTo>
                  <a:lnTo>
                    <a:pt x="0" y="92"/>
                  </a:lnTo>
                  <a:lnTo>
                    <a:pt x="0" y="96"/>
                  </a:lnTo>
                  <a:lnTo>
                    <a:pt x="0" y="98"/>
                  </a:lnTo>
                  <a:lnTo>
                    <a:pt x="2" y="100"/>
                  </a:lnTo>
                  <a:lnTo>
                    <a:pt x="6" y="102"/>
                  </a:lnTo>
                  <a:lnTo>
                    <a:pt x="8" y="104"/>
                  </a:lnTo>
                  <a:lnTo>
                    <a:pt x="8" y="104"/>
                  </a:lnTo>
                  <a:lnTo>
                    <a:pt x="12" y="104"/>
                  </a:lnTo>
                  <a:lnTo>
                    <a:pt x="14" y="102"/>
                  </a:lnTo>
                  <a:lnTo>
                    <a:pt x="16" y="100"/>
                  </a:lnTo>
                  <a:lnTo>
                    <a:pt x="18" y="98"/>
                  </a:lnTo>
                  <a:lnTo>
                    <a:pt x="38" y="36"/>
                  </a:lnTo>
                  <a:lnTo>
                    <a:pt x="38" y="36"/>
                  </a:lnTo>
                  <a:lnTo>
                    <a:pt x="42" y="36"/>
                  </a:lnTo>
                  <a:lnTo>
                    <a:pt x="16" y="136"/>
                  </a:lnTo>
                  <a:lnTo>
                    <a:pt x="36" y="136"/>
                  </a:lnTo>
                  <a:lnTo>
                    <a:pt x="36" y="216"/>
                  </a:lnTo>
                  <a:lnTo>
                    <a:pt x="36" y="216"/>
                  </a:lnTo>
                  <a:lnTo>
                    <a:pt x="36" y="220"/>
                  </a:lnTo>
                  <a:lnTo>
                    <a:pt x="38" y="222"/>
                  </a:lnTo>
                  <a:lnTo>
                    <a:pt x="42" y="224"/>
                  </a:lnTo>
                  <a:lnTo>
                    <a:pt x="44" y="226"/>
                  </a:lnTo>
                  <a:lnTo>
                    <a:pt x="54" y="226"/>
                  </a:lnTo>
                  <a:lnTo>
                    <a:pt x="54" y="226"/>
                  </a:lnTo>
                  <a:lnTo>
                    <a:pt x="56" y="224"/>
                  </a:lnTo>
                  <a:lnTo>
                    <a:pt x="60" y="222"/>
                  </a:lnTo>
                  <a:lnTo>
                    <a:pt x="62" y="220"/>
                  </a:lnTo>
                  <a:lnTo>
                    <a:pt x="62" y="216"/>
                  </a:lnTo>
                  <a:lnTo>
                    <a:pt x="62" y="136"/>
                  </a:lnTo>
                  <a:lnTo>
                    <a:pt x="70" y="136"/>
                  </a:lnTo>
                  <a:lnTo>
                    <a:pt x="70" y="216"/>
                  </a:lnTo>
                  <a:lnTo>
                    <a:pt x="70" y="216"/>
                  </a:lnTo>
                  <a:lnTo>
                    <a:pt x="70" y="220"/>
                  </a:lnTo>
                  <a:lnTo>
                    <a:pt x="72" y="222"/>
                  </a:lnTo>
                  <a:lnTo>
                    <a:pt x="76" y="224"/>
                  </a:lnTo>
                  <a:lnTo>
                    <a:pt x="78" y="226"/>
                  </a:lnTo>
                  <a:lnTo>
                    <a:pt x="88" y="226"/>
                  </a:lnTo>
                  <a:lnTo>
                    <a:pt x="88" y="226"/>
                  </a:lnTo>
                  <a:lnTo>
                    <a:pt x="90" y="224"/>
                  </a:lnTo>
                  <a:lnTo>
                    <a:pt x="94" y="222"/>
                  </a:lnTo>
                  <a:lnTo>
                    <a:pt x="96" y="220"/>
                  </a:lnTo>
                  <a:lnTo>
                    <a:pt x="96" y="216"/>
                  </a:lnTo>
                  <a:lnTo>
                    <a:pt x="96" y="136"/>
                  </a:lnTo>
                  <a:lnTo>
                    <a:pt x="116" y="136"/>
                  </a:lnTo>
                  <a:lnTo>
                    <a:pt x="90" y="36"/>
                  </a:lnTo>
                  <a:lnTo>
                    <a:pt x="90"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85" name="Freeform 73"/>
            <p:cNvSpPr/>
            <p:nvPr/>
          </p:nvSpPr>
          <p:spPr bwMode="auto">
            <a:xfrm>
              <a:off x="5373042" y="5369111"/>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86" name="组合 185"/>
          <p:cNvGrpSpPr/>
          <p:nvPr/>
        </p:nvGrpSpPr>
        <p:grpSpPr>
          <a:xfrm>
            <a:off x="5769119" y="4885118"/>
            <a:ext cx="316531" cy="666634"/>
            <a:chOff x="5584062" y="5369111"/>
            <a:chExt cx="316531" cy="666634"/>
          </a:xfrm>
          <a:solidFill>
            <a:srgbClr val="0069B8"/>
          </a:solidFill>
        </p:grpSpPr>
        <p:sp>
          <p:nvSpPr>
            <p:cNvPr id="187" name="Freeform 74"/>
            <p:cNvSpPr/>
            <p:nvPr/>
          </p:nvSpPr>
          <p:spPr bwMode="auto">
            <a:xfrm>
              <a:off x="5584062" y="5493805"/>
              <a:ext cx="316531" cy="541940"/>
            </a:xfrm>
            <a:custGeom>
              <a:avLst/>
              <a:gdLst>
                <a:gd name="T0" fmla="*/ 108 w 132"/>
                <a:gd name="T1" fmla="*/ 14 h 226"/>
                <a:gd name="T2" fmla="*/ 108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2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40 w 132"/>
                <a:gd name="T37" fmla="*/ 222 h 226"/>
                <a:gd name="T38" fmla="*/ 46 w 132"/>
                <a:gd name="T39" fmla="*/ 226 h 226"/>
                <a:gd name="T40" fmla="*/ 54 w 132"/>
                <a:gd name="T41" fmla="*/ 226 h 226"/>
                <a:gd name="T42" fmla="*/ 60 w 132"/>
                <a:gd name="T43" fmla="*/ 222 h 226"/>
                <a:gd name="T44" fmla="*/ 62 w 132"/>
                <a:gd name="T45" fmla="*/ 216 h 226"/>
                <a:gd name="T46" fmla="*/ 72 w 132"/>
                <a:gd name="T47" fmla="*/ 136 h 226"/>
                <a:gd name="T48" fmla="*/ 72 w 132"/>
                <a:gd name="T49" fmla="*/ 216 h 226"/>
                <a:gd name="T50" fmla="*/ 74 w 132"/>
                <a:gd name="T51" fmla="*/ 222 h 226"/>
                <a:gd name="T52" fmla="*/ 80 w 132"/>
                <a:gd name="T53" fmla="*/ 226 h 226"/>
                <a:gd name="T54" fmla="*/ 88 w 132"/>
                <a:gd name="T55" fmla="*/ 226 h 226"/>
                <a:gd name="T56" fmla="*/ 94 w 132"/>
                <a:gd name="T57" fmla="*/ 222 h 226"/>
                <a:gd name="T58" fmla="*/ 98 w 132"/>
                <a:gd name="T59" fmla="*/ 216 h 226"/>
                <a:gd name="T60" fmla="*/ 116 w 132"/>
                <a:gd name="T61" fmla="*/ 136 h 226"/>
                <a:gd name="T62" fmla="*/ 92 w 132"/>
                <a:gd name="T63" fmla="*/ 36 h 226"/>
                <a:gd name="T64" fmla="*/ 114 w 132"/>
                <a:gd name="T65" fmla="*/ 98 h 226"/>
                <a:gd name="T66" fmla="*/ 116 w 132"/>
                <a:gd name="T67" fmla="*/ 100 h 226"/>
                <a:gd name="T68" fmla="*/ 122 w 132"/>
                <a:gd name="T69" fmla="*/ 104 h 226"/>
                <a:gd name="T70" fmla="*/ 128 w 132"/>
                <a:gd name="T71" fmla="*/ 102 h 226"/>
                <a:gd name="T72" fmla="*/ 130 w 132"/>
                <a:gd name="T73" fmla="*/ 100 h 226"/>
                <a:gd name="T74" fmla="*/ 132 w 132"/>
                <a:gd name="T75"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2" y="92"/>
                  </a:lnTo>
                  <a:lnTo>
                    <a:pt x="2"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2" y="136"/>
                  </a:lnTo>
                  <a:lnTo>
                    <a:pt x="72" y="216"/>
                  </a:lnTo>
                  <a:lnTo>
                    <a:pt x="72" y="216"/>
                  </a:lnTo>
                  <a:lnTo>
                    <a:pt x="72" y="220"/>
                  </a:lnTo>
                  <a:lnTo>
                    <a:pt x="74" y="222"/>
                  </a:lnTo>
                  <a:lnTo>
                    <a:pt x="76" y="224"/>
                  </a:lnTo>
                  <a:lnTo>
                    <a:pt x="80" y="226"/>
                  </a:lnTo>
                  <a:lnTo>
                    <a:pt x="88" y="226"/>
                  </a:lnTo>
                  <a:lnTo>
                    <a:pt x="88" y="226"/>
                  </a:lnTo>
                  <a:lnTo>
                    <a:pt x="92" y="224"/>
                  </a:lnTo>
                  <a:lnTo>
                    <a:pt x="94" y="222"/>
                  </a:lnTo>
                  <a:lnTo>
                    <a:pt x="96" y="220"/>
                  </a:lnTo>
                  <a:lnTo>
                    <a:pt x="98" y="216"/>
                  </a:lnTo>
                  <a:lnTo>
                    <a:pt x="98"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88" name="Freeform 75"/>
            <p:cNvSpPr/>
            <p:nvPr/>
          </p:nvSpPr>
          <p:spPr bwMode="auto">
            <a:xfrm>
              <a:off x="5689573"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89" name="组合 188"/>
          <p:cNvGrpSpPr/>
          <p:nvPr/>
        </p:nvGrpSpPr>
        <p:grpSpPr>
          <a:xfrm>
            <a:off x="6090446" y="4885118"/>
            <a:ext cx="316531" cy="666634"/>
            <a:chOff x="5905389" y="5369111"/>
            <a:chExt cx="316531" cy="666634"/>
          </a:xfrm>
          <a:solidFill>
            <a:srgbClr val="0069B8"/>
          </a:solidFill>
        </p:grpSpPr>
        <p:sp>
          <p:nvSpPr>
            <p:cNvPr id="190" name="Freeform 76"/>
            <p:cNvSpPr/>
            <p:nvPr/>
          </p:nvSpPr>
          <p:spPr bwMode="auto">
            <a:xfrm>
              <a:off x="5905389"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6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4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4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2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100" y="4"/>
                  </a:lnTo>
                  <a:lnTo>
                    <a:pt x="94" y="0"/>
                  </a:lnTo>
                  <a:lnTo>
                    <a:pt x="88" y="0"/>
                  </a:lnTo>
                  <a:lnTo>
                    <a:pt x="46" y="0"/>
                  </a:lnTo>
                  <a:lnTo>
                    <a:pt x="46" y="0"/>
                  </a:lnTo>
                  <a:lnTo>
                    <a:pt x="38" y="0"/>
                  </a:lnTo>
                  <a:lnTo>
                    <a:pt x="34" y="4"/>
                  </a:lnTo>
                  <a:lnTo>
                    <a:pt x="28" y="6"/>
                  </a:lnTo>
                  <a:lnTo>
                    <a:pt x="26" y="12"/>
                  </a:lnTo>
                  <a:lnTo>
                    <a:pt x="26" y="12"/>
                  </a:lnTo>
                  <a:lnTo>
                    <a:pt x="26" y="14"/>
                  </a:lnTo>
                  <a:lnTo>
                    <a:pt x="0" y="92"/>
                  </a:lnTo>
                  <a:lnTo>
                    <a:pt x="0" y="92"/>
                  </a:lnTo>
                  <a:lnTo>
                    <a:pt x="0" y="96"/>
                  </a:lnTo>
                  <a:lnTo>
                    <a:pt x="0" y="98"/>
                  </a:lnTo>
                  <a:lnTo>
                    <a:pt x="2" y="100"/>
                  </a:lnTo>
                  <a:lnTo>
                    <a:pt x="6" y="102"/>
                  </a:lnTo>
                  <a:lnTo>
                    <a:pt x="8" y="104"/>
                  </a:lnTo>
                  <a:lnTo>
                    <a:pt x="8" y="104"/>
                  </a:lnTo>
                  <a:lnTo>
                    <a:pt x="12" y="104"/>
                  </a:lnTo>
                  <a:lnTo>
                    <a:pt x="14" y="102"/>
                  </a:lnTo>
                  <a:lnTo>
                    <a:pt x="18" y="100"/>
                  </a:lnTo>
                  <a:lnTo>
                    <a:pt x="18" y="98"/>
                  </a:lnTo>
                  <a:lnTo>
                    <a:pt x="38" y="36"/>
                  </a:lnTo>
                  <a:lnTo>
                    <a:pt x="38" y="36"/>
                  </a:lnTo>
                  <a:lnTo>
                    <a:pt x="42" y="36"/>
                  </a:lnTo>
                  <a:lnTo>
                    <a:pt x="18" y="136"/>
                  </a:lnTo>
                  <a:lnTo>
                    <a:pt x="36" y="136"/>
                  </a:lnTo>
                  <a:lnTo>
                    <a:pt x="36" y="216"/>
                  </a:lnTo>
                  <a:lnTo>
                    <a:pt x="36" y="216"/>
                  </a:lnTo>
                  <a:lnTo>
                    <a:pt x="36" y="220"/>
                  </a:lnTo>
                  <a:lnTo>
                    <a:pt x="38" y="222"/>
                  </a:lnTo>
                  <a:lnTo>
                    <a:pt x="42" y="224"/>
                  </a:lnTo>
                  <a:lnTo>
                    <a:pt x="44" y="226"/>
                  </a:lnTo>
                  <a:lnTo>
                    <a:pt x="54" y="226"/>
                  </a:lnTo>
                  <a:lnTo>
                    <a:pt x="54" y="226"/>
                  </a:lnTo>
                  <a:lnTo>
                    <a:pt x="56" y="224"/>
                  </a:lnTo>
                  <a:lnTo>
                    <a:pt x="60" y="222"/>
                  </a:lnTo>
                  <a:lnTo>
                    <a:pt x="62" y="220"/>
                  </a:lnTo>
                  <a:lnTo>
                    <a:pt x="62" y="216"/>
                  </a:lnTo>
                  <a:lnTo>
                    <a:pt x="62" y="136"/>
                  </a:lnTo>
                  <a:lnTo>
                    <a:pt x="70" y="136"/>
                  </a:lnTo>
                  <a:lnTo>
                    <a:pt x="70" y="216"/>
                  </a:lnTo>
                  <a:lnTo>
                    <a:pt x="70" y="216"/>
                  </a:lnTo>
                  <a:lnTo>
                    <a:pt x="72" y="220"/>
                  </a:lnTo>
                  <a:lnTo>
                    <a:pt x="74" y="222"/>
                  </a:lnTo>
                  <a:lnTo>
                    <a:pt x="76" y="224"/>
                  </a:lnTo>
                  <a:lnTo>
                    <a:pt x="80" y="226"/>
                  </a:lnTo>
                  <a:lnTo>
                    <a:pt x="88" y="226"/>
                  </a:lnTo>
                  <a:lnTo>
                    <a:pt x="88" y="226"/>
                  </a:lnTo>
                  <a:lnTo>
                    <a:pt x="92" y="224"/>
                  </a:lnTo>
                  <a:lnTo>
                    <a:pt x="94" y="222"/>
                  </a:lnTo>
                  <a:lnTo>
                    <a:pt x="96" y="220"/>
                  </a:lnTo>
                  <a:lnTo>
                    <a:pt x="96" y="216"/>
                  </a:lnTo>
                  <a:lnTo>
                    <a:pt x="96" y="136"/>
                  </a:lnTo>
                  <a:lnTo>
                    <a:pt x="116" y="136"/>
                  </a:lnTo>
                  <a:lnTo>
                    <a:pt x="92" y="36"/>
                  </a:lnTo>
                  <a:lnTo>
                    <a:pt x="92"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91" name="Freeform 77"/>
            <p:cNvSpPr/>
            <p:nvPr/>
          </p:nvSpPr>
          <p:spPr bwMode="auto">
            <a:xfrm>
              <a:off x="6010900" y="5369111"/>
              <a:ext cx="105510" cy="110306"/>
            </a:xfrm>
            <a:custGeom>
              <a:avLst/>
              <a:gdLst>
                <a:gd name="T0" fmla="*/ 22 w 44"/>
                <a:gd name="T1" fmla="*/ 46 h 46"/>
                <a:gd name="T2" fmla="*/ 22 w 44"/>
                <a:gd name="T3" fmla="*/ 46 h 46"/>
                <a:gd name="T4" fmla="*/ 32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2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2" y="44"/>
                  </a:lnTo>
                  <a:lnTo>
                    <a:pt x="38" y="38"/>
                  </a:lnTo>
                  <a:lnTo>
                    <a:pt x="44" y="32"/>
                  </a:lnTo>
                  <a:lnTo>
                    <a:pt x="44" y="22"/>
                  </a:lnTo>
                  <a:lnTo>
                    <a:pt x="44"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92" name="组合 191"/>
          <p:cNvGrpSpPr/>
          <p:nvPr/>
        </p:nvGrpSpPr>
        <p:grpSpPr>
          <a:xfrm>
            <a:off x="6411773" y="4885118"/>
            <a:ext cx="316531" cy="666634"/>
            <a:chOff x="6226716" y="5369111"/>
            <a:chExt cx="316531" cy="666634"/>
          </a:xfrm>
          <a:solidFill>
            <a:srgbClr val="0069B8"/>
          </a:solidFill>
        </p:grpSpPr>
        <p:sp>
          <p:nvSpPr>
            <p:cNvPr id="193" name="Freeform 78"/>
            <p:cNvSpPr/>
            <p:nvPr/>
          </p:nvSpPr>
          <p:spPr bwMode="auto">
            <a:xfrm>
              <a:off x="6226716" y="5493805"/>
              <a:ext cx="316531" cy="541940"/>
            </a:xfrm>
            <a:custGeom>
              <a:avLst/>
              <a:gdLst>
                <a:gd name="T0" fmla="*/ 106 w 132"/>
                <a:gd name="T1" fmla="*/ 14 h 226"/>
                <a:gd name="T2" fmla="*/ 106 w 132"/>
                <a:gd name="T3" fmla="*/ 12 h 226"/>
                <a:gd name="T4" fmla="*/ 102 w 132"/>
                <a:gd name="T5" fmla="*/ 6 h 226"/>
                <a:gd name="T6" fmla="*/ 92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58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6 w 132"/>
                <a:gd name="T55" fmla="*/ 226 h 226"/>
                <a:gd name="T56" fmla="*/ 92 w 132"/>
                <a:gd name="T57" fmla="*/ 222 h 226"/>
                <a:gd name="T58" fmla="*/ 96 w 132"/>
                <a:gd name="T59" fmla="*/ 216 h 226"/>
                <a:gd name="T60" fmla="*/ 114 w 132"/>
                <a:gd name="T61" fmla="*/ 136 h 226"/>
                <a:gd name="T62" fmla="*/ 90 w 132"/>
                <a:gd name="T63" fmla="*/ 36 h 226"/>
                <a:gd name="T64" fmla="*/ 114 w 132"/>
                <a:gd name="T65" fmla="*/ 98 h 226"/>
                <a:gd name="T66" fmla="*/ 114 w 132"/>
                <a:gd name="T67" fmla="*/ 100 h 226"/>
                <a:gd name="T68" fmla="*/ 120 w 132"/>
                <a:gd name="T69" fmla="*/ 104 h 226"/>
                <a:gd name="T70" fmla="*/ 126 w 132"/>
                <a:gd name="T71" fmla="*/ 102 h 226"/>
                <a:gd name="T72" fmla="*/ 128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6" y="14"/>
                  </a:lnTo>
                  <a:lnTo>
                    <a:pt x="106" y="14"/>
                  </a:lnTo>
                  <a:lnTo>
                    <a:pt x="106" y="12"/>
                  </a:lnTo>
                  <a:lnTo>
                    <a:pt x="106" y="12"/>
                  </a:lnTo>
                  <a:lnTo>
                    <a:pt x="102" y="6"/>
                  </a:lnTo>
                  <a:lnTo>
                    <a:pt x="98" y="4"/>
                  </a:lnTo>
                  <a:lnTo>
                    <a:pt x="92" y="0"/>
                  </a:lnTo>
                  <a:lnTo>
                    <a:pt x="86" y="0"/>
                  </a:lnTo>
                  <a:lnTo>
                    <a:pt x="44" y="0"/>
                  </a:lnTo>
                  <a:lnTo>
                    <a:pt x="44" y="0"/>
                  </a:lnTo>
                  <a:lnTo>
                    <a:pt x="38" y="0"/>
                  </a:lnTo>
                  <a:lnTo>
                    <a:pt x="32" y="4"/>
                  </a:lnTo>
                  <a:lnTo>
                    <a:pt x="28" y="6"/>
                  </a:lnTo>
                  <a:lnTo>
                    <a:pt x="26" y="12"/>
                  </a:lnTo>
                  <a:lnTo>
                    <a:pt x="26" y="12"/>
                  </a:lnTo>
                  <a:lnTo>
                    <a:pt x="24" y="14"/>
                  </a:lnTo>
                  <a:lnTo>
                    <a:pt x="0" y="92"/>
                  </a:lnTo>
                  <a:lnTo>
                    <a:pt x="0" y="92"/>
                  </a:lnTo>
                  <a:lnTo>
                    <a:pt x="0" y="96"/>
                  </a:lnTo>
                  <a:lnTo>
                    <a:pt x="0" y="98"/>
                  </a:lnTo>
                  <a:lnTo>
                    <a:pt x="2" y="100"/>
                  </a:lnTo>
                  <a:lnTo>
                    <a:pt x="4" y="102"/>
                  </a:lnTo>
                  <a:lnTo>
                    <a:pt x="8" y="104"/>
                  </a:lnTo>
                  <a:lnTo>
                    <a:pt x="8" y="104"/>
                  </a:lnTo>
                  <a:lnTo>
                    <a:pt x="12" y="104"/>
                  </a:lnTo>
                  <a:lnTo>
                    <a:pt x="14" y="102"/>
                  </a:lnTo>
                  <a:lnTo>
                    <a:pt x="16" y="100"/>
                  </a:lnTo>
                  <a:lnTo>
                    <a:pt x="18" y="98"/>
                  </a:lnTo>
                  <a:lnTo>
                    <a:pt x="38" y="36"/>
                  </a:lnTo>
                  <a:lnTo>
                    <a:pt x="38" y="36"/>
                  </a:lnTo>
                  <a:lnTo>
                    <a:pt x="40" y="36"/>
                  </a:lnTo>
                  <a:lnTo>
                    <a:pt x="16" y="136"/>
                  </a:lnTo>
                  <a:lnTo>
                    <a:pt x="36" y="136"/>
                  </a:lnTo>
                  <a:lnTo>
                    <a:pt x="36" y="216"/>
                  </a:lnTo>
                  <a:lnTo>
                    <a:pt x="36" y="216"/>
                  </a:lnTo>
                  <a:lnTo>
                    <a:pt x="36" y="220"/>
                  </a:lnTo>
                  <a:lnTo>
                    <a:pt x="38" y="222"/>
                  </a:lnTo>
                  <a:lnTo>
                    <a:pt x="40" y="224"/>
                  </a:lnTo>
                  <a:lnTo>
                    <a:pt x="44" y="226"/>
                  </a:lnTo>
                  <a:lnTo>
                    <a:pt x="52" y="226"/>
                  </a:lnTo>
                  <a:lnTo>
                    <a:pt x="52" y="226"/>
                  </a:lnTo>
                  <a:lnTo>
                    <a:pt x="56" y="224"/>
                  </a:lnTo>
                  <a:lnTo>
                    <a:pt x="58" y="222"/>
                  </a:lnTo>
                  <a:lnTo>
                    <a:pt x="60" y="220"/>
                  </a:lnTo>
                  <a:lnTo>
                    <a:pt x="62" y="216"/>
                  </a:lnTo>
                  <a:lnTo>
                    <a:pt x="62" y="136"/>
                  </a:lnTo>
                  <a:lnTo>
                    <a:pt x="70" y="136"/>
                  </a:lnTo>
                  <a:lnTo>
                    <a:pt x="70" y="216"/>
                  </a:lnTo>
                  <a:lnTo>
                    <a:pt x="70" y="216"/>
                  </a:lnTo>
                  <a:lnTo>
                    <a:pt x="70" y="220"/>
                  </a:lnTo>
                  <a:lnTo>
                    <a:pt x="72" y="222"/>
                  </a:lnTo>
                  <a:lnTo>
                    <a:pt x="74" y="224"/>
                  </a:lnTo>
                  <a:lnTo>
                    <a:pt x="78" y="226"/>
                  </a:lnTo>
                  <a:lnTo>
                    <a:pt x="86" y="226"/>
                  </a:lnTo>
                  <a:lnTo>
                    <a:pt x="86" y="226"/>
                  </a:lnTo>
                  <a:lnTo>
                    <a:pt x="90" y="224"/>
                  </a:lnTo>
                  <a:lnTo>
                    <a:pt x="92" y="222"/>
                  </a:lnTo>
                  <a:lnTo>
                    <a:pt x="94" y="220"/>
                  </a:lnTo>
                  <a:lnTo>
                    <a:pt x="96" y="216"/>
                  </a:lnTo>
                  <a:lnTo>
                    <a:pt x="96" y="136"/>
                  </a:lnTo>
                  <a:lnTo>
                    <a:pt x="114" y="136"/>
                  </a:lnTo>
                  <a:lnTo>
                    <a:pt x="90" y="36"/>
                  </a:lnTo>
                  <a:lnTo>
                    <a:pt x="90" y="36"/>
                  </a:lnTo>
                  <a:lnTo>
                    <a:pt x="94" y="36"/>
                  </a:lnTo>
                  <a:lnTo>
                    <a:pt x="114" y="98"/>
                  </a:lnTo>
                  <a:lnTo>
                    <a:pt x="114" y="98"/>
                  </a:lnTo>
                  <a:lnTo>
                    <a:pt x="114" y="100"/>
                  </a:lnTo>
                  <a:lnTo>
                    <a:pt x="116" y="102"/>
                  </a:lnTo>
                  <a:lnTo>
                    <a:pt x="120" y="104"/>
                  </a:lnTo>
                  <a:lnTo>
                    <a:pt x="122" y="104"/>
                  </a:lnTo>
                  <a:lnTo>
                    <a:pt x="126" y="102"/>
                  </a:lnTo>
                  <a:lnTo>
                    <a:pt x="126" y="102"/>
                  </a:lnTo>
                  <a:lnTo>
                    <a:pt x="128" y="100"/>
                  </a:lnTo>
                  <a:lnTo>
                    <a:pt x="130"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94" name="Freeform 79"/>
            <p:cNvSpPr/>
            <p:nvPr/>
          </p:nvSpPr>
          <p:spPr bwMode="auto">
            <a:xfrm>
              <a:off x="6327431"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95" name="组合 194"/>
          <p:cNvGrpSpPr/>
          <p:nvPr/>
        </p:nvGrpSpPr>
        <p:grpSpPr>
          <a:xfrm>
            <a:off x="6728304" y="4885118"/>
            <a:ext cx="316531" cy="666634"/>
            <a:chOff x="6543247" y="5369111"/>
            <a:chExt cx="316531" cy="666634"/>
          </a:xfrm>
          <a:solidFill>
            <a:srgbClr val="0069B8"/>
          </a:solidFill>
        </p:grpSpPr>
        <p:sp>
          <p:nvSpPr>
            <p:cNvPr id="196" name="Freeform 80"/>
            <p:cNvSpPr/>
            <p:nvPr/>
          </p:nvSpPr>
          <p:spPr bwMode="auto">
            <a:xfrm>
              <a:off x="6543247"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0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6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4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2 w 132"/>
                <a:gd name="T63" fmla="*/ 36 h 226"/>
                <a:gd name="T64" fmla="*/ 114 w 132"/>
                <a:gd name="T65" fmla="*/ 98 h 226"/>
                <a:gd name="T66" fmla="*/ 116 w 132"/>
                <a:gd name="T67" fmla="*/ 100 h 226"/>
                <a:gd name="T68" fmla="*/ 120 w 132"/>
                <a:gd name="T69" fmla="*/ 104 h 226"/>
                <a:gd name="T70" fmla="*/ 128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0" y="92"/>
                  </a:lnTo>
                  <a:lnTo>
                    <a:pt x="0" y="92"/>
                  </a:lnTo>
                  <a:lnTo>
                    <a:pt x="0" y="96"/>
                  </a:lnTo>
                  <a:lnTo>
                    <a:pt x="2" y="98"/>
                  </a:lnTo>
                  <a:lnTo>
                    <a:pt x="4" y="100"/>
                  </a:lnTo>
                  <a:lnTo>
                    <a:pt x="6" y="102"/>
                  </a:lnTo>
                  <a:lnTo>
                    <a:pt x="10" y="104"/>
                  </a:lnTo>
                  <a:lnTo>
                    <a:pt x="10" y="104"/>
                  </a:lnTo>
                  <a:lnTo>
                    <a:pt x="12" y="104"/>
                  </a:lnTo>
                  <a:lnTo>
                    <a:pt x="16" y="102"/>
                  </a:lnTo>
                  <a:lnTo>
                    <a:pt x="18" y="100"/>
                  </a:lnTo>
                  <a:lnTo>
                    <a:pt x="18" y="98"/>
                  </a:lnTo>
                  <a:lnTo>
                    <a:pt x="38" y="36"/>
                  </a:lnTo>
                  <a:lnTo>
                    <a:pt x="38" y="36"/>
                  </a:lnTo>
                  <a:lnTo>
                    <a:pt x="42" y="36"/>
                  </a:lnTo>
                  <a:lnTo>
                    <a:pt x="18" y="136"/>
                  </a:lnTo>
                  <a:lnTo>
                    <a:pt x="36" y="136"/>
                  </a:lnTo>
                  <a:lnTo>
                    <a:pt x="36" y="216"/>
                  </a:lnTo>
                  <a:lnTo>
                    <a:pt x="36" y="216"/>
                  </a:lnTo>
                  <a:lnTo>
                    <a:pt x="38" y="220"/>
                  </a:lnTo>
                  <a:lnTo>
                    <a:pt x="38" y="222"/>
                  </a:lnTo>
                  <a:lnTo>
                    <a:pt x="42" y="224"/>
                  </a:lnTo>
                  <a:lnTo>
                    <a:pt x="46" y="226"/>
                  </a:lnTo>
                  <a:lnTo>
                    <a:pt x="54" y="226"/>
                  </a:lnTo>
                  <a:lnTo>
                    <a:pt x="54" y="226"/>
                  </a:lnTo>
                  <a:lnTo>
                    <a:pt x="56" y="224"/>
                  </a:lnTo>
                  <a:lnTo>
                    <a:pt x="60" y="222"/>
                  </a:lnTo>
                  <a:lnTo>
                    <a:pt x="62" y="220"/>
                  </a:lnTo>
                  <a:lnTo>
                    <a:pt x="62" y="216"/>
                  </a:lnTo>
                  <a:lnTo>
                    <a:pt x="62" y="136"/>
                  </a:lnTo>
                  <a:lnTo>
                    <a:pt x="70" y="136"/>
                  </a:lnTo>
                  <a:lnTo>
                    <a:pt x="70" y="216"/>
                  </a:lnTo>
                  <a:lnTo>
                    <a:pt x="70" y="216"/>
                  </a:lnTo>
                  <a:lnTo>
                    <a:pt x="72" y="220"/>
                  </a:lnTo>
                  <a:lnTo>
                    <a:pt x="74" y="222"/>
                  </a:lnTo>
                  <a:lnTo>
                    <a:pt x="76" y="224"/>
                  </a:lnTo>
                  <a:lnTo>
                    <a:pt x="80" y="226"/>
                  </a:lnTo>
                  <a:lnTo>
                    <a:pt x="88" y="226"/>
                  </a:lnTo>
                  <a:lnTo>
                    <a:pt x="88" y="226"/>
                  </a:lnTo>
                  <a:lnTo>
                    <a:pt x="92" y="224"/>
                  </a:lnTo>
                  <a:lnTo>
                    <a:pt x="94" y="222"/>
                  </a:lnTo>
                  <a:lnTo>
                    <a:pt x="96" y="220"/>
                  </a:lnTo>
                  <a:lnTo>
                    <a:pt x="96" y="216"/>
                  </a:lnTo>
                  <a:lnTo>
                    <a:pt x="96" y="136"/>
                  </a:lnTo>
                  <a:lnTo>
                    <a:pt x="116" y="136"/>
                  </a:lnTo>
                  <a:lnTo>
                    <a:pt x="92" y="36"/>
                  </a:lnTo>
                  <a:lnTo>
                    <a:pt x="92" y="36"/>
                  </a:lnTo>
                  <a:lnTo>
                    <a:pt x="94" y="36"/>
                  </a:lnTo>
                  <a:lnTo>
                    <a:pt x="114" y="98"/>
                  </a:lnTo>
                  <a:lnTo>
                    <a:pt x="114" y="98"/>
                  </a:lnTo>
                  <a:lnTo>
                    <a:pt x="116" y="100"/>
                  </a:lnTo>
                  <a:lnTo>
                    <a:pt x="118" y="102"/>
                  </a:lnTo>
                  <a:lnTo>
                    <a:pt x="120" y="104"/>
                  </a:lnTo>
                  <a:lnTo>
                    <a:pt x="124" y="104"/>
                  </a:lnTo>
                  <a:lnTo>
                    <a:pt x="128" y="102"/>
                  </a:lnTo>
                  <a:lnTo>
                    <a:pt x="128"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97" name="Freeform 81"/>
            <p:cNvSpPr/>
            <p:nvPr/>
          </p:nvSpPr>
          <p:spPr bwMode="auto">
            <a:xfrm>
              <a:off x="6648758" y="5369111"/>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198" name="组合 197"/>
          <p:cNvGrpSpPr/>
          <p:nvPr/>
        </p:nvGrpSpPr>
        <p:grpSpPr>
          <a:xfrm>
            <a:off x="7049632" y="4885118"/>
            <a:ext cx="316531" cy="666634"/>
            <a:chOff x="6864575" y="5369111"/>
            <a:chExt cx="316531" cy="666634"/>
          </a:xfrm>
          <a:solidFill>
            <a:srgbClr val="0069B8"/>
          </a:solidFill>
        </p:grpSpPr>
        <p:sp>
          <p:nvSpPr>
            <p:cNvPr id="199" name="Freeform 82"/>
            <p:cNvSpPr/>
            <p:nvPr/>
          </p:nvSpPr>
          <p:spPr bwMode="auto">
            <a:xfrm>
              <a:off x="6864575" y="5493805"/>
              <a:ext cx="316531" cy="541940"/>
            </a:xfrm>
            <a:custGeom>
              <a:avLst/>
              <a:gdLst>
                <a:gd name="T0" fmla="*/ 106 w 132"/>
                <a:gd name="T1" fmla="*/ 14 h 226"/>
                <a:gd name="T2" fmla="*/ 106 w 132"/>
                <a:gd name="T3" fmla="*/ 12 h 226"/>
                <a:gd name="T4" fmla="*/ 102 w 132"/>
                <a:gd name="T5" fmla="*/ 6 h 226"/>
                <a:gd name="T6" fmla="*/ 92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58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8 w 132"/>
                <a:gd name="T55" fmla="*/ 226 h 226"/>
                <a:gd name="T56" fmla="*/ 94 w 132"/>
                <a:gd name="T57" fmla="*/ 222 h 226"/>
                <a:gd name="T58" fmla="*/ 96 w 132"/>
                <a:gd name="T59" fmla="*/ 216 h 226"/>
                <a:gd name="T60" fmla="*/ 114 w 132"/>
                <a:gd name="T61" fmla="*/ 136 h 226"/>
                <a:gd name="T62" fmla="*/ 90 w 132"/>
                <a:gd name="T63" fmla="*/ 36 h 226"/>
                <a:gd name="T64" fmla="*/ 114 w 132"/>
                <a:gd name="T65" fmla="*/ 98 h 226"/>
                <a:gd name="T66" fmla="*/ 114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6" y="14"/>
                  </a:lnTo>
                  <a:lnTo>
                    <a:pt x="106" y="14"/>
                  </a:lnTo>
                  <a:lnTo>
                    <a:pt x="106" y="12"/>
                  </a:lnTo>
                  <a:lnTo>
                    <a:pt x="106" y="12"/>
                  </a:lnTo>
                  <a:lnTo>
                    <a:pt x="102" y="6"/>
                  </a:lnTo>
                  <a:lnTo>
                    <a:pt x="98" y="4"/>
                  </a:lnTo>
                  <a:lnTo>
                    <a:pt x="92" y="0"/>
                  </a:lnTo>
                  <a:lnTo>
                    <a:pt x="86" y="0"/>
                  </a:lnTo>
                  <a:lnTo>
                    <a:pt x="44" y="0"/>
                  </a:lnTo>
                  <a:lnTo>
                    <a:pt x="44" y="0"/>
                  </a:lnTo>
                  <a:lnTo>
                    <a:pt x="38" y="0"/>
                  </a:lnTo>
                  <a:lnTo>
                    <a:pt x="32" y="4"/>
                  </a:lnTo>
                  <a:lnTo>
                    <a:pt x="28" y="6"/>
                  </a:lnTo>
                  <a:lnTo>
                    <a:pt x="26" y="12"/>
                  </a:lnTo>
                  <a:lnTo>
                    <a:pt x="26" y="12"/>
                  </a:lnTo>
                  <a:lnTo>
                    <a:pt x="24" y="14"/>
                  </a:lnTo>
                  <a:lnTo>
                    <a:pt x="0" y="92"/>
                  </a:lnTo>
                  <a:lnTo>
                    <a:pt x="0" y="92"/>
                  </a:lnTo>
                  <a:lnTo>
                    <a:pt x="0" y="96"/>
                  </a:lnTo>
                  <a:lnTo>
                    <a:pt x="0" y="98"/>
                  </a:lnTo>
                  <a:lnTo>
                    <a:pt x="2" y="100"/>
                  </a:lnTo>
                  <a:lnTo>
                    <a:pt x="4" y="102"/>
                  </a:lnTo>
                  <a:lnTo>
                    <a:pt x="8" y="104"/>
                  </a:lnTo>
                  <a:lnTo>
                    <a:pt x="8" y="104"/>
                  </a:lnTo>
                  <a:lnTo>
                    <a:pt x="12" y="104"/>
                  </a:lnTo>
                  <a:lnTo>
                    <a:pt x="14" y="102"/>
                  </a:lnTo>
                  <a:lnTo>
                    <a:pt x="16" y="100"/>
                  </a:lnTo>
                  <a:lnTo>
                    <a:pt x="18" y="98"/>
                  </a:lnTo>
                  <a:lnTo>
                    <a:pt x="38" y="36"/>
                  </a:lnTo>
                  <a:lnTo>
                    <a:pt x="38" y="36"/>
                  </a:lnTo>
                  <a:lnTo>
                    <a:pt x="40" y="36"/>
                  </a:lnTo>
                  <a:lnTo>
                    <a:pt x="16" y="136"/>
                  </a:lnTo>
                  <a:lnTo>
                    <a:pt x="36" y="136"/>
                  </a:lnTo>
                  <a:lnTo>
                    <a:pt x="36" y="216"/>
                  </a:lnTo>
                  <a:lnTo>
                    <a:pt x="36" y="216"/>
                  </a:lnTo>
                  <a:lnTo>
                    <a:pt x="36" y="220"/>
                  </a:lnTo>
                  <a:lnTo>
                    <a:pt x="38" y="222"/>
                  </a:lnTo>
                  <a:lnTo>
                    <a:pt x="40" y="224"/>
                  </a:lnTo>
                  <a:lnTo>
                    <a:pt x="44" y="226"/>
                  </a:lnTo>
                  <a:lnTo>
                    <a:pt x="52" y="226"/>
                  </a:lnTo>
                  <a:lnTo>
                    <a:pt x="52" y="226"/>
                  </a:lnTo>
                  <a:lnTo>
                    <a:pt x="56" y="224"/>
                  </a:lnTo>
                  <a:lnTo>
                    <a:pt x="58" y="222"/>
                  </a:lnTo>
                  <a:lnTo>
                    <a:pt x="60" y="220"/>
                  </a:lnTo>
                  <a:lnTo>
                    <a:pt x="62" y="216"/>
                  </a:lnTo>
                  <a:lnTo>
                    <a:pt x="62" y="136"/>
                  </a:lnTo>
                  <a:lnTo>
                    <a:pt x="70" y="136"/>
                  </a:lnTo>
                  <a:lnTo>
                    <a:pt x="70" y="216"/>
                  </a:lnTo>
                  <a:lnTo>
                    <a:pt x="70" y="216"/>
                  </a:lnTo>
                  <a:lnTo>
                    <a:pt x="70" y="220"/>
                  </a:lnTo>
                  <a:lnTo>
                    <a:pt x="72" y="222"/>
                  </a:lnTo>
                  <a:lnTo>
                    <a:pt x="76" y="224"/>
                  </a:lnTo>
                  <a:lnTo>
                    <a:pt x="78" y="226"/>
                  </a:lnTo>
                  <a:lnTo>
                    <a:pt x="88" y="226"/>
                  </a:lnTo>
                  <a:lnTo>
                    <a:pt x="88" y="226"/>
                  </a:lnTo>
                  <a:lnTo>
                    <a:pt x="90" y="224"/>
                  </a:lnTo>
                  <a:lnTo>
                    <a:pt x="94" y="222"/>
                  </a:lnTo>
                  <a:lnTo>
                    <a:pt x="96" y="220"/>
                  </a:lnTo>
                  <a:lnTo>
                    <a:pt x="96" y="216"/>
                  </a:lnTo>
                  <a:lnTo>
                    <a:pt x="96" y="136"/>
                  </a:lnTo>
                  <a:lnTo>
                    <a:pt x="114" y="136"/>
                  </a:lnTo>
                  <a:lnTo>
                    <a:pt x="90" y="36"/>
                  </a:lnTo>
                  <a:lnTo>
                    <a:pt x="90" y="36"/>
                  </a:lnTo>
                  <a:lnTo>
                    <a:pt x="94" y="36"/>
                  </a:lnTo>
                  <a:lnTo>
                    <a:pt x="114" y="98"/>
                  </a:lnTo>
                  <a:lnTo>
                    <a:pt x="114" y="98"/>
                  </a:lnTo>
                  <a:lnTo>
                    <a:pt x="114" y="100"/>
                  </a:lnTo>
                  <a:lnTo>
                    <a:pt x="118" y="102"/>
                  </a:lnTo>
                  <a:lnTo>
                    <a:pt x="120" y="104"/>
                  </a:lnTo>
                  <a:lnTo>
                    <a:pt x="122" y="104"/>
                  </a:lnTo>
                  <a:lnTo>
                    <a:pt x="126" y="102"/>
                  </a:lnTo>
                  <a:lnTo>
                    <a:pt x="126" y="102"/>
                  </a:lnTo>
                  <a:lnTo>
                    <a:pt x="130" y="100"/>
                  </a:lnTo>
                  <a:lnTo>
                    <a:pt x="130"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00" name="Freeform 83"/>
            <p:cNvSpPr/>
            <p:nvPr/>
          </p:nvSpPr>
          <p:spPr bwMode="auto">
            <a:xfrm>
              <a:off x="6965289"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01" name="组合 200"/>
          <p:cNvGrpSpPr/>
          <p:nvPr/>
        </p:nvGrpSpPr>
        <p:grpSpPr>
          <a:xfrm>
            <a:off x="7366163" y="4885118"/>
            <a:ext cx="316531" cy="666634"/>
            <a:chOff x="7181106" y="5369111"/>
            <a:chExt cx="316531" cy="666634"/>
          </a:xfrm>
          <a:solidFill>
            <a:srgbClr val="0069B8"/>
          </a:solidFill>
        </p:grpSpPr>
        <p:sp>
          <p:nvSpPr>
            <p:cNvPr id="202" name="Freeform 84"/>
            <p:cNvSpPr/>
            <p:nvPr/>
          </p:nvSpPr>
          <p:spPr bwMode="auto">
            <a:xfrm>
              <a:off x="7181106" y="5493805"/>
              <a:ext cx="316531" cy="541940"/>
            </a:xfrm>
            <a:custGeom>
              <a:avLst/>
              <a:gdLst>
                <a:gd name="T0" fmla="*/ 108 w 132"/>
                <a:gd name="T1" fmla="*/ 14 h 226"/>
                <a:gd name="T2" fmla="*/ 108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0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40 w 132"/>
                <a:gd name="T37" fmla="*/ 222 h 226"/>
                <a:gd name="T38" fmla="*/ 46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4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2 w 132"/>
                <a:gd name="T63" fmla="*/ 36 h 226"/>
                <a:gd name="T64" fmla="*/ 114 w 132"/>
                <a:gd name="T65" fmla="*/ 98 h 226"/>
                <a:gd name="T66" fmla="*/ 116 w 132"/>
                <a:gd name="T67" fmla="*/ 100 h 226"/>
                <a:gd name="T68" fmla="*/ 122 w 132"/>
                <a:gd name="T69" fmla="*/ 104 h 226"/>
                <a:gd name="T70" fmla="*/ 128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0" y="92"/>
                  </a:lnTo>
                  <a:lnTo>
                    <a:pt x="0"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0" y="136"/>
                  </a:lnTo>
                  <a:lnTo>
                    <a:pt x="70" y="216"/>
                  </a:lnTo>
                  <a:lnTo>
                    <a:pt x="70" y="216"/>
                  </a:lnTo>
                  <a:lnTo>
                    <a:pt x="72" y="220"/>
                  </a:lnTo>
                  <a:lnTo>
                    <a:pt x="74" y="222"/>
                  </a:lnTo>
                  <a:lnTo>
                    <a:pt x="76" y="224"/>
                  </a:lnTo>
                  <a:lnTo>
                    <a:pt x="80" y="226"/>
                  </a:lnTo>
                  <a:lnTo>
                    <a:pt x="88" y="226"/>
                  </a:lnTo>
                  <a:lnTo>
                    <a:pt x="88" y="226"/>
                  </a:lnTo>
                  <a:lnTo>
                    <a:pt x="92" y="224"/>
                  </a:lnTo>
                  <a:lnTo>
                    <a:pt x="94" y="222"/>
                  </a:lnTo>
                  <a:lnTo>
                    <a:pt x="96" y="220"/>
                  </a:lnTo>
                  <a:lnTo>
                    <a:pt x="96" y="216"/>
                  </a:lnTo>
                  <a:lnTo>
                    <a:pt x="96"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03" name="Freeform 85"/>
            <p:cNvSpPr/>
            <p:nvPr/>
          </p:nvSpPr>
          <p:spPr bwMode="auto">
            <a:xfrm>
              <a:off x="7286616" y="5369111"/>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04" name="组合 203"/>
          <p:cNvGrpSpPr/>
          <p:nvPr/>
        </p:nvGrpSpPr>
        <p:grpSpPr>
          <a:xfrm>
            <a:off x="7687490" y="4885118"/>
            <a:ext cx="316531" cy="666634"/>
            <a:chOff x="7502433" y="5369111"/>
            <a:chExt cx="316531" cy="666634"/>
          </a:xfrm>
          <a:solidFill>
            <a:srgbClr val="0069B8"/>
          </a:solidFill>
        </p:grpSpPr>
        <p:sp>
          <p:nvSpPr>
            <p:cNvPr id="205" name="Freeform 86"/>
            <p:cNvSpPr/>
            <p:nvPr/>
          </p:nvSpPr>
          <p:spPr bwMode="auto">
            <a:xfrm>
              <a:off x="7502433"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60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8 w 132"/>
                <a:gd name="T55" fmla="*/ 226 h 226"/>
                <a:gd name="T56" fmla="*/ 94 w 132"/>
                <a:gd name="T57" fmla="*/ 222 h 226"/>
                <a:gd name="T58" fmla="*/ 96 w 132"/>
                <a:gd name="T59" fmla="*/ 216 h 226"/>
                <a:gd name="T60" fmla="*/ 116 w 132"/>
                <a:gd name="T61" fmla="*/ 136 h 226"/>
                <a:gd name="T62" fmla="*/ 90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98" y="4"/>
                  </a:lnTo>
                  <a:lnTo>
                    <a:pt x="94" y="0"/>
                  </a:lnTo>
                  <a:lnTo>
                    <a:pt x="86" y="0"/>
                  </a:lnTo>
                  <a:lnTo>
                    <a:pt x="44" y="0"/>
                  </a:lnTo>
                  <a:lnTo>
                    <a:pt x="44" y="0"/>
                  </a:lnTo>
                  <a:lnTo>
                    <a:pt x="38" y="0"/>
                  </a:lnTo>
                  <a:lnTo>
                    <a:pt x="34" y="4"/>
                  </a:lnTo>
                  <a:lnTo>
                    <a:pt x="28" y="6"/>
                  </a:lnTo>
                  <a:lnTo>
                    <a:pt x="26" y="12"/>
                  </a:lnTo>
                  <a:lnTo>
                    <a:pt x="26" y="12"/>
                  </a:lnTo>
                  <a:lnTo>
                    <a:pt x="24" y="14"/>
                  </a:lnTo>
                  <a:lnTo>
                    <a:pt x="0" y="92"/>
                  </a:lnTo>
                  <a:lnTo>
                    <a:pt x="0" y="92"/>
                  </a:lnTo>
                  <a:lnTo>
                    <a:pt x="0" y="96"/>
                  </a:lnTo>
                  <a:lnTo>
                    <a:pt x="0" y="98"/>
                  </a:lnTo>
                  <a:lnTo>
                    <a:pt x="2" y="100"/>
                  </a:lnTo>
                  <a:lnTo>
                    <a:pt x="6" y="102"/>
                  </a:lnTo>
                  <a:lnTo>
                    <a:pt x="8" y="104"/>
                  </a:lnTo>
                  <a:lnTo>
                    <a:pt x="8" y="104"/>
                  </a:lnTo>
                  <a:lnTo>
                    <a:pt x="12" y="104"/>
                  </a:lnTo>
                  <a:lnTo>
                    <a:pt x="14" y="102"/>
                  </a:lnTo>
                  <a:lnTo>
                    <a:pt x="16" y="100"/>
                  </a:lnTo>
                  <a:lnTo>
                    <a:pt x="18" y="98"/>
                  </a:lnTo>
                  <a:lnTo>
                    <a:pt x="38" y="36"/>
                  </a:lnTo>
                  <a:lnTo>
                    <a:pt x="38" y="36"/>
                  </a:lnTo>
                  <a:lnTo>
                    <a:pt x="40" y="36"/>
                  </a:lnTo>
                  <a:lnTo>
                    <a:pt x="16" y="136"/>
                  </a:lnTo>
                  <a:lnTo>
                    <a:pt x="36" y="136"/>
                  </a:lnTo>
                  <a:lnTo>
                    <a:pt x="36" y="216"/>
                  </a:lnTo>
                  <a:lnTo>
                    <a:pt x="36" y="216"/>
                  </a:lnTo>
                  <a:lnTo>
                    <a:pt x="36" y="220"/>
                  </a:lnTo>
                  <a:lnTo>
                    <a:pt x="38" y="222"/>
                  </a:lnTo>
                  <a:lnTo>
                    <a:pt x="42" y="224"/>
                  </a:lnTo>
                  <a:lnTo>
                    <a:pt x="44" y="226"/>
                  </a:lnTo>
                  <a:lnTo>
                    <a:pt x="52" y="226"/>
                  </a:lnTo>
                  <a:lnTo>
                    <a:pt x="52" y="226"/>
                  </a:lnTo>
                  <a:lnTo>
                    <a:pt x="56" y="224"/>
                  </a:lnTo>
                  <a:lnTo>
                    <a:pt x="60" y="222"/>
                  </a:lnTo>
                  <a:lnTo>
                    <a:pt x="60" y="220"/>
                  </a:lnTo>
                  <a:lnTo>
                    <a:pt x="62" y="216"/>
                  </a:lnTo>
                  <a:lnTo>
                    <a:pt x="62" y="136"/>
                  </a:lnTo>
                  <a:lnTo>
                    <a:pt x="70" y="136"/>
                  </a:lnTo>
                  <a:lnTo>
                    <a:pt x="70" y="216"/>
                  </a:lnTo>
                  <a:lnTo>
                    <a:pt x="70" y="216"/>
                  </a:lnTo>
                  <a:lnTo>
                    <a:pt x="70" y="220"/>
                  </a:lnTo>
                  <a:lnTo>
                    <a:pt x="72" y="222"/>
                  </a:lnTo>
                  <a:lnTo>
                    <a:pt x="76" y="224"/>
                  </a:lnTo>
                  <a:lnTo>
                    <a:pt x="78" y="226"/>
                  </a:lnTo>
                  <a:lnTo>
                    <a:pt x="88" y="226"/>
                  </a:lnTo>
                  <a:lnTo>
                    <a:pt x="88" y="226"/>
                  </a:lnTo>
                  <a:lnTo>
                    <a:pt x="90" y="224"/>
                  </a:lnTo>
                  <a:lnTo>
                    <a:pt x="94" y="222"/>
                  </a:lnTo>
                  <a:lnTo>
                    <a:pt x="96" y="220"/>
                  </a:lnTo>
                  <a:lnTo>
                    <a:pt x="96" y="216"/>
                  </a:lnTo>
                  <a:lnTo>
                    <a:pt x="96" y="136"/>
                  </a:lnTo>
                  <a:lnTo>
                    <a:pt x="116" y="136"/>
                  </a:lnTo>
                  <a:lnTo>
                    <a:pt x="90" y="36"/>
                  </a:lnTo>
                  <a:lnTo>
                    <a:pt x="90"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06" name="Freeform 87"/>
            <p:cNvSpPr/>
            <p:nvPr/>
          </p:nvSpPr>
          <p:spPr bwMode="auto">
            <a:xfrm>
              <a:off x="7607943" y="5369111"/>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0 w 44"/>
                <a:gd name="T29" fmla="*/ 14 h 46"/>
                <a:gd name="T30" fmla="*/ 0 w 44"/>
                <a:gd name="T31" fmla="*/ 22 h 46"/>
                <a:gd name="T32" fmla="*/ 0 w 44"/>
                <a:gd name="T33" fmla="*/ 22 h 46"/>
                <a:gd name="T34" fmla="*/ 0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0" y="14"/>
                  </a:lnTo>
                  <a:lnTo>
                    <a:pt x="0" y="22"/>
                  </a:lnTo>
                  <a:lnTo>
                    <a:pt x="0" y="22"/>
                  </a:lnTo>
                  <a:lnTo>
                    <a:pt x="0"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07" name="组合 206"/>
          <p:cNvGrpSpPr/>
          <p:nvPr/>
        </p:nvGrpSpPr>
        <p:grpSpPr>
          <a:xfrm>
            <a:off x="8004021" y="4885118"/>
            <a:ext cx="321327" cy="666634"/>
            <a:chOff x="7818964" y="5369111"/>
            <a:chExt cx="321327" cy="666634"/>
          </a:xfrm>
          <a:solidFill>
            <a:srgbClr val="0069B8"/>
          </a:solidFill>
        </p:grpSpPr>
        <p:sp>
          <p:nvSpPr>
            <p:cNvPr id="208" name="Freeform 88"/>
            <p:cNvSpPr/>
            <p:nvPr/>
          </p:nvSpPr>
          <p:spPr bwMode="auto">
            <a:xfrm>
              <a:off x="7818964" y="5493805"/>
              <a:ext cx="321327" cy="541940"/>
            </a:xfrm>
            <a:custGeom>
              <a:avLst/>
              <a:gdLst>
                <a:gd name="T0" fmla="*/ 108 w 134"/>
                <a:gd name="T1" fmla="*/ 14 h 226"/>
                <a:gd name="T2" fmla="*/ 108 w 134"/>
                <a:gd name="T3" fmla="*/ 12 h 226"/>
                <a:gd name="T4" fmla="*/ 104 w 134"/>
                <a:gd name="T5" fmla="*/ 6 h 226"/>
                <a:gd name="T6" fmla="*/ 94 w 134"/>
                <a:gd name="T7" fmla="*/ 0 h 226"/>
                <a:gd name="T8" fmla="*/ 46 w 134"/>
                <a:gd name="T9" fmla="*/ 0 h 226"/>
                <a:gd name="T10" fmla="*/ 40 w 134"/>
                <a:gd name="T11" fmla="*/ 0 h 226"/>
                <a:gd name="T12" fmla="*/ 30 w 134"/>
                <a:gd name="T13" fmla="*/ 6 h 226"/>
                <a:gd name="T14" fmla="*/ 26 w 134"/>
                <a:gd name="T15" fmla="*/ 12 h 226"/>
                <a:gd name="T16" fmla="*/ 2 w 134"/>
                <a:gd name="T17" fmla="*/ 92 h 226"/>
                <a:gd name="T18" fmla="*/ 0 w 134"/>
                <a:gd name="T19" fmla="*/ 96 h 226"/>
                <a:gd name="T20" fmla="*/ 4 w 134"/>
                <a:gd name="T21" fmla="*/ 100 h 226"/>
                <a:gd name="T22" fmla="*/ 10 w 134"/>
                <a:gd name="T23" fmla="*/ 104 h 226"/>
                <a:gd name="T24" fmla="*/ 12 w 134"/>
                <a:gd name="T25" fmla="*/ 104 h 226"/>
                <a:gd name="T26" fmla="*/ 18 w 134"/>
                <a:gd name="T27" fmla="*/ 100 h 226"/>
                <a:gd name="T28" fmla="*/ 38 w 134"/>
                <a:gd name="T29" fmla="*/ 36 h 226"/>
                <a:gd name="T30" fmla="*/ 42 w 134"/>
                <a:gd name="T31" fmla="*/ 36 h 226"/>
                <a:gd name="T32" fmla="*/ 36 w 134"/>
                <a:gd name="T33" fmla="*/ 136 h 226"/>
                <a:gd name="T34" fmla="*/ 36 w 134"/>
                <a:gd name="T35" fmla="*/ 216 h 226"/>
                <a:gd name="T36" fmla="*/ 40 w 134"/>
                <a:gd name="T37" fmla="*/ 222 h 226"/>
                <a:gd name="T38" fmla="*/ 46 w 134"/>
                <a:gd name="T39" fmla="*/ 226 h 226"/>
                <a:gd name="T40" fmla="*/ 54 w 134"/>
                <a:gd name="T41" fmla="*/ 226 h 226"/>
                <a:gd name="T42" fmla="*/ 60 w 134"/>
                <a:gd name="T43" fmla="*/ 222 h 226"/>
                <a:gd name="T44" fmla="*/ 62 w 134"/>
                <a:gd name="T45" fmla="*/ 216 h 226"/>
                <a:gd name="T46" fmla="*/ 72 w 134"/>
                <a:gd name="T47" fmla="*/ 136 h 226"/>
                <a:gd name="T48" fmla="*/ 72 w 134"/>
                <a:gd name="T49" fmla="*/ 216 h 226"/>
                <a:gd name="T50" fmla="*/ 74 w 134"/>
                <a:gd name="T51" fmla="*/ 222 h 226"/>
                <a:gd name="T52" fmla="*/ 80 w 134"/>
                <a:gd name="T53" fmla="*/ 226 h 226"/>
                <a:gd name="T54" fmla="*/ 88 w 134"/>
                <a:gd name="T55" fmla="*/ 226 h 226"/>
                <a:gd name="T56" fmla="*/ 94 w 134"/>
                <a:gd name="T57" fmla="*/ 222 h 226"/>
                <a:gd name="T58" fmla="*/ 98 w 134"/>
                <a:gd name="T59" fmla="*/ 216 h 226"/>
                <a:gd name="T60" fmla="*/ 116 w 134"/>
                <a:gd name="T61" fmla="*/ 136 h 226"/>
                <a:gd name="T62" fmla="*/ 92 w 134"/>
                <a:gd name="T63" fmla="*/ 36 h 226"/>
                <a:gd name="T64" fmla="*/ 114 w 134"/>
                <a:gd name="T65" fmla="*/ 98 h 226"/>
                <a:gd name="T66" fmla="*/ 116 w 134"/>
                <a:gd name="T67" fmla="*/ 100 h 226"/>
                <a:gd name="T68" fmla="*/ 122 w 134"/>
                <a:gd name="T69" fmla="*/ 104 h 226"/>
                <a:gd name="T70" fmla="*/ 128 w 134"/>
                <a:gd name="T71" fmla="*/ 102 h 226"/>
                <a:gd name="T72" fmla="*/ 130 w 134"/>
                <a:gd name="T73" fmla="*/ 100 h 226"/>
                <a:gd name="T74" fmla="*/ 134 w 134"/>
                <a:gd name="T75" fmla="*/ 96 h 226"/>
                <a:gd name="T76" fmla="*/ 132 w 134"/>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2" y="92"/>
                  </a:lnTo>
                  <a:lnTo>
                    <a:pt x="2"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2" y="136"/>
                  </a:lnTo>
                  <a:lnTo>
                    <a:pt x="72" y="216"/>
                  </a:lnTo>
                  <a:lnTo>
                    <a:pt x="72" y="216"/>
                  </a:lnTo>
                  <a:lnTo>
                    <a:pt x="72" y="220"/>
                  </a:lnTo>
                  <a:lnTo>
                    <a:pt x="74" y="222"/>
                  </a:lnTo>
                  <a:lnTo>
                    <a:pt x="76" y="224"/>
                  </a:lnTo>
                  <a:lnTo>
                    <a:pt x="80" y="226"/>
                  </a:lnTo>
                  <a:lnTo>
                    <a:pt x="88" y="226"/>
                  </a:lnTo>
                  <a:lnTo>
                    <a:pt x="88" y="226"/>
                  </a:lnTo>
                  <a:lnTo>
                    <a:pt x="92" y="224"/>
                  </a:lnTo>
                  <a:lnTo>
                    <a:pt x="94" y="222"/>
                  </a:lnTo>
                  <a:lnTo>
                    <a:pt x="96" y="220"/>
                  </a:lnTo>
                  <a:lnTo>
                    <a:pt x="98" y="216"/>
                  </a:lnTo>
                  <a:lnTo>
                    <a:pt x="98"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4"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09" name="Freeform 89"/>
            <p:cNvSpPr/>
            <p:nvPr/>
          </p:nvSpPr>
          <p:spPr bwMode="auto">
            <a:xfrm>
              <a:off x="7924474" y="5369111"/>
              <a:ext cx="110306" cy="110306"/>
            </a:xfrm>
            <a:custGeom>
              <a:avLst/>
              <a:gdLst>
                <a:gd name="T0" fmla="*/ 22 w 46"/>
                <a:gd name="T1" fmla="*/ 46 h 46"/>
                <a:gd name="T2" fmla="*/ 22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40" y="38"/>
                  </a:lnTo>
                  <a:lnTo>
                    <a:pt x="44" y="32"/>
                  </a:lnTo>
                  <a:lnTo>
                    <a:pt x="46" y="22"/>
                  </a:lnTo>
                  <a:lnTo>
                    <a:pt x="46" y="22"/>
                  </a:lnTo>
                  <a:lnTo>
                    <a:pt x="44" y="14"/>
                  </a:lnTo>
                  <a:lnTo>
                    <a:pt x="40"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10" name="组合 209"/>
          <p:cNvGrpSpPr/>
          <p:nvPr/>
        </p:nvGrpSpPr>
        <p:grpSpPr>
          <a:xfrm>
            <a:off x="8325348" y="4885118"/>
            <a:ext cx="316531" cy="666634"/>
            <a:chOff x="8140291" y="5369111"/>
            <a:chExt cx="316531" cy="666634"/>
          </a:xfrm>
          <a:solidFill>
            <a:srgbClr val="0069B8"/>
          </a:solidFill>
        </p:grpSpPr>
        <p:sp>
          <p:nvSpPr>
            <p:cNvPr id="211" name="Freeform 90"/>
            <p:cNvSpPr/>
            <p:nvPr/>
          </p:nvSpPr>
          <p:spPr bwMode="auto">
            <a:xfrm>
              <a:off x="8140291"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6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4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2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0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98" y="4"/>
                  </a:lnTo>
                  <a:lnTo>
                    <a:pt x="94" y="0"/>
                  </a:lnTo>
                  <a:lnTo>
                    <a:pt x="88" y="0"/>
                  </a:lnTo>
                  <a:lnTo>
                    <a:pt x="46" y="0"/>
                  </a:lnTo>
                  <a:lnTo>
                    <a:pt x="46" y="0"/>
                  </a:lnTo>
                  <a:lnTo>
                    <a:pt x="38" y="0"/>
                  </a:lnTo>
                  <a:lnTo>
                    <a:pt x="34" y="4"/>
                  </a:lnTo>
                  <a:lnTo>
                    <a:pt x="28" y="6"/>
                  </a:lnTo>
                  <a:lnTo>
                    <a:pt x="26" y="12"/>
                  </a:lnTo>
                  <a:lnTo>
                    <a:pt x="26" y="12"/>
                  </a:lnTo>
                  <a:lnTo>
                    <a:pt x="24" y="14"/>
                  </a:lnTo>
                  <a:lnTo>
                    <a:pt x="0" y="92"/>
                  </a:lnTo>
                  <a:lnTo>
                    <a:pt x="0" y="92"/>
                  </a:lnTo>
                  <a:lnTo>
                    <a:pt x="0" y="96"/>
                  </a:lnTo>
                  <a:lnTo>
                    <a:pt x="0" y="98"/>
                  </a:lnTo>
                  <a:lnTo>
                    <a:pt x="2" y="100"/>
                  </a:lnTo>
                  <a:lnTo>
                    <a:pt x="6" y="102"/>
                  </a:lnTo>
                  <a:lnTo>
                    <a:pt x="8" y="104"/>
                  </a:lnTo>
                  <a:lnTo>
                    <a:pt x="8" y="104"/>
                  </a:lnTo>
                  <a:lnTo>
                    <a:pt x="12" y="104"/>
                  </a:lnTo>
                  <a:lnTo>
                    <a:pt x="14" y="102"/>
                  </a:lnTo>
                  <a:lnTo>
                    <a:pt x="16" y="100"/>
                  </a:lnTo>
                  <a:lnTo>
                    <a:pt x="18" y="98"/>
                  </a:lnTo>
                  <a:lnTo>
                    <a:pt x="38" y="36"/>
                  </a:lnTo>
                  <a:lnTo>
                    <a:pt x="38" y="36"/>
                  </a:lnTo>
                  <a:lnTo>
                    <a:pt x="42" y="36"/>
                  </a:lnTo>
                  <a:lnTo>
                    <a:pt x="16" y="136"/>
                  </a:lnTo>
                  <a:lnTo>
                    <a:pt x="36" y="136"/>
                  </a:lnTo>
                  <a:lnTo>
                    <a:pt x="36" y="216"/>
                  </a:lnTo>
                  <a:lnTo>
                    <a:pt x="36" y="216"/>
                  </a:lnTo>
                  <a:lnTo>
                    <a:pt x="36" y="220"/>
                  </a:lnTo>
                  <a:lnTo>
                    <a:pt x="38" y="222"/>
                  </a:lnTo>
                  <a:lnTo>
                    <a:pt x="42" y="224"/>
                  </a:lnTo>
                  <a:lnTo>
                    <a:pt x="44" y="226"/>
                  </a:lnTo>
                  <a:lnTo>
                    <a:pt x="54" y="226"/>
                  </a:lnTo>
                  <a:lnTo>
                    <a:pt x="54" y="226"/>
                  </a:lnTo>
                  <a:lnTo>
                    <a:pt x="56" y="224"/>
                  </a:lnTo>
                  <a:lnTo>
                    <a:pt x="60" y="222"/>
                  </a:lnTo>
                  <a:lnTo>
                    <a:pt x="62" y="220"/>
                  </a:lnTo>
                  <a:lnTo>
                    <a:pt x="62" y="216"/>
                  </a:lnTo>
                  <a:lnTo>
                    <a:pt x="62" y="136"/>
                  </a:lnTo>
                  <a:lnTo>
                    <a:pt x="70" y="136"/>
                  </a:lnTo>
                  <a:lnTo>
                    <a:pt x="70" y="216"/>
                  </a:lnTo>
                  <a:lnTo>
                    <a:pt x="70" y="216"/>
                  </a:lnTo>
                  <a:lnTo>
                    <a:pt x="72" y="220"/>
                  </a:lnTo>
                  <a:lnTo>
                    <a:pt x="72" y="222"/>
                  </a:lnTo>
                  <a:lnTo>
                    <a:pt x="76" y="224"/>
                  </a:lnTo>
                  <a:lnTo>
                    <a:pt x="80" y="226"/>
                  </a:lnTo>
                  <a:lnTo>
                    <a:pt x="88" y="226"/>
                  </a:lnTo>
                  <a:lnTo>
                    <a:pt x="88" y="226"/>
                  </a:lnTo>
                  <a:lnTo>
                    <a:pt x="90" y="224"/>
                  </a:lnTo>
                  <a:lnTo>
                    <a:pt x="94" y="222"/>
                  </a:lnTo>
                  <a:lnTo>
                    <a:pt x="96" y="220"/>
                  </a:lnTo>
                  <a:lnTo>
                    <a:pt x="96" y="216"/>
                  </a:lnTo>
                  <a:lnTo>
                    <a:pt x="96" y="136"/>
                  </a:lnTo>
                  <a:lnTo>
                    <a:pt x="116" y="136"/>
                  </a:lnTo>
                  <a:lnTo>
                    <a:pt x="90" y="36"/>
                  </a:lnTo>
                  <a:lnTo>
                    <a:pt x="90"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12" name="Freeform 91"/>
            <p:cNvSpPr/>
            <p:nvPr/>
          </p:nvSpPr>
          <p:spPr bwMode="auto">
            <a:xfrm>
              <a:off x="8245801" y="5369111"/>
              <a:ext cx="105510" cy="110306"/>
            </a:xfrm>
            <a:custGeom>
              <a:avLst/>
              <a:gdLst>
                <a:gd name="T0" fmla="*/ 22 w 44"/>
                <a:gd name="T1" fmla="*/ 46 h 46"/>
                <a:gd name="T2" fmla="*/ 22 w 44"/>
                <a:gd name="T3" fmla="*/ 46 h 46"/>
                <a:gd name="T4" fmla="*/ 30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4" y="32"/>
                  </a:lnTo>
                  <a:lnTo>
                    <a:pt x="44" y="22"/>
                  </a:lnTo>
                  <a:lnTo>
                    <a:pt x="44" y="22"/>
                  </a:lnTo>
                  <a:lnTo>
                    <a:pt x="44"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13" name="组合 212"/>
          <p:cNvGrpSpPr/>
          <p:nvPr/>
        </p:nvGrpSpPr>
        <p:grpSpPr>
          <a:xfrm>
            <a:off x="8646675" y="4885118"/>
            <a:ext cx="316531" cy="666634"/>
            <a:chOff x="8461618" y="5369111"/>
            <a:chExt cx="316531" cy="666634"/>
          </a:xfrm>
          <a:solidFill>
            <a:srgbClr val="0069B8"/>
          </a:solidFill>
        </p:grpSpPr>
        <p:sp>
          <p:nvSpPr>
            <p:cNvPr id="214" name="Freeform 92"/>
            <p:cNvSpPr/>
            <p:nvPr/>
          </p:nvSpPr>
          <p:spPr bwMode="auto">
            <a:xfrm>
              <a:off x="8461618" y="5493805"/>
              <a:ext cx="316531" cy="541940"/>
            </a:xfrm>
            <a:custGeom>
              <a:avLst/>
              <a:gdLst>
                <a:gd name="T0" fmla="*/ 106 w 132"/>
                <a:gd name="T1" fmla="*/ 14 h 226"/>
                <a:gd name="T2" fmla="*/ 106 w 132"/>
                <a:gd name="T3" fmla="*/ 12 h 226"/>
                <a:gd name="T4" fmla="*/ 102 w 132"/>
                <a:gd name="T5" fmla="*/ 6 h 226"/>
                <a:gd name="T6" fmla="*/ 92 w 132"/>
                <a:gd name="T7" fmla="*/ 0 h 226"/>
                <a:gd name="T8" fmla="*/ 44 w 132"/>
                <a:gd name="T9" fmla="*/ 0 h 226"/>
                <a:gd name="T10" fmla="*/ 38 w 132"/>
                <a:gd name="T11" fmla="*/ 0 h 226"/>
                <a:gd name="T12" fmla="*/ 28 w 132"/>
                <a:gd name="T13" fmla="*/ 6 h 226"/>
                <a:gd name="T14" fmla="*/ 24 w 132"/>
                <a:gd name="T15" fmla="*/ 12 h 226"/>
                <a:gd name="T16" fmla="*/ 0 w 132"/>
                <a:gd name="T17" fmla="*/ 92 h 226"/>
                <a:gd name="T18" fmla="*/ 0 w 132"/>
                <a:gd name="T19" fmla="*/ 96 h 226"/>
                <a:gd name="T20" fmla="*/ 2 w 132"/>
                <a:gd name="T21" fmla="*/ 100 h 226"/>
                <a:gd name="T22" fmla="*/ 8 w 132"/>
                <a:gd name="T23" fmla="*/ 104 h 226"/>
                <a:gd name="T24" fmla="*/ 10 w 132"/>
                <a:gd name="T25" fmla="*/ 104 h 226"/>
                <a:gd name="T26" fmla="*/ 16 w 132"/>
                <a:gd name="T27" fmla="*/ 100 h 226"/>
                <a:gd name="T28" fmla="*/ 36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58 w 132"/>
                <a:gd name="T43" fmla="*/ 222 h 226"/>
                <a:gd name="T44" fmla="*/ 60 w 132"/>
                <a:gd name="T45" fmla="*/ 216 h 226"/>
                <a:gd name="T46" fmla="*/ 70 w 132"/>
                <a:gd name="T47" fmla="*/ 136 h 226"/>
                <a:gd name="T48" fmla="*/ 70 w 132"/>
                <a:gd name="T49" fmla="*/ 216 h 226"/>
                <a:gd name="T50" fmla="*/ 72 w 132"/>
                <a:gd name="T51" fmla="*/ 222 h 226"/>
                <a:gd name="T52" fmla="*/ 78 w 132"/>
                <a:gd name="T53" fmla="*/ 226 h 226"/>
                <a:gd name="T54" fmla="*/ 86 w 132"/>
                <a:gd name="T55" fmla="*/ 226 h 226"/>
                <a:gd name="T56" fmla="*/ 92 w 132"/>
                <a:gd name="T57" fmla="*/ 222 h 226"/>
                <a:gd name="T58" fmla="*/ 96 w 132"/>
                <a:gd name="T59" fmla="*/ 216 h 226"/>
                <a:gd name="T60" fmla="*/ 114 w 132"/>
                <a:gd name="T61" fmla="*/ 136 h 226"/>
                <a:gd name="T62" fmla="*/ 90 w 132"/>
                <a:gd name="T63" fmla="*/ 36 h 226"/>
                <a:gd name="T64" fmla="*/ 112 w 132"/>
                <a:gd name="T65" fmla="*/ 98 h 226"/>
                <a:gd name="T66" fmla="*/ 114 w 132"/>
                <a:gd name="T67" fmla="*/ 100 h 226"/>
                <a:gd name="T68" fmla="*/ 120 w 132"/>
                <a:gd name="T69" fmla="*/ 104 h 226"/>
                <a:gd name="T70" fmla="*/ 126 w 132"/>
                <a:gd name="T71" fmla="*/ 102 h 226"/>
                <a:gd name="T72" fmla="*/ 128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6" y="14"/>
                  </a:lnTo>
                  <a:lnTo>
                    <a:pt x="106" y="14"/>
                  </a:lnTo>
                  <a:lnTo>
                    <a:pt x="106" y="12"/>
                  </a:lnTo>
                  <a:lnTo>
                    <a:pt x="106" y="12"/>
                  </a:lnTo>
                  <a:lnTo>
                    <a:pt x="102" y="6"/>
                  </a:lnTo>
                  <a:lnTo>
                    <a:pt x="98" y="4"/>
                  </a:lnTo>
                  <a:lnTo>
                    <a:pt x="92" y="0"/>
                  </a:lnTo>
                  <a:lnTo>
                    <a:pt x="86" y="0"/>
                  </a:lnTo>
                  <a:lnTo>
                    <a:pt x="44" y="0"/>
                  </a:lnTo>
                  <a:lnTo>
                    <a:pt x="44" y="0"/>
                  </a:lnTo>
                  <a:lnTo>
                    <a:pt x="38" y="0"/>
                  </a:lnTo>
                  <a:lnTo>
                    <a:pt x="32" y="4"/>
                  </a:lnTo>
                  <a:lnTo>
                    <a:pt x="28" y="6"/>
                  </a:lnTo>
                  <a:lnTo>
                    <a:pt x="24" y="12"/>
                  </a:lnTo>
                  <a:lnTo>
                    <a:pt x="24" y="12"/>
                  </a:lnTo>
                  <a:lnTo>
                    <a:pt x="24" y="14"/>
                  </a:lnTo>
                  <a:lnTo>
                    <a:pt x="0" y="92"/>
                  </a:lnTo>
                  <a:lnTo>
                    <a:pt x="0" y="92"/>
                  </a:lnTo>
                  <a:lnTo>
                    <a:pt x="0" y="96"/>
                  </a:lnTo>
                  <a:lnTo>
                    <a:pt x="0" y="98"/>
                  </a:lnTo>
                  <a:lnTo>
                    <a:pt x="2" y="100"/>
                  </a:lnTo>
                  <a:lnTo>
                    <a:pt x="4" y="102"/>
                  </a:lnTo>
                  <a:lnTo>
                    <a:pt x="8" y="104"/>
                  </a:lnTo>
                  <a:lnTo>
                    <a:pt x="8" y="104"/>
                  </a:lnTo>
                  <a:lnTo>
                    <a:pt x="10" y="104"/>
                  </a:lnTo>
                  <a:lnTo>
                    <a:pt x="14" y="102"/>
                  </a:lnTo>
                  <a:lnTo>
                    <a:pt x="16" y="100"/>
                  </a:lnTo>
                  <a:lnTo>
                    <a:pt x="18" y="98"/>
                  </a:lnTo>
                  <a:lnTo>
                    <a:pt x="36" y="36"/>
                  </a:lnTo>
                  <a:lnTo>
                    <a:pt x="36" y="36"/>
                  </a:lnTo>
                  <a:lnTo>
                    <a:pt x="40" y="36"/>
                  </a:lnTo>
                  <a:lnTo>
                    <a:pt x="16" y="136"/>
                  </a:lnTo>
                  <a:lnTo>
                    <a:pt x="36" y="136"/>
                  </a:lnTo>
                  <a:lnTo>
                    <a:pt x="36" y="216"/>
                  </a:lnTo>
                  <a:lnTo>
                    <a:pt x="36" y="216"/>
                  </a:lnTo>
                  <a:lnTo>
                    <a:pt x="36" y="220"/>
                  </a:lnTo>
                  <a:lnTo>
                    <a:pt x="38" y="222"/>
                  </a:lnTo>
                  <a:lnTo>
                    <a:pt x="40" y="224"/>
                  </a:lnTo>
                  <a:lnTo>
                    <a:pt x="44" y="226"/>
                  </a:lnTo>
                  <a:lnTo>
                    <a:pt x="52" y="226"/>
                  </a:lnTo>
                  <a:lnTo>
                    <a:pt x="52" y="226"/>
                  </a:lnTo>
                  <a:lnTo>
                    <a:pt x="56" y="224"/>
                  </a:lnTo>
                  <a:lnTo>
                    <a:pt x="58" y="222"/>
                  </a:lnTo>
                  <a:lnTo>
                    <a:pt x="60" y="220"/>
                  </a:lnTo>
                  <a:lnTo>
                    <a:pt x="60" y="216"/>
                  </a:lnTo>
                  <a:lnTo>
                    <a:pt x="60" y="136"/>
                  </a:lnTo>
                  <a:lnTo>
                    <a:pt x="70" y="136"/>
                  </a:lnTo>
                  <a:lnTo>
                    <a:pt x="70" y="216"/>
                  </a:lnTo>
                  <a:lnTo>
                    <a:pt x="70" y="216"/>
                  </a:lnTo>
                  <a:lnTo>
                    <a:pt x="70" y="220"/>
                  </a:lnTo>
                  <a:lnTo>
                    <a:pt x="72" y="222"/>
                  </a:lnTo>
                  <a:lnTo>
                    <a:pt x="74" y="224"/>
                  </a:lnTo>
                  <a:lnTo>
                    <a:pt x="78" y="226"/>
                  </a:lnTo>
                  <a:lnTo>
                    <a:pt x="86" y="226"/>
                  </a:lnTo>
                  <a:lnTo>
                    <a:pt x="86" y="226"/>
                  </a:lnTo>
                  <a:lnTo>
                    <a:pt x="90" y="224"/>
                  </a:lnTo>
                  <a:lnTo>
                    <a:pt x="92" y="222"/>
                  </a:lnTo>
                  <a:lnTo>
                    <a:pt x="94" y="220"/>
                  </a:lnTo>
                  <a:lnTo>
                    <a:pt x="96" y="216"/>
                  </a:lnTo>
                  <a:lnTo>
                    <a:pt x="96" y="136"/>
                  </a:lnTo>
                  <a:lnTo>
                    <a:pt x="114" y="136"/>
                  </a:lnTo>
                  <a:lnTo>
                    <a:pt x="90" y="36"/>
                  </a:lnTo>
                  <a:lnTo>
                    <a:pt x="90" y="36"/>
                  </a:lnTo>
                  <a:lnTo>
                    <a:pt x="94" y="36"/>
                  </a:lnTo>
                  <a:lnTo>
                    <a:pt x="112" y="98"/>
                  </a:lnTo>
                  <a:lnTo>
                    <a:pt x="112" y="98"/>
                  </a:lnTo>
                  <a:lnTo>
                    <a:pt x="114" y="100"/>
                  </a:lnTo>
                  <a:lnTo>
                    <a:pt x="116" y="102"/>
                  </a:lnTo>
                  <a:lnTo>
                    <a:pt x="120" y="104"/>
                  </a:lnTo>
                  <a:lnTo>
                    <a:pt x="122" y="104"/>
                  </a:lnTo>
                  <a:lnTo>
                    <a:pt x="126" y="102"/>
                  </a:lnTo>
                  <a:lnTo>
                    <a:pt x="126" y="102"/>
                  </a:lnTo>
                  <a:lnTo>
                    <a:pt x="128" y="100"/>
                  </a:lnTo>
                  <a:lnTo>
                    <a:pt x="130"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15" name="Freeform 93"/>
            <p:cNvSpPr/>
            <p:nvPr/>
          </p:nvSpPr>
          <p:spPr bwMode="auto">
            <a:xfrm>
              <a:off x="8562332"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16" name="组合 215"/>
          <p:cNvGrpSpPr/>
          <p:nvPr/>
        </p:nvGrpSpPr>
        <p:grpSpPr>
          <a:xfrm>
            <a:off x="5164833" y="2648074"/>
            <a:ext cx="254184" cy="666634"/>
            <a:chOff x="4979776" y="3565843"/>
            <a:chExt cx="254184" cy="666634"/>
          </a:xfrm>
          <a:solidFill>
            <a:srgbClr val="94BC48"/>
          </a:solidFill>
        </p:grpSpPr>
        <p:sp>
          <p:nvSpPr>
            <p:cNvPr id="217" name="Freeform 94"/>
            <p:cNvSpPr/>
            <p:nvPr/>
          </p:nvSpPr>
          <p:spPr bwMode="auto">
            <a:xfrm>
              <a:off x="4979776"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4 w 106"/>
                <a:gd name="T21" fmla="*/ 112 h 226"/>
                <a:gd name="T22" fmla="*/ 12 w 106"/>
                <a:gd name="T23" fmla="*/ 112 h 226"/>
                <a:gd name="T24" fmla="*/ 14 w 106"/>
                <a:gd name="T25" fmla="*/ 112 h 226"/>
                <a:gd name="T26" fmla="*/ 18 w 106"/>
                <a:gd name="T27" fmla="*/ 108 h 226"/>
                <a:gd name="T28" fmla="*/ 18 w 106"/>
                <a:gd name="T29" fmla="*/ 36 h 226"/>
                <a:gd name="T30" fmla="*/ 24 w 106"/>
                <a:gd name="T31" fmla="*/ 38 h 226"/>
                <a:gd name="T32" fmla="*/ 24 w 106"/>
                <a:gd name="T33" fmla="*/ 216 h 226"/>
                <a:gd name="T34" fmla="*/ 28 w 106"/>
                <a:gd name="T35" fmla="*/ 222 h 226"/>
                <a:gd name="T36" fmla="*/ 34 w 106"/>
                <a:gd name="T37" fmla="*/ 226 h 226"/>
                <a:gd name="T38" fmla="*/ 42 w 106"/>
                <a:gd name="T39" fmla="*/ 226 h 226"/>
                <a:gd name="T40" fmla="*/ 48 w 106"/>
                <a:gd name="T41" fmla="*/ 222 h 226"/>
                <a:gd name="T42" fmla="*/ 50 w 106"/>
                <a:gd name="T43" fmla="*/ 216 h 226"/>
                <a:gd name="T44" fmla="*/ 56 w 106"/>
                <a:gd name="T45" fmla="*/ 110 h 226"/>
                <a:gd name="T46" fmla="*/ 56 w 106"/>
                <a:gd name="T47" fmla="*/ 216 h 226"/>
                <a:gd name="T48" fmla="*/ 58 w 106"/>
                <a:gd name="T49" fmla="*/ 222 h 226"/>
                <a:gd name="T50" fmla="*/ 64 w 106"/>
                <a:gd name="T51" fmla="*/ 226 h 226"/>
                <a:gd name="T52" fmla="*/ 72 w 106"/>
                <a:gd name="T53" fmla="*/ 226 h 226"/>
                <a:gd name="T54" fmla="*/ 78 w 106"/>
                <a:gd name="T55" fmla="*/ 222 h 226"/>
                <a:gd name="T56" fmla="*/ 82 w 106"/>
                <a:gd name="T57" fmla="*/ 216 h 226"/>
                <a:gd name="T58" fmla="*/ 82 w 106"/>
                <a:gd name="T59" fmla="*/ 38 h 226"/>
                <a:gd name="T60" fmla="*/ 86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2" y="0"/>
                  </a:lnTo>
                  <a:lnTo>
                    <a:pt x="82" y="0"/>
                  </a:lnTo>
                  <a:lnTo>
                    <a:pt x="24" y="0"/>
                  </a:lnTo>
                  <a:lnTo>
                    <a:pt x="24" y="0"/>
                  </a:lnTo>
                  <a:lnTo>
                    <a:pt x="24" y="0"/>
                  </a:lnTo>
                  <a:lnTo>
                    <a:pt x="14" y="2"/>
                  </a:lnTo>
                  <a:lnTo>
                    <a:pt x="8" y="6"/>
                  </a:lnTo>
                  <a:lnTo>
                    <a:pt x="2" y="12"/>
                  </a:lnTo>
                  <a:lnTo>
                    <a:pt x="0" y="18"/>
                  </a:lnTo>
                  <a:lnTo>
                    <a:pt x="0" y="18"/>
                  </a:lnTo>
                  <a:lnTo>
                    <a:pt x="0" y="20"/>
                  </a:lnTo>
                  <a:lnTo>
                    <a:pt x="0" y="20"/>
                  </a:lnTo>
                  <a:lnTo>
                    <a:pt x="0" y="22"/>
                  </a:lnTo>
                  <a:lnTo>
                    <a:pt x="0" y="104"/>
                  </a:lnTo>
                  <a:lnTo>
                    <a:pt x="0" y="104"/>
                  </a:lnTo>
                  <a:lnTo>
                    <a:pt x="2" y="110"/>
                  </a:lnTo>
                  <a:lnTo>
                    <a:pt x="4" y="112"/>
                  </a:lnTo>
                  <a:lnTo>
                    <a:pt x="8" y="112"/>
                  </a:lnTo>
                  <a:lnTo>
                    <a:pt x="12" y="112"/>
                  </a:lnTo>
                  <a:lnTo>
                    <a:pt x="12" y="112"/>
                  </a:lnTo>
                  <a:lnTo>
                    <a:pt x="14" y="112"/>
                  </a:lnTo>
                  <a:lnTo>
                    <a:pt x="16" y="110"/>
                  </a:lnTo>
                  <a:lnTo>
                    <a:pt x="18" y="108"/>
                  </a:lnTo>
                  <a:lnTo>
                    <a:pt x="18" y="104"/>
                  </a:lnTo>
                  <a:lnTo>
                    <a:pt x="18" y="36"/>
                  </a:lnTo>
                  <a:lnTo>
                    <a:pt x="18"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6" y="36"/>
                  </a:lnTo>
                  <a:lnTo>
                    <a:pt x="86" y="104"/>
                  </a:lnTo>
                  <a:lnTo>
                    <a:pt x="86"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18" name="Freeform 95"/>
            <p:cNvSpPr/>
            <p:nvPr/>
          </p:nvSpPr>
          <p:spPr bwMode="auto">
            <a:xfrm>
              <a:off x="5051714" y="3565843"/>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19" name="组合 218"/>
          <p:cNvGrpSpPr/>
          <p:nvPr/>
        </p:nvGrpSpPr>
        <p:grpSpPr>
          <a:xfrm>
            <a:off x="5486160" y="2648074"/>
            <a:ext cx="249388" cy="666634"/>
            <a:chOff x="5301103" y="3565843"/>
            <a:chExt cx="249388" cy="666634"/>
          </a:xfrm>
          <a:solidFill>
            <a:srgbClr val="94BC48"/>
          </a:solidFill>
        </p:grpSpPr>
        <p:sp>
          <p:nvSpPr>
            <p:cNvPr id="220" name="Freeform 96"/>
            <p:cNvSpPr/>
            <p:nvPr/>
          </p:nvSpPr>
          <p:spPr bwMode="auto">
            <a:xfrm>
              <a:off x="5301103" y="3690537"/>
              <a:ext cx="249388" cy="541940"/>
            </a:xfrm>
            <a:custGeom>
              <a:avLst/>
              <a:gdLst>
                <a:gd name="T0" fmla="*/ 104 w 104"/>
                <a:gd name="T1" fmla="*/ 18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18 h 226"/>
                <a:gd name="T14" fmla="*/ 0 w 104"/>
                <a:gd name="T15" fmla="*/ 20 h 226"/>
                <a:gd name="T16" fmla="*/ 0 w 104"/>
                <a:gd name="T17" fmla="*/ 22 h 226"/>
                <a:gd name="T18" fmla="*/ 0 w 104"/>
                <a:gd name="T19" fmla="*/ 104 h 226"/>
                <a:gd name="T20" fmla="*/ 4 w 104"/>
                <a:gd name="T21" fmla="*/ 112 h 226"/>
                <a:gd name="T22" fmla="*/ 10 w 104"/>
                <a:gd name="T23" fmla="*/ 112 h 226"/>
                <a:gd name="T24" fmla="*/ 14 w 104"/>
                <a:gd name="T25" fmla="*/ 112 h 226"/>
                <a:gd name="T26" fmla="*/ 18 w 104"/>
                <a:gd name="T27" fmla="*/ 108 h 226"/>
                <a:gd name="T28" fmla="*/ 18 w 104"/>
                <a:gd name="T29" fmla="*/ 36 h 226"/>
                <a:gd name="T30" fmla="*/ 24 w 104"/>
                <a:gd name="T31" fmla="*/ 38 h 226"/>
                <a:gd name="T32" fmla="*/ 24 w 104"/>
                <a:gd name="T33" fmla="*/ 216 h 226"/>
                <a:gd name="T34" fmla="*/ 26 w 104"/>
                <a:gd name="T35" fmla="*/ 222 h 226"/>
                <a:gd name="T36" fmla="*/ 32 w 104"/>
                <a:gd name="T37" fmla="*/ 226 h 226"/>
                <a:gd name="T38" fmla="*/ 40 w 104"/>
                <a:gd name="T39" fmla="*/ 226 h 226"/>
                <a:gd name="T40" fmla="*/ 48 w 104"/>
                <a:gd name="T41" fmla="*/ 222 h 226"/>
                <a:gd name="T42" fmla="*/ 50 w 104"/>
                <a:gd name="T43" fmla="*/ 216 h 226"/>
                <a:gd name="T44" fmla="*/ 54 w 104"/>
                <a:gd name="T45" fmla="*/ 110 h 226"/>
                <a:gd name="T46" fmla="*/ 54 w 104"/>
                <a:gd name="T47" fmla="*/ 216 h 226"/>
                <a:gd name="T48" fmla="*/ 56 w 104"/>
                <a:gd name="T49" fmla="*/ 222 h 226"/>
                <a:gd name="T50" fmla="*/ 62 w 104"/>
                <a:gd name="T51" fmla="*/ 226 h 226"/>
                <a:gd name="T52" fmla="*/ 72 w 104"/>
                <a:gd name="T53" fmla="*/ 226 h 226"/>
                <a:gd name="T54" fmla="*/ 78 w 104"/>
                <a:gd name="T55" fmla="*/ 222 h 226"/>
                <a:gd name="T56" fmla="*/ 80 w 104"/>
                <a:gd name="T57" fmla="*/ 216 h 226"/>
                <a:gd name="T58" fmla="*/ 80 w 104"/>
                <a:gd name="T59" fmla="*/ 38 h 226"/>
                <a:gd name="T60" fmla="*/ 86 w 104"/>
                <a:gd name="T61" fmla="*/ 104 h 226"/>
                <a:gd name="T62" fmla="*/ 86 w 104"/>
                <a:gd name="T63" fmla="*/ 108 h 226"/>
                <a:gd name="T64" fmla="*/ 90 w 104"/>
                <a:gd name="T65" fmla="*/ 112 h 226"/>
                <a:gd name="T66" fmla="*/ 98 w 104"/>
                <a:gd name="T67" fmla="*/ 112 h 226"/>
                <a:gd name="T68" fmla="*/ 100 w 104"/>
                <a:gd name="T69" fmla="*/ 112 h 226"/>
                <a:gd name="T70" fmla="*/ 104 w 104"/>
                <a:gd name="T71" fmla="*/ 108 h 226"/>
                <a:gd name="T72" fmla="*/ 104 w 104"/>
                <a:gd name="T73" fmla="*/ 22 h 226"/>
                <a:gd name="T74" fmla="*/ 104 w 104"/>
                <a:gd name="T75" fmla="*/ 20 h 226"/>
                <a:gd name="T76" fmla="*/ 104 w 104"/>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226">
                  <a:moveTo>
                    <a:pt x="104" y="18"/>
                  </a:moveTo>
                  <a:lnTo>
                    <a:pt x="104" y="18"/>
                  </a:lnTo>
                  <a:lnTo>
                    <a:pt x="102"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2" y="110"/>
                  </a:lnTo>
                  <a:lnTo>
                    <a:pt x="4" y="112"/>
                  </a:lnTo>
                  <a:lnTo>
                    <a:pt x="6"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0" y="226"/>
                  </a:lnTo>
                  <a:lnTo>
                    <a:pt x="40" y="226"/>
                  </a:lnTo>
                  <a:lnTo>
                    <a:pt x="44" y="224"/>
                  </a:lnTo>
                  <a:lnTo>
                    <a:pt x="48" y="222"/>
                  </a:lnTo>
                  <a:lnTo>
                    <a:pt x="48" y="220"/>
                  </a:lnTo>
                  <a:lnTo>
                    <a:pt x="50" y="216"/>
                  </a:lnTo>
                  <a:lnTo>
                    <a:pt x="50" y="110"/>
                  </a:lnTo>
                  <a:lnTo>
                    <a:pt x="54" y="110"/>
                  </a:lnTo>
                  <a:lnTo>
                    <a:pt x="54" y="216"/>
                  </a:lnTo>
                  <a:lnTo>
                    <a:pt x="54" y="216"/>
                  </a:lnTo>
                  <a:lnTo>
                    <a:pt x="54" y="220"/>
                  </a:lnTo>
                  <a:lnTo>
                    <a:pt x="56" y="222"/>
                  </a:lnTo>
                  <a:lnTo>
                    <a:pt x="60" y="224"/>
                  </a:lnTo>
                  <a:lnTo>
                    <a:pt x="62" y="226"/>
                  </a:lnTo>
                  <a:lnTo>
                    <a:pt x="72" y="226"/>
                  </a:lnTo>
                  <a:lnTo>
                    <a:pt x="72" y="226"/>
                  </a:lnTo>
                  <a:lnTo>
                    <a:pt x="74" y="224"/>
                  </a:lnTo>
                  <a:lnTo>
                    <a:pt x="78" y="222"/>
                  </a:lnTo>
                  <a:lnTo>
                    <a:pt x="80" y="220"/>
                  </a:lnTo>
                  <a:lnTo>
                    <a:pt x="80" y="216"/>
                  </a:lnTo>
                  <a:lnTo>
                    <a:pt x="80" y="38"/>
                  </a:lnTo>
                  <a:lnTo>
                    <a:pt x="80" y="38"/>
                  </a:lnTo>
                  <a:lnTo>
                    <a:pt x="86" y="36"/>
                  </a:lnTo>
                  <a:lnTo>
                    <a:pt x="86" y="104"/>
                  </a:lnTo>
                  <a:lnTo>
                    <a:pt x="86" y="104"/>
                  </a:lnTo>
                  <a:lnTo>
                    <a:pt x="86" y="108"/>
                  </a:lnTo>
                  <a:lnTo>
                    <a:pt x="88" y="110"/>
                  </a:lnTo>
                  <a:lnTo>
                    <a:pt x="90" y="112"/>
                  </a:lnTo>
                  <a:lnTo>
                    <a:pt x="94" y="112"/>
                  </a:lnTo>
                  <a:lnTo>
                    <a:pt x="98" y="112"/>
                  </a:lnTo>
                  <a:lnTo>
                    <a:pt x="98" y="112"/>
                  </a:lnTo>
                  <a:lnTo>
                    <a:pt x="100" y="112"/>
                  </a:lnTo>
                  <a:lnTo>
                    <a:pt x="102" y="110"/>
                  </a:lnTo>
                  <a:lnTo>
                    <a:pt x="104" y="108"/>
                  </a:lnTo>
                  <a:lnTo>
                    <a:pt x="104" y="104"/>
                  </a:lnTo>
                  <a:lnTo>
                    <a:pt x="104" y="22"/>
                  </a:lnTo>
                  <a:lnTo>
                    <a:pt x="104" y="22"/>
                  </a:lnTo>
                  <a:lnTo>
                    <a:pt x="104" y="20"/>
                  </a:lnTo>
                  <a:lnTo>
                    <a:pt x="104" y="20"/>
                  </a:lnTo>
                  <a:lnTo>
                    <a:pt x="104" y="18"/>
                  </a:lnTo>
                  <a:lnTo>
                    <a:pt x="10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21" name="Freeform 97"/>
            <p:cNvSpPr/>
            <p:nvPr/>
          </p:nvSpPr>
          <p:spPr bwMode="auto">
            <a:xfrm>
              <a:off x="5373042" y="3565843"/>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22" name="组合 221"/>
          <p:cNvGrpSpPr/>
          <p:nvPr/>
        </p:nvGrpSpPr>
        <p:grpSpPr>
          <a:xfrm>
            <a:off x="5802691" y="2648074"/>
            <a:ext cx="254184" cy="666634"/>
            <a:chOff x="5617634" y="3565843"/>
            <a:chExt cx="254184" cy="666634"/>
          </a:xfrm>
          <a:solidFill>
            <a:srgbClr val="94BC48"/>
          </a:solidFill>
        </p:grpSpPr>
        <p:sp>
          <p:nvSpPr>
            <p:cNvPr id="223" name="Freeform 98"/>
            <p:cNvSpPr/>
            <p:nvPr/>
          </p:nvSpPr>
          <p:spPr bwMode="auto">
            <a:xfrm>
              <a:off x="5617634"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8 w 106"/>
                <a:gd name="T23" fmla="*/ 112 h 226"/>
                <a:gd name="T24" fmla="*/ 12 w 106"/>
                <a:gd name="T25" fmla="*/ 112 h 226"/>
                <a:gd name="T26" fmla="*/ 16 w 106"/>
                <a:gd name="T27" fmla="*/ 110 h 226"/>
                <a:gd name="T28" fmla="*/ 20 w 106"/>
                <a:gd name="T29" fmla="*/ 104 h 226"/>
                <a:gd name="T30" fmla="*/ 20 w 106"/>
                <a:gd name="T31" fmla="*/ 36 h 226"/>
                <a:gd name="T32" fmla="*/ 24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0 w 106"/>
                <a:gd name="T45" fmla="*/ 110 h 226"/>
                <a:gd name="T46" fmla="*/ 56 w 106"/>
                <a:gd name="T47" fmla="*/ 216 h 226"/>
                <a:gd name="T48" fmla="*/ 56 w 106"/>
                <a:gd name="T49" fmla="*/ 220 h 226"/>
                <a:gd name="T50" fmla="*/ 60 w 106"/>
                <a:gd name="T51" fmla="*/ 224 h 226"/>
                <a:gd name="T52" fmla="*/ 72 w 106"/>
                <a:gd name="T53" fmla="*/ 226 h 226"/>
                <a:gd name="T54" fmla="*/ 76 w 106"/>
                <a:gd name="T55" fmla="*/ 224 h 226"/>
                <a:gd name="T56" fmla="*/ 80 w 106"/>
                <a:gd name="T57" fmla="*/ 220 h 226"/>
                <a:gd name="T58" fmla="*/ 82 w 106"/>
                <a:gd name="T59" fmla="*/ 38 h 226"/>
                <a:gd name="T60" fmla="*/ 88 w 106"/>
                <a:gd name="T61" fmla="*/ 36 h 226"/>
                <a:gd name="T62" fmla="*/ 88 w 106"/>
                <a:gd name="T63" fmla="*/ 104 h 226"/>
                <a:gd name="T64" fmla="*/ 90 w 106"/>
                <a:gd name="T65" fmla="*/ 110 h 226"/>
                <a:gd name="T66" fmla="*/ 94 w 106"/>
                <a:gd name="T67" fmla="*/ 112 h 226"/>
                <a:gd name="T68" fmla="*/ 98 w 106"/>
                <a:gd name="T69" fmla="*/ 112 h 226"/>
                <a:gd name="T70" fmla="*/ 104 w 106"/>
                <a:gd name="T71" fmla="*/ 110 h 226"/>
                <a:gd name="T72" fmla="*/ 106 w 106"/>
                <a:gd name="T73" fmla="*/ 104 h 226"/>
                <a:gd name="T74" fmla="*/ 106 w 106"/>
                <a:gd name="T75" fmla="*/ 22 h 226"/>
                <a:gd name="T76" fmla="*/ 106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98" y="6"/>
                  </a:lnTo>
                  <a:lnTo>
                    <a:pt x="90" y="2"/>
                  </a:lnTo>
                  <a:lnTo>
                    <a:pt x="82" y="0"/>
                  </a:lnTo>
                  <a:lnTo>
                    <a:pt x="82" y="0"/>
                  </a:lnTo>
                  <a:lnTo>
                    <a:pt x="24" y="0"/>
                  </a:lnTo>
                  <a:lnTo>
                    <a:pt x="24" y="0"/>
                  </a:lnTo>
                  <a:lnTo>
                    <a:pt x="24" y="0"/>
                  </a:lnTo>
                  <a:lnTo>
                    <a:pt x="16" y="2"/>
                  </a:lnTo>
                  <a:lnTo>
                    <a:pt x="8" y="6"/>
                  </a:lnTo>
                  <a:lnTo>
                    <a:pt x="2" y="12"/>
                  </a:lnTo>
                  <a:lnTo>
                    <a:pt x="0" y="18"/>
                  </a:lnTo>
                  <a:lnTo>
                    <a:pt x="0" y="18"/>
                  </a:lnTo>
                  <a:lnTo>
                    <a:pt x="0" y="20"/>
                  </a:lnTo>
                  <a:lnTo>
                    <a:pt x="0" y="20"/>
                  </a:lnTo>
                  <a:lnTo>
                    <a:pt x="0" y="22"/>
                  </a:lnTo>
                  <a:lnTo>
                    <a:pt x="0" y="104"/>
                  </a:lnTo>
                  <a:lnTo>
                    <a:pt x="0" y="104"/>
                  </a:lnTo>
                  <a:lnTo>
                    <a:pt x="0" y="108"/>
                  </a:lnTo>
                  <a:lnTo>
                    <a:pt x="2" y="110"/>
                  </a:lnTo>
                  <a:lnTo>
                    <a:pt x="4" y="112"/>
                  </a:lnTo>
                  <a:lnTo>
                    <a:pt x="8" y="112"/>
                  </a:lnTo>
                  <a:lnTo>
                    <a:pt x="12" y="112"/>
                  </a:lnTo>
                  <a:lnTo>
                    <a:pt x="12" y="112"/>
                  </a:lnTo>
                  <a:lnTo>
                    <a:pt x="14" y="112"/>
                  </a:lnTo>
                  <a:lnTo>
                    <a:pt x="16" y="110"/>
                  </a:lnTo>
                  <a:lnTo>
                    <a:pt x="18" y="108"/>
                  </a:lnTo>
                  <a:lnTo>
                    <a:pt x="20" y="104"/>
                  </a:lnTo>
                  <a:lnTo>
                    <a:pt x="20" y="36"/>
                  </a:lnTo>
                  <a:lnTo>
                    <a:pt x="20"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8" y="36"/>
                  </a:lnTo>
                  <a:lnTo>
                    <a:pt x="88" y="104"/>
                  </a:lnTo>
                  <a:lnTo>
                    <a:pt x="88"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24" name="Freeform 99"/>
            <p:cNvSpPr/>
            <p:nvPr/>
          </p:nvSpPr>
          <p:spPr bwMode="auto">
            <a:xfrm>
              <a:off x="5689573"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25" name="组合 224"/>
          <p:cNvGrpSpPr/>
          <p:nvPr/>
        </p:nvGrpSpPr>
        <p:grpSpPr>
          <a:xfrm>
            <a:off x="6124018" y="2648074"/>
            <a:ext cx="254184" cy="666634"/>
            <a:chOff x="5938961" y="3565843"/>
            <a:chExt cx="254184" cy="666634"/>
          </a:xfrm>
          <a:solidFill>
            <a:srgbClr val="94BC48"/>
          </a:solidFill>
        </p:grpSpPr>
        <p:sp>
          <p:nvSpPr>
            <p:cNvPr id="226" name="Freeform 100"/>
            <p:cNvSpPr/>
            <p:nvPr/>
          </p:nvSpPr>
          <p:spPr bwMode="auto">
            <a:xfrm>
              <a:off x="5938961" y="3690537"/>
              <a:ext cx="254184" cy="541940"/>
            </a:xfrm>
            <a:custGeom>
              <a:avLst/>
              <a:gdLst>
                <a:gd name="T0" fmla="*/ 106 w 106"/>
                <a:gd name="T1" fmla="*/ 18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6 w 106"/>
                <a:gd name="T23" fmla="*/ 112 h 226"/>
                <a:gd name="T24" fmla="*/ 10 w 106"/>
                <a:gd name="T25" fmla="*/ 112 h 226"/>
                <a:gd name="T26" fmla="*/ 16 w 106"/>
                <a:gd name="T27" fmla="*/ 110 h 226"/>
                <a:gd name="T28" fmla="*/ 18 w 106"/>
                <a:gd name="T29" fmla="*/ 104 h 226"/>
                <a:gd name="T30" fmla="*/ 18 w 106"/>
                <a:gd name="T31" fmla="*/ 36 h 226"/>
                <a:gd name="T32" fmla="*/ 24 w 106"/>
                <a:gd name="T33" fmla="*/ 216 h 226"/>
                <a:gd name="T34" fmla="*/ 24 w 106"/>
                <a:gd name="T35" fmla="*/ 220 h 226"/>
                <a:gd name="T36" fmla="*/ 30 w 106"/>
                <a:gd name="T37" fmla="*/ 224 h 226"/>
                <a:gd name="T38" fmla="*/ 42 w 106"/>
                <a:gd name="T39" fmla="*/ 226 h 226"/>
                <a:gd name="T40" fmla="*/ 44 w 106"/>
                <a:gd name="T41" fmla="*/ 224 h 226"/>
                <a:gd name="T42" fmla="*/ 50 w 106"/>
                <a:gd name="T43" fmla="*/ 220 h 226"/>
                <a:gd name="T44" fmla="*/ 50 w 106"/>
                <a:gd name="T45" fmla="*/ 110 h 226"/>
                <a:gd name="T46" fmla="*/ 54 w 106"/>
                <a:gd name="T47" fmla="*/ 216 h 226"/>
                <a:gd name="T48" fmla="*/ 56 w 106"/>
                <a:gd name="T49" fmla="*/ 220 h 226"/>
                <a:gd name="T50" fmla="*/ 60 w 106"/>
                <a:gd name="T51" fmla="*/ 224 h 226"/>
                <a:gd name="T52" fmla="*/ 72 w 106"/>
                <a:gd name="T53" fmla="*/ 226 h 226"/>
                <a:gd name="T54" fmla="*/ 76 w 106"/>
                <a:gd name="T55" fmla="*/ 224 h 226"/>
                <a:gd name="T56" fmla="*/ 80 w 106"/>
                <a:gd name="T57" fmla="*/ 220 h 226"/>
                <a:gd name="T58" fmla="*/ 80 w 106"/>
                <a:gd name="T59" fmla="*/ 38 h 226"/>
                <a:gd name="T60" fmla="*/ 86 w 106"/>
                <a:gd name="T61" fmla="*/ 36 h 226"/>
                <a:gd name="T62" fmla="*/ 86 w 106"/>
                <a:gd name="T63" fmla="*/ 104 h 226"/>
                <a:gd name="T64" fmla="*/ 88 w 106"/>
                <a:gd name="T65" fmla="*/ 110 h 226"/>
                <a:gd name="T66" fmla="*/ 94 w 106"/>
                <a:gd name="T67" fmla="*/ 112 h 226"/>
                <a:gd name="T68" fmla="*/ 98 w 106"/>
                <a:gd name="T69" fmla="*/ 112 h 226"/>
                <a:gd name="T70" fmla="*/ 102 w 106"/>
                <a:gd name="T71" fmla="*/ 110 h 226"/>
                <a:gd name="T72" fmla="*/ 106 w 106"/>
                <a:gd name="T73" fmla="*/ 104 h 226"/>
                <a:gd name="T74" fmla="*/ 106 w 106"/>
                <a:gd name="T75" fmla="*/ 22 h 226"/>
                <a:gd name="T76" fmla="*/ 104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0" y="108"/>
                  </a:lnTo>
                  <a:lnTo>
                    <a:pt x="2" y="110"/>
                  </a:lnTo>
                  <a:lnTo>
                    <a:pt x="4" y="112"/>
                  </a:lnTo>
                  <a:lnTo>
                    <a:pt x="6"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2" y="226"/>
                  </a:lnTo>
                  <a:lnTo>
                    <a:pt x="42" y="226"/>
                  </a:lnTo>
                  <a:lnTo>
                    <a:pt x="44" y="224"/>
                  </a:lnTo>
                  <a:lnTo>
                    <a:pt x="48" y="222"/>
                  </a:lnTo>
                  <a:lnTo>
                    <a:pt x="50" y="220"/>
                  </a:lnTo>
                  <a:lnTo>
                    <a:pt x="50" y="216"/>
                  </a:lnTo>
                  <a:lnTo>
                    <a:pt x="50" y="110"/>
                  </a:lnTo>
                  <a:lnTo>
                    <a:pt x="54" y="110"/>
                  </a:lnTo>
                  <a:lnTo>
                    <a:pt x="54" y="216"/>
                  </a:lnTo>
                  <a:lnTo>
                    <a:pt x="54" y="216"/>
                  </a:lnTo>
                  <a:lnTo>
                    <a:pt x="56" y="220"/>
                  </a:lnTo>
                  <a:lnTo>
                    <a:pt x="58"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6" y="108"/>
                  </a:lnTo>
                  <a:lnTo>
                    <a:pt x="88" y="110"/>
                  </a:lnTo>
                  <a:lnTo>
                    <a:pt x="90" y="112"/>
                  </a:lnTo>
                  <a:lnTo>
                    <a:pt x="94" y="112"/>
                  </a:lnTo>
                  <a:lnTo>
                    <a:pt x="98" y="112"/>
                  </a:lnTo>
                  <a:lnTo>
                    <a:pt x="98" y="112"/>
                  </a:lnTo>
                  <a:lnTo>
                    <a:pt x="100" y="112"/>
                  </a:lnTo>
                  <a:lnTo>
                    <a:pt x="102" y="110"/>
                  </a:lnTo>
                  <a:lnTo>
                    <a:pt x="104" y="108"/>
                  </a:lnTo>
                  <a:lnTo>
                    <a:pt x="106" y="104"/>
                  </a:lnTo>
                  <a:lnTo>
                    <a:pt x="106" y="22"/>
                  </a:lnTo>
                  <a:lnTo>
                    <a:pt x="106" y="22"/>
                  </a:lnTo>
                  <a:lnTo>
                    <a:pt x="104" y="20"/>
                  </a:lnTo>
                  <a:lnTo>
                    <a:pt x="104"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27" name="Freeform 101"/>
            <p:cNvSpPr/>
            <p:nvPr/>
          </p:nvSpPr>
          <p:spPr bwMode="auto">
            <a:xfrm>
              <a:off x="6010900" y="3565843"/>
              <a:ext cx="105510" cy="110306"/>
            </a:xfrm>
            <a:custGeom>
              <a:avLst/>
              <a:gdLst>
                <a:gd name="T0" fmla="*/ 22 w 44"/>
                <a:gd name="T1" fmla="*/ 46 h 46"/>
                <a:gd name="T2" fmla="*/ 22 w 44"/>
                <a:gd name="T3" fmla="*/ 46 h 46"/>
                <a:gd name="T4" fmla="*/ 32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2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2" y="44"/>
                  </a:lnTo>
                  <a:lnTo>
                    <a:pt x="38" y="38"/>
                  </a:lnTo>
                  <a:lnTo>
                    <a:pt x="44" y="32"/>
                  </a:lnTo>
                  <a:lnTo>
                    <a:pt x="44" y="22"/>
                  </a:lnTo>
                  <a:lnTo>
                    <a:pt x="44"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28" name="组合 227"/>
          <p:cNvGrpSpPr/>
          <p:nvPr/>
        </p:nvGrpSpPr>
        <p:grpSpPr>
          <a:xfrm>
            <a:off x="6440549" y="2648074"/>
            <a:ext cx="254184" cy="666634"/>
            <a:chOff x="6255492" y="3565843"/>
            <a:chExt cx="254184" cy="666634"/>
          </a:xfrm>
          <a:solidFill>
            <a:srgbClr val="94BC48"/>
          </a:solidFill>
        </p:grpSpPr>
        <p:sp>
          <p:nvSpPr>
            <p:cNvPr id="229" name="Freeform 102"/>
            <p:cNvSpPr/>
            <p:nvPr/>
          </p:nvSpPr>
          <p:spPr bwMode="auto">
            <a:xfrm>
              <a:off x="6255492" y="3690537"/>
              <a:ext cx="254184" cy="541940"/>
            </a:xfrm>
            <a:custGeom>
              <a:avLst/>
              <a:gdLst>
                <a:gd name="T0" fmla="*/ 106 w 106"/>
                <a:gd name="T1" fmla="*/ 18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8 w 106"/>
                <a:gd name="T23" fmla="*/ 112 h 226"/>
                <a:gd name="T24" fmla="*/ 12 w 106"/>
                <a:gd name="T25" fmla="*/ 112 h 226"/>
                <a:gd name="T26" fmla="*/ 18 w 106"/>
                <a:gd name="T27" fmla="*/ 110 h 226"/>
                <a:gd name="T28" fmla="*/ 20 w 106"/>
                <a:gd name="T29" fmla="*/ 104 h 226"/>
                <a:gd name="T30" fmla="*/ 20 w 106"/>
                <a:gd name="T31" fmla="*/ 36 h 226"/>
                <a:gd name="T32" fmla="*/ 26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2 w 106"/>
                <a:gd name="T45" fmla="*/ 110 h 226"/>
                <a:gd name="T46" fmla="*/ 56 w 106"/>
                <a:gd name="T47" fmla="*/ 216 h 226"/>
                <a:gd name="T48" fmla="*/ 56 w 106"/>
                <a:gd name="T49" fmla="*/ 220 h 226"/>
                <a:gd name="T50" fmla="*/ 62 w 106"/>
                <a:gd name="T51" fmla="*/ 224 h 226"/>
                <a:gd name="T52" fmla="*/ 72 w 106"/>
                <a:gd name="T53" fmla="*/ 226 h 226"/>
                <a:gd name="T54" fmla="*/ 76 w 106"/>
                <a:gd name="T55" fmla="*/ 224 h 226"/>
                <a:gd name="T56" fmla="*/ 80 w 106"/>
                <a:gd name="T57" fmla="*/ 220 h 226"/>
                <a:gd name="T58" fmla="*/ 82 w 106"/>
                <a:gd name="T59" fmla="*/ 38 h 226"/>
                <a:gd name="T60" fmla="*/ 88 w 106"/>
                <a:gd name="T61" fmla="*/ 36 h 226"/>
                <a:gd name="T62" fmla="*/ 88 w 106"/>
                <a:gd name="T63" fmla="*/ 104 h 226"/>
                <a:gd name="T64" fmla="*/ 90 w 106"/>
                <a:gd name="T65" fmla="*/ 110 h 226"/>
                <a:gd name="T66" fmla="*/ 94 w 106"/>
                <a:gd name="T67" fmla="*/ 112 h 226"/>
                <a:gd name="T68" fmla="*/ 98 w 106"/>
                <a:gd name="T69" fmla="*/ 112 h 226"/>
                <a:gd name="T70" fmla="*/ 104 w 106"/>
                <a:gd name="T71" fmla="*/ 110 h 226"/>
                <a:gd name="T72" fmla="*/ 106 w 106"/>
                <a:gd name="T73" fmla="*/ 104 h 226"/>
                <a:gd name="T74" fmla="*/ 106 w 106"/>
                <a:gd name="T75" fmla="*/ 22 h 226"/>
                <a:gd name="T76" fmla="*/ 106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100" y="6"/>
                  </a:lnTo>
                  <a:lnTo>
                    <a:pt x="92" y="2"/>
                  </a:lnTo>
                  <a:lnTo>
                    <a:pt x="82" y="0"/>
                  </a:lnTo>
                  <a:lnTo>
                    <a:pt x="82" y="0"/>
                  </a:lnTo>
                  <a:lnTo>
                    <a:pt x="26" y="0"/>
                  </a:lnTo>
                  <a:lnTo>
                    <a:pt x="26" y="0"/>
                  </a:lnTo>
                  <a:lnTo>
                    <a:pt x="26" y="0"/>
                  </a:lnTo>
                  <a:lnTo>
                    <a:pt x="16" y="2"/>
                  </a:lnTo>
                  <a:lnTo>
                    <a:pt x="8" y="6"/>
                  </a:lnTo>
                  <a:lnTo>
                    <a:pt x="2" y="12"/>
                  </a:lnTo>
                  <a:lnTo>
                    <a:pt x="0" y="18"/>
                  </a:lnTo>
                  <a:lnTo>
                    <a:pt x="0" y="18"/>
                  </a:lnTo>
                  <a:lnTo>
                    <a:pt x="0" y="20"/>
                  </a:lnTo>
                  <a:lnTo>
                    <a:pt x="0" y="20"/>
                  </a:lnTo>
                  <a:lnTo>
                    <a:pt x="0" y="22"/>
                  </a:lnTo>
                  <a:lnTo>
                    <a:pt x="0" y="104"/>
                  </a:lnTo>
                  <a:lnTo>
                    <a:pt x="0" y="104"/>
                  </a:lnTo>
                  <a:lnTo>
                    <a:pt x="2" y="108"/>
                  </a:lnTo>
                  <a:lnTo>
                    <a:pt x="2" y="110"/>
                  </a:lnTo>
                  <a:lnTo>
                    <a:pt x="6" y="112"/>
                  </a:lnTo>
                  <a:lnTo>
                    <a:pt x="8" y="112"/>
                  </a:lnTo>
                  <a:lnTo>
                    <a:pt x="12" y="112"/>
                  </a:lnTo>
                  <a:lnTo>
                    <a:pt x="12" y="112"/>
                  </a:lnTo>
                  <a:lnTo>
                    <a:pt x="14" y="112"/>
                  </a:lnTo>
                  <a:lnTo>
                    <a:pt x="18" y="110"/>
                  </a:lnTo>
                  <a:lnTo>
                    <a:pt x="18" y="108"/>
                  </a:lnTo>
                  <a:lnTo>
                    <a:pt x="20" y="104"/>
                  </a:lnTo>
                  <a:lnTo>
                    <a:pt x="20" y="36"/>
                  </a:lnTo>
                  <a:lnTo>
                    <a:pt x="20" y="36"/>
                  </a:lnTo>
                  <a:lnTo>
                    <a:pt x="26" y="38"/>
                  </a:lnTo>
                  <a:lnTo>
                    <a:pt x="26" y="216"/>
                  </a:lnTo>
                  <a:lnTo>
                    <a:pt x="26" y="216"/>
                  </a:lnTo>
                  <a:lnTo>
                    <a:pt x="26" y="220"/>
                  </a:lnTo>
                  <a:lnTo>
                    <a:pt x="28" y="222"/>
                  </a:lnTo>
                  <a:lnTo>
                    <a:pt x="30" y="224"/>
                  </a:lnTo>
                  <a:lnTo>
                    <a:pt x="34" y="226"/>
                  </a:lnTo>
                  <a:lnTo>
                    <a:pt x="42" y="226"/>
                  </a:lnTo>
                  <a:lnTo>
                    <a:pt x="42" y="226"/>
                  </a:lnTo>
                  <a:lnTo>
                    <a:pt x="46" y="224"/>
                  </a:lnTo>
                  <a:lnTo>
                    <a:pt x="48" y="222"/>
                  </a:lnTo>
                  <a:lnTo>
                    <a:pt x="50" y="220"/>
                  </a:lnTo>
                  <a:lnTo>
                    <a:pt x="52" y="216"/>
                  </a:lnTo>
                  <a:lnTo>
                    <a:pt x="52" y="110"/>
                  </a:lnTo>
                  <a:lnTo>
                    <a:pt x="56" y="110"/>
                  </a:lnTo>
                  <a:lnTo>
                    <a:pt x="56" y="216"/>
                  </a:lnTo>
                  <a:lnTo>
                    <a:pt x="56" y="216"/>
                  </a:lnTo>
                  <a:lnTo>
                    <a:pt x="56" y="220"/>
                  </a:lnTo>
                  <a:lnTo>
                    <a:pt x="58" y="222"/>
                  </a:lnTo>
                  <a:lnTo>
                    <a:pt x="62" y="224"/>
                  </a:lnTo>
                  <a:lnTo>
                    <a:pt x="64" y="226"/>
                  </a:lnTo>
                  <a:lnTo>
                    <a:pt x="72" y="226"/>
                  </a:lnTo>
                  <a:lnTo>
                    <a:pt x="72" y="226"/>
                  </a:lnTo>
                  <a:lnTo>
                    <a:pt x="76" y="224"/>
                  </a:lnTo>
                  <a:lnTo>
                    <a:pt x="80" y="222"/>
                  </a:lnTo>
                  <a:lnTo>
                    <a:pt x="80" y="220"/>
                  </a:lnTo>
                  <a:lnTo>
                    <a:pt x="82" y="216"/>
                  </a:lnTo>
                  <a:lnTo>
                    <a:pt x="82" y="38"/>
                  </a:lnTo>
                  <a:lnTo>
                    <a:pt x="82" y="38"/>
                  </a:lnTo>
                  <a:lnTo>
                    <a:pt x="88" y="36"/>
                  </a:lnTo>
                  <a:lnTo>
                    <a:pt x="88" y="104"/>
                  </a:lnTo>
                  <a:lnTo>
                    <a:pt x="88"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30" name="Freeform 103"/>
            <p:cNvSpPr/>
            <p:nvPr/>
          </p:nvSpPr>
          <p:spPr bwMode="auto">
            <a:xfrm>
              <a:off x="6327431"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31" name="组合 230"/>
          <p:cNvGrpSpPr/>
          <p:nvPr/>
        </p:nvGrpSpPr>
        <p:grpSpPr>
          <a:xfrm>
            <a:off x="6761876" y="2648074"/>
            <a:ext cx="254184" cy="666634"/>
            <a:chOff x="6576819" y="3565843"/>
            <a:chExt cx="254184" cy="666634"/>
          </a:xfrm>
          <a:solidFill>
            <a:srgbClr val="94BC48"/>
          </a:solidFill>
        </p:grpSpPr>
        <p:sp>
          <p:nvSpPr>
            <p:cNvPr id="232" name="Freeform 104"/>
            <p:cNvSpPr/>
            <p:nvPr/>
          </p:nvSpPr>
          <p:spPr bwMode="auto">
            <a:xfrm>
              <a:off x="6576819" y="3690537"/>
              <a:ext cx="254184" cy="541940"/>
            </a:xfrm>
            <a:custGeom>
              <a:avLst/>
              <a:gdLst>
                <a:gd name="T0" fmla="*/ 106 w 106"/>
                <a:gd name="T1" fmla="*/ 18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18 h 226"/>
                <a:gd name="T14" fmla="*/ 0 w 106"/>
                <a:gd name="T15" fmla="*/ 20 h 226"/>
                <a:gd name="T16" fmla="*/ 0 w 106"/>
                <a:gd name="T17" fmla="*/ 22 h 226"/>
                <a:gd name="T18" fmla="*/ 0 w 106"/>
                <a:gd name="T19" fmla="*/ 104 h 226"/>
                <a:gd name="T20" fmla="*/ 4 w 106"/>
                <a:gd name="T21" fmla="*/ 112 h 226"/>
                <a:gd name="T22" fmla="*/ 10 w 106"/>
                <a:gd name="T23" fmla="*/ 112 h 226"/>
                <a:gd name="T24" fmla="*/ 14 w 106"/>
                <a:gd name="T25" fmla="*/ 112 h 226"/>
                <a:gd name="T26" fmla="*/ 18 w 106"/>
                <a:gd name="T27" fmla="*/ 108 h 226"/>
                <a:gd name="T28" fmla="*/ 18 w 106"/>
                <a:gd name="T29" fmla="*/ 36 h 226"/>
                <a:gd name="T30" fmla="*/ 24 w 106"/>
                <a:gd name="T31" fmla="*/ 38 h 226"/>
                <a:gd name="T32" fmla="*/ 24 w 106"/>
                <a:gd name="T33" fmla="*/ 216 h 226"/>
                <a:gd name="T34" fmla="*/ 26 w 106"/>
                <a:gd name="T35" fmla="*/ 222 h 226"/>
                <a:gd name="T36" fmla="*/ 32 w 106"/>
                <a:gd name="T37" fmla="*/ 226 h 226"/>
                <a:gd name="T38" fmla="*/ 42 w 106"/>
                <a:gd name="T39" fmla="*/ 226 h 226"/>
                <a:gd name="T40" fmla="*/ 48 w 106"/>
                <a:gd name="T41" fmla="*/ 222 h 226"/>
                <a:gd name="T42" fmla="*/ 50 w 106"/>
                <a:gd name="T43" fmla="*/ 216 h 226"/>
                <a:gd name="T44" fmla="*/ 54 w 106"/>
                <a:gd name="T45" fmla="*/ 110 h 226"/>
                <a:gd name="T46" fmla="*/ 54 w 106"/>
                <a:gd name="T47" fmla="*/ 216 h 226"/>
                <a:gd name="T48" fmla="*/ 58 w 106"/>
                <a:gd name="T49" fmla="*/ 222 h 226"/>
                <a:gd name="T50" fmla="*/ 64 w 106"/>
                <a:gd name="T51" fmla="*/ 226 h 226"/>
                <a:gd name="T52" fmla="*/ 72 w 106"/>
                <a:gd name="T53" fmla="*/ 226 h 226"/>
                <a:gd name="T54" fmla="*/ 78 w 106"/>
                <a:gd name="T55" fmla="*/ 222 h 226"/>
                <a:gd name="T56" fmla="*/ 80 w 106"/>
                <a:gd name="T57" fmla="*/ 216 h 226"/>
                <a:gd name="T58" fmla="*/ 80 w 106"/>
                <a:gd name="T59" fmla="*/ 38 h 226"/>
                <a:gd name="T60" fmla="*/ 86 w 106"/>
                <a:gd name="T61" fmla="*/ 104 h 226"/>
                <a:gd name="T62" fmla="*/ 86 w 106"/>
                <a:gd name="T63" fmla="*/ 108 h 226"/>
                <a:gd name="T64" fmla="*/ 92 w 106"/>
                <a:gd name="T65" fmla="*/ 112 h 226"/>
                <a:gd name="T66" fmla="*/ 98 w 106"/>
                <a:gd name="T67" fmla="*/ 112 h 226"/>
                <a:gd name="T68" fmla="*/ 100 w 106"/>
                <a:gd name="T69" fmla="*/ 112 h 226"/>
                <a:gd name="T70" fmla="*/ 104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2" y="110"/>
                  </a:lnTo>
                  <a:lnTo>
                    <a:pt x="4" y="112"/>
                  </a:lnTo>
                  <a:lnTo>
                    <a:pt x="8"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2" y="226"/>
                  </a:lnTo>
                  <a:lnTo>
                    <a:pt x="42" y="226"/>
                  </a:lnTo>
                  <a:lnTo>
                    <a:pt x="44" y="224"/>
                  </a:lnTo>
                  <a:lnTo>
                    <a:pt x="48" y="222"/>
                  </a:lnTo>
                  <a:lnTo>
                    <a:pt x="50" y="220"/>
                  </a:lnTo>
                  <a:lnTo>
                    <a:pt x="50" y="216"/>
                  </a:lnTo>
                  <a:lnTo>
                    <a:pt x="50" y="110"/>
                  </a:lnTo>
                  <a:lnTo>
                    <a:pt x="54" y="110"/>
                  </a:lnTo>
                  <a:lnTo>
                    <a:pt x="54" y="216"/>
                  </a:lnTo>
                  <a:lnTo>
                    <a:pt x="54" y="216"/>
                  </a:lnTo>
                  <a:lnTo>
                    <a:pt x="56" y="220"/>
                  </a:lnTo>
                  <a:lnTo>
                    <a:pt x="58"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6" y="108"/>
                  </a:lnTo>
                  <a:lnTo>
                    <a:pt x="88" y="110"/>
                  </a:lnTo>
                  <a:lnTo>
                    <a:pt x="92" y="112"/>
                  </a:lnTo>
                  <a:lnTo>
                    <a:pt x="94" y="112"/>
                  </a:lnTo>
                  <a:lnTo>
                    <a:pt x="98" y="112"/>
                  </a:lnTo>
                  <a:lnTo>
                    <a:pt x="98" y="112"/>
                  </a:lnTo>
                  <a:lnTo>
                    <a:pt x="100" y="112"/>
                  </a:lnTo>
                  <a:lnTo>
                    <a:pt x="104" y="110"/>
                  </a:lnTo>
                  <a:lnTo>
                    <a:pt x="104"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33" name="Freeform 105"/>
            <p:cNvSpPr/>
            <p:nvPr/>
          </p:nvSpPr>
          <p:spPr bwMode="auto">
            <a:xfrm>
              <a:off x="6648758" y="3565843"/>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34" name="组合 233"/>
          <p:cNvGrpSpPr/>
          <p:nvPr/>
        </p:nvGrpSpPr>
        <p:grpSpPr>
          <a:xfrm>
            <a:off x="7078407" y="2648074"/>
            <a:ext cx="254184" cy="666634"/>
            <a:chOff x="6893350" y="3565843"/>
            <a:chExt cx="254184" cy="666634"/>
          </a:xfrm>
          <a:solidFill>
            <a:srgbClr val="94BC48"/>
          </a:solidFill>
        </p:grpSpPr>
        <p:sp>
          <p:nvSpPr>
            <p:cNvPr id="235" name="Freeform 106"/>
            <p:cNvSpPr/>
            <p:nvPr/>
          </p:nvSpPr>
          <p:spPr bwMode="auto">
            <a:xfrm>
              <a:off x="6893350" y="3690537"/>
              <a:ext cx="254184" cy="541940"/>
            </a:xfrm>
            <a:custGeom>
              <a:avLst/>
              <a:gdLst>
                <a:gd name="T0" fmla="*/ 106 w 106"/>
                <a:gd name="T1" fmla="*/ 18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6 w 106"/>
                <a:gd name="T21" fmla="*/ 112 h 226"/>
                <a:gd name="T22" fmla="*/ 12 w 106"/>
                <a:gd name="T23" fmla="*/ 112 h 226"/>
                <a:gd name="T24" fmla="*/ 14 w 106"/>
                <a:gd name="T25" fmla="*/ 112 h 226"/>
                <a:gd name="T26" fmla="*/ 20 w 106"/>
                <a:gd name="T27" fmla="*/ 108 h 226"/>
                <a:gd name="T28" fmla="*/ 20 w 106"/>
                <a:gd name="T29" fmla="*/ 36 h 226"/>
                <a:gd name="T30" fmla="*/ 26 w 106"/>
                <a:gd name="T31" fmla="*/ 38 h 226"/>
                <a:gd name="T32" fmla="*/ 26 w 106"/>
                <a:gd name="T33" fmla="*/ 216 h 226"/>
                <a:gd name="T34" fmla="*/ 28 w 106"/>
                <a:gd name="T35" fmla="*/ 222 h 226"/>
                <a:gd name="T36" fmla="*/ 34 w 106"/>
                <a:gd name="T37" fmla="*/ 226 h 226"/>
                <a:gd name="T38" fmla="*/ 42 w 106"/>
                <a:gd name="T39" fmla="*/ 226 h 226"/>
                <a:gd name="T40" fmla="*/ 48 w 106"/>
                <a:gd name="T41" fmla="*/ 222 h 226"/>
                <a:gd name="T42" fmla="*/ 52 w 106"/>
                <a:gd name="T43" fmla="*/ 216 h 226"/>
                <a:gd name="T44" fmla="*/ 56 w 106"/>
                <a:gd name="T45" fmla="*/ 110 h 226"/>
                <a:gd name="T46" fmla="*/ 56 w 106"/>
                <a:gd name="T47" fmla="*/ 216 h 226"/>
                <a:gd name="T48" fmla="*/ 58 w 106"/>
                <a:gd name="T49" fmla="*/ 222 h 226"/>
                <a:gd name="T50" fmla="*/ 64 w 106"/>
                <a:gd name="T51" fmla="*/ 226 h 226"/>
                <a:gd name="T52" fmla="*/ 74 w 106"/>
                <a:gd name="T53" fmla="*/ 226 h 226"/>
                <a:gd name="T54" fmla="*/ 80 w 106"/>
                <a:gd name="T55" fmla="*/ 222 h 226"/>
                <a:gd name="T56" fmla="*/ 82 w 106"/>
                <a:gd name="T57" fmla="*/ 216 h 226"/>
                <a:gd name="T58" fmla="*/ 82 w 106"/>
                <a:gd name="T59" fmla="*/ 38 h 226"/>
                <a:gd name="T60" fmla="*/ 88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4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100" y="6"/>
                  </a:lnTo>
                  <a:lnTo>
                    <a:pt x="92" y="2"/>
                  </a:lnTo>
                  <a:lnTo>
                    <a:pt x="82" y="0"/>
                  </a:lnTo>
                  <a:lnTo>
                    <a:pt x="82" y="0"/>
                  </a:lnTo>
                  <a:lnTo>
                    <a:pt x="26" y="0"/>
                  </a:lnTo>
                  <a:lnTo>
                    <a:pt x="26" y="0"/>
                  </a:lnTo>
                  <a:lnTo>
                    <a:pt x="26" y="0"/>
                  </a:lnTo>
                  <a:lnTo>
                    <a:pt x="16" y="2"/>
                  </a:lnTo>
                  <a:lnTo>
                    <a:pt x="8" y="6"/>
                  </a:lnTo>
                  <a:lnTo>
                    <a:pt x="2" y="12"/>
                  </a:lnTo>
                  <a:lnTo>
                    <a:pt x="0" y="18"/>
                  </a:lnTo>
                  <a:lnTo>
                    <a:pt x="0" y="18"/>
                  </a:lnTo>
                  <a:lnTo>
                    <a:pt x="0" y="20"/>
                  </a:lnTo>
                  <a:lnTo>
                    <a:pt x="0" y="20"/>
                  </a:lnTo>
                  <a:lnTo>
                    <a:pt x="0" y="22"/>
                  </a:lnTo>
                  <a:lnTo>
                    <a:pt x="0" y="104"/>
                  </a:lnTo>
                  <a:lnTo>
                    <a:pt x="0" y="104"/>
                  </a:lnTo>
                  <a:lnTo>
                    <a:pt x="2" y="110"/>
                  </a:lnTo>
                  <a:lnTo>
                    <a:pt x="6" y="112"/>
                  </a:lnTo>
                  <a:lnTo>
                    <a:pt x="8" y="112"/>
                  </a:lnTo>
                  <a:lnTo>
                    <a:pt x="12" y="112"/>
                  </a:lnTo>
                  <a:lnTo>
                    <a:pt x="12" y="112"/>
                  </a:lnTo>
                  <a:lnTo>
                    <a:pt x="14" y="112"/>
                  </a:lnTo>
                  <a:lnTo>
                    <a:pt x="18" y="110"/>
                  </a:lnTo>
                  <a:lnTo>
                    <a:pt x="20" y="108"/>
                  </a:lnTo>
                  <a:lnTo>
                    <a:pt x="20" y="104"/>
                  </a:lnTo>
                  <a:lnTo>
                    <a:pt x="20" y="36"/>
                  </a:lnTo>
                  <a:lnTo>
                    <a:pt x="20" y="36"/>
                  </a:lnTo>
                  <a:lnTo>
                    <a:pt x="26" y="38"/>
                  </a:lnTo>
                  <a:lnTo>
                    <a:pt x="26" y="216"/>
                  </a:lnTo>
                  <a:lnTo>
                    <a:pt x="26" y="216"/>
                  </a:lnTo>
                  <a:lnTo>
                    <a:pt x="26" y="220"/>
                  </a:lnTo>
                  <a:lnTo>
                    <a:pt x="28" y="222"/>
                  </a:lnTo>
                  <a:lnTo>
                    <a:pt x="30" y="224"/>
                  </a:lnTo>
                  <a:lnTo>
                    <a:pt x="34" y="226"/>
                  </a:lnTo>
                  <a:lnTo>
                    <a:pt x="42" y="226"/>
                  </a:lnTo>
                  <a:lnTo>
                    <a:pt x="42" y="226"/>
                  </a:lnTo>
                  <a:lnTo>
                    <a:pt x="46" y="224"/>
                  </a:lnTo>
                  <a:lnTo>
                    <a:pt x="48" y="222"/>
                  </a:lnTo>
                  <a:lnTo>
                    <a:pt x="50" y="220"/>
                  </a:lnTo>
                  <a:lnTo>
                    <a:pt x="52" y="216"/>
                  </a:lnTo>
                  <a:lnTo>
                    <a:pt x="52" y="110"/>
                  </a:lnTo>
                  <a:lnTo>
                    <a:pt x="56" y="110"/>
                  </a:lnTo>
                  <a:lnTo>
                    <a:pt x="56" y="216"/>
                  </a:lnTo>
                  <a:lnTo>
                    <a:pt x="56" y="216"/>
                  </a:lnTo>
                  <a:lnTo>
                    <a:pt x="56" y="220"/>
                  </a:lnTo>
                  <a:lnTo>
                    <a:pt x="58" y="222"/>
                  </a:lnTo>
                  <a:lnTo>
                    <a:pt x="62" y="224"/>
                  </a:lnTo>
                  <a:lnTo>
                    <a:pt x="64" y="226"/>
                  </a:lnTo>
                  <a:lnTo>
                    <a:pt x="74" y="226"/>
                  </a:lnTo>
                  <a:lnTo>
                    <a:pt x="74" y="226"/>
                  </a:lnTo>
                  <a:lnTo>
                    <a:pt x="76" y="224"/>
                  </a:lnTo>
                  <a:lnTo>
                    <a:pt x="80" y="222"/>
                  </a:lnTo>
                  <a:lnTo>
                    <a:pt x="82" y="220"/>
                  </a:lnTo>
                  <a:lnTo>
                    <a:pt x="82" y="216"/>
                  </a:lnTo>
                  <a:lnTo>
                    <a:pt x="82" y="38"/>
                  </a:lnTo>
                  <a:lnTo>
                    <a:pt x="82" y="38"/>
                  </a:lnTo>
                  <a:lnTo>
                    <a:pt x="88" y="36"/>
                  </a:lnTo>
                  <a:lnTo>
                    <a:pt x="88" y="104"/>
                  </a:lnTo>
                  <a:lnTo>
                    <a:pt x="88" y="104"/>
                  </a:lnTo>
                  <a:lnTo>
                    <a:pt x="88" y="108"/>
                  </a:lnTo>
                  <a:lnTo>
                    <a:pt x="90" y="110"/>
                  </a:lnTo>
                  <a:lnTo>
                    <a:pt x="92" y="112"/>
                  </a:lnTo>
                  <a:lnTo>
                    <a:pt x="96" y="112"/>
                  </a:lnTo>
                  <a:lnTo>
                    <a:pt x="98" y="112"/>
                  </a:lnTo>
                  <a:lnTo>
                    <a:pt x="98" y="112"/>
                  </a:lnTo>
                  <a:lnTo>
                    <a:pt x="102" y="112"/>
                  </a:lnTo>
                  <a:lnTo>
                    <a:pt x="104" y="110"/>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36" name="Freeform 107"/>
            <p:cNvSpPr/>
            <p:nvPr/>
          </p:nvSpPr>
          <p:spPr bwMode="auto">
            <a:xfrm>
              <a:off x="6965289"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37" name="组合 236"/>
          <p:cNvGrpSpPr/>
          <p:nvPr/>
        </p:nvGrpSpPr>
        <p:grpSpPr>
          <a:xfrm>
            <a:off x="7399734" y="2648074"/>
            <a:ext cx="254184" cy="666634"/>
            <a:chOff x="7214677" y="3565843"/>
            <a:chExt cx="254184" cy="666634"/>
          </a:xfrm>
          <a:solidFill>
            <a:srgbClr val="94BC48"/>
          </a:solidFill>
        </p:grpSpPr>
        <p:sp>
          <p:nvSpPr>
            <p:cNvPr id="238" name="Freeform 108"/>
            <p:cNvSpPr/>
            <p:nvPr/>
          </p:nvSpPr>
          <p:spPr bwMode="auto">
            <a:xfrm>
              <a:off x="7214677" y="3690537"/>
              <a:ext cx="254184" cy="541940"/>
            </a:xfrm>
            <a:custGeom>
              <a:avLst/>
              <a:gdLst>
                <a:gd name="T0" fmla="*/ 106 w 106"/>
                <a:gd name="T1" fmla="*/ 18 h 226"/>
                <a:gd name="T2" fmla="*/ 98 w 106"/>
                <a:gd name="T3" fmla="*/ 6 h 226"/>
                <a:gd name="T4" fmla="*/ 80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8 w 106"/>
                <a:gd name="T23" fmla="*/ 112 h 226"/>
                <a:gd name="T24" fmla="*/ 12 w 106"/>
                <a:gd name="T25" fmla="*/ 112 h 226"/>
                <a:gd name="T26" fmla="*/ 16 w 106"/>
                <a:gd name="T27" fmla="*/ 110 h 226"/>
                <a:gd name="T28" fmla="*/ 18 w 106"/>
                <a:gd name="T29" fmla="*/ 104 h 226"/>
                <a:gd name="T30" fmla="*/ 18 w 106"/>
                <a:gd name="T31" fmla="*/ 36 h 226"/>
                <a:gd name="T32" fmla="*/ 24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0 w 106"/>
                <a:gd name="T45" fmla="*/ 110 h 226"/>
                <a:gd name="T46" fmla="*/ 56 w 106"/>
                <a:gd name="T47" fmla="*/ 216 h 226"/>
                <a:gd name="T48" fmla="*/ 56 w 106"/>
                <a:gd name="T49" fmla="*/ 220 h 226"/>
                <a:gd name="T50" fmla="*/ 60 w 106"/>
                <a:gd name="T51" fmla="*/ 224 h 226"/>
                <a:gd name="T52" fmla="*/ 72 w 106"/>
                <a:gd name="T53" fmla="*/ 226 h 226"/>
                <a:gd name="T54" fmla="*/ 76 w 106"/>
                <a:gd name="T55" fmla="*/ 224 h 226"/>
                <a:gd name="T56" fmla="*/ 80 w 106"/>
                <a:gd name="T57" fmla="*/ 220 h 226"/>
                <a:gd name="T58" fmla="*/ 80 w 106"/>
                <a:gd name="T59" fmla="*/ 38 h 226"/>
                <a:gd name="T60" fmla="*/ 86 w 106"/>
                <a:gd name="T61" fmla="*/ 36 h 226"/>
                <a:gd name="T62" fmla="*/ 86 w 106"/>
                <a:gd name="T63" fmla="*/ 104 h 226"/>
                <a:gd name="T64" fmla="*/ 88 w 106"/>
                <a:gd name="T65" fmla="*/ 110 h 226"/>
                <a:gd name="T66" fmla="*/ 94 w 106"/>
                <a:gd name="T67" fmla="*/ 112 h 226"/>
                <a:gd name="T68" fmla="*/ 98 w 106"/>
                <a:gd name="T69" fmla="*/ 112 h 226"/>
                <a:gd name="T70" fmla="*/ 104 w 106"/>
                <a:gd name="T71" fmla="*/ 110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0" y="0"/>
                  </a:lnTo>
                  <a:lnTo>
                    <a:pt x="80" y="0"/>
                  </a:lnTo>
                  <a:lnTo>
                    <a:pt x="24" y="0"/>
                  </a:lnTo>
                  <a:lnTo>
                    <a:pt x="24" y="0"/>
                  </a:lnTo>
                  <a:lnTo>
                    <a:pt x="24" y="0"/>
                  </a:lnTo>
                  <a:lnTo>
                    <a:pt x="14" y="2"/>
                  </a:lnTo>
                  <a:lnTo>
                    <a:pt x="8" y="6"/>
                  </a:lnTo>
                  <a:lnTo>
                    <a:pt x="2" y="12"/>
                  </a:lnTo>
                  <a:lnTo>
                    <a:pt x="0" y="18"/>
                  </a:lnTo>
                  <a:lnTo>
                    <a:pt x="0" y="18"/>
                  </a:lnTo>
                  <a:lnTo>
                    <a:pt x="0" y="20"/>
                  </a:lnTo>
                  <a:lnTo>
                    <a:pt x="0" y="20"/>
                  </a:lnTo>
                  <a:lnTo>
                    <a:pt x="0" y="22"/>
                  </a:lnTo>
                  <a:lnTo>
                    <a:pt x="0" y="104"/>
                  </a:lnTo>
                  <a:lnTo>
                    <a:pt x="0" y="104"/>
                  </a:lnTo>
                  <a:lnTo>
                    <a:pt x="0" y="108"/>
                  </a:lnTo>
                  <a:lnTo>
                    <a:pt x="2" y="110"/>
                  </a:lnTo>
                  <a:lnTo>
                    <a:pt x="4" y="112"/>
                  </a:lnTo>
                  <a:lnTo>
                    <a:pt x="8" y="112"/>
                  </a:lnTo>
                  <a:lnTo>
                    <a:pt x="12" y="112"/>
                  </a:lnTo>
                  <a:lnTo>
                    <a:pt x="12" y="112"/>
                  </a:lnTo>
                  <a:lnTo>
                    <a:pt x="14" y="112"/>
                  </a:lnTo>
                  <a:lnTo>
                    <a:pt x="16" y="110"/>
                  </a:lnTo>
                  <a:lnTo>
                    <a:pt x="18" y="108"/>
                  </a:lnTo>
                  <a:lnTo>
                    <a:pt x="18" y="104"/>
                  </a:lnTo>
                  <a:lnTo>
                    <a:pt x="18" y="36"/>
                  </a:lnTo>
                  <a:lnTo>
                    <a:pt x="18"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8" y="108"/>
                  </a:lnTo>
                  <a:lnTo>
                    <a:pt x="88" y="110"/>
                  </a:lnTo>
                  <a:lnTo>
                    <a:pt x="92" y="112"/>
                  </a:lnTo>
                  <a:lnTo>
                    <a:pt x="94" y="112"/>
                  </a:lnTo>
                  <a:lnTo>
                    <a:pt x="98" y="112"/>
                  </a:lnTo>
                  <a:lnTo>
                    <a:pt x="98" y="112"/>
                  </a:lnTo>
                  <a:lnTo>
                    <a:pt x="100" y="112"/>
                  </a:lnTo>
                  <a:lnTo>
                    <a:pt x="104" y="110"/>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39" name="Freeform 109"/>
            <p:cNvSpPr/>
            <p:nvPr/>
          </p:nvSpPr>
          <p:spPr bwMode="auto">
            <a:xfrm>
              <a:off x="7286616" y="3565843"/>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40" name="组合 239"/>
          <p:cNvGrpSpPr/>
          <p:nvPr/>
        </p:nvGrpSpPr>
        <p:grpSpPr>
          <a:xfrm>
            <a:off x="7716265" y="2648074"/>
            <a:ext cx="254184" cy="666634"/>
            <a:chOff x="7531208" y="3565843"/>
            <a:chExt cx="254184" cy="666634"/>
          </a:xfrm>
          <a:solidFill>
            <a:srgbClr val="94BC48"/>
          </a:solidFill>
        </p:grpSpPr>
        <p:sp>
          <p:nvSpPr>
            <p:cNvPr id="241" name="Freeform 110"/>
            <p:cNvSpPr/>
            <p:nvPr/>
          </p:nvSpPr>
          <p:spPr bwMode="auto">
            <a:xfrm>
              <a:off x="7531208" y="3690537"/>
              <a:ext cx="254184" cy="541940"/>
            </a:xfrm>
            <a:custGeom>
              <a:avLst/>
              <a:gdLst>
                <a:gd name="T0" fmla="*/ 106 w 106"/>
                <a:gd name="T1" fmla="*/ 18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18 h 226"/>
                <a:gd name="T14" fmla="*/ 2 w 106"/>
                <a:gd name="T15" fmla="*/ 20 h 226"/>
                <a:gd name="T16" fmla="*/ 0 w 106"/>
                <a:gd name="T17" fmla="*/ 22 h 226"/>
                <a:gd name="T18" fmla="*/ 0 w 106"/>
                <a:gd name="T19" fmla="*/ 104 h 226"/>
                <a:gd name="T20" fmla="*/ 4 w 106"/>
                <a:gd name="T21" fmla="*/ 110 h 226"/>
                <a:gd name="T22" fmla="*/ 8 w 106"/>
                <a:gd name="T23" fmla="*/ 112 h 226"/>
                <a:gd name="T24" fmla="*/ 12 w 106"/>
                <a:gd name="T25" fmla="*/ 112 h 226"/>
                <a:gd name="T26" fmla="*/ 18 w 106"/>
                <a:gd name="T27" fmla="*/ 110 h 226"/>
                <a:gd name="T28" fmla="*/ 20 w 106"/>
                <a:gd name="T29" fmla="*/ 104 h 226"/>
                <a:gd name="T30" fmla="*/ 20 w 106"/>
                <a:gd name="T31" fmla="*/ 36 h 226"/>
                <a:gd name="T32" fmla="*/ 26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2 w 106"/>
                <a:gd name="T45" fmla="*/ 110 h 226"/>
                <a:gd name="T46" fmla="*/ 56 w 106"/>
                <a:gd name="T47" fmla="*/ 216 h 226"/>
                <a:gd name="T48" fmla="*/ 56 w 106"/>
                <a:gd name="T49" fmla="*/ 220 h 226"/>
                <a:gd name="T50" fmla="*/ 62 w 106"/>
                <a:gd name="T51" fmla="*/ 224 h 226"/>
                <a:gd name="T52" fmla="*/ 74 w 106"/>
                <a:gd name="T53" fmla="*/ 226 h 226"/>
                <a:gd name="T54" fmla="*/ 76 w 106"/>
                <a:gd name="T55" fmla="*/ 224 h 226"/>
                <a:gd name="T56" fmla="*/ 82 w 106"/>
                <a:gd name="T57" fmla="*/ 220 h 226"/>
                <a:gd name="T58" fmla="*/ 82 w 106"/>
                <a:gd name="T59" fmla="*/ 38 h 226"/>
                <a:gd name="T60" fmla="*/ 88 w 106"/>
                <a:gd name="T61" fmla="*/ 36 h 226"/>
                <a:gd name="T62" fmla="*/ 88 w 106"/>
                <a:gd name="T63" fmla="*/ 104 h 226"/>
                <a:gd name="T64" fmla="*/ 90 w 106"/>
                <a:gd name="T65" fmla="*/ 110 h 226"/>
                <a:gd name="T66" fmla="*/ 96 w 106"/>
                <a:gd name="T67" fmla="*/ 112 h 226"/>
                <a:gd name="T68" fmla="*/ 100 w 106"/>
                <a:gd name="T69" fmla="*/ 112 h 226"/>
                <a:gd name="T70" fmla="*/ 104 w 106"/>
                <a:gd name="T71" fmla="*/ 110 h 226"/>
                <a:gd name="T72" fmla="*/ 106 w 106"/>
                <a:gd name="T73" fmla="*/ 104 h 226"/>
                <a:gd name="T74" fmla="*/ 106 w 106"/>
                <a:gd name="T75" fmla="*/ 22 h 226"/>
                <a:gd name="T76" fmla="*/ 106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100" y="6"/>
                  </a:lnTo>
                  <a:lnTo>
                    <a:pt x="92" y="2"/>
                  </a:lnTo>
                  <a:lnTo>
                    <a:pt x="82" y="0"/>
                  </a:lnTo>
                  <a:lnTo>
                    <a:pt x="82" y="0"/>
                  </a:lnTo>
                  <a:lnTo>
                    <a:pt x="26" y="0"/>
                  </a:lnTo>
                  <a:lnTo>
                    <a:pt x="26" y="0"/>
                  </a:lnTo>
                  <a:lnTo>
                    <a:pt x="26" y="0"/>
                  </a:lnTo>
                  <a:lnTo>
                    <a:pt x="16" y="2"/>
                  </a:lnTo>
                  <a:lnTo>
                    <a:pt x="8" y="6"/>
                  </a:lnTo>
                  <a:lnTo>
                    <a:pt x="2" y="12"/>
                  </a:lnTo>
                  <a:lnTo>
                    <a:pt x="0" y="18"/>
                  </a:lnTo>
                  <a:lnTo>
                    <a:pt x="0" y="18"/>
                  </a:lnTo>
                  <a:lnTo>
                    <a:pt x="2" y="20"/>
                  </a:lnTo>
                  <a:lnTo>
                    <a:pt x="2" y="20"/>
                  </a:lnTo>
                  <a:lnTo>
                    <a:pt x="0" y="22"/>
                  </a:lnTo>
                  <a:lnTo>
                    <a:pt x="0" y="104"/>
                  </a:lnTo>
                  <a:lnTo>
                    <a:pt x="0" y="104"/>
                  </a:lnTo>
                  <a:lnTo>
                    <a:pt x="2" y="108"/>
                  </a:lnTo>
                  <a:lnTo>
                    <a:pt x="4" y="110"/>
                  </a:lnTo>
                  <a:lnTo>
                    <a:pt x="6" y="112"/>
                  </a:lnTo>
                  <a:lnTo>
                    <a:pt x="8" y="112"/>
                  </a:lnTo>
                  <a:lnTo>
                    <a:pt x="12" y="112"/>
                  </a:lnTo>
                  <a:lnTo>
                    <a:pt x="12" y="112"/>
                  </a:lnTo>
                  <a:lnTo>
                    <a:pt x="16" y="112"/>
                  </a:lnTo>
                  <a:lnTo>
                    <a:pt x="18" y="110"/>
                  </a:lnTo>
                  <a:lnTo>
                    <a:pt x="20" y="108"/>
                  </a:lnTo>
                  <a:lnTo>
                    <a:pt x="20" y="104"/>
                  </a:lnTo>
                  <a:lnTo>
                    <a:pt x="20" y="36"/>
                  </a:lnTo>
                  <a:lnTo>
                    <a:pt x="20" y="36"/>
                  </a:lnTo>
                  <a:lnTo>
                    <a:pt x="26" y="38"/>
                  </a:lnTo>
                  <a:lnTo>
                    <a:pt x="26" y="216"/>
                  </a:lnTo>
                  <a:lnTo>
                    <a:pt x="26" y="216"/>
                  </a:lnTo>
                  <a:lnTo>
                    <a:pt x="26" y="220"/>
                  </a:lnTo>
                  <a:lnTo>
                    <a:pt x="28" y="222"/>
                  </a:lnTo>
                  <a:lnTo>
                    <a:pt x="30" y="224"/>
                  </a:lnTo>
                  <a:lnTo>
                    <a:pt x="34" y="226"/>
                  </a:lnTo>
                  <a:lnTo>
                    <a:pt x="42" y="226"/>
                  </a:lnTo>
                  <a:lnTo>
                    <a:pt x="42" y="226"/>
                  </a:lnTo>
                  <a:lnTo>
                    <a:pt x="46" y="224"/>
                  </a:lnTo>
                  <a:lnTo>
                    <a:pt x="48" y="222"/>
                  </a:lnTo>
                  <a:lnTo>
                    <a:pt x="50" y="220"/>
                  </a:lnTo>
                  <a:lnTo>
                    <a:pt x="52" y="216"/>
                  </a:lnTo>
                  <a:lnTo>
                    <a:pt x="52" y="110"/>
                  </a:lnTo>
                  <a:lnTo>
                    <a:pt x="56" y="110"/>
                  </a:lnTo>
                  <a:lnTo>
                    <a:pt x="56" y="216"/>
                  </a:lnTo>
                  <a:lnTo>
                    <a:pt x="56" y="216"/>
                  </a:lnTo>
                  <a:lnTo>
                    <a:pt x="56" y="220"/>
                  </a:lnTo>
                  <a:lnTo>
                    <a:pt x="58" y="222"/>
                  </a:lnTo>
                  <a:lnTo>
                    <a:pt x="62" y="224"/>
                  </a:lnTo>
                  <a:lnTo>
                    <a:pt x="64" y="226"/>
                  </a:lnTo>
                  <a:lnTo>
                    <a:pt x="74" y="226"/>
                  </a:lnTo>
                  <a:lnTo>
                    <a:pt x="74" y="226"/>
                  </a:lnTo>
                  <a:lnTo>
                    <a:pt x="76" y="224"/>
                  </a:lnTo>
                  <a:lnTo>
                    <a:pt x="80" y="222"/>
                  </a:lnTo>
                  <a:lnTo>
                    <a:pt x="82" y="220"/>
                  </a:lnTo>
                  <a:lnTo>
                    <a:pt x="82" y="216"/>
                  </a:lnTo>
                  <a:lnTo>
                    <a:pt x="82" y="38"/>
                  </a:lnTo>
                  <a:lnTo>
                    <a:pt x="82" y="38"/>
                  </a:lnTo>
                  <a:lnTo>
                    <a:pt x="88" y="36"/>
                  </a:lnTo>
                  <a:lnTo>
                    <a:pt x="88" y="104"/>
                  </a:lnTo>
                  <a:lnTo>
                    <a:pt x="88" y="104"/>
                  </a:lnTo>
                  <a:lnTo>
                    <a:pt x="88" y="108"/>
                  </a:lnTo>
                  <a:lnTo>
                    <a:pt x="90" y="110"/>
                  </a:lnTo>
                  <a:lnTo>
                    <a:pt x="92" y="112"/>
                  </a:lnTo>
                  <a:lnTo>
                    <a:pt x="96" y="112"/>
                  </a:lnTo>
                  <a:lnTo>
                    <a:pt x="100" y="112"/>
                  </a:lnTo>
                  <a:lnTo>
                    <a:pt x="100"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42" name="Freeform 111"/>
            <p:cNvSpPr/>
            <p:nvPr/>
          </p:nvSpPr>
          <p:spPr bwMode="auto">
            <a:xfrm>
              <a:off x="7607943" y="3565843"/>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0 w 44"/>
                <a:gd name="T29" fmla="*/ 14 h 46"/>
                <a:gd name="T30" fmla="*/ 0 w 44"/>
                <a:gd name="T31" fmla="*/ 22 h 46"/>
                <a:gd name="T32" fmla="*/ 0 w 44"/>
                <a:gd name="T33" fmla="*/ 22 h 46"/>
                <a:gd name="T34" fmla="*/ 0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0" y="14"/>
                  </a:lnTo>
                  <a:lnTo>
                    <a:pt x="0" y="22"/>
                  </a:lnTo>
                  <a:lnTo>
                    <a:pt x="0" y="22"/>
                  </a:lnTo>
                  <a:lnTo>
                    <a:pt x="0"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243" name="组合 242"/>
          <p:cNvGrpSpPr/>
          <p:nvPr/>
        </p:nvGrpSpPr>
        <p:grpSpPr>
          <a:xfrm>
            <a:off x="8037592" y="2648074"/>
            <a:ext cx="254184" cy="666634"/>
            <a:chOff x="7852535" y="3565843"/>
            <a:chExt cx="254184" cy="666634"/>
          </a:xfrm>
          <a:solidFill>
            <a:srgbClr val="94BC48"/>
          </a:solidFill>
        </p:grpSpPr>
        <p:sp>
          <p:nvSpPr>
            <p:cNvPr id="244" name="Freeform 112"/>
            <p:cNvSpPr/>
            <p:nvPr/>
          </p:nvSpPr>
          <p:spPr bwMode="auto">
            <a:xfrm>
              <a:off x="7852535"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4 w 106"/>
                <a:gd name="T21" fmla="*/ 112 h 226"/>
                <a:gd name="T22" fmla="*/ 12 w 106"/>
                <a:gd name="T23" fmla="*/ 112 h 226"/>
                <a:gd name="T24" fmla="*/ 14 w 106"/>
                <a:gd name="T25" fmla="*/ 112 h 226"/>
                <a:gd name="T26" fmla="*/ 18 w 106"/>
                <a:gd name="T27" fmla="*/ 108 h 226"/>
                <a:gd name="T28" fmla="*/ 20 w 106"/>
                <a:gd name="T29" fmla="*/ 36 h 226"/>
                <a:gd name="T30" fmla="*/ 24 w 106"/>
                <a:gd name="T31" fmla="*/ 38 h 226"/>
                <a:gd name="T32" fmla="*/ 24 w 106"/>
                <a:gd name="T33" fmla="*/ 216 h 226"/>
                <a:gd name="T34" fmla="*/ 28 w 106"/>
                <a:gd name="T35" fmla="*/ 222 h 226"/>
                <a:gd name="T36" fmla="*/ 34 w 106"/>
                <a:gd name="T37" fmla="*/ 226 h 226"/>
                <a:gd name="T38" fmla="*/ 42 w 106"/>
                <a:gd name="T39" fmla="*/ 226 h 226"/>
                <a:gd name="T40" fmla="*/ 48 w 106"/>
                <a:gd name="T41" fmla="*/ 222 h 226"/>
                <a:gd name="T42" fmla="*/ 50 w 106"/>
                <a:gd name="T43" fmla="*/ 216 h 226"/>
                <a:gd name="T44" fmla="*/ 56 w 106"/>
                <a:gd name="T45" fmla="*/ 110 h 226"/>
                <a:gd name="T46" fmla="*/ 56 w 106"/>
                <a:gd name="T47" fmla="*/ 216 h 226"/>
                <a:gd name="T48" fmla="*/ 58 w 106"/>
                <a:gd name="T49" fmla="*/ 222 h 226"/>
                <a:gd name="T50" fmla="*/ 64 w 106"/>
                <a:gd name="T51" fmla="*/ 226 h 226"/>
                <a:gd name="T52" fmla="*/ 72 w 106"/>
                <a:gd name="T53" fmla="*/ 226 h 226"/>
                <a:gd name="T54" fmla="*/ 78 w 106"/>
                <a:gd name="T55" fmla="*/ 222 h 226"/>
                <a:gd name="T56" fmla="*/ 82 w 106"/>
                <a:gd name="T57" fmla="*/ 216 h 226"/>
                <a:gd name="T58" fmla="*/ 82 w 106"/>
                <a:gd name="T59" fmla="*/ 38 h 226"/>
                <a:gd name="T60" fmla="*/ 86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2" y="0"/>
                  </a:lnTo>
                  <a:lnTo>
                    <a:pt x="82" y="0"/>
                  </a:lnTo>
                  <a:lnTo>
                    <a:pt x="24" y="0"/>
                  </a:lnTo>
                  <a:lnTo>
                    <a:pt x="24" y="0"/>
                  </a:lnTo>
                  <a:lnTo>
                    <a:pt x="24" y="0"/>
                  </a:lnTo>
                  <a:lnTo>
                    <a:pt x="16" y="2"/>
                  </a:lnTo>
                  <a:lnTo>
                    <a:pt x="8" y="6"/>
                  </a:lnTo>
                  <a:lnTo>
                    <a:pt x="2" y="12"/>
                  </a:lnTo>
                  <a:lnTo>
                    <a:pt x="0" y="18"/>
                  </a:lnTo>
                  <a:lnTo>
                    <a:pt x="0" y="18"/>
                  </a:lnTo>
                  <a:lnTo>
                    <a:pt x="0" y="20"/>
                  </a:lnTo>
                  <a:lnTo>
                    <a:pt x="0" y="20"/>
                  </a:lnTo>
                  <a:lnTo>
                    <a:pt x="0" y="22"/>
                  </a:lnTo>
                  <a:lnTo>
                    <a:pt x="0" y="104"/>
                  </a:lnTo>
                  <a:lnTo>
                    <a:pt x="0" y="104"/>
                  </a:lnTo>
                  <a:lnTo>
                    <a:pt x="2" y="110"/>
                  </a:lnTo>
                  <a:lnTo>
                    <a:pt x="4" y="112"/>
                  </a:lnTo>
                  <a:lnTo>
                    <a:pt x="8" y="112"/>
                  </a:lnTo>
                  <a:lnTo>
                    <a:pt x="12" y="112"/>
                  </a:lnTo>
                  <a:lnTo>
                    <a:pt x="12" y="112"/>
                  </a:lnTo>
                  <a:lnTo>
                    <a:pt x="14" y="112"/>
                  </a:lnTo>
                  <a:lnTo>
                    <a:pt x="16" y="110"/>
                  </a:lnTo>
                  <a:lnTo>
                    <a:pt x="18" y="108"/>
                  </a:lnTo>
                  <a:lnTo>
                    <a:pt x="20" y="104"/>
                  </a:lnTo>
                  <a:lnTo>
                    <a:pt x="20" y="36"/>
                  </a:lnTo>
                  <a:lnTo>
                    <a:pt x="20"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6" y="36"/>
                  </a:lnTo>
                  <a:lnTo>
                    <a:pt x="86" y="104"/>
                  </a:lnTo>
                  <a:lnTo>
                    <a:pt x="86"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45" name="Freeform 113"/>
            <p:cNvSpPr/>
            <p:nvPr/>
          </p:nvSpPr>
          <p:spPr bwMode="auto">
            <a:xfrm>
              <a:off x="7924474" y="3565843"/>
              <a:ext cx="110306" cy="110306"/>
            </a:xfrm>
            <a:custGeom>
              <a:avLst/>
              <a:gdLst>
                <a:gd name="T0" fmla="*/ 22 w 46"/>
                <a:gd name="T1" fmla="*/ 46 h 46"/>
                <a:gd name="T2" fmla="*/ 22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40" y="38"/>
                  </a:lnTo>
                  <a:lnTo>
                    <a:pt x="44" y="32"/>
                  </a:lnTo>
                  <a:lnTo>
                    <a:pt x="46" y="22"/>
                  </a:lnTo>
                  <a:lnTo>
                    <a:pt x="46" y="22"/>
                  </a:lnTo>
                  <a:lnTo>
                    <a:pt x="44" y="14"/>
                  </a:lnTo>
                  <a:lnTo>
                    <a:pt x="40"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grpSp>
        <p:nvGrpSpPr>
          <p:cNvPr id="5" name="组合 4"/>
          <p:cNvGrpSpPr/>
          <p:nvPr/>
        </p:nvGrpSpPr>
        <p:grpSpPr>
          <a:xfrm>
            <a:off x="1630235" y="1808787"/>
            <a:ext cx="2618576" cy="1544288"/>
            <a:chOff x="1630235" y="1808787"/>
            <a:chExt cx="2618576" cy="1544288"/>
          </a:xfrm>
        </p:grpSpPr>
        <p:sp>
          <p:nvSpPr>
            <p:cNvPr id="97" name="Freeform 8"/>
            <p:cNvSpPr/>
            <p:nvPr/>
          </p:nvSpPr>
          <p:spPr bwMode="auto">
            <a:xfrm>
              <a:off x="1630235" y="1808787"/>
              <a:ext cx="2618576" cy="1544288"/>
            </a:xfrm>
            <a:custGeom>
              <a:avLst/>
              <a:gdLst>
                <a:gd name="T0" fmla="*/ 1092 w 1092"/>
                <a:gd name="T1" fmla="*/ 524 h 644"/>
                <a:gd name="T2" fmla="*/ 1092 w 1092"/>
                <a:gd name="T3" fmla="*/ 524 h 644"/>
                <a:gd name="T4" fmla="*/ 1092 w 1092"/>
                <a:gd name="T5" fmla="*/ 538 h 644"/>
                <a:gd name="T6" fmla="*/ 1090 w 1092"/>
                <a:gd name="T7" fmla="*/ 548 h 644"/>
                <a:gd name="T8" fmla="*/ 1082 w 1092"/>
                <a:gd name="T9" fmla="*/ 572 h 644"/>
                <a:gd name="T10" fmla="*/ 1072 w 1092"/>
                <a:gd name="T11" fmla="*/ 592 h 644"/>
                <a:gd name="T12" fmla="*/ 1056 w 1092"/>
                <a:gd name="T13" fmla="*/ 610 h 644"/>
                <a:gd name="T14" fmla="*/ 1040 w 1092"/>
                <a:gd name="T15" fmla="*/ 624 h 644"/>
                <a:gd name="T16" fmla="*/ 1018 w 1092"/>
                <a:gd name="T17" fmla="*/ 634 h 644"/>
                <a:gd name="T18" fmla="*/ 996 w 1092"/>
                <a:gd name="T19" fmla="*/ 642 h 644"/>
                <a:gd name="T20" fmla="*/ 984 w 1092"/>
                <a:gd name="T21" fmla="*/ 644 h 644"/>
                <a:gd name="T22" fmla="*/ 972 w 1092"/>
                <a:gd name="T23" fmla="*/ 644 h 644"/>
                <a:gd name="T24" fmla="*/ 120 w 1092"/>
                <a:gd name="T25" fmla="*/ 644 h 644"/>
                <a:gd name="T26" fmla="*/ 120 w 1092"/>
                <a:gd name="T27" fmla="*/ 644 h 644"/>
                <a:gd name="T28" fmla="*/ 108 w 1092"/>
                <a:gd name="T29" fmla="*/ 644 h 644"/>
                <a:gd name="T30" fmla="*/ 96 w 1092"/>
                <a:gd name="T31" fmla="*/ 642 h 644"/>
                <a:gd name="T32" fmla="*/ 74 w 1092"/>
                <a:gd name="T33" fmla="*/ 634 h 644"/>
                <a:gd name="T34" fmla="*/ 54 w 1092"/>
                <a:gd name="T35" fmla="*/ 624 h 644"/>
                <a:gd name="T36" fmla="*/ 36 w 1092"/>
                <a:gd name="T37" fmla="*/ 610 h 644"/>
                <a:gd name="T38" fmla="*/ 20 w 1092"/>
                <a:gd name="T39" fmla="*/ 592 h 644"/>
                <a:gd name="T40" fmla="*/ 10 w 1092"/>
                <a:gd name="T41" fmla="*/ 572 h 644"/>
                <a:gd name="T42" fmla="*/ 2 w 1092"/>
                <a:gd name="T43" fmla="*/ 548 h 644"/>
                <a:gd name="T44" fmla="*/ 2 w 1092"/>
                <a:gd name="T45" fmla="*/ 538 h 644"/>
                <a:gd name="T46" fmla="*/ 0 w 1092"/>
                <a:gd name="T47" fmla="*/ 524 h 644"/>
                <a:gd name="T48" fmla="*/ 0 w 1092"/>
                <a:gd name="T49" fmla="*/ 120 h 644"/>
                <a:gd name="T50" fmla="*/ 0 w 1092"/>
                <a:gd name="T51" fmla="*/ 120 h 644"/>
                <a:gd name="T52" fmla="*/ 2 w 1092"/>
                <a:gd name="T53" fmla="*/ 108 h 644"/>
                <a:gd name="T54" fmla="*/ 2 w 1092"/>
                <a:gd name="T55" fmla="*/ 96 h 644"/>
                <a:gd name="T56" fmla="*/ 10 w 1092"/>
                <a:gd name="T57" fmla="*/ 74 h 644"/>
                <a:gd name="T58" fmla="*/ 20 w 1092"/>
                <a:gd name="T59" fmla="*/ 52 h 644"/>
                <a:gd name="T60" fmla="*/ 36 w 1092"/>
                <a:gd name="T61" fmla="*/ 36 h 644"/>
                <a:gd name="T62" fmla="*/ 54 w 1092"/>
                <a:gd name="T63" fmla="*/ 20 h 644"/>
                <a:gd name="T64" fmla="*/ 74 w 1092"/>
                <a:gd name="T65" fmla="*/ 10 h 644"/>
                <a:gd name="T66" fmla="*/ 96 w 1092"/>
                <a:gd name="T67" fmla="*/ 2 h 644"/>
                <a:gd name="T68" fmla="*/ 108 w 1092"/>
                <a:gd name="T69" fmla="*/ 0 h 644"/>
                <a:gd name="T70" fmla="*/ 120 w 1092"/>
                <a:gd name="T71" fmla="*/ 0 h 644"/>
                <a:gd name="T72" fmla="*/ 972 w 1092"/>
                <a:gd name="T73" fmla="*/ 0 h 644"/>
                <a:gd name="T74" fmla="*/ 972 w 1092"/>
                <a:gd name="T75" fmla="*/ 0 h 644"/>
                <a:gd name="T76" fmla="*/ 984 w 1092"/>
                <a:gd name="T77" fmla="*/ 0 h 644"/>
                <a:gd name="T78" fmla="*/ 996 w 1092"/>
                <a:gd name="T79" fmla="*/ 2 h 644"/>
                <a:gd name="T80" fmla="*/ 1018 w 1092"/>
                <a:gd name="T81" fmla="*/ 10 h 644"/>
                <a:gd name="T82" fmla="*/ 1040 w 1092"/>
                <a:gd name="T83" fmla="*/ 20 h 644"/>
                <a:gd name="T84" fmla="*/ 1056 w 1092"/>
                <a:gd name="T85" fmla="*/ 36 h 644"/>
                <a:gd name="T86" fmla="*/ 1072 w 1092"/>
                <a:gd name="T87" fmla="*/ 52 h 644"/>
                <a:gd name="T88" fmla="*/ 1082 w 1092"/>
                <a:gd name="T89" fmla="*/ 74 h 644"/>
                <a:gd name="T90" fmla="*/ 1090 w 1092"/>
                <a:gd name="T91" fmla="*/ 96 h 644"/>
                <a:gd name="T92" fmla="*/ 1092 w 1092"/>
                <a:gd name="T93" fmla="*/ 108 h 644"/>
                <a:gd name="T94" fmla="*/ 1092 w 1092"/>
                <a:gd name="T95" fmla="*/ 120 h 644"/>
                <a:gd name="T96" fmla="*/ 1092 w 1092"/>
                <a:gd name="T97" fmla="*/ 52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2" h="644">
                  <a:moveTo>
                    <a:pt x="1092" y="524"/>
                  </a:moveTo>
                  <a:lnTo>
                    <a:pt x="1092" y="524"/>
                  </a:lnTo>
                  <a:lnTo>
                    <a:pt x="1092" y="538"/>
                  </a:lnTo>
                  <a:lnTo>
                    <a:pt x="1090" y="548"/>
                  </a:lnTo>
                  <a:lnTo>
                    <a:pt x="1082" y="572"/>
                  </a:lnTo>
                  <a:lnTo>
                    <a:pt x="1072" y="592"/>
                  </a:lnTo>
                  <a:lnTo>
                    <a:pt x="1056" y="610"/>
                  </a:lnTo>
                  <a:lnTo>
                    <a:pt x="1040" y="624"/>
                  </a:lnTo>
                  <a:lnTo>
                    <a:pt x="1018" y="634"/>
                  </a:lnTo>
                  <a:lnTo>
                    <a:pt x="996" y="642"/>
                  </a:lnTo>
                  <a:lnTo>
                    <a:pt x="984" y="644"/>
                  </a:lnTo>
                  <a:lnTo>
                    <a:pt x="972" y="644"/>
                  </a:lnTo>
                  <a:lnTo>
                    <a:pt x="120" y="644"/>
                  </a:lnTo>
                  <a:lnTo>
                    <a:pt x="120" y="644"/>
                  </a:lnTo>
                  <a:lnTo>
                    <a:pt x="108" y="644"/>
                  </a:lnTo>
                  <a:lnTo>
                    <a:pt x="96" y="642"/>
                  </a:lnTo>
                  <a:lnTo>
                    <a:pt x="74" y="634"/>
                  </a:lnTo>
                  <a:lnTo>
                    <a:pt x="54" y="624"/>
                  </a:lnTo>
                  <a:lnTo>
                    <a:pt x="36" y="610"/>
                  </a:lnTo>
                  <a:lnTo>
                    <a:pt x="20" y="592"/>
                  </a:lnTo>
                  <a:lnTo>
                    <a:pt x="10" y="572"/>
                  </a:lnTo>
                  <a:lnTo>
                    <a:pt x="2" y="548"/>
                  </a:lnTo>
                  <a:lnTo>
                    <a:pt x="2" y="538"/>
                  </a:lnTo>
                  <a:lnTo>
                    <a:pt x="0" y="524"/>
                  </a:lnTo>
                  <a:lnTo>
                    <a:pt x="0" y="120"/>
                  </a:lnTo>
                  <a:lnTo>
                    <a:pt x="0" y="120"/>
                  </a:lnTo>
                  <a:lnTo>
                    <a:pt x="2" y="108"/>
                  </a:lnTo>
                  <a:lnTo>
                    <a:pt x="2" y="96"/>
                  </a:lnTo>
                  <a:lnTo>
                    <a:pt x="10" y="74"/>
                  </a:lnTo>
                  <a:lnTo>
                    <a:pt x="20" y="52"/>
                  </a:lnTo>
                  <a:lnTo>
                    <a:pt x="36" y="36"/>
                  </a:lnTo>
                  <a:lnTo>
                    <a:pt x="54" y="20"/>
                  </a:lnTo>
                  <a:lnTo>
                    <a:pt x="74" y="10"/>
                  </a:lnTo>
                  <a:lnTo>
                    <a:pt x="96" y="2"/>
                  </a:lnTo>
                  <a:lnTo>
                    <a:pt x="108" y="0"/>
                  </a:lnTo>
                  <a:lnTo>
                    <a:pt x="120" y="0"/>
                  </a:lnTo>
                  <a:lnTo>
                    <a:pt x="972" y="0"/>
                  </a:lnTo>
                  <a:lnTo>
                    <a:pt x="972" y="0"/>
                  </a:lnTo>
                  <a:lnTo>
                    <a:pt x="984" y="0"/>
                  </a:lnTo>
                  <a:lnTo>
                    <a:pt x="996" y="2"/>
                  </a:lnTo>
                  <a:lnTo>
                    <a:pt x="1018" y="10"/>
                  </a:lnTo>
                  <a:lnTo>
                    <a:pt x="1040" y="20"/>
                  </a:lnTo>
                  <a:lnTo>
                    <a:pt x="1056" y="36"/>
                  </a:lnTo>
                  <a:lnTo>
                    <a:pt x="1072" y="52"/>
                  </a:lnTo>
                  <a:lnTo>
                    <a:pt x="1082" y="74"/>
                  </a:lnTo>
                  <a:lnTo>
                    <a:pt x="1090" y="96"/>
                  </a:lnTo>
                  <a:lnTo>
                    <a:pt x="1092" y="108"/>
                  </a:lnTo>
                  <a:lnTo>
                    <a:pt x="1092" y="120"/>
                  </a:lnTo>
                  <a:lnTo>
                    <a:pt x="1092" y="524"/>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46" name="TextBox 165"/>
            <p:cNvSpPr txBox="1"/>
            <p:nvPr/>
          </p:nvSpPr>
          <p:spPr>
            <a:xfrm>
              <a:off x="1789490" y="1980767"/>
              <a:ext cx="2300066" cy="1200329"/>
            </a:xfrm>
            <a:prstGeom prst="rect">
              <a:avLst/>
            </a:prstGeom>
            <a:noFill/>
          </p:spPr>
          <p:txBody>
            <a:bodyPr wrap="square" rtlCol="0">
              <a:spAutoFit/>
            </a:bodyPr>
            <a:lstStyle/>
            <a:p>
              <a:pPr algn="ctr"/>
              <a:r>
                <a:rPr lang="en-US" altLang="zh-CN" sz="7200" dirty="0">
                  <a:solidFill>
                    <a:prstClr val="white"/>
                  </a:solidFill>
                  <a:latin typeface="Impact" panose="020B0806030902050204"/>
                  <a:ea typeface="微软雅黑"/>
                </a:rPr>
                <a:t>44%</a:t>
              </a:r>
              <a:endParaRPr lang="zh-CN" altLang="en-US" sz="7200" dirty="0">
                <a:solidFill>
                  <a:prstClr val="white"/>
                </a:solidFill>
                <a:latin typeface="Impact" panose="020B0806030902050204"/>
                <a:ea typeface="微软雅黑"/>
              </a:endParaRPr>
            </a:p>
          </p:txBody>
        </p:sp>
      </p:grpSp>
      <p:grpSp>
        <p:nvGrpSpPr>
          <p:cNvPr id="7" name="组合 6"/>
          <p:cNvGrpSpPr/>
          <p:nvPr/>
        </p:nvGrpSpPr>
        <p:grpSpPr>
          <a:xfrm>
            <a:off x="1630235" y="4041035"/>
            <a:ext cx="3002250" cy="1544288"/>
            <a:chOff x="1630235" y="4041035"/>
            <a:chExt cx="3002250" cy="1544288"/>
          </a:xfrm>
        </p:grpSpPr>
        <p:sp>
          <p:nvSpPr>
            <p:cNvPr id="101" name="Freeform 11"/>
            <p:cNvSpPr/>
            <p:nvPr/>
          </p:nvSpPr>
          <p:spPr bwMode="auto">
            <a:xfrm>
              <a:off x="1630235" y="4041035"/>
              <a:ext cx="3002250" cy="1544288"/>
            </a:xfrm>
            <a:custGeom>
              <a:avLst/>
              <a:gdLst>
                <a:gd name="T0" fmla="*/ 1252 w 1252"/>
                <a:gd name="T1" fmla="*/ 524 h 644"/>
                <a:gd name="T2" fmla="*/ 1252 w 1252"/>
                <a:gd name="T3" fmla="*/ 524 h 644"/>
                <a:gd name="T4" fmla="*/ 1252 w 1252"/>
                <a:gd name="T5" fmla="*/ 536 h 644"/>
                <a:gd name="T6" fmla="*/ 1250 w 1252"/>
                <a:gd name="T7" fmla="*/ 548 h 644"/>
                <a:gd name="T8" fmla="*/ 1242 w 1252"/>
                <a:gd name="T9" fmla="*/ 572 h 644"/>
                <a:gd name="T10" fmla="*/ 1232 w 1252"/>
                <a:gd name="T11" fmla="*/ 592 h 644"/>
                <a:gd name="T12" fmla="*/ 1218 w 1252"/>
                <a:gd name="T13" fmla="*/ 610 h 644"/>
                <a:gd name="T14" fmla="*/ 1200 w 1252"/>
                <a:gd name="T15" fmla="*/ 624 h 644"/>
                <a:gd name="T16" fmla="*/ 1180 w 1252"/>
                <a:gd name="T17" fmla="*/ 634 h 644"/>
                <a:gd name="T18" fmla="*/ 1156 w 1252"/>
                <a:gd name="T19" fmla="*/ 642 h 644"/>
                <a:gd name="T20" fmla="*/ 1144 w 1252"/>
                <a:gd name="T21" fmla="*/ 644 h 644"/>
                <a:gd name="T22" fmla="*/ 1132 w 1252"/>
                <a:gd name="T23" fmla="*/ 644 h 644"/>
                <a:gd name="T24" fmla="*/ 120 w 1252"/>
                <a:gd name="T25" fmla="*/ 644 h 644"/>
                <a:gd name="T26" fmla="*/ 120 w 1252"/>
                <a:gd name="T27" fmla="*/ 644 h 644"/>
                <a:gd name="T28" fmla="*/ 108 w 1252"/>
                <a:gd name="T29" fmla="*/ 644 h 644"/>
                <a:gd name="T30" fmla="*/ 96 w 1252"/>
                <a:gd name="T31" fmla="*/ 642 h 644"/>
                <a:gd name="T32" fmla="*/ 74 w 1252"/>
                <a:gd name="T33" fmla="*/ 634 h 644"/>
                <a:gd name="T34" fmla="*/ 54 w 1252"/>
                <a:gd name="T35" fmla="*/ 624 h 644"/>
                <a:gd name="T36" fmla="*/ 36 w 1252"/>
                <a:gd name="T37" fmla="*/ 610 h 644"/>
                <a:gd name="T38" fmla="*/ 20 w 1252"/>
                <a:gd name="T39" fmla="*/ 592 h 644"/>
                <a:gd name="T40" fmla="*/ 10 w 1252"/>
                <a:gd name="T41" fmla="*/ 572 h 644"/>
                <a:gd name="T42" fmla="*/ 2 w 1252"/>
                <a:gd name="T43" fmla="*/ 548 h 644"/>
                <a:gd name="T44" fmla="*/ 2 w 1252"/>
                <a:gd name="T45" fmla="*/ 536 h 644"/>
                <a:gd name="T46" fmla="*/ 0 w 1252"/>
                <a:gd name="T47" fmla="*/ 524 h 644"/>
                <a:gd name="T48" fmla="*/ 0 w 1252"/>
                <a:gd name="T49" fmla="*/ 120 h 644"/>
                <a:gd name="T50" fmla="*/ 0 w 1252"/>
                <a:gd name="T51" fmla="*/ 120 h 644"/>
                <a:gd name="T52" fmla="*/ 2 w 1252"/>
                <a:gd name="T53" fmla="*/ 108 h 644"/>
                <a:gd name="T54" fmla="*/ 2 w 1252"/>
                <a:gd name="T55" fmla="*/ 96 h 644"/>
                <a:gd name="T56" fmla="*/ 10 w 1252"/>
                <a:gd name="T57" fmla="*/ 72 h 644"/>
                <a:gd name="T58" fmla="*/ 20 w 1252"/>
                <a:gd name="T59" fmla="*/ 52 h 644"/>
                <a:gd name="T60" fmla="*/ 36 w 1252"/>
                <a:gd name="T61" fmla="*/ 34 h 644"/>
                <a:gd name="T62" fmla="*/ 54 w 1252"/>
                <a:gd name="T63" fmla="*/ 20 h 644"/>
                <a:gd name="T64" fmla="*/ 74 w 1252"/>
                <a:gd name="T65" fmla="*/ 10 h 644"/>
                <a:gd name="T66" fmla="*/ 96 w 1252"/>
                <a:gd name="T67" fmla="*/ 2 h 644"/>
                <a:gd name="T68" fmla="*/ 108 w 1252"/>
                <a:gd name="T69" fmla="*/ 0 h 644"/>
                <a:gd name="T70" fmla="*/ 120 w 1252"/>
                <a:gd name="T71" fmla="*/ 0 h 644"/>
                <a:gd name="T72" fmla="*/ 1132 w 1252"/>
                <a:gd name="T73" fmla="*/ 0 h 644"/>
                <a:gd name="T74" fmla="*/ 1132 w 1252"/>
                <a:gd name="T75" fmla="*/ 0 h 644"/>
                <a:gd name="T76" fmla="*/ 1144 w 1252"/>
                <a:gd name="T77" fmla="*/ 0 h 644"/>
                <a:gd name="T78" fmla="*/ 1156 w 1252"/>
                <a:gd name="T79" fmla="*/ 2 h 644"/>
                <a:gd name="T80" fmla="*/ 1180 w 1252"/>
                <a:gd name="T81" fmla="*/ 10 h 644"/>
                <a:gd name="T82" fmla="*/ 1200 w 1252"/>
                <a:gd name="T83" fmla="*/ 20 h 644"/>
                <a:gd name="T84" fmla="*/ 1218 w 1252"/>
                <a:gd name="T85" fmla="*/ 34 h 644"/>
                <a:gd name="T86" fmla="*/ 1232 w 1252"/>
                <a:gd name="T87" fmla="*/ 52 h 644"/>
                <a:gd name="T88" fmla="*/ 1242 w 1252"/>
                <a:gd name="T89" fmla="*/ 72 h 644"/>
                <a:gd name="T90" fmla="*/ 1250 w 1252"/>
                <a:gd name="T91" fmla="*/ 96 h 644"/>
                <a:gd name="T92" fmla="*/ 1252 w 1252"/>
                <a:gd name="T93" fmla="*/ 108 h 644"/>
                <a:gd name="T94" fmla="*/ 1252 w 1252"/>
                <a:gd name="T95" fmla="*/ 120 h 644"/>
                <a:gd name="T96" fmla="*/ 1252 w 1252"/>
                <a:gd name="T97" fmla="*/ 52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2" h="644">
                  <a:moveTo>
                    <a:pt x="1252" y="524"/>
                  </a:moveTo>
                  <a:lnTo>
                    <a:pt x="1252" y="524"/>
                  </a:lnTo>
                  <a:lnTo>
                    <a:pt x="1252" y="536"/>
                  </a:lnTo>
                  <a:lnTo>
                    <a:pt x="1250" y="548"/>
                  </a:lnTo>
                  <a:lnTo>
                    <a:pt x="1242" y="572"/>
                  </a:lnTo>
                  <a:lnTo>
                    <a:pt x="1232" y="592"/>
                  </a:lnTo>
                  <a:lnTo>
                    <a:pt x="1218" y="610"/>
                  </a:lnTo>
                  <a:lnTo>
                    <a:pt x="1200" y="624"/>
                  </a:lnTo>
                  <a:lnTo>
                    <a:pt x="1180" y="634"/>
                  </a:lnTo>
                  <a:lnTo>
                    <a:pt x="1156" y="642"/>
                  </a:lnTo>
                  <a:lnTo>
                    <a:pt x="1144" y="644"/>
                  </a:lnTo>
                  <a:lnTo>
                    <a:pt x="1132" y="644"/>
                  </a:lnTo>
                  <a:lnTo>
                    <a:pt x="120" y="644"/>
                  </a:lnTo>
                  <a:lnTo>
                    <a:pt x="120" y="644"/>
                  </a:lnTo>
                  <a:lnTo>
                    <a:pt x="108" y="644"/>
                  </a:lnTo>
                  <a:lnTo>
                    <a:pt x="96" y="642"/>
                  </a:lnTo>
                  <a:lnTo>
                    <a:pt x="74" y="634"/>
                  </a:lnTo>
                  <a:lnTo>
                    <a:pt x="54" y="624"/>
                  </a:lnTo>
                  <a:lnTo>
                    <a:pt x="36" y="610"/>
                  </a:lnTo>
                  <a:lnTo>
                    <a:pt x="20" y="592"/>
                  </a:lnTo>
                  <a:lnTo>
                    <a:pt x="10" y="572"/>
                  </a:lnTo>
                  <a:lnTo>
                    <a:pt x="2" y="548"/>
                  </a:lnTo>
                  <a:lnTo>
                    <a:pt x="2" y="536"/>
                  </a:lnTo>
                  <a:lnTo>
                    <a:pt x="0" y="524"/>
                  </a:lnTo>
                  <a:lnTo>
                    <a:pt x="0" y="120"/>
                  </a:lnTo>
                  <a:lnTo>
                    <a:pt x="0" y="120"/>
                  </a:lnTo>
                  <a:lnTo>
                    <a:pt x="2" y="108"/>
                  </a:lnTo>
                  <a:lnTo>
                    <a:pt x="2" y="96"/>
                  </a:lnTo>
                  <a:lnTo>
                    <a:pt x="10" y="72"/>
                  </a:lnTo>
                  <a:lnTo>
                    <a:pt x="20" y="52"/>
                  </a:lnTo>
                  <a:lnTo>
                    <a:pt x="36" y="34"/>
                  </a:lnTo>
                  <a:lnTo>
                    <a:pt x="54" y="20"/>
                  </a:lnTo>
                  <a:lnTo>
                    <a:pt x="74" y="10"/>
                  </a:lnTo>
                  <a:lnTo>
                    <a:pt x="96" y="2"/>
                  </a:lnTo>
                  <a:lnTo>
                    <a:pt x="108" y="0"/>
                  </a:lnTo>
                  <a:lnTo>
                    <a:pt x="120" y="0"/>
                  </a:lnTo>
                  <a:lnTo>
                    <a:pt x="1132" y="0"/>
                  </a:lnTo>
                  <a:lnTo>
                    <a:pt x="1132" y="0"/>
                  </a:lnTo>
                  <a:lnTo>
                    <a:pt x="1144" y="0"/>
                  </a:lnTo>
                  <a:lnTo>
                    <a:pt x="1156" y="2"/>
                  </a:lnTo>
                  <a:lnTo>
                    <a:pt x="1180" y="10"/>
                  </a:lnTo>
                  <a:lnTo>
                    <a:pt x="1200" y="20"/>
                  </a:lnTo>
                  <a:lnTo>
                    <a:pt x="1218" y="34"/>
                  </a:lnTo>
                  <a:lnTo>
                    <a:pt x="1232" y="52"/>
                  </a:lnTo>
                  <a:lnTo>
                    <a:pt x="1242" y="72"/>
                  </a:lnTo>
                  <a:lnTo>
                    <a:pt x="1250" y="96"/>
                  </a:lnTo>
                  <a:lnTo>
                    <a:pt x="1252" y="108"/>
                  </a:lnTo>
                  <a:lnTo>
                    <a:pt x="1252" y="120"/>
                  </a:lnTo>
                  <a:lnTo>
                    <a:pt x="1252" y="524"/>
                  </a:lnTo>
                  <a:close/>
                </a:path>
              </a:pathLst>
            </a:custGeom>
            <a:solidFill>
              <a:srgbClr val="0069B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47" name="TextBox 166"/>
            <p:cNvSpPr txBox="1"/>
            <p:nvPr/>
          </p:nvSpPr>
          <p:spPr>
            <a:xfrm>
              <a:off x="1981327" y="4213015"/>
              <a:ext cx="2300066" cy="1200329"/>
            </a:xfrm>
            <a:prstGeom prst="rect">
              <a:avLst/>
            </a:prstGeom>
            <a:noFill/>
          </p:spPr>
          <p:txBody>
            <a:bodyPr wrap="square" rtlCol="0">
              <a:spAutoFit/>
            </a:bodyPr>
            <a:lstStyle/>
            <a:p>
              <a:pPr algn="ctr"/>
              <a:r>
                <a:rPr lang="en-US" altLang="zh-CN" sz="7200" dirty="0">
                  <a:solidFill>
                    <a:prstClr val="white"/>
                  </a:solidFill>
                  <a:latin typeface="Impact" panose="020B0806030902050204"/>
                  <a:ea typeface="微软雅黑"/>
                </a:rPr>
                <a:t>56%</a:t>
              </a:r>
              <a:endParaRPr lang="zh-CN" altLang="en-US" sz="7200" dirty="0">
                <a:solidFill>
                  <a:prstClr val="white"/>
                </a:solidFill>
                <a:latin typeface="Impact" panose="020B0806030902050204"/>
                <a:ea typeface="微软雅黑"/>
              </a:endParaRPr>
            </a:p>
          </p:txBody>
        </p:sp>
      </p:grpSp>
      <p:sp>
        <p:nvSpPr>
          <p:cNvPr id="3" name="矩形 2"/>
          <p:cNvSpPr/>
          <p:nvPr/>
        </p:nvSpPr>
        <p:spPr>
          <a:xfrm>
            <a:off x="9072789" y="2214109"/>
            <a:ext cx="2346325" cy="846001"/>
          </a:xfrm>
          <a:prstGeom prst="rect">
            <a:avLst/>
          </a:prstGeom>
        </p:spPr>
        <p:txBody>
          <a:bodyPr wrap="square">
            <a:spAutoFit/>
          </a:bodyPr>
          <a:lstStyle/>
          <a:p>
            <a:pPr lvl="0">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8" name="矩形 247"/>
          <p:cNvSpPr/>
          <p:nvPr/>
        </p:nvSpPr>
        <p:spPr>
          <a:xfrm>
            <a:off x="9072789" y="4542210"/>
            <a:ext cx="2346325" cy="846001"/>
          </a:xfrm>
          <a:prstGeom prst="rect">
            <a:avLst/>
          </a:prstGeom>
        </p:spPr>
        <p:txBody>
          <a:bodyPr wrap="square">
            <a:spAutoFit/>
          </a:bodyPr>
          <a:lstStyle/>
          <a:p>
            <a:pPr lvl="0">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9" name="文本框 248"/>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p:cTn id="13" dur="500" fill="hold"/>
                                        <p:tgtEl>
                                          <p:spTgt spid="94"/>
                                        </p:tgtEl>
                                        <p:attrNameLst>
                                          <p:attrName>ppt_w</p:attrName>
                                        </p:attrNameLst>
                                      </p:cBhvr>
                                      <p:tavLst>
                                        <p:tav tm="0">
                                          <p:val>
                                            <p:fltVal val="0"/>
                                          </p:val>
                                        </p:tav>
                                        <p:tav tm="100000">
                                          <p:val>
                                            <p:strVal val="#ppt_w"/>
                                          </p:val>
                                        </p:tav>
                                      </p:tavLst>
                                    </p:anim>
                                    <p:anim calcmode="lin" valueType="num">
                                      <p:cBhvr>
                                        <p:cTn id="14" dur="500" fill="hold"/>
                                        <p:tgtEl>
                                          <p:spTgt spid="94"/>
                                        </p:tgtEl>
                                        <p:attrNameLst>
                                          <p:attrName>ppt_h</p:attrName>
                                        </p:attrNameLst>
                                      </p:cBhvr>
                                      <p:tavLst>
                                        <p:tav tm="0">
                                          <p:val>
                                            <p:fltVal val="0"/>
                                          </p:val>
                                        </p:tav>
                                        <p:tav tm="100000">
                                          <p:val>
                                            <p:strVal val="#ppt_h"/>
                                          </p:val>
                                        </p:tav>
                                      </p:tavLst>
                                    </p:anim>
                                    <p:animEffect transition="in" filter="fade">
                                      <p:cBhvr>
                                        <p:cTn id="15" dur="500"/>
                                        <p:tgtEl>
                                          <p:spTgt spid="94"/>
                                        </p:tgtEl>
                                      </p:cBhvr>
                                    </p:animEffect>
                                  </p:childTnLst>
                                </p:cTn>
                              </p:par>
                            </p:childTnLst>
                          </p:cTn>
                        </p:par>
                        <p:par>
                          <p:cTn id="16" fill="hold">
                            <p:stCondLst>
                              <p:cond delay="500"/>
                            </p:stCondLst>
                            <p:childTnLst>
                              <p:par>
                                <p:cTn id="17" presetID="1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par>
                                <p:cTn id="25" presetID="10" presetClass="entr" presetSubtype="0"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fade">
                                      <p:cBhvr>
                                        <p:cTn id="27" dur="500"/>
                                        <p:tgtEl>
                                          <p:spTgt spid="105"/>
                                        </p:tgtEl>
                                      </p:cBhvr>
                                    </p:animEffect>
                                  </p:childTnLst>
                                </p:cTn>
                              </p:par>
                              <p:par>
                                <p:cTn id="28" presetID="10" presetClass="entr" presetSubtype="0" fill="hold" nodeType="with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fade">
                                      <p:cBhvr>
                                        <p:cTn id="30" dur="500"/>
                                        <p:tgtEl>
                                          <p:spTgt spid="108"/>
                                        </p:tgtEl>
                                      </p:cBhvr>
                                    </p:animEffect>
                                  </p:childTnLst>
                                </p:cTn>
                              </p:par>
                              <p:par>
                                <p:cTn id="31" presetID="10"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par>
                                <p:cTn id="37" presetID="10" presetClass="entr" presetSubtype="0" fill="hold" nodeType="with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fade">
                                      <p:cBhvr>
                                        <p:cTn id="39" dur="500"/>
                                        <p:tgtEl>
                                          <p:spTgt spid="117"/>
                                        </p:tgtEl>
                                      </p:cBhvr>
                                    </p:animEffect>
                                  </p:childTnLst>
                                </p:cTn>
                              </p:par>
                              <p:par>
                                <p:cTn id="40" presetID="10" presetClass="entr" presetSubtype="0" fill="hold" nodeType="with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fade">
                                      <p:cBhvr>
                                        <p:cTn id="42" dur="500"/>
                                        <p:tgtEl>
                                          <p:spTgt spid="120"/>
                                        </p:tgtEl>
                                      </p:cBhvr>
                                    </p:animEffect>
                                  </p:childTnLst>
                                </p:cTn>
                              </p:par>
                              <p:par>
                                <p:cTn id="43" presetID="10" presetClass="entr" presetSubtype="0"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animEffect transition="in" filter="fade">
                                      <p:cBhvr>
                                        <p:cTn id="45" dur="500"/>
                                        <p:tgtEl>
                                          <p:spTgt spid="123"/>
                                        </p:tgtEl>
                                      </p:cBhvr>
                                    </p:animEffect>
                                  </p:childTnLst>
                                </p:cTn>
                              </p:par>
                              <p:par>
                                <p:cTn id="46" presetID="10" presetClass="entr" presetSubtype="0" fill="hold" nodeType="with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par>
                                <p:cTn id="49" presetID="10" presetClass="entr" presetSubtype="0" fill="hold" nodeType="withEffect">
                                  <p:stCondLst>
                                    <p:cond delay="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500"/>
                                        <p:tgtEl>
                                          <p:spTgt spid="129"/>
                                        </p:tgtEl>
                                      </p:cBhvr>
                                    </p:animEffect>
                                  </p:childTnLst>
                                </p:cTn>
                              </p:par>
                              <p:par>
                                <p:cTn id="52" presetID="10" presetClass="entr" presetSubtype="0" fill="hold" nodeType="with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fade">
                                      <p:cBhvr>
                                        <p:cTn id="54" dur="500"/>
                                        <p:tgtEl>
                                          <p:spTgt spid="132"/>
                                        </p:tgtEl>
                                      </p:cBhvr>
                                    </p:animEffect>
                                  </p:childTnLst>
                                </p:cTn>
                              </p:par>
                              <p:par>
                                <p:cTn id="55" presetID="10" presetClass="entr" presetSubtype="0" fill="hold" nodeType="withEffect">
                                  <p:stCondLst>
                                    <p:cond delay="0"/>
                                  </p:stCondLst>
                                  <p:childTnLst>
                                    <p:set>
                                      <p:cBhvr>
                                        <p:cTn id="56" dur="1" fill="hold">
                                          <p:stCondLst>
                                            <p:cond delay="0"/>
                                          </p:stCondLst>
                                        </p:cTn>
                                        <p:tgtEl>
                                          <p:spTgt spid="135"/>
                                        </p:tgtEl>
                                        <p:attrNameLst>
                                          <p:attrName>style.visibility</p:attrName>
                                        </p:attrNameLst>
                                      </p:cBhvr>
                                      <p:to>
                                        <p:strVal val="visible"/>
                                      </p:to>
                                    </p:set>
                                    <p:animEffect transition="in" filter="fade">
                                      <p:cBhvr>
                                        <p:cTn id="57" dur="500"/>
                                        <p:tgtEl>
                                          <p:spTgt spid="135"/>
                                        </p:tgtEl>
                                      </p:cBhvr>
                                    </p:animEffect>
                                  </p:childTnLst>
                                </p:cTn>
                              </p:par>
                              <p:par>
                                <p:cTn id="58" presetID="10" presetClass="entr" presetSubtype="0" fill="hold" nodeType="withEffect">
                                  <p:stCondLst>
                                    <p:cond delay="0"/>
                                  </p:stCondLst>
                                  <p:childTnLst>
                                    <p:set>
                                      <p:cBhvr>
                                        <p:cTn id="59" dur="1" fill="hold">
                                          <p:stCondLst>
                                            <p:cond delay="0"/>
                                          </p:stCondLst>
                                        </p:cTn>
                                        <p:tgtEl>
                                          <p:spTgt spid="138"/>
                                        </p:tgtEl>
                                        <p:attrNameLst>
                                          <p:attrName>style.visibility</p:attrName>
                                        </p:attrNameLst>
                                      </p:cBhvr>
                                      <p:to>
                                        <p:strVal val="visible"/>
                                      </p:to>
                                    </p:set>
                                    <p:animEffect transition="in" filter="fade">
                                      <p:cBhvr>
                                        <p:cTn id="60" dur="500"/>
                                        <p:tgtEl>
                                          <p:spTgt spid="138"/>
                                        </p:tgtEl>
                                      </p:cBhvr>
                                    </p:animEffect>
                                  </p:childTnLst>
                                </p:cTn>
                              </p:par>
                              <p:par>
                                <p:cTn id="61" presetID="10" presetClass="entr" presetSubtype="0" fill="hold" nodeType="withEffect">
                                  <p:stCondLst>
                                    <p:cond delay="0"/>
                                  </p:stCondLst>
                                  <p:childTnLst>
                                    <p:set>
                                      <p:cBhvr>
                                        <p:cTn id="62" dur="1" fill="hold">
                                          <p:stCondLst>
                                            <p:cond delay="0"/>
                                          </p:stCondLst>
                                        </p:cTn>
                                        <p:tgtEl>
                                          <p:spTgt spid="141"/>
                                        </p:tgtEl>
                                        <p:attrNameLst>
                                          <p:attrName>style.visibility</p:attrName>
                                        </p:attrNameLst>
                                      </p:cBhvr>
                                      <p:to>
                                        <p:strVal val="visible"/>
                                      </p:to>
                                    </p:set>
                                    <p:animEffect transition="in" filter="fade">
                                      <p:cBhvr>
                                        <p:cTn id="63" dur="500"/>
                                        <p:tgtEl>
                                          <p:spTgt spid="141"/>
                                        </p:tgtEl>
                                      </p:cBhvr>
                                    </p:animEffect>
                                  </p:childTnLst>
                                </p:cTn>
                              </p:par>
                              <p:par>
                                <p:cTn id="64" presetID="10" presetClass="entr" presetSubtype="0" fill="hold" nodeType="withEffect">
                                  <p:stCondLst>
                                    <p:cond delay="0"/>
                                  </p:stCondLst>
                                  <p:childTnLst>
                                    <p:set>
                                      <p:cBhvr>
                                        <p:cTn id="65" dur="1" fill="hold">
                                          <p:stCondLst>
                                            <p:cond delay="0"/>
                                          </p:stCondLst>
                                        </p:cTn>
                                        <p:tgtEl>
                                          <p:spTgt spid="216"/>
                                        </p:tgtEl>
                                        <p:attrNameLst>
                                          <p:attrName>style.visibility</p:attrName>
                                        </p:attrNameLst>
                                      </p:cBhvr>
                                      <p:to>
                                        <p:strVal val="visible"/>
                                      </p:to>
                                    </p:set>
                                    <p:animEffect transition="in" filter="fade">
                                      <p:cBhvr>
                                        <p:cTn id="66" dur="500"/>
                                        <p:tgtEl>
                                          <p:spTgt spid="216"/>
                                        </p:tgtEl>
                                      </p:cBhvr>
                                    </p:animEffect>
                                  </p:childTnLst>
                                </p:cTn>
                              </p:par>
                              <p:par>
                                <p:cTn id="67" presetID="10" presetClass="entr" presetSubtype="0" fill="hold" nodeType="withEffect">
                                  <p:stCondLst>
                                    <p:cond delay="0"/>
                                  </p:stCondLst>
                                  <p:childTnLst>
                                    <p:set>
                                      <p:cBhvr>
                                        <p:cTn id="68" dur="1" fill="hold">
                                          <p:stCondLst>
                                            <p:cond delay="0"/>
                                          </p:stCondLst>
                                        </p:cTn>
                                        <p:tgtEl>
                                          <p:spTgt spid="219"/>
                                        </p:tgtEl>
                                        <p:attrNameLst>
                                          <p:attrName>style.visibility</p:attrName>
                                        </p:attrNameLst>
                                      </p:cBhvr>
                                      <p:to>
                                        <p:strVal val="visible"/>
                                      </p:to>
                                    </p:set>
                                    <p:animEffect transition="in" filter="fade">
                                      <p:cBhvr>
                                        <p:cTn id="69" dur="500"/>
                                        <p:tgtEl>
                                          <p:spTgt spid="219"/>
                                        </p:tgtEl>
                                      </p:cBhvr>
                                    </p:animEffect>
                                  </p:childTnLst>
                                </p:cTn>
                              </p:par>
                              <p:par>
                                <p:cTn id="70" presetID="10" presetClass="entr" presetSubtype="0" fill="hold" nodeType="withEffect">
                                  <p:stCondLst>
                                    <p:cond delay="0"/>
                                  </p:stCondLst>
                                  <p:childTnLst>
                                    <p:set>
                                      <p:cBhvr>
                                        <p:cTn id="71" dur="1" fill="hold">
                                          <p:stCondLst>
                                            <p:cond delay="0"/>
                                          </p:stCondLst>
                                        </p:cTn>
                                        <p:tgtEl>
                                          <p:spTgt spid="222"/>
                                        </p:tgtEl>
                                        <p:attrNameLst>
                                          <p:attrName>style.visibility</p:attrName>
                                        </p:attrNameLst>
                                      </p:cBhvr>
                                      <p:to>
                                        <p:strVal val="visible"/>
                                      </p:to>
                                    </p:set>
                                    <p:animEffect transition="in" filter="fade">
                                      <p:cBhvr>
                                        <p:cTn id="72" dur="500"/>
                                        <p:tgtEl>
                                          <p:spTgt spid="222"/>
                                        </p:tgtEl>
                                      </p:cBhvr>
                                    </p:animEffect>
                                  </p:childTnLst>
                                </p:cTn>
                              </p:par>
                              <p:par>
                                <p:cTn id="73" presetID="10" presetClass="entr" presetSubtype="0" fill="hold" nodeType="withEffect">
                                  <p:stCondLst>
                                    <p:cond delay="0"/>
                                  </p:stCondLst>
                                  <p:childTnLst>
                                    <p:set>
                                      <p:cBhvr>
                                        <p:cTn id="74" dur="1" fill="hold">
                                          <p:stCondLst>
                                            <p:cond delay="0"/>
                                          </p:stCondLst>
                                        </p:cTn>
                                        <p:tgtEl>
                                          <p:spTgt spid="225"/>
                                        </p:tgtEl>
                                        <p:attrNameLst>
                                          <p:attrName>style.visibility</p:attrName>
                                        </p:attrNameLst>
                                      </p:cBhvr>
                                      <p:to>
                                        <p:strVal val="visible"/>
                                      </p:to>
                                    </p:set>
                                    <p:animEffect transition="in" filter="fade">
                                      <p:cBhvr>
                                        <p:cTn id="75" dur="500"/>
                                        <p:tgtEl>
                                          <p:spTgt spid="225"/>
                                        </p:tgtEl>
                                      </p:cBhvr>
                                    </p:animEffect>
                                  </p:childTnLst>
                                </p:cTn>
                              </p:par>
                              <p:par>
                                <p:cTn id="76" presetID="10" presetClass="entr" presetSubtype="0" fill="hold" nodeType="withEffect">
                                  <p:stCondLst>
                                    <p:cond delay="0"/>
                                  </p:stCondLst>
                                  <p:childTnLst>
                                    <p:set>
                                      <p:cBhvr>
                                        <p:cTn id="77" dur="1" fill="hold">
                                          <p:stCondLst>
                                            <p:cond delay="0"/>
                                          </p:stCondLst>
                                        </p:cTn>
                                        <p:tgtEl>
                                          <p:spTgt spid="228"/>
                                        </p:tgtEl>
                                        <p:attrNameLst>
                                          <p:attrName>style.visibility</p:attrName>
                                        </p:attrNameLst>
                                      </p:cBhvr>
                                      <p:to>
                                        <p:strVal val="visible"/>
                                      </p:to>
                                    </p:set>
                                    <p:animEffect transition="in" filter="fade">
                                      <p:cBhvr>
                                        <p:cTn id="78" dur="500"/>
                                        <p:tgtEl>
                                          <p:spTgt spid="228"/>
                                        </p:tgtEl>
                                      </p:cBhvr>
                                    </p:animEffect>
                                  </p:childTnLst>
                                </p:cTn>
                              </p:par>
                              <p:par>
                                <p:cTn id="79" presetID="10" presetClass="entr" presetSubtype="0" fill="hold" nodeType="withEffect">
                                  <p:stCondLst>
                                    <p:cond delay="0"/>
                                  </p:stCondLst>
                                  <p:childTnLst>
                                    <p:set>
                                      <p:cBhvr>
                                        <p:cTn id="80" dur="1" fill="hold">
                                          <p:stCondLst>
                                            <p:cond delay="0"/>
                                          </p:stCondLst>
                                        </p:cTn>
                                        <p:tgtEl>
                                          <p:spTgt spid="231"/>
                                        </p:tgtEl>
                                        <p:attrNameLst>
                                          <p:attrName>style.visibility</p:attrName>
                                        </p:attrNameLst>
                                      </p:cBhvr>
                                      <p:to>
                                        <p:strVal val="visible"/>
                                      </p:to>
                                    </p:set>
                                    <p:animEffect transition="in" filter="fade">
                                      <p:cBhvr>
                                        <p:cTn id="81" dur="500"/>
                                        <p:tgtEl>
                                          <p:spTgt spid="231"/>
                                        </p:tgtEl>
                                      </p:cBhvr>
                                    </p:animEffect>
                                  </p:childTnLst>
                                </p:cTn>
                              </p:par>
                              <p:par>
                                <p:cTn id="82" presetID="10" presetClass="entr" presetSubtype="0" fill="hold" nodeType="withEffect">
                                  <p:stCondLst>
                                    <p:cond delay="0"/>
                                  </p:stCondLst>
                                  <p:childTnLst>
                                    <p:set>
                                      <p:cBhvr>
                                        <p:cTn id="83" dur="1" fill="hold">
                                          <p:stCondLst>
                                            <p:cond delay="0"/>
                                          </p:stCondLst>
                                        </p:cTn>
                                        <p:tgtEl>
                                          <p:spTgt spid="234"/>
                                        </p:tgtEl>
                                        <p:attrNameLst>
                                          <p:attrName>style.visibility</p:attrName>
                                        </p:attrNameLst>
                                      </p:cBhvr>
                                      <p:to>
                                        <p:strVal val="visible"/>
                                      </p:to>
                                    </p:set>
                                    <p:animEffect transition="in" filter="fade">
                                      <p:cBhvr>
                                        <p:cTn id="84" dur="500"/>
                                        <p:tgtEl>
                                          <p:spTgt spid="234"/>
                                        </p:tgtEl>
                                      </p:cBhvr>
                                    </p:animEffect>
                                  </p:childTnLst>
                                </p:cTn>
                              </p:par>
                              <p:par>
                                <p:cTn id="85" presetID="10" presetClass="entr" presetSubtype="0" fill="hold" nodeType="withEffect">
                                  <p:stCondLst>
                                    <p:cond delay="0"/>
                                  </p:stCondLst>
                                  <p:childTnLst>
                                    <p:set>
                                      <p:cBhvr>
                                        <p:cTn id="86" dur="1" fill="hold">
                                          <p:stCondLst>
                                            <p:cond delay="0"/>
                                          </p:stCondLst>
                                        </p:cTn>
                                        <p:tgtEl>
                                          <p:spTgt spid="237"/>
                                        </p:tgtEl>
                                        <p:attrNameLst>
                                          <p:attrName>style.visibility</p:attrName>
                                        </p:attrNameLst>
                                      </p:cBhvr>
                                      <p:to>
                                        <p:strVal val="visible"/>
                                      </p:to>
                                    </p:set>
                                    <p:animEffect transition="in" filter="fade">
                                      <p:cBhvr>
                                        <p:cTn id="87" dur="500"/>
                                        <p:tgtEl>
                                          <p:spTgt spid="237"/>
                                        </p:tgtEl>
                                      </p:cBhvr>
                                    </p:animEffect>
                                  </p:childTnLst>
                                </p:cTn>
                              </p:par>
                              <p:par>
                                <p:cTn id="88" presetID="10" presetClass="entr" presetSubtype="0" fill="hold" nodeType="withEffect">
                                  <p:stCondLst>
                                    <p:cond delay="0"/>
                                  </p:stCondLst>
                                  <p:childTnLst>
                                    <p:set>
                                      <p:cBhvr>
                                        <p:cTn id="89" dur="1" fill="hold">
                                          <p:stCondLst>
                                            <p:cond delay="0"/>
                                          </p:stCondLst>
                                        </p:cTn>
                                        <p:tgtEl>
                                          <p:spTgt spid="240"/>
                                        </p:tgtEl>
                                        <p:attrNameLst>
                                          <p:attrName>style.visibility</p:attrName>
                                        </p:attrNameLst>
                                      </p:cBhvr>
                                      <p:to>
                                        <p:strVal val="visible"/>
                                      </p:to>
                                    </p:set>
                                    <p:animEffect transition="in" filter="fade">
                                      <p:cBhvr>
                                        <p:cTn id="90" dur="500"/>
                                        <p:tgtEl>
                                          <p:spTgt spid="240"/>
                                        </p:tgtEl>
                                      </p:cBhvr>
                                    </p:animEffect>
                                  </p:childTnLst>
                                </p:cTn>
                              </p:par>
                              <p:par>
                                <p:cTn id="91" presetID="10" presetClass="entr" presetSubtype="0" fill="hold" nodeType="withEffect">
                                  <p:stCondLst>
                                    <p:cond delay="0"/>
                                  </p:stCondLst>
                                  <p:childTnLst>
                                    <p:set>
                                      <p:cBhvr>
                                        <p:cTn id="92" dur="1" fill="hold">
                                          <p:stCondLst>
                                            <p:cond delay="0"/>
                                          </p:stCondLst>
                                        </p:cTn>
                                        <p:tgtEl>
                                          <p:spTgt spid="243"/>
                                        </p:tgtEl>
                                        <p:attrNameLst>
                                          <p:attrName>style.visibility</p:attrName>
                                        </p:attrNameLst>
                                      </p:cBhvr>
                                      <p:to>
                                        <p:strVal val="visible"/>
                                      </p:to>
                                    </p:set>
                                    <p:animEffect transition="in" filter="fade">
                                      <p:cBhvr>
                                        <p:cTn id="93" dur="500"/>
                                        <p:tgtEl>
                                          <p:spTgt spid="243"/>
                                        </p:tgtEl>
                                      </p:cBhvr>
                                    </p:animEffect>
                                  </p:childTnLst>
                                </p:cTn>
                              </p:par>
                            </p:childTnLst>
                          </p:cTn>
                        </p:par>
                        <p:par>
                          <p:cTn id="94" fill="hold">
                            <p:stCondLst>
                              <p:cond delay="1500"/>
                            </p:stCondLst>
                            <p:childTnLst>
                              <p:par>
                                <p:cTn id="95" presetID="53" presetClass="entr" presetSubtype="16" fill="hold" grpId="0" nodeType="after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par>
                          <p:cTn id="100" fill="hold">
                            <p:stCondLst>
                              <p:cond delay="2000"/>
                            </p:stCondLst>
                            <p:childTnLst>
                              <p:par>
                                <p:cTn id="101" presetID="53" presetClass="entr" presetSubtype="16" fill="hold" nodeType="afterEffect">
                                  <p:stCondLst>
                                    <p:cond delay="0"/>
                                  </p:stCondLst>
                                  <p:childTnLst>
                                    <p:set>
                                      <p:cBhvr>
                                        <p:cTn id="102" dur="1" fill="hold">
                                          <p:stCondLst>
                                            <p:cond delay="0"/>
                                          </p:stCondLst>
                                        </p:cTn>
                                        <p:tgtEl>
                                          <p:spTgt spid="98"/>
                                        </p:tgtEl>
                                        <p:attrNameLst>
                                          <p:attrName>style.visibility</p:attrName>
                                        </p:attrNameLst>
                                      </p:cBhvr>
                                      <p:to>
                                        <p:strVal val="visible"/>
                                      </p:to>
                                    </p:set>
                                    <p:anim calcmode="lin" valueType="num">
                                      <p:cBhvr>
                                        <p:cTn id="103" dur="500" fill="hold"/>
                                        <p:tgtEl>
                                          <p:spTgt spid="98"/>
                                        </p:tgtEl>
                                        <p:attrNameLst>
                                          <p:attrName>ppt_w</p:attrName>
                                        </p:attrNameLst>
                                      </p:cBhvr>
                                      <p:tavLst>
                                        <p:tav tm="0">
                                          <p:val>
                                            <p:fltVal val="0"/>
                                          </p:val>
                                        </p:tav>
                                        <p:tav tm="100000">
                                          <p:val>
                                            <p:strVal val="#ppt_w"/>
                                          </p:val>
                                        </p:tav>
                                      </p:tavLst>
                                    </p:anim>
                                    <p:anim calcmode="lin" valueType="num">
                                      <p:cBhvr>
                                        <p:cTn id="104" dur="500" fill="hold"/>
                                        <p:tgtEl>
                                          <p:spTgt spid="98"/>
                                        </p:tgtEl>
                                        <p:attrNameLst>
                                          <p:attrName>ppt_h</p:attrName>
                                        </p:attrNameLst>
                                      </p:cBhvr>
                                      <p:tavLst>
                                        <p:tav tm="0">
                                          <p:val>
                                            <p:fltVal val="0"/>
                                          </p:val>
                                        </p:tav>
                                        <p:tav tm="100000">
                                          <p:val>
                                            <p:strVal val="#ppt_h"/>
                                          </p:val>
                                        </p:tav>
                                      </p:tavLst>
                                    </p:anim>
                                    <p:animEffect transition="in" filter="fade">
                                      <p:cBhvr>
                                        <p:cTn id="105" dur="500"/>
                                        <p:tgtEl>
                                          <p:spTgt spid="98"/>
                                        </p:tgtEl>
                                      </p:cBhvr>
                                    </p:animEffect>
                                  </p:childTnLst>
                                </p:cTn>
                              </p:par>
                            </p:childTnLst>
                          </p:cTn>
                        </p:par>
                        <p:par>
                          <p:cTn id="106" fill="hold">
                            <p:stCondLst>
                              <p:cond delay="2500"/>
                            </p:stCondLst>
                            <p:childTnLst>
                              <p:par>
                                <p:cTn id="107" presetID="12" presetClass="entr" presetSubtype="4" fill="hold" nodeType="after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p:tgtEl>
                                          <p:spTgt spid="7"/>
                                        </p:tgtEl>
                                        <p:attrNameLst>
                                          <p:attrName>ppt_y</p:attrName>
                                        </p:attrNameLst>
                                      </p:cBhvr>
                                      <p:tavLst>
                                        <p:tav tm="0">
                                          <p:val>
                                            <p:strVal val="#ppt_y+#ppt_h*1.125000"/>
                                          </p:val>
                                        </p:tav>
                                        <p:tav tm="100000">
                                          <p:val>
                                            <p:strVal val="#ppt_y"/>
                                          </p:val>
                                        </p:tav>
                                      </p:tavLst>
                                    </p:anim>
                                    <p:animEffect transition="in" filter="wipe(up)">
                                      <p:cBhvr>
                                        <p:cTn id="110" dur="500"/>
                                        <p:tgtEl>
                                          <p:spTgt spid="7"/>
                                        </p:tgtEl>
                                      </p:cBhvr>
                                    </p:animEffect>
                                  </p:childTnLst>
                                </p:cTn>
                              </p:par>
                            </p:childTnLst>
                          </p:cTn>
                        </p:par>
                        <p:par>
                          <p:cTn id="111" fill="hold">
                            <p:stCondLst>
                              <p:cond delay="3000"/>
                            </p:stCondLst>
                            <p:childTnLst>
                              <p:par>
                                <p:cTn id="112" presetID="10" presetClass="entr" presetSubtype="0" fill="hold" nodeType="afterEffect">
                                  <p:stCondLst>
                                    <p:cond delay="0"/>
                                  </p:stCondLst>
                                  <p:childTnLst>
                                    <p:set>
                                      <p:cBhvr>
                                        <p:cTn id="113" dur="1" fill="hold">
                                          <p:stCondLst>
                                            <p:cond delay="0"/>
                                          </p:stCondLst>
                                        </p:cTn>
                                        <p:tgtEl>
                                          <p:spTgt spid="144"/>
                                        </p:tgtEl>
                                        <p:attrNameLst>
                                          <p:attrName>style.visibility</p:attrName>
                                        </p:attrNameLst>
                                      </p:cBhvr>
                                      <p:to>
                                        <p:strVal val="visible"/>
                                      </p:to>
                                    </p:set>
                                    <p:animEffect transition="in" filter="fade">
                                      <p:cBhvr>
                                        <p:cTn id="114" dur="500"/>
                                        <p:tgtEl>
                                          <p:spTgt spid="144"/>
                                        </p:tgtEl>
                                      </p:cBhvr>
                                    </p:animEffect>
                                  </p:childTnLst>
                                </p:cTn>
                              </p:par>
                              <p:par>
                                <p:cTn id="115" presetID="10" presetClass="entr" presetSubtype="0" fill="hold" nodeType="withEffect">
                                  <p:stCondLst>
                                    <p:cond delay="0"/>
                                  </p:stCondLst>
                                  <p:childTnLst>
                                    <p:set>
                                      <p:cBhvr>
                                        <p:cTn id="116" dur="1" fill="hold">
                                          <p:stCondLst>
                                            <p:cond delay="0"/>
                                          </p:stCondLst>
                                        </p:cTn>
                                        <p:tgtEl>
                                          <p:spTgt spid="147"/>
                                        </p:tgtEl>
                                        <p:attrNameLst>
                                          <p:attrName>style.visibility</p:attrName>
                                        </p:attrNameLst>
                                      </p:cBhvr>
                                      <p:to>
                                        <p:strVal val="visible"/>
                                      </p:to>
                                    </p:set>
                                    <p:animEffect transition="in" filter="fade">
                                      <p:cBhvr>
                                        <p:cTn id="117" dur="500"/>
                                        <p:tgtEl>
                                          <p:spTgt spid="147"/>
                                        </p:tgtEl>
                                      </p:cBhvr>
                                    </p:animEffect>
                                  </p:childTnLst>
                                </p:cTn>
                              </p:par>
                              <p:par>
                                <p:cTn id="118" presetID="10" presetClass="entr" presetSubtype="0" fill="hold" nodeType="with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fade">
                                      <p:cBhvr>
                                        <p:cTn id="120" dur="500"/>
                                        <p:tgtEl>
                                          <p:spTgt spid="150"/>
                                        </p:tgtEl>
                                      </p:cBhvr>
                                    </p:animEffect>
                                  </p:childTnLst>
                                </p:cTn>
                              </p:par>
                              <p:par>
                                <p:cTn id="121" presetID="10" presetClass="entr" presetSubtype="0" fill="hold" nodeType="withEffect">
                                  <p:stCondLst>
                                    <p:cond delay="0"/>
                                  </p:stCondLst>
                                  <p:childTnLst>
                                    <p:set>
                                      <p:cBhvr>
                                        <p:cTn id="122" dur="1" fill="hold">
                                          <p:stCondLst>
                                            <p:cond delay="0"/>
                                          </p:stCondLst>
                                        </p:cTn>
                                        <p:tgtEl>
                                          <p:spTgt spid="153"/>
                                        </p:tgtEl>
                                        <p:attrNameLst>
                                          <p:attrName>style.visibility</p:attrName>
                                        </p:attrNameLst>
                                      </p:cBhvr>
                                      <p:to>
                                        <p:strVal val="visible"/>
                                      </p:to>
                                    </p:set>
                                    <p:animEffect transition="in" filter="fade">
                                      <p:cBhvr>
                                        <p:cTn id="123" dur="500"/>
                                        <p:tgtEl>
                                          <p:spTgt spid="153"/>
                                        </p:tgtEl>
                                      </p:cBhvr>
                                    </p:animEffect>
                                  </p:childTnLst>
                                </p:cTn>
                              </p:par>
                              <p:par>
                                <p:cTn id="124" presetID="10" presetClass="entr" presetSubtype="0" fill="hold" nodeType="withEffect">
                                  <p:stCondLst>
                                    <p:cond delay="0"/>
                                  </p:stCondLst>
                                  <p:childTnLst>
                                    <p:set>
                                      <p:cBhvr>
                                        <p:cTn id="125" dur="1" fill="hold">
                                          <p:stCondLst>
                                            <p:cond delay="0"/>
                                          </p:stCondLst>
                                        </p:cTn>
                                        <p:tgtEl>
                                          <p:spTgt spid="156"/>
                                        </p:tgtEl>
                                        <p:attrNameLst>
                                          <p:attrName>style.visibility</p:attrName>
                                        </p:attrNameLst>
                                      </p:cBhvr>
                                      <p:to>
                                        <p:strVal val="visible"/>
                                      </p:to>
                                    </p:set>
                                    <p:animEffect transition="in" filter="fade">
                                      <p:cBhvr>
                                        <p:cTn id="126" dur="500"/>
                                        <p:tgtEl>
                                          <p:spTgt spid="156"/>
                                        </p:tgtEl>
                                      </p:cBhvr>
                                    </p:animEffect>
                                  </p:childTnLst>
                                </p:cTn>
                              </p:par>
                              <p:par>
                                <p:cTn id="127" presetID="10" presetClass="entr" presetSubtype="0" fill="hold" nodeType="withEffect">
                                  <p:stCondLst>
                                    <p:cond delay="0"/>
                                  </p:stCondLst>
                                  <p:childTnLst>
                                    <p:set>
                                      <p:cBhvr>
                                        <p:cTn id="128" dur="1" fill="hold">
                                          <p:stCondLst>
                                            <p:cond delay="0"/>
                                          </p:stCondLst>
                                        </p:cTn>
                                        <p:tgtEl>
                                          <p:spTgt spid="159"/>
                                        </p:tgtEl>
                                        <p:attrNameLst>
                                          <p:attrName>style.visibility</p:attrName>
                                        </p:attrNameLst>
                                      </p:cBhvr>
                                      <p:to>
                                        <p:strVal val="visible"/>
                                      </p:to>
                                    </p:set>
                                    <p:animEffect transition="in" filter="fade">
                                      <p:cBhvr>
                                        <p:cTn id="129" dur="500"/>
                                        <p:tgtEl>
                                          <p:spTgt spid="159"/>
                                        </p:tgtEl>
                                      </p:cBhvr>
                                    </p:animEffect>
                                  </p:childTnLst>
                                </p:cTn>
                              </p:par>
                              <p:par>
                                <p:cTn id="130" presetID="10" presetClass="entr" presetSubtype="0" fill="hold" nodeType="withEffect">
                                  <p:stCondLst>
                                    <p:cond delay="0"/>
                                  </p:stCondLst>
                                  <p:childTnLst>
                                    <p:set>
                                      <p:cBhvr>
                                        <p:cTn id="131" dur="1" fill="hold">
                                          <p:stCondLst>
                                            <p:cond delay="0"/>
                                          </p:stCondLst>
                                        </p:cTn>
                                        <p:tgtEl>
                                          <p:spTgt spid="162"/>
                                        </p:tgtEl>
                                        <p:attrNameLst>
                                          <p:attrName>style.visibility</p:attrName>
                                        </p:attrNameLst>
                                      </p:cBhvr>
                                      <p:to>
                                        <p:strVal val="visible"/>
                                      </p:to>
                                    </p:set>
                                    <p:animEffect transition="in" filter="fade">
                                      <p:cBhvr>
                                        <p:cTn id="132" dur="500"/>
                                        <p:tgtEl>
                                          <p:spTgt spid="162"/>
                                        </p:tgtEl>
                                      </p:cBhvr>
                                    </p:animEffect>
                                  </p:childTnLst>
                                </p:cTn>
                              </p:par>
                              <p:par>
                                <p:cTn id="133" presetID="10" presetClass="entr" presetSubtype="0" fill="hold" nodeType="withEffect">
                                  <p:stCondLst>
                                    <p:cond delay="0"/>
                                  </p:stCondLst>
                                  <p:childTnLst>
                                    <p:set>
                                      <p:cBhvr>
                                        <p:cTn id="134" dur="1" fill="hold">
                                          <p:stCondLst>
                                            <p:cond delay="0"/>
                                          </p:stCondLst>
                                        </p:cTn>
                                        <p:tgtEl>
                                          <p:spTgt spid="165"/>
                                        </p:tgtEl>
                                        <p:attrNameLst>
                                          <p:attrName>style.visibility</p:attrName>
                                        </p:attrNameLst>
                                      </p:cBhvr>
                                      <p:to>
                                        <p:strVal val="visible"/>
                                      </p:to>
                                    </p:set>
                                    <p:animEffect transition="in" filter="fade">
                                      <p:cBhvr>
                                        <p:cTn id="135" dur="500"/>
                                        <p:tgtEl>
                                          <p:spTgt spid="165"/>
                                        </p:tgtEl>
                                      </p:cBhvr>
                                    </p:animEffect>
                                  </p:childTnLst>
                                </p:cTn>
                              </p:par>
                              <p:par>
                                <p:cTn id="136" presetID="10" presetClass="entr" presetSubtype="0" fill="hold" nodeType="withEffect">
                                  <p:stCondLst>
                                    <p:cond delay="0"/>
                                  </p:stCondLst>
                                  <p:childTnLst>
                                    <p:set>
                                      <p:cBhvr>
                                        <p:cTn id="137" dur="1" fill="hold">
                                          <p:stCondLst>
                                            <p:cond delay="0"/>
                                          </p:stCondLst>
                                        </p:cTn>
                                        <p:tgtEl>
                                          <p:spTgt spid="168"/>
                                        </p:tgtEl>
                                        <p:attrNameLst>
                                          <p:attrName>style.visibility</p:attrName>
                                        </p:attrNameLst>
                                      </p:cBhvr>
                                      <p:to>
                                        <p:strVal val="visible"/>
                                      </p:to>
                                    </p:set>
                                    <p:animEffect transition="in" filter="fade">
                                      <p:cBhvr>
                                        <p:cTn id="138" dur="500"/>
                                        <p:tgtEl>
                                          <p:spTgt spid="168"/>
                                        </p:tgtEl>
                                      </p:cBhvr>
                                    </p:animEffect>
                                  </p:childTnLst>
                                </p:cTn>
                              </p:par>
                              <p:par>
                                <p:cTn id="139" presetID="10" presetClass="entr" presetSubtype="0" fill="hold" nodeType="withEffect">
                                  <p:stCondLst>
                                    <p:cond delay="0"/>
                                  </p:stCondLst>
                                  <p:childTnLst>
                                    <p:set>
                                      <p:cBhvr>
                                        <p:cTn id="140" dur="1" fill="hold">
                                          <p:stCondLst>
                                            <p:cond delay="0"/>
                                          </p:stCondLst>
                                        </p:cTn>
                                        <p:tgtEl>
                                          <p:spTgt spid="171"/>
                                        </p:tgtEl>
                                        <p:attrNameLst>
                                          <p:attrName>style.visibility</p:attrName>
                                        </p:attrNameLst>
                                      </p:cBhvr>
                                      <p:to>
                                        <p:strVal val="visible"/>
                                      </p:to>
                                    </p:set>
                                    <p:animEffect transition="in" filter="fade">
                                      <p:cBhvr>
                                        <p:cTn id="141" dur="500"/>
                                        <p:tgtEl>
                                          <p:spTgt spid="171"/>
                                        </p:tgtEl>
                                      </p:cBhvr>
                                    </p:animEffect>
                                  </p:childTnLst>
                                </p:cTn>
                              </p:par>
                              <p:par>
                                <p:cTn id="142" presetID="10" presetClass="entr" presetSubtype="0" fill="hold" nodeType="withEffect">
                                  <p:stCondLst>
                                    <p:cond delay="0"/>
                                  </p:stCondLst>
                                  <p:childTnLst>
                                    <p:set>
                                      <p:cBhvr>
                                        <p:cTn id="143" dur="1" fill="hold">
                                          <p:stCondLst>
                                            <p:cond delay="0"/>
                                          </p:stCondLst>
                                        </p:cTn>
                                        <p:tgtEl>
                                          <p:spTgt spid="174"/>
                                        </p:tgtEl>
                                        <p:attrNameLst>
                                          <p:attrName>style.visibility</p:attrName>
                                        </p:attrNameLst>
                                      </p:cBhvr>
                                      <p:to>
                                        <p:strVal val="visible"/>
                                      </p:to>
                                    </p:set>
                                    <p:animEffect transition="in" filter="fade">
                                      <p:cBhvr>
                                        <p:cTn id="144" dur="500"/>
                                        <p:tgtEl>
                                          <p:spTgt spid="174"/>
                                        </p:tgtEl>
                                      </p:cBhvr>
                                    </p:animEffect>
                                  </p:childTnLst>
                                </p:cTn>
                              </p:par>
                              <p:par>
                                <p:cTn id="145" presetID="10" presetClass="entr" presetSubtype="0" fill="hold" nodeType="withEffect">
                                  <p:stCondLst>
                                    <p:cond delay="0"/>
                                  </p:stCondLst>
                                  <p:childTnLst>
                                    <p:set>
                                      <p:cBhvr>
                                        <p:cTn id="146" dur="1" fill="hold">
                                          <p:stCondLst>
                                            <p:cond delay="0"/>
                                          </p:stCondLst>
                                        </p:cTn>
                                        <p:tgtEl>
                                          <p:spTgt spid="177"/>
                                        </p:tgtEl>
                                        <p:attrNameLst>
                                          <p:attrName>style.visibility</p:attrName>
                                        </p:attrNameLst>
                                      </p:cBhvr>
                                      <p:to>
                                        <p:strVal val="visible"/>
                                      </p:to>
                                    </p:set>
                                    <p:animEffect transition="in" filter="fade">
                                      <p:cBhvr>
                                        <p:cTn id="147" dur="500"/>
                                        <p:tgtEl>
                                          <p:spTgt spid="177"/>
                                        </p:tgtEl>
                                      </p:cBhvr>
                                    </p:animEffect>
                                  </p:childTnLst>
                                </p:cTn>
                              </p:par>
                              <p:par>
                                <p:cTn id="148" presetID="10" presetClass="entr" presetSubtype="0" fill="hold" nodeType="withEffect">
                                  <p:stCondLst>
                                    <p:cond delay="0"/>
                                  </p:stCondLst>
                                  <p:childTnLst>
                                    <p:set>
                                      <p:cBhvr>
                                        <p:cTn id="149" dur="1" fill="hold">
                                          <p:stCondLst>
                                            <p:cond delay="0"/>
                                          </p:stCondLst>
                                        </p:cTn>
                                        <p:tgtEl>
                                          <p:spTgt spid="180"/>
                                        </p:tgtEl>
                                        <p:attrNameLst>
                                          <p:attrName>style.visibility</p:attrName>
                                        </p:attrNameLst>
                                      </p:cBhvr>
                                      <p:to>
                                        <p:strVal val="visible"/>
                                      </p:to>
                                    </p:set>
                                    <p:animEffect transition="in" filter="fade">
                                      <p:cBhvr>
                                        <p:cTn id="150" dur="500"/>
                                        <p:tgtEl>
                                          <p:spTgt spid="180"/>
                                        </p:tgtEl>
                                      </p:cBhvr>
                                    </p:animEffect>
                                  </p:childTnLst>
                                </p:cTn>
                              </p:par>
                              <p:par>
                                <p:cTn id="151" presetID="10" presetClass="entr" presetSubtype="0" fill="hold" nodeType="withEffect">
                                  <p:stCondLst>
                                    <p:cond delay="0"/>
                                  </p:stCondLst>
                                  <p:childTnLst>
                                    <p:set>
                                      <p:cBhvr>
                                        <p:cTn id="152" dur="1" fill="hold">
                                          <p:stCondLst>
                                            <p:cond delay="0"/>
                                          </p:stCondLst>
                                        </p:cTn>
                                        <p:tgtEl>
                                          <p:spTgt spid="183"/>
                                        </p:tgtEl>
                                        <p:attrNameLst>
                                          <p:attrName>style.visibility</p:attrName>
                                        </p:attrNameLst>
                                      </p:cBhvr>
                                      <p:to>
                                        <p:strVal val="visible"/>
                                      </p:to>
                                    </p:set>
                                    <p:animEffect transition="in" filter="fade">
                                      <p:cBhvr>
                                        <p:cTn id="153" dur="500"/>
                                        <p:tgtEl>
                                          <p:spTgt spid="183"/>
                                        </p:tgtEl>
                                      </p:cBhvr>
                                    </p:animEffect>
                                  </p:childTnLst>
                                </p:cTn>
                              </p:par>
                              <p:par>
                                <p:cTn id="154" presetID="10" presetClass="entr" presetSubtype="0" fill="hold" nodeType="withEffect">
                                  <p:stCondLst>
                                    <p:cond delay="0"/>
                                  </p:stCondLst>
                                  <p:childTnLst>
                                    <p:set>
                                      <p:cBhvr>
                                        <p:cTn id="155" dur="1" fill="hold">
                                          <p:stCondLst>
                                            <p:cond delay="0"/>
                                          </p:stCondLst>
                                        </p:cTn>
                                        <p:tgtEl>
                                          <p:spTgt spid="186"/>
                                        </p:tgtEl>
                                        <p:attrNameLst>
                                          <p:attrName>style.visibility</p:attrName>
                                        </p:attrNameLst>
                                      </p:cBhvr>
                                      <p:to>
                                        <p:strVal val="visible"/>
                                      </p:to>
                                    </p:set>
                                    <p:animEffect transition="in" filter="fade">
                                      <p:cBhvr>
                                        <p:cTn id="156" dur="500"/>
                                        <p:tgtEl>
                                          <p:spTgt spid="186"/>
                                        </p:tgtEl>
                                      </p:cBhvr>
                                    </p:animEffect>
                                  </p:childTnLst>
                                </p:cTn>
                              </p:par>
                              <p:par>
                                <p:cTn id="157" presetID="10" presetClass="entr" presetSubtype="0" fill="hold" nodeType="withEffect">
                                  <p:stCondLst>
                                    <p:cond delay="0"/>
                                  </p:stCondLst>
                                  <p:childTnLst>
                                    <p:set>
                                      <p:cBhvr>
                                        <p:cTn id="158" dur="1" fill="hold">
                                          <p:stCondLst>
                                            <p:cond delay="0"/>
                                          </p:stCondLst>
                                        </p:cTn>
                                        <p:tgtEl>
                                          <p:spTgt spid="189"/>
                                        </p:tgtEl>
                                        <p:attrNameLst>
                                          <p:attrName>style.visibility</p:attrName>
                                        </p:attrNameLst>
                                      </p:cBhvr>
                                      <p:to>
                                        <p:strVal val="visible"/>
                                      </p:to>
                                    </p:set>
                                    <p:animEffect transition="in" filter="fade">
                                      <p:cBhvr>
                                        <p:cTn id="159" dur="500"/>
                                        <p:tgtEl>
                                          <p:spTgt spid="189"/>
                                        </p:tgtEl>
                                      </p:cBhvr>
                                    </p:animEffect>
                                  </p:childTnLst>
                                </p:cTn>
                              </p:par>
                              <p:par>
                                <p:cTn id="160" presetID="10" presetClass="entr" presetSubtype="0" fill="hold" nodeType="withEffect">
                                  <p:stCondLst>
                                    <p:cond delay="0"/>
                                  </p:stCondLst>
                                  <p:childTnLst>
                                    <p:set>
                                      <p:cBhvr>
                                        <p:cTn id="161" dur="1" fill="hold">
                                          <p:stCondLst>
                                            <p:cond delay="0"/>
                                          </p:stCondLst>
                                        </p:cTn>
                                        <p:tgtEl>
                                          <p:spTgt spid="192"/>
                                        </p:tgtEl>
                                        <p:attrNameLst>
                                          <p:attrName>style.visibility</p:attrName>
                                        </p:attrNameLst>
                                      </p:cBhvr>
                                      <p:to>
                                        <p:strVal val="visible"/>
                                      </p:to>
                                    </p:set>
                                    <p:animEffect transition="in" filter="fade">
                                      <p:cBhvr>
                                        <p:cTn id="162" dur="500"/>
                                        <p:tgtEl>
                                          <p:spTgt spid="192"/>
                                        </p:tgtEl>
                                      </p:cBhvr>
                                    </p:animEffect>
                                  </p:childTnLst>
                                </p:cTn>
                              </p:par>
                              <p:par>
                                <p:cTn id="163" presetID="10" presetClass="entr" presetSubtype="0" fill="hold" nodeType="withEffect">
                                  <p:stCondLst>
                                    <p:cond delay="0"/>
                                  </p:stCondLst>
                                  <p:childTnLst>
                                    <p:set>
                                      <p:cBhvr>
                                        <p:cTn id="164" dur="1" fill="hold">
                                          <p:stCondLst>
                                            <p:cond delay="0"/>
                                          </p:stCondLst>
                                        </p:cTn>
                                        <p:tgtEl>
                                          <p:spTgt spid="195"/>
                                        </p:tgtEl>
                                        <p:attrNameLst>
                                          <p:attrName>style.visibility</p:attrName>
                                        </p:attrNameLst>
                                      </p:cBhvr>
                                      <p:to>
                                        <p:strVal val="visible"/>
                                      </p:to>
                                    </p:set>
                                    <p:animEffect transition="in" filter="fade">
                                      <p:cBhvr>
                                        <p:cTn id="165" dur="500"/>
                                        <p:tgtEl>
                                          <p:spTgt spid="195"/>
                                        </p:tgtEl>
                                      </p:cBhvr>
                                    </p:animEffect>
                                  </p:childTnLst>
                                </p:cTn>
                              </p:par>
                              <p:par>
                                <p:cTn id="166" presetID="10" presetClass="entr" presetSubtype="0" fill="hold" nodeType="withEffect">
                                  <p:stCondLst>
                                    <p:cond delay="0"/>
                                  </p:stCondLst>
                                  <p:childTnLst>
                                    <p:set>
                                      <p:cBhvr>
                                        <p:cTn id="167" dur="1" fill="hold">
                                          <p:stCondLst>
                                            <p:cond delay="0"/>
                                          </p:stCondLst>
                                        </p:cTn>
                                        <p:tgtEl>
                                          <p:spTgt spid="198"/>
                                        </p:tgtEl>
                                        <p:attrNameLst>
                                          <p:attrName>style.visibility</p:attrName>
                                        </p:attrNameLst>
                                      </p:cBhvr>
                                      <p:to>
                                        <p:strVal val="visible"/>
                                      </p:to>
                                    </p:set>
                                    <p:animEffect transition="in" filter="fade">
                                      <p:cBhvr>
                                        <p:cTn id="168" dur="500"/>
                                        <p:tgtEl>
                                          <p:spTgt spid="198"/>
                                        </p:tgtEl>
                                      </p:cBhvr>
                                    </p:animEffect>
                                  </p:childTnLst>
                                </p:cTn>
                              </p:par>
                              <p:par>
                                <p:cTn id="169" presetID="10" presetClass="entr" presetSubtype="0" fill="hold" nodeType="withEffect">
                                  <p:stCondLst>
                                    <p:cond delay="0"/>
                                  </p:stCondLst>
                                  <p:childTnLst>
                                    <p:set>
                                      <p:cBhvr>
                                        <p:cTn id="170" dur="1" fill="hold">
                                          <p:stCondLst>
                                            <p:cond delay="0"/>
                                          </p:stCondLst>
                                        </p:cTn>
                                        <p:tgtEl>
                                          <p:spTgt spid="201"/>
                                        </p:tgtEl>
                                        <p:attrNameLst>
                                          <p:attrName>style.visibility</p:attrName>
                                        </p:attrNameLst>
                                      </p:cBhvr>
                                      <p:to>
                                        <p:strVal val="visible"/>
                                      </p:to>
                                    </p:set>
                                    <p:animEffect transition="in" filter="fade">
                                      <p:cBhvr>
                                        <p:cTn id="171" dur="500"/>
                                        <p:tgtEl>
                                          <p:spTgt spid="201"/>
                                        </p:tgtEl>
                                      </p:cBhvr>
                                    </p:animEffect>
                                  </p:childTnLst>
                                </p:cTn>
                              </p:par>
                              <p:par>
                                <p:cTn id="172" presetID="10" presetClass="entr" presetSubtype="0" fill="hold" nodeType="withEffect">
                                  <p:stCondLst>
                                    <p:cond delay="0"/>
                                  </p:stCondLst>
                                  <p:childTnLst>
                                    <p:set>
                                      <p:cBhvr>
                                        <p:cTn id="173" dur="1" fill="hold">
                                          <p:stCondLst>
                                            <p:cond delay="0"/>
                                          </p:stCondLst>
                                        </p:cTn>
                                        <p:tgtEl>
                                          <p:spTgt spid="204"/>
                                        </p:tgtEl>
                                        <p:attrNameLst>
                                          <p:attrName>style.visibility</p:attrName>
                                        </p:attrNameLst>
                                      </p:cBhvr>
                                      <p:to>
                                        <p:strVal val="visible"/>
                                      </p:to>
                                    </p:set>
                                    <p:animEffect transition="in" filter="fade">
                                      <p:cBhvr>
                                        <p:cTn id="174" dur="500"/>
                                        <p:tgtEl>
                                          <p:spTgt spid="204"/>
                                        </p:tgtEl>
                                      </p:cBhvr>
                                    </p:animEffect>
                                  </p:childTnLst>
                                </p:cTn>
                              </p:par>
                              <p:par>
                                <p:cTn id="175" presetID="10" presetClass="entr" presetSubtype="0" fill="hold" nodeType="withEffect">
                                  <p:stCondLst>
                                    <p:cond delay="0"/>
                                  </p:stCondLst>
                                  <p:childTnLst>
                                    <p:set>
                                      <p:cBhvr>
                                        <p:cTn id="176" dur="1" fill="hold">
                                          <p:stCondLst>
                                            <p:cond delay="0"/>
                                          </p:stCondLst>
                                        </p:cTn>
                                        <p:tgtEl>
                                          <p:spTgt spid="207"/>
                                        </p:tgtEl>
                                        <p:attrNameLst>
                                          <p:attrName>style.visibility</p:attrName>
                                        </p:attrNameLst>
                                      </p:cBhvr>
                                      <p:to>
                                        <p:strVal val="visible"/>
                                      </p:to>
                                    </p:set>
                                    <p:animEffect transition="in" filter="fade">
                                      <p:cBhvr>
                                        <p:cTn id="177" dur="500"/>
                                        <p:tgtEl>
                                          <p:spTgt spid="207"/>
                                        </p:tgtEl>
                                      </p:cBhvr>
                                    </p:animEffect>
                                  </p:childTnLst>
                                </p:cTn>
                              </p:par>
                              <p:par>
                                <p:cTn id="178" presetID="10" presetClass="entr" presetSubtype="0" fill="hold" nodeType="withEffect">
                                  <p:stCondLst>
                                    <p:cond delay="0"/>
                                  </p:stCondLst>
                                  <p:childTnLst>
                                    <p:set>
                                      <p:cBhvr>
                                        <p:cTn id="179" dur="1" fill="hold">
                                          <p:stCondLst>
                                            <p:cond delay="0"/>
                                          </p:stCondLst>
                                        </p:cTn>
                                        <p:tgtEl>
                                          <p:spTgt spid="210"/>
                                        </p:tgtEl>
                                        <p:attrNameLst>
                                          <p:attrName>style.visibility</p:attrName>
                                        </p:attrNameLst>
                                      </p:cBhvr>
                                      <p:to>
                                        <p:strVal val="visible"/>
                                      </p:to>
                                    </p:set>
                                    <p:animEffect transition="in" filter="fade">
                                      <p:cBhvr>
                                        <p:cTn id="180" dur="500"/>
                                        <p:tgtEl>
                                          <p:spTgt spid="210"/>
                                        </p:tgtEl>
                                      </p:cBhvr>
                                    </p:animEffect>
                                  </p:childTnLst>
                                </p:cTn>
                              </p:par>
                              <p:par>
                                <p:cTn id="181" presetID="10" presetClass="entr" presetSubtype="0" fill="hold" nodeType="withEffect">
                                  <p:stCondLst>
                                    <p:cond delay="0"/>
                                  </p:stCondLst>
                                  <p:childTnLst>
                                    <p:set>
                                      <p:cBhvr>
                                        <p:cTn id="182" dur="1" fill="hold">
                                          <p:stCondLst>
                                            <p:cond delay="0"/>
                                          </p:stCondLst>
                                        </p:cTn>
                                        <p:tgtEl>
                                          <p:spTgt spid="213"/>
                                        </p:tgtEl>
                                        <p:attrNameLst>
                                          <p:attrName>style.visibility</p:attrName>
                                        </p:attrNameLst>
                                      </p:cBhvr>
                                      <p:to>
                                        <p:strVal val="visible"/>
                                      </p:to>
                                    </p:set>
                                    <p:animEffect transition="in" filter="fade">
                                      <p:cBhvr>
                                        <p:cTn id="183" dur="500"/>
                                        <p:tgtEl>
                                          <p:spTgt spid="213"/>
                                        </p:tgtEl>
                                      </p:cBhvr>
                                    </p:animEffect>
                                  </p:childTnLst>
                                </p:cTn>
                              </p:par>
                            </p:childTnLst>
                          </p:cTn>
                        </p:par>
                        <p:par>
                          <p:cTn id="184" fill="hold">
                            <p:stCondLst>
                              <p:cond delay="3500"/>
                            </p:stCondLst>
                            <p:childTnLst>
                              <p:par>
                                <p:cTn id="185" presetID="53" presetClass="entr" presetSubtype="16" fill="hold" grpId="0" nodeType="afterEffect">
                                  <p:stCondLst>
                                    <p:cond delay="0"/>
                                  </p:stCondLst>
                                  <p:childTnLst>
                                    <p:set>
                                      <p:cBhvr>
                                        <p:cTn id="186" dur="1" fill="hold">
                                          <p:stCondLst>
                                            <p:cond delay="0"/>
                                          </p:stCondLst>
                                        </p:cTn>
                                        <p:tgtEl>
                                          <p:spTgt spid="248"/>
                                        </p:tgtEl>
                                        <p:attrNameLst>
                                          <p:attrName>style.visibility</p:attrName>
                                        </p:attrNameLst>
                                      </p:cBhvr>
                                      <p:to>
                                        <p:strVal val="visible"/>
                                      </p:to>
                                    </p:set>
                                    <p:anim calcmode="lin" valueType="num">
                                      <p:cBhvr>
                                        <p:cTn id="187" dur="500" fill="hold"/>
                                        <p:tgtEl>
                                          <p:spTgt spid="248"/>
                                        </p:tgtEl>
                                        <p:attrNameLst>
                                          <p:attrName>ppt_w</p:attrName>
                                        </p:attrNameLst>
                                      </p:cBhvr>
                                      <p:tavLst>
                                        <p:tav tm="0">
                                          <p:val>
                                            <p:fltVal val="0"/>
                                          </p:val>
                                        </p:tav>
                                        <p:tav tm="100000">
                                          <p:val>
                                            <p:strVal val="#ppt_w"/>
                                          </p:val>
                                        </p:tav>
                                      </p:tavLst>
                                    </p:anim>
                                    <p:anim calcmode="lin" valueType="num">
                                      <p:cBhvr>
                                        <p:cTn id="188" dur="500" fill="hold"/>
                                        <p:tgtEl>
                                          <p:spTgt spid="248"/>
                                        </p:tgtEl>
                                        <p:attrNameLst>
                                          <p:attrName>ppt_h</p:attrName>
                                        </p:attrNameLst>
                                      </p:cBhvr>
                                      <p:tavLst>
                                        <p:tav tm="0">
                                          <p:val>
                                            <p:fltVal val="0"/>
                                          </p:val>
                                        </p:tav>
                                        <p:tav tm="100000">
                                          <p:val>
                                            <p:strVal val="#ppt_h"/>
                                          </p:val>
                                        </p:tav>
                                      </p:tavLst>
                                    </p:anim>
                                    <p:animEffect transition="in" filter="fade">
                                      <p:cBhvr>
                                        <p:cTn id="189"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8" grpId="0"/>
      <p:bldP spid="2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reeform 5"/>
          <p:cNvSpPr>
            <a:spLocks noEditPoints="1"/>
          </p:cNvSpPr>
          <p:nvPr/>
        </p:nvSpPr>
        <p:spPr bwMode="auto">
          <a:xfrm>
            <a:off x="2506933" y="1552334"/>
            <a:ext cx="1349558" cy="3908288"/>
          </a:xfrm>
          <a:custGeom>
            <a:avLst/>
            <a:gdLst>
              <a:gd name="T0" fmla="*/ 922 w 1019"/>
              <a:gd name="T1" fmla="*/ 740 h 2951"/>
              <a:gd name="T2" fmla="*/ 852 w 1019"/>
              <a:gd name="T3" fmla="*/ 534 h 2951"/>
              <a:gd name="T4" fmla="*/ 714 w 1019"/>
              <a:gd name="T5" fmla="*/ 469 h 2951"/>
              <a:gd name="T6" fmla="*/ 583 w 1019"/>
              <a:gd name="T7" fmla="*/ 394 h 2951"/>
              <a:gd name="T8" fmla="*/ 618 w 1019"/>
              <a:gd name="T9" fmla="*/ 293 h 2951"/>
              <a:gd name="T10" fmla="*/ 630 w 1019"/>
              <a:gd name="T11" fmla="*/ 209 h 2951"/>
              <a:gd name="T12" fmla="*/ 640 w 1019"/>
              <a:gd name="T13" fmla="*/ 106 h 2951"/>
              <a:gd name="T14" fmla="*/ 577 w 1019"/>
              <a:gd name="T15" fmla="*/ 32 h 2951"/>
              <a:gd name="T16" fmla="*/ 450 w 1019"/>
              <a:gd name="T17" fmla="*/ 2 h 2951"/>
              <a:gd name="T18" fmla="*/ 348 w 1019"/>
              <a:gd name="T19" fmla="*/ 93 h 2951"/>
              <a:gd name="T20" fmla="*/ 357 w 1019"/>
              <a:gd name="T21" fmla="*/ 212 h 2951"/>
              <a:gd name="T22" fmla="*/ 375 w 1019"/>
              <a:gd name="T23" fmla="*/ 293 h 2951"/>
              <a:gd name="T24" fmla="*/ 411 w 1019"/>
              <a:gd name="T25" fmla="*/ 419 h 2951"/>
              <a:gd name="T26" fmla="*/ 248 w 1019"/>
              <a:gd name="T27" fmla="*/ 487 h 2951"/>
              <a:gd name="T28" fmla="*/ 124 w 1019"/>
              <a:gd name="T29" fmla="*/ 558 h 2951"/>
              <a:gd name="T30" fmla="*/ 101 w 1019"/>
              <a:gd name="T31" fmla="*/ 681 h 2951"/>
              <a:gd name="T32" fmla="*/ 67 w 1019"/>
              <a:gd name="T33" fmla="*/ 1003 h 2951"/>
              <a:gd name="T34" fmla="*/ 34 w 1019"/>
              <a:gd name="T35" fmla="*/ 1316 h 2951"/>
              <a:gd name="T36" fmla="*/ 0 w 1019"/>
              <a:gd name="T37" fmla="*/ 1549 h 2951"/>
              <a:gd name="T38" fmla="*/ 129 w 1019"/>
              <a:gd name="T39" fmla="*/ 1598 h 2951"/>
              <a:gd name="T40" fmla="*/ 151 w 1019"/>
              <a:gd name="T41" fmla="*/ 1478 h 2951"/>
              <a:gd name="T42" fmla="*/ 137 w 1019"/>
              <a:gd name="T43" fmla="*/ 1312 h 2951"/>
              <a:gd name="T44" fmla="*/ 202 w 1019"/>
              <a:gd name="T45" fmla="*/ 1029 h 2951"/>
              <a:gd name="T46" fmla="*/ 232 w 1019"/>
              <a:gd name="T47" fmla="*/ 785 h 2951"/>
              <a:gd name="T48" fmla="*/ 274 w 1019"/>
              <a:gd name="T49" fmla="*/ 932 h 2951"/>
              <a:gd name="T50" fmla="*/ 267 w 1019"/>
              <a:gd name="T51" fmla="*/ 1178 h 2951"/>
              <a:gd name="T52" fmla="*/ 233 w 1019"/>
              <a:gd name="T53" fmla="*/ 1412 h 2951"/>
              <a:gd name="T54" fmla="*/ 220 w 1019"/>
              <a:gd name="T55" fmla="*/ 1863 h 2951"/>
              <a:gd name="T56" fmla="*/ 245 w 1019"/>
              <a:gd name="T57" fmla="*/ 2104 h 2951"/>
              <a:gd name="T58" fmla="*/ 254 w 1019"/>
              <a:gd name="T59" fmla="*/ 2259 h 2951"/>
              <a:gd name="T60" fmla="*/ 276 w 1019"/>
              <a:gd name="T61" fmla="*/ 2532 h 2951"/>
              <a:gd name="T62" fmla="*/ 256 w 1019"/>
              <a:gd name="T63" fmla="*/ 2752 h 2951"/>
              <a:gd name="T64" fmla="*/ 219 w 1019"/>
              <a:gd name="T65" fmla="*/ 2876 h 2951"/>
              <a:gd name="T66" fmla="*/ 276 w 1019"/>
              <a:gd name="T67" fmla="*/ 2947 h 2951"/>
              <a:gd name="T68" fmla="*/ 358 w 1019"/>
              <a:gd name="T69" fmla="*/ 2875 h 2951"/>
              <a:gd name="T70" fmla="*/ 389 w 1019"/>
              <a:gd name="T71" fmla="*/ 2695 h 2951"/>
              <a:gd name="T72" fmla="*/ 409 w 1019"/>
              <a:gd name="T73" fmla="*/ 2472 h 2951"/>
              <a:gd name="T74" fmla="*/ 431 w 1019"/>
              <a:gd name="T75" fmla="*/ 2285 h 2951"/>
              <a:gd name="T76" fmla="*/ 410 w 1019"/>
              <a:gd name="T77" fmla="*/ 2105 h 2951"/>
              <a:gd name="T78" fmla="*/ 440 w 1019"/>
              <a:gd name="T79" fmla="*/ 1969 h 2951"/>
              <a:gd name="T80" fmla="*/ 481 w 1019"/>
              <a:gd name="T81" fmla="*/ 1638 h 2951"/>
              <a:gd name="T82" fmla="*/ 516 w 1019"/>
              <a:gd name="T83" fmla="*/ 1622 h 2951"/>
              <a:gd name="T84" fmla="*/ 555 w 1019"/>
              <a:gd name="T85" fmla="*/ 1946 h 2951"/>
              <a:gd name="T86" fmla="*/ 580 w 1019"/>
              <a:gd name="T87" fmla="*/ 2072 h 2951"/>
              <a:gd name="T88" fmla="*/ 572 w 1019"/>
              <a:gd name="T89" fmla="*/ 2233 h 2951"/>
              <a:gd name="T90" fmla="*/ 580 w 1019"/>
              <a:gd name="T91" fmla="*/ 2426 h 2951"/>
              <a:gd name="T92" fmla="*/ 611 w 1019"/>
              <a:gd name="T93" fmla="*/ 2657 h 2951"/>
              <a:gd name="T94" fmla="*/ 630 w 1019"/>
              <a:gd name="T95" fmla="*/ 2824 h 2951"/>
              <a:gd name="T96" fmla="*/ 709 w 1019"/>
              <a:gd name="T97" fmla="*/ 2934 h 2951"/>
              <a:gd name="T98" fmla="*/ 764 w 1019"/>
              <a:gd name="T99" fmla="*/ 2873 h 2951"/>
              <a:gd name="T100" fmla="*/ 718 w 1019"/>
              <a:gd name="T101" fmla="*/ 2690 h 2951"/>
              <a:gd name="T102" fmla="*/ 736 w 1019"/>
              <a:gd name="T103" fmla="*/ 2441 h 2951"/>
              <a:gd name="T104" fmla="*/ 735 w 1019"/>
              <a:gd name="T105" fmla="*/ 2188 h 2951"/>
              <a:gd name="T106" fmla="*/ 752 w 1019"/>
              <a:gd name="T107" fmla="*/ 2072 h 2951"/>
              <a:gd name="T108" fmla="*/ 777 w 1019"/>
              <a:gd name="T109" fmla="*/ 1809 h 2951"/>
              <a:gd name="T110" fmla="*/ 763 w 1019"/>
              <a:gd name="T111" fmla="*/ 1393 h 2951"/>
              <a:gd name="T112" fmla="*/ 874 w 1019"/>
              <a:gd name="T113" fmla="*/ 1223 h 2951"/>
              <a:gd name="T114" fmla="*/ 1018 w 1019"/>
              <a:gd name="T115" fmla="*/ 1054 h 2951"/>
              <a:gd name="T116" fmla="*/ 805 w 1019"/>
              <a:gd name="T117" fmla="*/ 1116 h 2951"/>
              <a:gd name="T118" fmla="*/ 730 w 1019"/>
              <a:gd name="T119" fmla="*/ 1169 h 2951"/>
              <a:gd name="T120" fmla="*/ 724 w 1019"/>
              <a:gd name="T121" fmla="*/ 923 h 2951"/>
              <a:gd name="T122" fmla="*/ 770 w 1019"/>
              <a:gd name="T123" fmla="*/ 772 h 2951"/>
              <a:gd name="T124" fmla="*/ 841 w 1019"/>
              <a:gd name="T125" fmla="*/ 899 h 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9" h="2951">
                <a:moveTo>
                  <a:pt x="1008" y="941"/>
                </a:moveTo>
                <a:lnTo>
                  <a:pt x="1008" y="941"/>
                </a:lnTo>
                <a:lnTo>
                  <a:pt x="1005" y="930"/>
                </a:lnTo>
                <a:lnTo>
                  <a:pt x="1001" y="915"/>
                </a:lnTo>
                <a:lnTo>
                  <a:pt x="991" y="888"/>
                </a:lnTo>
                <a:lnTo>
                  <a:pt x="978" y="861"/>
                </a:lnTo>
                <a:lnTo>
                  <a:pt x="964" y="834"/>
                </a:lnTo>
                <a:lnTo>
                  <a:pt x="938" y="787"/>
                </a:lnTo>
                <a:lnTo>
                  <a:pt x="930" y="772"/>
                </a:lnTo>
                <a:lnTo>
                  <a:pt x="926" y="761"/>
                </a:lnTo>
                <a:lnTo>
                  <a:pt x="926" y="761"/>
                </a:lnTo>
                <a:lnTo>
                  <a:pt x="922" y="740"/>
                </a:lnTo>
                <a:lnTo>
                  <a:pt x="914" y="701"/>
                </a:lnTo>
                <a:lnTo>
                  <a:pt x="905" y="655"/>
                </a:lnTo>
                <a:lnTo>
                  <a:pt x="894" y="611"/>
                </a:lnTo>
                <a:lnTo>
                  <a:pt x="894" y="611"/>
                </a:lnTo>
                <a:lnTo>
                  <a:pt x="891" y="601"/>
                </a:lnTo>
                <a:lnTo>
                  <a:pt x="889" y="591"/>
                </a:lnTo>
                <a:lnTo>
                  <a:pt x="883" y="579"/>
                </a:lnTo>
                <a:lnTo>
                  <a:pt x="880" y="569"/>
                </a:lnTo>
                <a:lnTo>
                  <a:pt x="873" y="558"/>
                </a:lnTo>
                <a:lnTo>
                  <a:pt x="867" y="549"/>
                </a:lnTo>
                <a:lnTo>
                  <a:pt x="860" y="540"/>
                </a:lnTo>
                <a:lnTo>
                  <a:pt x="852" y="534"/>
                </a:lnTo>
                <a:lnTo>
                  <a:pt x="852" y="534"/>
                </a:lnTo>
                <a:lnTo>
                  <a:pt x="841" y="525"/>
                </a:lnTo>
                <a:lnTo>
                  <a:pt x="827" y="517"/>
                </a:lnTo>
                <a:lnTo>
                  <a:pt x="814" y="512"/>
                </a:lnTo>
                <a:lnTo>
                  <a:pt x="799" y="508"/>
                </a:lnTo>
                <a:lnTo>
                  <a:pt x="773" y="502"/>
                </a:lnTo>
                <a:lnTo>
                  <a:pt x="763" y="498"/>
                </a:lnTo>
                <a:lnTo>
                  <a:pt x="757" y="492"/>
                </a:lnTo>
                <a:lnTo>
                  <a:pt x="757" y="492"/>
                </a:lnTo>
                <a:lnTo>
                  <a:pt x="749" y="487"/>
                </a:lnTo>
                <a:lnTo>
                  <a:pt x="740" y="482"/>
                </a:lnTo>
                <a:lnTo>
                  <a:pt x="714" y="469"/>
                </a:lnTo>
                <a:lnTo>
                  <a:pt x="684" y="456"/>
                </a:lnTo>
                <a:lnTo>
                  <a:pt x="669" y="451"/>
                </a:lnTo>
                <a:lnTo>
                  <a:pt x="655" y="447"/>
                </a:lnTo>
                <a:lnTo>
                  <a:pt x="655" y="447"/>
                </a:lnTo>
                <a:lnTo>
                  <a:pt x="629" y="441"/>
                </a:lnTo>
                <a:lnTo>
                  <a:pt x="607" y="433"/>
                </a:lnTo>
                <a:lnTo>
                  <a:pt x="599" y="429"/>
                </a:lnTo>
                <a:lnTo>
                  <a:pt x="592" y="425"/>
                </a:lnTo>
                <a:lnTo>
                  <a:pt x="589" y="421"/>
                </a:lnTo>
                <a:lnTo>
                  <a:pt x="586" y="419"/>
                </a:lnTo>
                <a:lnTo>
                  <a:pt x="586" y="419"/>
                </a:lnTo>
                <a:lnTo>
                  <a:pt x="583" y="394"/>
                </a:lnTo>
                <a:lnTo>
                  <a:pt x="577" y="354"/>
                </a:lnTo>
                <a:lnTo>
                  <a:pt x="577" y="354"/>
                </a:lnTo>
                <a:lnTo>
                  <a:pt x="598" y="337"/>
                </a:lnTo>
                <a:lnTo>
                  <a:pt x="598" y="337"/>
                </a:lnTo>
                <a:lnTo>
                  <a:pt x="600" y="332"/>
                </a:lnTo>
                <a:lnTo>
                  <a:pt x="603" y="322"/>
                </a:lnTo>
                <a:lnTo>
                  <a:pt x="607" y="292"/>
                </a:lnTo>
                <a:lnTo>
                  <a:pt x="607" y="292"/>
                </a:lnTo>
                <a:lnTo>
                  <a:pt x="613" y="293"/>
                </a:lnTo>
                <a:lnTo>
                  <a:pt x="616" y="293"/>
                </a:lnTo>
                <a:lnTo>
                  <a:pt x="618" y="293"/>
                </a:lnTo>
                <a:lnTo>
                  <a:pt x="618" y="293"/>
                </a:lnTo>
                <a:lnTo>
                  <a:pt x="621" y="292"/>
                </a:lnTo>
                <a:lnTo>
                  <a:pt x="623" y="289"/>
                </a:lnTo>
                <a:lnTo>
                  <a:pt x="626" y="283"/>
                </a:lnTo>
                <a:lnTo>
                  <a:pt x="629" y="273"/>
                </a:lnTo>
                <a:lnTo>
                  <a:pt x="630" y="261"/>
                </a:lnTo>
                <a:lnTo>
                  <a:pt x="633" y="238"/>
                </a:lnTo>
                <a:lnTo>
                  <a:pt x="634" y="220"/>
                </a:lnTo>
                <a:lnTo>
                  <a:pt x="634" y="220"/>
                </a:lnTo>
                <a:lnTo>
                  <a:pt x="634" y="214"/>
                </a:lnTo>
                <a:lnTo>
                  <a:pt x="634" y="212"/>
                </a:lnTo>
                <a:lnTo>
                  <a:pt x="633" y="209"/>
                </a:lnTo>
                <a:lnTo>
                  <a:pt x="630" y="209"/>
                </a:lnTo>
                <a:lnTo>
                  <a:pt x="625" y="209"/>
                </a:lnTo>
                <a:lnTo>
                  <a:pt x="616" y="209"/>
                </a:lnTo>
                <a:lnTo>
                  <a:pt x="616" y="209"/>
                </a:lnTo>
                <a:lnTo>
                  <a:pt x="618" y="200"/>
                </a:lnTo>
                <a:lnTo>
                  <a:pt x="620" y="190"/>
                </a:lnTo>
                <a:lnTo>
                  <a:pt x="625" y="178"/>
                </a:lnTo>
                <a:lnTo>
                  <a:pt x="630" y="163"/>
                </a:lnTo>
                <a:lnTo>
                  <a:pt x="630" y="163"/>
                </a:lnTo>
                <a:lnTo>
                  <a:pt x="636" y="148"/>
                </a:lnTo>
                <a:lnTo>
                  <a:pt x="639" y="134"/>
                </a:lnTo>
                <a:lnTo>
                  <a:pt x="640" y="120"/>
                </a:lnTo>
                <a:lnTo>
                  <a:pt x="640" y="106"/>
                </a:lnTo>
                <a:lnTo>
                  <a:pt x="640" y="94"/>
                </a:lnTo>
                <a:lnTo>
                  <a:pt x="639" y="85"/>
                </a:lnTo>
                <a:lnTo>
                  <a:pt x="635" y="73"/>
                </a:lnTo>
                <a:lnTo>
                  <a:pt x="635" y="73"/>
                </a:lnTo>
                <a:lnTo>
                  <a:pt x="629" y="63"/>
                </a:lnTo>
                <a:lnTo>
                  <a:pt x="621" y="55"/>
                </a:lnTo>
                <a:lnTo>
                  <a:pt x="612" y="48"/>
                </a:lnTo>
                <a:lnTo>
                  <a:pt x="603" y="42"/>
                </a:lnTo>
                <a:lnTo>
                  <a:pt x="589" y="36"/>
                </a:lnTo>
                <a:lnTo>
                  <a:pt x="582" y="35"/>
                </a:lnTo>
                <a:lnTo>
                  <a:pt x="582" y="35"/>
                </a:lnTo>
                <a:lnTo>
                  <a:pt x="577" y="32"/>
                </a:lnTo>
                <a:lnTo>
                  <a:pt x="573" y="28"/>
                </a:lnTo>
                <a:lnTo>
                  <a:pt x="568" y="22"/>
                </a:lnTo>
                <a:lnTo>
                  <a:pt x="560" y="15"/>
                </a:lnTo>
                <a:lnTo>
                  <a:pt x="555" y="11"/>
                </a:lnTo>
                <a:lnTo>
                  <a:pt x="548" y="8"/>
                </a:lnTo>
                <a:lnTo>
                  <a:pt x="548" y="8"/>
                </a:lnTo>
                <a:lnTo>
                  <a:pt x="543" y="5"/>
                </a:lnTo>
                <a:lnTo>
                  <a:pt x="537" y="4"/>
                </a:lnTo>
                <a:lnTo>
                  <a:pt x="520" y="1"/>
                </a:lnTo>
                <a:lnTo>
                  <a:pt x="498" y="0"/>
                </a:lnTo>
                <a:lnTo>
                  <a:pt x="475" y="1"/>
                </a:lnTo>
                <a:lnTo>
                  <a:pt x="450" y="2"/>
                </a:lnTo>
                <a:lnTo>
                  <a:pt x="428" y="5"/>
                </a:lnTo>
                <a:lnTo>
                  <a:pt x="411" y="9"/>
                </a:lnTo>
                <a:lnTo>
                  <a:pt x="404" y="11"/>
                </a:lnTo>
                <a:lnTo>
                  <a:pt x="398" y="14"/>
                </a:lnTo>
                <a:lnTo>
                  <a:pt x="398" y="14"/>
                </a:lnTo>
                <a:lnTo>
                  <a:pt x="391" y="22"/>
                </a:lnTo>
                <a:lnTo>
                  <a:pt x="383" y="30"/>
                </a:lnTo>
                <a:lnTo>
                  <a:pt x="375" y="40"/>
                </a:lnTo>
                <a:lnTo>
                  <a:pt x="367" y="51"/>
                </a:lnTo>
                <a:lnTo>
                  <a:pt x="356" y="73"/>
                </a:lnTo>
                <a:lnTo>
                  <a:pt x="348" y="93"/>
                </a:lnTo>
                <a:lnTo>
                  <a:pt x="348" y="93"/>
                </a:lnTo>
                <a:lnTo>
                  <a:pt x="347" y="97"/>
                </a:lnTo>
                <a:lnTo>
                  <a:pt x="347" y="102"/>
                </a:lnTo>
                <a:lnTo>
                  <a:pt x="348" y="114"/>
                </a:lnTo>
                <a:lnTo>
                  <a:pt x="352" y="129"/>
                </a:lnTo>
                <a:lnTo>
                  <a:pt x="356" y="146"/>
                </a:lnTo>
                <a:lnTo>
                  <a:pt x="367" y="181"/>
                </a:lnTo>
                <a:lnTo>
                  <a:pt x="376" y="209"/>
                </a:lnTo>
                <a:lnTo>
                  <a:pt x="376" y="209"/>
                </a:lnTo>
                <a:lnTo>
                  <a:pt x="367" y="209"/>
                </a:lnTo>
                <a:lnTo>
                  <a:pt x="361" y="209"/>
                </a:lnTo>
                <a:lnTo>
                  <a:pt x="358" y="209"/>
                </a:lnTo>
                <a:lnTo>
                  <a:pt x="357" y="212"/>
                </a:lnTo>
                <a:lnTo>
                  <a:pt x="357" y="214"/>
                </a:lnTo>
                <a:lnTo>
                  <a:pt x="357" y="220"/>
                </a:lnTo>
                <a:lnTo>
                  <a:pt x="357" y="220"/>
                </a:lnTo>
                <a:lnTo>
                  <a:pt x="358" y="238"/>
                </a:lnTo>
                <a:lnTo>
                  <a:pt x="361" y="261"/>
                </a:lnTo>
                <a:lnTo>
                  <a:pt x="362" y="273"/>
                </a:lnTo>
                <a:lnTo>
                  <a:pt x="365" y="283"/>
                </a:lnTo>
                <a:lnTo>
                  <a:pt x="367" y="289"/>
                </a:lnTo>
                <a:lnTo>
                  <a:pt x="370" y="292"/>
                </a:lnTo>
                <a:lnTo>
                  <a:pt x="371" y="293"/>
                </a:lnTo>
                <a:lnTo>
                  <a:pt x="371" y="293"/>
                </a:lnTo>
                <a:lnTo>
                  <a:pt x="375" y="293"/>
                </a:lnTo>
                <a:lnTo>
                  <a:pt x="379" y="293"/>
                </a:lnTo>
                <a:lnTo>
                  <a:pt x="386" y="291"/>
                </a:lnTo>
                <a:lnTo>
                  <a:pt x="386" y="291"/>
                </a:lnTo>
                <a:lnTo>
                  <a:pt x="389" y="322"/>
                </a:lnTo>
                <a:lnTo>
                  <a:pt x="392" y="332"/>
                </a:lnTo>
                <a:lnTo>
                  <a:pt x="395" y="337"/>
                </a:lnTo>
                <a:lnTo>
                  <a:pt x="395" y="337"/>
                </a:lnTo>
                <a:lnTo>
                  <a:pt x="419" y="358"/>
                </a:lnTo>
                <a:lnTo>
                  <a:pt x="419" y="358"/>
                </a:lnTo>
                <a:lnTo>
                  <a:pt x="414" y="396"/>
                </a:lnTo>
                <a:lnTo>
                  <a:pt x="411" y="419"/>
                </a:lnTo>
                <a:lnTo>
                  <a:pt x="411" y="419"/>
                </a:lnTo>
                <a:lnTo>
                  <a:pt x="410" y="421"/>
                </a:lnTo>
                <a:lnTo>
                  <a:pt x="405" y="425"/>
                </a:lnTo>
                <a:lnTo>
                  <a:pt x="398" y="429"/>
                </a:lnTo>
                <a:lnTo>
                  <a:pt x="391" y="433"/>
                </a:lnTo>
                <a:lnTo>
                  <a:pt x="369" y="441"/>
                </a:lnTo>
                <a:lnTo>
                  <a:pt x="343" y="447"/>
                </a:lnTo>
                <a:lnTo>
                  <a:pt x="343" y="447"/>
                </a:lnTo>
                <a:lnTo>
                  <a:pt x="329" y="451"/>
                </a:lnTo>
                <a:lnTo>
                  <a:pt x="313" y="456"/>
                </a:lnTo>
                <a:lnTo>
                  <a:pt x="283" y="469"/>
                </a:lnTo>
                <a:lnTo>
                  <a:pt x="257" y="482"/>
                </a:lnTo>
                <a:lnTo>
                  <a:pt x="248" y="487"/>
                </a:lnTo>
                <a:lnTo>
                  <a:pt x="241" y="492"/>
                </a:lnTo>
                <a:lnTo>
                  <a:pt x="241" y="492"/>
                </a:lnTo>
                <a:lnTo>
                  <a:pt x="234" y="498"/>
                </a:lnTo>
                <a:lnTo>
                  <a:pt x="224" y="502"/>
                </a:lnTo>
                <a:lnTo>
                  <a:pt x="199" y="508"/>
                </a:lnTo>
                <a:lnTo>
                  <a:pt x="185" y="512"/>
                </a:lnTo>
                <a:lnTo>
                  <a:pt x="171" y="517"/>
                </a:lnTo>
                <a:lnTo>
                  <a:pt x="157" y="525"/>
                </a:lnTo>
                <a:lnTo>
                  <a:pt x="145" y="534"/>
                </a:lnTo>
                <a:lnTo>
                  <a:pt x="145" y="534"/>
                </a:lnTo>
                <a:lnTo>
                  <a:pt x="135" y="546"/>
                </a:lnTo>
                <a:lnTo>
                  <a:pt x="124" y="558"/>
                </a:lnTo>
                <a:lnTo>
                  <a:pt x="117" y="574"/>
                </a:lnTo>
                <a:lnTo>
                  <a:pt x="110" y="589"/>
                </a:lnTo>
                <a:lnTo>
                  <a:pt x="110" y="589"/>
                </a:lnTo>
                <a:lnTo>
                  <a:pt x="106" y="597"/>
                </a:lnTo>
                <a:lnTo>
                  <a:pt x="105" y="606"/>
                </a:lnTo>
                <a:lnTo>
                  <a:pt x="105" y="606"/>
                </a:lnTo>
                <a:lnTo>
                  <a:pt x="105" y="608"/>
                </a:lnTo>
                <a:lnTo>
                  <a:pt x="105" y="608"/>
                </a:lnTo>
                <a:lnTo>
                  <a:pt x="102" y="621"/>
                </a:lnTo>
                <a:lnTo>
                  <a:pt x="102" y="633"/>
                </a:lnTo>
                <a:lnTo>
                  <a:pt x="102" y="633"/>
                </a:lnTo>
                <a:lnTo>
                  <a:pt x="101" y="681"/>
                </a:lnTo>
                <a:lnTo>
                  <a:pt x="102" y="732"/>
                </a:lnTo>
                <a:lnTo>
                  <a:pt x="104" y="774"/>
                </a:lnTo>
                <a:lnTo>
                  <a:pt x="105" y="799"/>
                </a:lnTo>
                <a:lnTo>
                  <a:pt x="105" y="799"/>
                </a:lnTo>
                <a:lnTo>
                  <a:pt x="104" y="809"/>
                </a:lnTo>
                <a:lnTo>
                  <a:pt x="98" y="829"/>
                </a:lnTo>
                <a:lnTo>
                  <a:pt x="84" y="882"/>
                </a:lnTo>
                <a:lnTo>
                  <a:pt x="76" y="913"/>
                </a:lnTo>
                <a:lnTo>
                  <a:pt x="71" y="945"/>
                </a:lnTo>
                <a:lnTo>
                  <a:pt x="67" y="975"/>
                </a:lnTo>
                <a:lnTo>
                  <a:pt x="66" y="989"/>
                </a:lnTo>
                <a:lnTo>
                  <a:pt x="67" y="1003"/>
                </a:lnTo>
                <a:lnTo>
                  <a:pt x="67" y="1003"/>
                </a:lnTo>
                <a:lnTo>
                  <a:pt x="71" y="1055"/>
                </a:lnTo>
                <a:lnTo>
                  <a:pt x="71" y="1055"/>
                </a:lnTo>
                <a:lnTo>
                  <a:pt x="66" y="1071"/>
                </a:lnTo>
                <a:lnTo>
                  <a:pt x="61" y="1087"/>
                </a:lnTo>
                <a:lnTo>
                  <a:pt x="61" y="1087"/>
                </a:lnTo>
                <a:lnTo>
                  <a:pt x="56" y="1112"/>
                </a:lnTo>
                <a:lnTo>
                  <a:pt x="51" y="1139"/>
                </a:lnTo>
                <a:lnTo>
                  <a:pt x="43" y="1201"/>
                </a:lnTo>
                <a:lnTo>
                  <a:pt x="38" y="1263"/>
                </a:lnTo>
                <a:lnTo>
                  <a:pt x="34" y="1316"/>
                </a:lnTo>
                <a:lnTo>
                  <a:pt x="34" y="1316"/>
                </a:lnTo>
                <a:lnTo>
                  <a:pt x="30" y="1376"/>
                </a:lnTo>
                <a:lnTo>
                  <a:pt x="27" y="1412"/>
                </a:lnTo>
                <a:lnTo>
                  <a:pt x="27" y="1412"/>
                </a:lnTo>
                <a:lnTo>
                  <a:pt x="25" y="1424"/>
                </a:lnTo>
                <a:lnTo>
                  <a:pt x="21" y="1435"/>
                </a:lnTo>
                <a:lnTo>
                  <a:pt x="12" y="1462"/>
                </a:lnTo>
                <a:lnTo>
                  <a:pt x="8" y="1477"/>
                </a:lnTo>
                <a:lnTo>
                  <a:pt x="4" y="1492"/>
                </a:lnTo>
                <a:lnTo>
                  <a:pt x="1" y="1506"/>
                </a:lnTo>
                <a:lnTo>
                  <a:pt x="0" y="1521"/>
                </a:lnTo>
                <a:lnTo>
                  <a:pt x="0" y="1521"/>
                </a:lnTo>
                <a:lnTo>
                  <a:pt x="0" y="1549"/>
                </a:lnTo>
                <a:lnTo>
                  <a:pt x="1" y="1572"/>
                </a:lnTo>
                <a:lnTo>
                  <a:pt x="3" y="1581"/>
                </a:lnTo>
                <a:lnTo>
                  <a:pt x="5" y="1589"/>
                </a:lnTo>
                <a:lnTo>
                  <a:pt x="7" y="1593"/>
                </a:lnTo>
                <a:lnTo>
                  <a:pt x="10" y="1596"/>
                </a:lnTo>
                <a:lnTo>
                  <a:pt x="10" y="1596"/>
                </a:lnTo>
                <a:lnTo>
                  <a:pt x="31" y="1598"/>
                </a:lnTo>
                <a:lnTo>
                  <a:pt x="73" y="1601"/>
                </a:lnTo>
                <a:lnTo>
                  <a:pt x="93" y="1601"/>
                </a:lnTo>
                <a:lnTo>
                  <a:pt x="111" y="1601"/>
                </a:lnTo>
                <a:lnTo>
                  <a:pt x="126" y="1600"/>
                </a:lnTo>
                <a:lnTo>
                  <a:pt x="129" y="1598"/>
                </a:lnTo>
                <a:lnTo>
                  <a:pt x="131" y="1596"/>
                </a:lnTo>
                <a:lnTo>
                  <a:pt x="131" y="1596"/>
                </a:lnTo>
                <a:lnTo>
                  <a:pt x="142" y="1570"/>
                </a:lnTo>
                <a:lnTo>
                  <a:pt x="153" y="1547"/>
                </a:lnTo>
                <a:lnTo>
                  <a:pt x="153" y="1547"/>
                </a:lnTo>
                <a:lnTo>
                  <a:pt x="157" y="1537"/>
                </a:lnTo>
                <a:lnTo>
                  <a:pt x="160" y="1526"/>
                </a:lnTo>
                <a:lnTo>
                  <a:pt x="167" y="1504"/>
                </a:lnTo>
                <a:lnTo>
                  <a:pt x="167" y="1504"/>
                </a:lnTo>
                <a:lnTo>
                  <a:pt x="166" y="1499"/>
                </a:lnTo>
                <a:lnTo>
                  <a:pt x="163" y="1493"/>
                </a:lnTo>
                <a:lnTo>
                  <a:pt x="151" y="1478"/>
                </a:lnTo>
                <a:lnTo>
                  <a:pt x="120" y="1443"/>
                </a:lnTo>
                <a:lnTo>
                  <a:pt x="120" y="1443"/>
                </a:lnTo>
                <a:lnTo>
                  <a:pt x="118" y="1438"/>
                </a:lnTo>
                <a:lnTo>
                  <a:pt x="115" y="1434"/>
                </a:lnTo>
                <a:lnTo>
                  <a:pt x="113" y="1422"/>
                </a:lnTo>
                <a:lnTo>
                  <a:pt x="113" y="1409"/>
                </a:lnTo>
                <a:lnTo>
                  <a:pt x="114" y="1395"/>
                </a:lnTo>
                <a:lnTo>
                  <a:pt x="115" y="1381"/>
                </a:lnTo>
                <a:lnTo>
                  <a:pt x="119" y="1367"/>
                </a:lnTo>
                <a:lnTo>
                  <a:pt x="126" y="1343"/>
                </a:lnTo>
                <a:lnTo>
                  <a:pt x="126" y="1343"/>
                </a:lnTo>
                <a:lnTo>
                  <a:pt x="137" y="1312"/>
                </a:lnTo>
                <a:lnTo>
                  <a:pt x="157" y="1265"/>
                </a:lnTo>
                <a:lnTo>
                  <a:pt x="173" y="1218"/>
                </a:lnTo>
                <a:lnTo>
                  <a:pt x="180" y="1201"/>
                </a:lnTo>
                <a:lnTo>
                  <a:pt x="181" y="1190"/>
                </a:lnTo>
                <a:lnTo>
                  <a:pt x="181" y="1190"/>
                </a:lnTo>
                <a:lnTo>
                  <a:pt x="182" y="1142"/>
                </a:lnTo>
                <a:lnTo>
                  <a:pt x="184" y="1108"/>
                </a:lnTo>
                <a:lnTo>
                  <a:pt x="186" y="1074"/>
                </a:lnTo>
                <a:lnTo>
                  <a:pt x="186" y="1074"/>
                </a:lnTo>
                <a:lnTo>
                  <a:pt x="192" y="1060"/>
                </a:lnTo>
                <a:lnTo>
                  <a:pt x="197" y="1046"/>
                </a:lnTo>
                <a:lnTo>
                  <a:pt x="202" y="1029"/>
                </a:lnTo>
                <a:lnTo>
                  <a:pt x="207" y="1012"/>
                </a:lnTo>
                <a:lnTo>
                  <a:pt x="211" y="992"/>
                </a:lnTo>
                <a:lnTo>
                  <a:pt x="214" y="970"/>
                </a:lnTo>
                <a:lnTo>
                  <a:pt x="217" y="946"/>
                </a:lnTo>
                <a:lnTo>
                  <a:pt x="219" y="919"/>
                </a:lnTo>
                <a:lnTo>
                  <a:pt x="219" y="919"/>
                </a:lnTo>
                <a:lnTo>
                  <a:pt x="223" y="862"/>
                </a:lnTo>
                <a:lnTo>
                  <a:pt x="224" y="830"/>
                </a:lnTo>
                <a:lnTo>
                  <a:pt x="224" y="815"/>
                </a:lnTo>
                <a:lnTo>
                  <a:pt x="224" y="815"/>
                </a:lnTo>
                <a:lnTo>
                  <a:pt x="232" y="785"/>
                </a:lnTo>
                <a:lnTo>
                  <a:pt x="232" y="785"/>
                </a:lnTo>
                <a:lnTo>
                  <a:pt x="243" y="826"/>
                </a:lnTo>
                <a:lnTo>
                  <a:pt x="248" y="847"/>
                </a:lnTo>
                <a:lnTo>
                  <a:pt x="255" y="862"/>
                </a:lnTo>
                <a:lnTo>
                  <a:pt x="255" y="862"/>
                </a:lnTo>
                <a:lnTo>
                  <a:pt x="268" y="888"/>
                </a:lnTo>
                <a:lnTo>
                  <a:pt x="272" y="893"/>
                </a:lnTo>
                <a:lnTo>
                  <a:pt x="273" y="900"/>
                </a:lnTo>
                <a:lnTo>
                  <a:pt x="274" y="908"/>
                </a:lnTo>
                <a:lnTo>
                  <a:pt x="274" y="914"/>
                </a:lnTo>
                <a:lnTo>
                  <a:pt x="274" y="914"/>
                </a:lnTo>
                <a:lnTo>
                  <a:pt x="274" y="923"/>
                </a:lnTo>
                <a:lnTo>
                  <a:pt x="274" y="932"/>
                </a:lnTo>
                <a:lnTo>
                  <a:pt x="277" y="952"/>
                </a:lnTo>
                <a:lnTo>
                  <a:pt x="279" y="970"/>
                </a:lnTo>
                <a:lnTo>
                  <a:pt x="282" y="988"/>
                </a:lnTo>
                <a:lnTo>
                  <a:pt x="282" y="988"/>
                </a:lnTo>
                <a:lnTo>
                  <a:pt x="289" y="1036"/>
                </a:lnTo>
                <a:lnTo>
                  <a:pt x="295" y="1082"/>
                </a:lnTo>
                <a:lnTo>
                  <a:pt x="295" y="1082"/>
                </a:lnTo>
                <a:lnTo>
                  <a:pt x="292" y="1095"/>
                </a:lnTo>
                <a:lnTo>
                  <a:pt x="287" y="1109"/>
                </a:lnTo>
                <a:lnTo>
                  <a:pt x="277" y="1142"/>
                </a:lnTo>
                <a:lnTo>
                  <a:pt x="272" y="1159"/>
                </a:lnTo>
                <a:lnTo>
                  <a:pt x="267" y="1178"/>
                </a:lnTo>
                <a:lnTo>
                  <a:pt x="263" y="1199"/>
                </a:lnTo>
                <a:lnTo>
                  <a:pt x="260" y="1219"/>
                </a:lnTo>
                <a:lnTo>
                  <a:pt x="260" y="1219"/>
                </a:lnTo>
                <a:lnTo>
                  <a:pt x="259" y="1243"/>
                </a:lnTo>
                <a:lnTo>
                  <a:pt x="256" y="1261"/>
                </a:lnTo>
                <a:lnTo>
                  <a:pt x="250" y="1290"/>
                </a:lnTo>
                <a:lnTo>
                  <a:pt x="246" y="1307"/>
                </a:lnTo>
                <a:lnTo>
                  <a:pt x="242" y="1329"/>
                </a:lnTo>
                <a:lnTo>
                  <a:pt x="238" y="1356"/>
                </a:lnTo>
                <a:lnTo>
                  <a:pt x="234" y="1393"/>
                </a:lnTo>
                <a:lnTo>
                  <a:pt x="234" y="1393"/>
                </a:lnTo>
                <a:lnTo>
                  <a:pt x="233" y="1412"/>
                </a:lnTo>
                <a:lnTo>
                  <a:pt x="234" y="1430"/>
                </a:lnTo>
                <a:lnTo>
                  <a:pt x="234" y="1430"/>
                </a:lnTo>
                <a:lnTo>
                  <a:pt x="228" y="1488"/>
                </a:lnTo>
                <a:lnTo>
                  <a:pt x="224" y="1548"/>
                </a:lnTo>
                <a:lnTo>
                  <a:pt x="221" y="1606"/>
                </a:lnTo>
                <a:lnTo>
                  <a:pt x="221" y="1665"/>
                </a:lnTo>
                <a:lnTo>
                  <a:pt x="221" y="1665"/>
                </a:lnTo>
                <a:lnTo>
                  <a:pt x="223" y="1715"/>
                </a:lnTo>
                <a:lnTo>
                  <a:pt x="223" y="1715"/>
                </a:lnTo>
                <a:lnTo>
                  <a:pt x="220" y="1774"/>
                </a:lnTo>
                <a:lnTo>
                  <a:pt x="220" y="1834"/>
                </a:lnTo>
                <a:lnTo>
                  <a:pt x="220" y="1863"/>
                </a:lnTo>
                <a:lnTo>
                  <a:pt x="223" y="1893"/>
                </a:lnTo>
                <a:lnTo>
                  <a:pt x="226" y="1922"/>
                </a:lnTo>
                <a:lnTo>
                  <a:pt x="232" y="1951"/>
                </a:lnTo>
                <a:lnTo>
                  <a:pt x="232" y="1951"/>
                </a:lnTo>
                <a:lnTo>
                  <a:pt x="237" y="1977"/>
                </a:lnTo>
                <a:lnTo>
                  <a:pt x="242" y="2004"/>
                </a:lnTo>
                <a:lnTo>
                  <a:pt x="246" y="2030"/>
                </a:lnTo>
                <a:lnTo>
                  <a:pt x="247" y="2044"/>
                </a:lnTo>
                <a:lnTo>
                  <a:pt x="247" y="2056"/>
                </a:lnTo>
                <a:lnTo>
                  <a:pt x="247" y="2056"/>
                </a:lnTo>
                <a:lnTo>
                  <a:pt x="245" y="2088"/>
                </a:lnTo>
                <a:lnTo>
                  <a:pt x="245" y="2104"/>
                </a:lnTo>
                <a:lnTo>
                  <a:pt x="246" y="2119"/>
                </a:lnTo>
                <a:lnTo>
                  <a:pt x="246" y="2119"/>
                </a:lnTo>
                <a:lnTo>
                  <a:pt x="250" y="2138"/>
                </a:lnTo>
                <a:lnTo>
                  <a:pt x="255" y="2156"/>
                </a:lnTo>
                <a:lnTo>
                  <a:pt x="261" y="2174"/>
                </a:lnTo>
                <a:lnTo>
                  <a:pt x="264" y="2192"/>
                </a:lnTo>
                <a:lnTo>
                  <a:pt x="264" y="2192"/>
                </a:lnTo>
                <a:lnTo>
                  <a:pt x="265" y="2201"/>
                </a:lnTo>
                <a:lnTo>
                  <a:pt x="264" y="2209"/>
                </a:lnTo>
                <a:lnTo>
                  <a:pt x="261" y="2225"/>
                </a:lnTo>
                <a:lnTo>
                  <a:pt x="257" y="2242"/>
                </a:lnTo>
                <a:lnTo>
                  <a:pt x="254" y="2259"/>
                </a:lnTo>
                <a:lnTo>
                  <a:pt x="254" y="2259"/>
                </a:lnTo>
                <a:lnTo>
                  <a:pt x="250" y="2285"/>
                </a:lnTo>
                <a:lnTo>
                  <a:pt x="246" y="2311"/>
                </a:lnTo>
                <a:lnTo>
                  <a:pt x="245" y="2337"/>
                </a:lnTo>
                <a:lnTo>
                  <a:pt x="243" y="2363"/>
                </a:lnTo>
                <a:lnTo>
                  <a:pt x="243" y="2363"/>
                </a:lnTo>
                <a:lnTo>
                  <a:pt x="243" y="2375"/>
                </a:lnTo>
                <a:lnTo>
                  <a:pt x="245" y="2387"/>
                </a:lnTo>
                <a:lnTo>
                  <a:pt x="248" y="2412"/>
                </a:lnTo>
                <a:lnTo>
                  <a:pt x="260" y="2458"/>
                </a:lnTo>
                <a:lnTo>
                  <a:pt x="260" y="2458"/>
                </a:lnTo>
                <a:lnTo>
                  <a:pt x="276" y="2532"/>
                </a:lnTo>
                <a:lnTo>
                  <a:pt x="282" y="2568"/>
                </a:lnTo>
                <a:lnTo>
                  <a:pt x="285" y="2586"/>
                </a:lnTo>
                <a:lnTo>
                  <a:pt x="286" y="2606"/>
                </a:lnTo>
                <a:lnTo>
                  <a:pt x="286" y="2606"/>
                </a:lnTo>
                <a:lnTo>
                  <a:pt x="287" y="2629"/>
                </a:lnTo>
                <a:lnTo>
                  <a:pt x="287" y="2656"/>
                </a:lnTo>
                <a:lnTo>
                  <a:pt x="287" y="2670"/>
                </a:lnTo>
                <a:lnTo>
                  <a:pt x="286" y="2683"/>
                </a:lnTo>
                <a:lnTo>
                  <a:pt x="282" y="2695"/>
                </a:lnTo>
                <a:lnTo>
                  <a:pt x="278" y="2707"/>
                </a:lnTo>
                <a:lnTo>
                  <a:pt x="278" y="2707"/>
                </a:lnTo>
                <a:lnTo>
                  <a:pt x="256" y="2752"/>
                </a:lnTo>
                <a:lnTo>
                  <a:pt x="246" y="2774"/>
                </a:lnTo>
                <a:lnTo>
                  <a:pt x="238" y="2798"/>
                </a:lnTo>
                <a:lnTo>
                  <a:pt x="238" y="2798"/>
                </a:lnTo>
                <a:lnTo>
                  <a:pt x="234" y="2809"/>
                </a:lnTo>
                <a:lnTo>
                  <a:pt x="229" y="2819"/>
                </a:lnTo>
                <a:lnTo>
                  <a:pt x="225" y="2829"/>
                </a:lnTo>
                <a:lnTo>
                  <a:pt x="221" y="2841"/>
                </a:lnTo>
                <a:lnTo>
                  <a:pt x="221" y="2841"/>
                </a:lnTo>
                <a:lnTo>
                  <a:pt x="216" y="2850"/>
                </a:lnTo>
                <a:lnTo>
                  <a:pt x="214" y="2859"/>
                </a:lnTo>
                <a:lnTo>
                  <a:pt x="215" y="2868"/>
                </a:lnTo>
                <a:lnTo>
                  <a:pt x="219" y="2876"/>
                </a:lnTo>
                <a:lnTo>
                  <a:pt x="224" y="2884"/>
                </a:lnTo>
                <a:lnTo>
                  <a:pt x="230" y="2892"/>
                </a:lnTo>
                <a:lnTo>
                  <a:pt x="243" y="2906"/>
                </a:lnTo>
                <a:lnTo>
                  <a:pt x="243" y="2906"/>
                </a:lnTo>
                <a:lnTo>
                  <a:pt x="250" y="2911"/>
                </a:lnTo>
                <a:lnTo>
                  <a:pt x="256" y="2917"/>
                </a:lnTo>
                <a:lnTo>
                  <a:pt x="264" y="2923"/>
                </a:lnTo>
                <a:lnTo>
                  <a:pt x="268" y="2929"/>
                </a:lnTo>
                <a:lnTo>
                  <a:pt x="268" y="2929"/>
                </a:lnTo>
                <a:lnTo>
                  <a:pt x="269" y="2937"/>
                </a:lnTo>
                <a:lnTo>
                  <a:pt x="270" y="2943"/>
                </a:lnTo>
                <a:lnTo>
                  <a:pt x="276" y="2947"/>
                </a:lnTo>
                <a:lnTo>
                  <a:pt x="281" y="2950"/>
                </a:lnTo>
                <a:lnTo>
                  <a:pt x="287" y="2951"/>
                </a:lnTo>
                <a:lnTo>
                  <a:pt x="295" y="2950"/>
                </a:lnTo>
                <a:lnTo>
                  <a:pt x="301" y="2948"/>
                </a:lnTo>
                <a:lnTo>
                  <a:pt x="308" y="2946"/>
                </a:lnTo>
                <a:lnTo>
                  <a:pt x="308" y="2946"/>
                </a:lnTo>
                <a:lnTo>
                  <a:pt x="318" y="2938"/>
                </a:lnTo>
                <a:lnTo>
                  <a:pt x="327" y="2928"/>
                </a:lnTo>
                <a:lnTo>
                  <a:pt x="342" y="2907"/>
                </a:lnTo>
                <a:lnTo>
                  <a:pt x="342" y="2907"/>
                </a:lnTo>
                <a:lnTo>
                  <a:pt x="352" y="2890"/>
                </a:lnTo>
                <a:lnTo>
                  <a:pt x="358" y="2875"/>
                </a:lnTo>
                <a:lnTo>
                  <a:pt x="364" y="2858"/>
                </a:lnTo>
                <a:lnTo>
                  <a:pt x="366" y="2841"/>
                </a:lnTo>
                <a:lnTo>
                  <a:pt x="371" y="2806"/>
                </a:lnTo>
                <a:lnTo>
                  <a:pt x="373" y="2788"/>
                </a:lnTo>
                <a:lnTo>
                  <a:pt x="376" y="2771"/>
                </a:lnTo>
                <a:lnTo>
                  <a:pt x="376" y="2771"/>
                </a:lnTo>
                <a:lnTo>
                  <a:pt x="382" y="2744"/>
                </a:lnTo>
                <a:lnTo>
                  <a:pt x="389" y="2717"/>
                </a:lnTo>
                <a:lnTo>
                  <a:pt x="389" y="2717"/>
                </a:lnTo>
                <a:lnTo>
                  <a:pt x="391" y="2712"/>
                </a:lnTo>
                <a:lnTo>
                  <a:pt x="391" y="2707"/>
                </a:lnTo>
                <a:lnTo>
                  <a:pt x="389" y="2695"/>
                </a:lnTo>
                <a:lnTo>
                  <a:pt x="386" y="2674"/>
                </a:lnTo>
                <a:lnTo>
                  <a:pt x="386" y="2674"/>
                </a:lnTo>
                <a:lnTo>
                  <a:pt x="380" y="2646"/>
                </a:lnTo>
                <a:lnTo>
                  <a:pt x="379" y="2632"/>
                </a:lnTo>
                <a:lnTo>
                  <a:pt x="380" y="2625"/>
                </a:lnTo>
                <a:lnTo>
                  <a:pt x="382" y="2617"/>
                </a:lnTo>
                <a:lnTo>
                  <a:pt x="382" y="2617"/>
                </a:lnTo>
                <a:lnTo>
                  <a:pt x="380" y="2616"/>
                </a:lnTo>
                <a:lnTo>
                  <a:pt x="380" y="2616"/>
                </a:lnTo>
                <a:lnTo>
                  <a:pt x="392" y="2544"/>
                </a:lnTo>
                <a:lnTo>
                  <a:pt x="400" y="2507"/>
                </a:lnTo>
                <a:lnTo>
                  <a:pt x="409" y="2472"/>
                </a:lnTo>
                <a:lnTo>
                  <a:pt x="409" y="2472"/>
                </a:lnTo>
                <a:lnTo>
                  <a:pt x="417" y="2443"/>
                </a:lnTo>
                <a:lnTo>
                  <a:pt x="423" y="2414"/>
                </a:lnTo>
                <a:lnTo>
                  <a:pt x="427" y="2385"/>
                </a:lnTo>
                <a:lnTo>
                  <a:pt x="429" y="2355"/>
                </a:lnTo>
                <a:lnTo>
                  <a:pt x="429" y="2355"/>
                </a:lnTo>
                <a:lnTo>
                  <a:pt x="431" y="2355"/>
                </a:lnTo>
                <a:lnTo>
                  <a:pt x="431" y="2355"/>
                </a:lnTo>
                <a:lnTo>
                  <a:pt x="432" y="2337"/>
                </a:lnTo>
                <a:lnTo>
                  <a:pt x="433" y="2320"/>
                </a:lnTo>
                <a:lnTo>
                  <a:pt x="432" y="2302"/>
                </a:lnTo>
                <a:lnTo>
                  <a:pt x="431" y="2285"/>
                </a:lnTo>
                <a:lnTo>
                  <a:pt x="428" y="2267"/>
                </a:lnTo>
                <a:lnTo>
                  <a:pt x="424" y="2250"/>
                </a:lnTo>
                <a:lnTo>
                  <a:pt x="415" y="2215"/>
                </a:lnTo>
                <a:lnTo>
                  <a:pt x="415" y="2215"/>
                </a:lnTo>
                <a:lnTo>
                  <a:pt x="406" y="2180"/>
                </a:lnTo>
                <a:lnTo>
                  <a:pt x="401" y="2162"/>
                </a:lnTo>
                <a:lnTo>
                  <a:pt x="398" y="2144"/>
                </a:lnTo>
                <a:lnTo>
                  <a:pt x="398" y="2144"/>
                </a:lnTo>
                <a:lnTo>
                  <a:pt x="397" y="2130"/>
                </a:lnTo>
                <a:lnTo>
                  <a:pt x="397" y="2130"/>
                </a:lnTo>
                <a:lnTo>
                  <a:pt x="404" y="2117"/>
                </a:lnTo>
                <a:lnTo>
                  <a:pt x="410" y="2105"/>
                </a:lnTo>
                <a:lnTo>
                  <a:pt x="415" y="2094"/>
                </a:lnTo>
                <a:lnTo>
                  <a:pt x="418" y="2081"/>
                </a:lnTo>
                <a:lnTo>
                  <a:pt x="418" y="2081"/>
                </a:lnTo>
                <a:lnTo>
                  <a:pt x="420" y="2066"/>
                </a:lnTo>
                <a:lnTo>
                  <a:pt x="422" y="2052"/>
                </a:lnTo>
                <a:lnTo>
                  <a:pt x="423" y="2038"/>
                </a:lnTo>
                <a:lnTo>
                  <a:pt x="424" y="2024"/>
                </a:lnTo>
                <a:lnTo>
                  <a:pt x="424" y="2024"/>
                </a:lnTo>
                <a:lnTo>
                  <a:pt x="427" y="2010"/>
                </a:lnTo>
                <a:lnTo>
                  <a:pt x="431" y="1997"/>
                </a:lnTo>
                <a:lnTo>
                  <a:pt x="440" y="1969"/>
                </a:lnTo>
                <a:lnTo>
                  <a:pt x="440" y="1969"/>
                </a:lnTo>
                <a:lnTo>
                  <a:pt x="457" y="1901"/>
                </a:lnTo>
                <a:lnTo>
                  <a:pt x="457" y="1901"/>
                </a:lnTo>
                <a:lnTo>
                  <a:pt x="462" y="1884"/>
                </a:lnTo>
                <a:lnTo>
                  <a:pt x="464" y="1867"/>
                </a:lnTo>
                <a:lnTo>
                  <a:pt x="467" y="1849"/>
                </a:lnTo>
                <a:lnTo>
                  <a:pt x="468" y="1831"/>
                </a:lnTo>
                <a:lnTo>
                  <a:pt x="468" y="1796"/>
                </a:lnTo>
                <a:lnTo>
                  <a:pt x="468" y="1760"/>
                </a:lnTo>
                <a:lnTo>
                  <a:pt x="468" y="1760"/>
                </a:lnTo>
                <a:lnTo>
                  <a:pt x="476" y="1699"/>
                </a:lnTo>
                <a:lnTo>
                  <a:pt x="479" y="1668"/>
                </a:lnTo>
                <a:lnTo>
                  <a:pt x="481" y="1638"/>
                </a:lnTo>
                <a:lnTo>
                  <a:pt x="481" y="1638"/>
                </a:lnTo>
                <a:lnTo>
                  <a:pt x="481" y="1619"/>
                </a:lnTo>
                <a:lnTo>
                  <a:pt x="484" y="1600"/>
                </a:lnTo>
                <a:lnTo>
                  <a:pt x="488" y="1562"/>
                </a:lnTo>
                <a:lnTo>
                  <a:pt x="488" y="1562"/>
                </a:lnTo>
                <a:lnTo>
                  <a:pt x="506" y="1563"/>
                </a:lnTo>
                <a:lnTo>
                  <a:pt x="506" y="1563"/>
                </a:lnTo>
                <a:lnTo>
                  <a:pt x="510" y="1563"/>
                </a:lnTo>
                <a:lnTo>
                  <a:pt x="510" y="1563"/>
                </a:lnTo>
                <a:lnTo>
                  <a:pt x="514" y="1593"/>
                </a:lnTo>
                <a:lnTo>
                  <a:pt x="516" y="1622"/>
                </a:lnTo>
                <a:lnTo>
                  <a:pt x="516" y="1622"/>
                </a:lnTo>
                <a:lnTo>
                  <a:pt x="517" y="1651"/>
                </a:lnTo>
                <a:lnTo>
                  <a:pt x="520" y="1682"/>
                </a:lnTo>
                <a:lnTo>
                  <a:pt x="528" y="1743"/>
                </a:lnTo>
                <a:lnTo>
                  <a:pt x="528" y="1743"/>
                </a:lnTo>
                <a:lnTo>
                  <a:pt x="528" y="1778"/>
                </a:lnTo>
                <a:lnTo>
                  <a:pt x="528" y="1814"/>
                </a:lnTo>
                <a:lnTo>
                  <a:pt x="529" y="1832"/>
                </a:lnTo>
                <a:lnTo>
                  <a:pt x="532" y="1850"/>
                </a:lnTo>
                <a:lnTo>
                  <a:pt x="534" y="1867"/>
                </a:lnTo>
                <a:lnTo>
                  <a:pt x="539" y="1884"/>
                </a:lnTo>
                <a:lnTo>
                  <a:pt x="539" y="1884"/>
                </a:lnTo>
                <a:lnTo>
                  <a:pt x="555" y="1946"/>
                </a:lnTo>
                <a:lnTo>
                  <a:pt x="555" y="1946"/>
                </a:lnTo>
                <a:lnTo>
                  <a:pt x="560" y="1959"/>
                </a:lnTo>
                <a:lnTo>
                  <a:pt x="565" y="1973"/>
                </a:lnTo>
                <a:lnTo>
                  <a:pt x="569" y="1986"/>
                </a:lnTo>
                <a:lnTo>
                  <a:pt x="572" y="2000"/>
                </a:lnTo>
                <a:lnTo>
                  <a:pt x="572" y="2000"/>
                </a:lnTo>
                <a:lnTo>
                  <a:pt x="573" y="2016"/>
                </a:lnTo>
                <a:lnTo>
                  <a:pt x="574" y="2031"/>
                </a:lnTo>
                <a:lnTo>
                  <a:pt x="576" y="2047"/>
                </a:lnTo>
                <a:lnTo>
                  <a:pt x="578" y="2064"/>
                </a:lnTo>
                <a:lnTo>
                  <a:pt x="578" y="2064"/>
                </a:lnTo>
                <a:lnTo>
                  <a:pt x="580" y="2072"/>
                </a:lnTo>
                <a:lnTo>
                  <a:pt x="583" y="2078"/>
                </a:lnTo>
                <a:lnTo>
                  <a:pt x="590" y="2092"/>
                </a:lnTo>
                <a:lnTo>
                  <a:pt x="596" y="2108"/>
                </a:lnTo>
                <a:lnTo>
                  <a:pt x="598" y="2116"/>
                </a:lnTo>
                <a:lnTo>
                  <a:pt x="598" y="2123"/>
                </a:lnTo>
                <a:lnTo>
                  <a:pt x="598" y="2123"/>
                </a:lnTo>
                <a:lnTo>
                  <a:pt x="598" y="2132"/>
                </a:lnTo>
                <a:lnTo>
                  <a:pt x="596" y="2143"/>
                </a:lnTo>
                <a:lnTo>
                  <a:pt x="591" y="2161"/>
                </a:lnTo>
                <a:lnTo>
                  <a:pt x="581" y="2198"/>
                </a:lnTo>
                <a:lnTo>
                  <a:pt x="581" y="2198"/>
                </a:lnTo>
                <a:lnTo>
                  <a:pt x="572" y="2233"/>
                </a:lnTo>
                <a:lnTo>
                  <a:pt x="568" y="2250"/>
                </a:lnTo>
                <a:lnTo>
                  <a:pt x="565" y="2267"/>
                </a:lnTo>
                <a:lnTo>
                  <a:pt x="564" y="2285"/>
                </a:lnTo>
                <a:lnTo>
                  <a:pt x="563" y="2303"/>
                </a:lnTo>
                <a:lnTo>
                  <a:pt x="564" y="2320"/>
                </a:lnTo>
                <a:lnTo>
                  <a:pt x="565" y="2338"/>
                </a:lnTo>
                <a:lnTo>
                  <a:pt x="565" y="2338"/>
                </a:lnTo>
                <a:lnTo>
                  <a:pt x="567" y="2338"/>
                </a:lnTo>
                <a:lnTo>
                  <a:pt x="567" y="2338"/>
                </a:lnTo>
                <a:lnTo>
                  <a:pt x="569" y="2368"/>
                </a:lnTo>
                <a:lnTo>
                  <a:pt x="573" y="2397"/>
                </a:lnTo>
                <a:lnTo>
                  <a:pt x="580" y="2426"/>
                </a:lnTo>
                <a:lnTo>
                  <a:pt x="587" y="2456"/>
                </a:lnTo>
                <a:lnTo>
                  <a:pt x="587" y="2456"/>
                </a:lnTo>
                <a:lnTo>
                  <a:pt x="596" y="2491"/>
                </a:lnTo>
                <a:lnTo>
                  <a:pt x="604" y="2527"/>
                </a:lnTo>
                <a:lnTo>
                  <a:pt x="616" y="2599"/>
                </a:lnTo>
                <a:lnTo>
                  <a:pt x="616" y="2599"/>
                </a:lnTo>
                <a:lnTo>
                  <a:pt x="614" y="2601"/>
                </a:lnTo>
                <a:lnTo>
                  <a:pt x="614" y="2601"/>
                </a:lnTo>
                <a:lnTo>
                  <a:pt x="616" y="2608"/>
                </a:lnTo>
                <a:lnTo>
                  <a:pt x="617" y="2615"/>
                </a:lnTo>
                <a:lnTo>
                  <a:pt x="616" y="2629"/>
                </a:lnTo>
                <a:lnTo>
                  <a:pt x="611" y="2657"/>
                </a:lnTo>
                <a:lnTo>
                  <a:pt x="611" y="2657"/>
                </a:lnTo>
                <a:lnTo>
                  <a:pt x="607" y="2678"/>
                </a:lnTo>
                <a:lnTo>
                  <a:pt x="605" y="2690"/>
                </a:lnTo>
                <a:lnTo>
                  <a:pt x="605" y="2695"/>
                </a:lnTo>
                <a:lnTo>
                  <a:pt x="607" y="2700"/>
                </a:lnTo>
                <a:lnTo>
                  <a:pt x="607" y="2700"/>
                </a:lnTo>
                <a:lnTo>
                  <a:pt x="614" y="2727"/>
                </a:lnTo>
                <a:lnTo>
                  <a:pt x="620" y="2754"/>
                </a:lnTo>
                <a:lnTo>
                  <a:pt x="620" y="2754"/>
                </a:lnTo>
                <a:lnTo>
                  <a:pt x="623" y="2771"/>
                </a:lnTo>
                <a:lnTo>
                  <a:pt x="625" y="2789"/>
                </a:lnTo>
                <a:lnTo>
                  <a:pt x="630" y="2824"/>
                </a:lnTo>
                <a:lnTo>
                  <a:pt x="633" y="2841"/>
                </a:lnTo>
                <a:lnTo>
                  <a:pt x="638" y="2858"/>
                </a:lnTo>
                <a:lnTo>
                  <a:pt x="644" y="2873"/>
                </a:lnTo>
                <a:lnTo>
                  <a:pt x="655" y="2890"/>
                </a:lnTo>
                <a:lnTo>
                  <a:pt x="655" y="2890"/>
                </a:lnTo>
                <a:lnTo>
                  <a:pt x="669" y="2911"/>
                </a:lnTo>
                <a:lnTo>
                  <a:pt x="678" y="2921"/>
                </a:lnTo>
                <a:lnTo>
                  <a:pt x="688" y="2929"/>
                </a:lnTo>
                <a:lnTo>
                  <a:pt x="688" y="2929"/>
                </a:lnTo>
                <a:lnTo>
                  <a:pt x="695" y="2932"/>
                </a:lnTo>
                <a:lnTo>
                  <a:pt x="702" y="2933"/>
                </a:lnTo>
                <a:lnTo>
                  <a:pt x="709" y="2934"/>
                </a:lnTo>
                <a:lnTo>
                  <a:pt x="715" y="2933"/>
                </a:lnTo>
                <a:lnTo>
                  <a:pt x="720" y="2930"/>
                </a:lnTo>
                <a:lnTo>
                  <a:pt x="726" y="2926"/>
                </a:lnTo>
                <a:lnTo>
                  <a:pt x="728" y="2920"/>
                </a:lnTo>
                <a:lnTo>
                  <a:pt x="728" y="2912"/>
                </a:lnTo>
                <a:lnTo>
                  <a:pt x="728" y="2912"/>
                </a:lnTo>
                <a:lnTo>
                  <a:pt x="732" y="2906"/>
                </a:lnTo>
                <a:lnTo>
                  <a:pt x="740" y="2901"/>
                </a:lnTo>
                <a:lnTo>
                  <a:pt x="746" y="2894"/>
                </a:lnTo>
                <a:lnTo>
                  <a:pt x="753" y="2889"/>
                </a:lnTo>
                <a:lnTo>
                  <a:pt x="753" y="2889"/>
                </a:lnTo>
                <a:lnTo>
                  <a:pt x="764" y="2873"/>
                </a:lnTo>
                <a:lnTo>
                  <a:pt x="771" y="2860"/>
                </a:lnTo>
                <a:lnTo>
                  <a:pt x="773" y="2855"/>
                </a:lnTo>
                <a:lnTo>
                  <a:pt x="775" y="2849"/>
                </a:lnTo>
                <a:lnTo>
                  <a:pt x="775" y="2837"/>
                </a:lnTo>
                <a:lnTo>
                  <a:pt x="772" y="2826"/>
                </a:lnTo>
                <a:lnTo>
                  <a:pt x="768" y="2813"/>
                </a:lnTo>
                <a:lnTo>
                  <a:pt x="758" y="2780"/>
                </a:lnTo>
                <a:lnTo>
                  <a:pt x="758" y="2780"/>
                </a:lnTo>
                <a:lnTo>
                  <a:pt x="750" y="2757"/>
                </a:lnTo>
                <a:lnTo>
                  <a:pt x="740" y="2734"/>
                </a:lnTo>
                <a:lnTo>
                  <a:pt x="718" y="2690"/>
                </a:lnTo>
                <a:lnTo>
                  <a:pt x="718" y="2690"/>
                </a:lnTo>
                <a:lnTo>
                  <a:pt x="714" y="2678"/>
                </a:lnTo>
                <a:lnTo>
                  <a:pt x="711" y="2666"/>
                </a:lnTo>
                <a:lnTo>
                  <a:pt x="709" y="2654"/>
                </a:lnTo>
                <a:lnTo>
                  <a:pt x="709" y="2639"/>
                </a:lnTo>
                <a:lnTo>
                  <a:pt x="709" y="2612"/>
                </a:lnTo>
                <a:lnTo>
                  <a:pt x="710" y="2588"/>
                </a:lnTo>
                <a:lnTo>
                  <a:pt x="710" y="2588"/>
                </a:lnTo>
                <a:lnTo>
                  <a:pt x="711" y="2569"/>
                </a:lnTo>
                <a:lnTo>
                  <a:pt x="714" y="2551"/>
                </a:lnTo>
                <a:lnTo>
                  <a:pt x="720" y="2515"/>
                </a:lnTo>
                <a:lnTo>
                  <a:pt x="736" y="2441"/>
                </a:lnTo>
                <a:lnTo>
                  <a:pt x="736" y="2441"/>
                </a:lnTo>
                <a:lnTo>
                  <a:pt x="741" y="2417"/>
                </a:lnTo>
                <a:lnTo>
                  <a:pt x="745" y="2391"/>
                </a:lnTo>
                <a:lnTo>
                  <a:pt x="748" y="2366"/>
                </a:lnTo>
                <a:lnTo>
                  <a:pt x="749" y="2342"/>
                </a:lnTo>
                <a:lnTo>
                  <a:pt x="749" y="2317"/>
                </a:lnTo>
                <a:lnTo>
                  <a:pt x="749" y="2293"/>
                </a:lnTo>
                <a:lnTo>
                  <a:pt x="746" y="2268"/>
                </a:lnTo>
                <a:lnTo>
                  <a:pt x="742" y="2242"/>
                </a:lnTo>
                <a:lnTo>
                  <a:pt x="742" y="2242"/>
                </a:lnTo>
                <a:lnTo>
                  <a:pt x="737" y="2213"/>
                </a:lnTo>
                <a:lnTo>
                  <a:pt x="735" y="2196"/>
                </a:lnTo>
                <a:lnTo>
                  <a:pt x="735" y="2188"/>
                </a:lnTo>
                <a:lnTo>
                  <a:pt x="736" y="2180"/>
                </a:lnTo>
                <a:lnTo>
                  <a:pt x="736" y="2180"/>
                </a:lnTo>
                <a:lnTo>
                  <a:pt x="735" y="2170"/>
                </a:lnTo>
                <a:lnTo>
                  <a:pt x="736" y="2161"/>
                </a:lnTo>
                <a:lnTo>
                  <a:pt x="737" y="2150"/>
                </a:lnTo>
                <a:lnTo>
                  <a:pt x="740" y="2141"/>
                </a:lnTo>
                <a:lnTo>
                  <a:pt x="746" y="2122"/>
                </a:lnTo>
                <a:lnTo>
                  <a:pt x="749" y="2112"/>
                </a:lnTo>
                <a:lnTo>
                  <a:pt x="750" y="2103"/>
                </a:lnTo>
                <a:lnTo>
                  <a:pt x="750" y="2103"/>
                </a:lnTo>
                <a:lnTo>
                  <a:pt x="752" y="2087"/>
                </a:lnTo>
                <a:lnTo>
                  <a:pt x="752" y="2072"/>
                </a:lnTo>
                <a:lnTo>
                  <a:pt x="749" y="2039"/>
                </a:lnTo>
                <a:lnTo>
                  <a:pt x="749" y="2039"/>
                </a:lnTo>
                <a:lnTo>
                  <a:pt x="749" y="2028"/>
                </a:lnTo>
                <a:lnTo>
                  <a:pt x="750" y="2016"/>
                </a:lnTo>
                <a:lnTo>
                  <a:pt x="753" y="1990"/>
                </a:lnTo>
                <a:lnTo>
                  <a:pt x="758" y="1966"/>
                </a:lnTo>
                <a:lnTo>
                  <a:pt x="763" y="1942"/>
                </a:lnTo>
                <a:lnTo>
                  <a:pt x="763" y="1942"/>
                </a:lnTo>
                <a:lnTo>
                  <a:pt x="770" y="1909"/>
                </a:lnTo>
                <a:lnTo>
                  <a:pt x="775" y="1876"/>
                </a:lnTo>
                <a:lnTo>
                  <a:pt x="777" y="1843"/>
                </a:lnTo>
                <a:lnTo>
                  <a:pt x="777" y="1809"/>
                </a:lnTo>
                <a:lnTo>
                  <a:pt x="777" y="1809"/>
                </a:lnTo>
                <a:lnTo>
                  <a:pt x="773" y="1698"/>
                </a:lnTo>
                <a:lnTo>
                  <a:pt x="773" y="1698"/>
                </a:lnTo>
                <a:lnTo>
                  <a:pt x="775" y="1649"/>
                </a:lnTo>
                <a:lnTo>
                  <a:pt x="775" y="1649"/>
                </a:lnTo>
                <a:lnTo>
                  <a:pt x="775" y="1592"/>
                </a:lnTo>
                <a:lnTo>
                  <a:pt x="772" y="1535"/>
                </a:lnTo>
                <a:lnTo>
                  <a:pt x="768" y="1478"/>
                </a:lnTo>
                <a:lnTo>
                  <a:pt x="763" y="1422"/>
                </a:lnTo>
                <a:lnTo>
                  <a:pt x="763" y="1422"/>
                </a:lnTo>
                <a:lnTo>
                  <a:pt x="764" y="1408"/>
                </a:lnTo>
                <a:lnTo>
                  <a:pt x="763" y="1393"/>
                </a:lnTo>
                <a:lnTo>
                  <a:pt x="763" y="1393"/>
                </a:lnTo>
                <a:lnTo>
                  <a:pt x="758" y="1345"/>
                </a:lnTo>
                <a:lnTo>
                  <a:pt x="752" y="1312"/>
                </a:lnTo>
                <a:lnTo>
                  <a:pt x="752" y="1312"/>
                </a:lnTo>
                <a:lnTo>
                  <a:pt x="779" y="1284"/>
                </a:lnTo>
                <a:lnTo>
                  <a:pt x="790" y="1274"/>
                </a:lnTo>
                <a:lnTo>
                  <a:pt x="801" y="1265"/>
                </a:lnTo>
                <a:lnTo>
                  <a:pt x="801" y="1265"/>
                </a:lnTo>
                <a:lnTo>
                  <a:pt x="811" y="1258"/>
                </a:lnTo>
                <a:lnTo>
                  <a:pt x="824" y="1252"/>
                </a:lnTo>
                <a:lnTo>
                  <a:pt x="856" y="1235"/>
                </a:lnTo>
                <a:lnTo>
                  <a:pt x="874" y="1223"/>
                </a:lnTo>
                <a:lnTo>
                  <a:pt x="894" y="1212"/>
                </a:lnTo>
                <a:lnTo>
                  <a:pt x="913" y="1197"/>
                </a:lnTo>
                <a:lnTo>
                  <a:pt x="933" y="1182"/>
                </a:lnTo>
                <a:lnTo>
                  <a:pt x="933" y="1182"/>
                </a:lnTo>
                <a:lnTo>
                  <a:pt x="943" y="1173"/>
                </a:lnTo>
                <a:lnTo>
                  <a:pt x="952" y="1164"/>
                </a:lnTo>
                <a:lnTo>
                  <a:pt x="969" y="1143"/>
                </a:lnTo>
                <a:lnTo>
                  <a:pt x="983" y="1122"/>
                </a:lnTo>
                <a:lnTo>
                  <a:pt x="996" y="1102"/>
                </a:lnTo>
                <a:lnTo>
                  <a:pt x="1006" y="1082"/>
                </a:lnTo>
                <a:lnTo>
                  <a:pt x="1014" y="1067"/>
                </a:lnTo>
                <a:lnTo>
                  <a:pt x="1018" y="1054"/>
                </a:lnTo>
                <a:lnTo>
                  <a:pt x="1019" y="1046"/>
                </a:lnTo>
                <a:lnTo>
                  <a:pt x="1019" y="1046"/>
                </a:lnTo>
                <a:lnTo>
                  <a:pt x="1019" y="1043"/>
                </a:lnTo>
                <a:lnTo>
                  <a:pt x="1019" y="1043"/>
                </a:lnTo>
                <a:lnTo>
                  <a:pt x="1019" y="1041"/>
                </a:lnTo>
                <a:lnTo>
                  <a:pt x="1019" y="1041"/>
                </a:lnTo>
                <a:lnTo>
                  <a:pt x="1017" y="1010"/>
                </a:lnTo>
                <a:lnTo>
                  <a:pt x="1008" y="941"/>
                </a:lnTo>
                <a:lnTo>
                  <a:pt x="1008" y="941"/>
                </a:lnTo>
                <a:close/>
                <a:moveTo>
                  <a:pt x="820" y="1093"/>
                </a:moveTo>
                <a:lnTo>
                  <a:pt x="820" y="1093"/>
                </a:lnTo>
                <a:lnTo>
                  <a:pt x="805" y="1116"/>
                </a:lnTo>
                <a:lnTo>
                  <a:pt x="790" y="1137"/>
                </a:lnTo>
                <a:lnTo>
                  <a:pt x="776" y="1155"/>
                </a:lnTo>
                <a:lnTo>
                  <a:pt x="763" y="1170"/>
                </a:lnTo>
                <a:lnTo>
                  <a:pt x="744" y="1192"/>
                </a:lnTo>
                <a:lnTo>
                  <a:pt x="737" y="1200"/>
                </a:lnTo>
                <a:lnTo>
                  <a:pt x="736" y="1204"/>
                </a:lnTo>
                <a:lnTo>
                  <a:pt x="736" y="1205"/>
                </a:lnTo>
                <a:lnTo>
                  <a:pt x="736" y="1205"/>
                </a:lnTo>
                <a:lnTo>
                  <a:pt x="736" y="1206"/>
                </a:lnTo>
                <a:lnTo>
                  <a:pt x="736" y="1206"/>
                </a:lnTo>
                <a:lnTo>
                  <a:pt x="733" y="1187"/>
                </a:lnTo>
                <a:lnTo>
                  <a:pt x="730" y="1169"/>
                </a:lnTo>
                <a:lnTo>
                  <a:pt x="719" y="1135"/>
                </a:lnTo>
                <a:lnTo>
                  <a:pt x="710" y="1107"/>
                </a:lnTo>
                <a:lnTo>
                  <a:pt x="705" y="1094"/>
                </a:lnTo>
                <a:lnTo>
                  <a:pt x="702" y="1082"/>
                </a:lnTo>
                <a:lnTo>
                  <a:pt x="702" y="1082"/>
                </a:lnTo>
                <a:lnTo>
                  <a:pt x="710" y="1036"/>
                </a:lnTo>
                <a:lnTo>
                  <a:pt x="715" y="988"/>
                </a:lnTo>
                <a:lnTo>
                  <a:pt x="715" y="988"/>
                </a:lnTo>
                <a:lnTo>
                  <a:pt x="718" y="970"/>
                </a:lnTo>
                <a:lnTo>
                  <a:pt x="722" y="952"/>
                </a:lnTo>
                <a:lnTo>
                  <a:pt x="723" y="932"/>
                </a:lnTo>
                <a:lnTo>
                  <a:pt x="724" y="923"/>
                </a:lnTo>
                <a:lnTo>
                  <a:pt x="723" y="914"/>
                </a:lnTo>
                <a:lnTo>
                  <a:pt x="723" y="914"/>
                </a:lnTo>
                <a:lnTo>
                  <a:pt x="723" y="908"/>
                </a:lnTo>
                <a:lnTo>
                  <a:pt x="724" y="900"/>
                </a:lnTo>
                <a:lnTo>
                  <a:pt x="727" y="893"/>
                </a:lnTo>
                <a:lnTo>
                  <a:pt x="730" y="888"/>
                </a:lnTo>
                <a:lnTo>
                  <a:pt x="742" y="862"/>
                </a:lnTo>
                <a:lnTo>
                  <a:pt x="742" y="862"/>
                </a:lnTo>
                <a:lnTo>
                  <a:pt x="748" y="849"/>
                </a:lnTo>
                <a:lnTo>
                  <a:pt x="753" y="835"/>
                </a:lnTo>
                <a:lnTo>
                  <a:pt x="762" y="803"/>
                </a:lnTo>
                <a:lnTo>
                  <a:pt x="770" y="772"/>
                </a:lnTo>
                <a:lnTo>
                  <a:pt x="775" y="752"/>
                </a:lnTo>
                <a:lnTo>
                  <a:pt x="775" y="752"/>
                </a:lnTo>
                <a:lnTo>
                  <a:pt x="779" y="746"/>
                </a:lnTo>
                <a:lnTo>
                  <a:pt x="781" y="743"/>
                </a:lnTo>
                <a:lnTo>
                  <a:pt x="781" y="743"/>
                </a:lnTo>
                <a:lnTo>
                  <a:pt x="808" y="795"/>
                </a:lnTo>
                <a:lnTo>
                  <a:pt x="814" y="803"/>
                </a:lnTo>
                <a:lnTo>
                  <a:pt x="814" y="803"/>
                </a:lnTo>
                <a:lnTo>
                  <a:pt x="816" y="818"/>
                </a:lnTo>
                <a:lnTo>
                  <a:pt x="825" y="847"/>
                </a:lnTo>
                <a:lnTo>
                  <a:pt x="841" y="899"/>
                </a:lnTo>
                <a:lnTo>
                  <a:pt x="841" y="899"/>
                </a:lnTo>
                <a:lnTo>
                  <a:pt x="854" y="935"/>
                </a:lnTo>
                <a:lnTo>
                  <a:pt x="865" y="966"/>
                </a:lnTo>
                <a:lnTo>
                  <a:pt x="878" y="990"/>
                </a:lnTo>
                <a:lnTo>
                  <a:pt x="891" y="1012"/>
                </a:lnTo>
                <a:lnTo>
                  <a:pt x="891" y="1012"/>
                </a:lnTo>
                <a:lnTo>
                  <a:pt x="873" y="1028"/>
                </a:lnTo>
                <a:lnTo>
                  <a:pt x="855" y="1046"/>
                </a:lnTo>
                <a:lnTo>
                  <a:pt x="837" y="1068"/>
                </a:lnTo>
                <a:lnTo>
                  <a:pt x="828" y="1080"/>
                </a:lnTo>
                <a:lnTo>
                  <a:pt x="820" y="1093"/>
                </a:lnTo>
                <a:lnTo>
                  <a:pt x="820" y="1093"/>
                </a:lnTo>
                <a:close/>
              </a:path>
            </a:pathLst>
          </a:custGeom>
          <a:solidFill>
            <a:srgbClr val="0069B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a:endParaRPr>
          </a:p>
        </p:txBody>
      </p:sp>
      <p:sp>
        <p:nvSpPr>
          <p:cNvPr id="250" name="Freeform 6"/>
          <p:cNvSpPr>
            <a:spLocks noEditPoints="1"/>
          </p:cNvSpPr>
          <p:nvPr/>
        </p:nvSpPr>
        <p:spPr bwMode="auto">
          <a:xfrm>
            <a:off x="1011422" y="1574848"/>
            <a:ext cx="1201225" cy="3885773"/>
          </a:xfrm>
          <a:custGeom>
            <a:avLst/>
            <a:gdLst>
              <a:gd name="T0" fmla="*/ 866 w 907"/>
              <a:gd name="T1" fmla="*/ 879 h 2934"/>
              <a:gd name="T2" fmla="*/ 786 w 907"/>
              <a:gd name="T3" fmla="*/ 584 h 2934"/>
              <a:gd name="T4" fmla="*/ 714 w 907"/>
              <a:gd name="T5" fmla="*/ 507 h 2934"/>
              <a:gd name="T6" fmla="*/ 609 w 907"/>
              <a:gd name="T7" fmla="*/ 474 h 2934"/>
              <a:gd name="T8" fmla="*/ 508 w 907"/>
              <a:gd name="T9" fmla="*/ 393 h 2934"/>
              <a:gd name="T10" fmla="*/ 556 w 907"/>
              <a:gd name="T11" fmla="*/ 293 h 2934"/>
              <a:gd name="T12" fmla="*/ 578 w 907"/>
              <a:gd name="T13" fmla="*/ 214 h 2934"/>
              <a:gd name="T14" fmla="*/ 579 w 907"/>
              <a:gd name="T15" fmla="*/ 148 h 2934"/>
              <a:gd name="T16" fmla="*/ 533 w 907"/>
              <a:gd name="T17" fmla="*/ 36 h 2934"/>
              <a:gd name="T18" fmla="*/ 463 w 907"/>
              <a:gd name="T19" fmla="*/ 1 h 2934"/>
              <a:gd name="T20" fmla="*/ 312 w 907"/>
              <a:gd name="T21" fmla="*/ 51 h 2934"/>
              <a:gd name="T22" fmla="*/ 312 w 907"/>
              <a:gd name="T23" fmla="*/ 209 h 2934"/>
              <a:gd name="T24" fmla="*/ 313 w 907"/>
              <a:gd name="T25" fmla="*/ 292 h 2934"/>
              <a:gd name="T26" fmla="*/ 380 w 907"/>
              <a:gd name="T27" fmla="*/ 369 h 2934"/>
              <a:gd name="T28" fmla="*/ 341 w 907"/>
              <a:gd name="T29" fmla="*/ 448 h 2934"/>
              <a:gd name="T30" fmla="*/ 200 w 907"/>
              <a:gd name="T31" fmla="*/ 504 h 2934"/>
              <a:gd name="T32" fmla="*/ 100 w 907"/>
              <a:gd name="T33" fmla="*/ 585 h 2934"/>
              <a:gd name="T34" fmla="*/ 91 w 907"/>
              <a:gd name="T35" fmla="*/ 830 h 2934"/>
              <a:gd name="T36" fmla="*/ 35 w 907"/>
              <a:gd name="T37" fmla="*/ 1245 h 2934"/>
              <a:gd name="T38" fmla="*/ 0 w 907"/>
              <a:gd name="T39" fmla="*/ 1520 h 2934"/>
              <a:gd name="T40" fmla="*/ 111 w 907"/>
              <a:gd name="T41" fmla="*/ 1599 h 2934"/>
              <a:gd name="T42" fmla="*/ 145 w 907"/>
              <a:gd name="T43" fmla="*/ 1493 h 2934"/>
              <a:gd name="T44" fmla="*/ 111 w 907"/>
              <a:gd name="T45" fmla="*/ 1343 h 2934"/>
              <a:gd name="T46" fmla="*/ 177 w 907"/>
              <a:gd name="T47" fmla="*/ 967 h 2934"/>
              <a:gd name="T48" fmla="*/ 221 w 907"/>
              <a:gd name="T49" fmla="*/ 756 h 2934"/>
              <a:gd name="T50" fmla="*/ 261 w 907"/>
              <a:gd name="T51" fmla="*/ 990 h 2934"/>
              <a:gd name="T52" fmla="*/ 217 w 907"/>
              <a:gd name="T53" fmla="*/ 1312 h 2934"/>
              <a:gd name="T54" fmla="*/ 204 w 907"/>
              <a:gd name="T55" fmla="*/ 1659 h 2934"/>
              <a:gd name="T56" fmla="*/ 230 w 907"/>
              <a:gd name="T57" fmla="*/ 2007 h 2934"/>
              <a:gd name="T58" fmla="*/ 238 w 907"/>
              <a:gd name="T59" fmla="*/ 2180 h 2934"/>
              <a:gd name="T60" fmla="*/ 251 w 907"/>
              <a:gd name="T61" fmla="*/ 2515 h 2934"/>
              <a:gd name="T62" fmla="*/ 234 w 907"/>
              <a:gd name="T63" fmla="*/ 2735 h 2934"/>
              <a:gd name="T64" fmla="*/ 228 w 907"/>
              <a:gd name="T65" fmla="*/ 2894 h 2934"/>
              <a:gd name="T66" fmla="*/ 279 w 907"/>
              <a:gd name="T67" fmla="*/ 2929 h 2934"/>
              <a:gd name="T68" fmla="*/ 340 w 907"/>
              <a:gd name="T69" fmla="*/ 2754 h 2934"/>
              <a:gd name="T70" fmla="*/ 345 w 907"/>
              <a:gd name="T71" fmla="*/ 2600 h 2934"/>
              <a:gd name="T72" fmla="*/ 376 w 907"/>
              <a:gd name="T73" fmla="*/ 2300 h 2934"/>
              <a:gd name="T74" fmla="*/ 372 w 907"/>
              <a:gd name="T75" fmla="*/ 2080 h 2934"/>
              <a:gd name="T76" fmla="*/ 388 w 907"/>
              <a:gd name="T77" fmla="*/ 1902 h 2934"/>
              <a:gd name="T78" fmla="*/ 428 w 907"/>
              <a:gd name="T79" fmla="*/ 1579 h 2934"/>
              <a:gd name="T80" fmla="*/ 469 w 907"/>
              <a:gd name="T81" fmla="*/ 1581 h 2934"/>
              <a:gd name="T82" fmla="*/ 503 w 907"/>
              <a:gd name="T83" fmla="*/ 1902 h 2934"/>
              <a:gd name="T84" fmla="*/ 519 w 907"/>
              <a:gd name="T85" fmla="*/ 2080 h 2934"/>
              <a:gd name="T86" fmla="*/ 516 w 907"/>
              <a:gd name="T87" fmla="*/ 2300 h 2934"/>
              <a:gd name="T88" fmla="*/ 547 w 907"/>
              <a:gd name="T89" fmla="*/ 2600 h 2934"/>
              <a:gd name="T90" fmla="*/ 552 w 907"/>
              <a:gd name="T91" fmla="*/ 2754 h 2934"/>
              <a:gd name="T92" fmla="*/ 613 w 907"/>
              <a:gd name="T93" fmla="*/ 2929 h 2934"/>
              <a:gd name="T94" fmla="*/ 665 w 907"/>
              <a:gd name="T95" fmla="*/ 2894 h 2934"/>
              <a:gd name="T96" fmla="*/ 658 w 907"/>
              <a:gd name="T97" fmla="*/ 2735 h 2934"/>
              <a:gd name="T98" fmla="*/ 640 w 907"/>
              <a:gd name="T99" fmla="*/ 2515 h 2934"/>
              <a:gd name="T100" fmla="*/ 654 w 907"/>
              <a:gd name="T101" fmla="*/ 2180 h 2934"/>
              <a:gd name="T102" fmla="*/ 662 w 907"/>
              <a:gd name="T103" fmla="*/ 2007 h 2934"/>
              <a:gd name="T104" fmla="*/ 687 w 907"/>
              <a:gd name="T105" fmla="*/ 1659 h 2934"/>
              <a:gd name="T106" fmla="*/ 667 w 907"/>
              <a:gd name="T107" fmla="*/ 1314 h 2934"/>
              <a:gd name="T108" fmla="*/ 841 w 907"/>
              <a:gd name="T109" fmla="*/ 1139 h 2934"/>
              <a:gd name="T110" fmla="*/ 907 w 907"/>
              <a:gd name="T111" fmla="*/ 1045 h 2934"/>
              <a:gd name="T112" fmla="*/ 653 w 907"/>
              <a:gd name="T113" fmla="*/ 1209 h 2934"/>
              <a:gd name="T114" fmla="*/ 632 w 907"/>
              <a:gd name="T115" fmla="*/ 889 h 2934"/>
              <a:gd name="T116" fmla="*/ 687 w 907"/>
              <a:gd name="T117" fmla="*/ 742 h 2934"/>
              <a:gd name="T118" fmla="*/ 777 w 907"/>
              <a:gd name="T119" fmla="*/ 938 h 2934"/>
              <a:gd name="T120" fmla="*/ 751 w 907"/>
              <a:gd name="T121" fmla="*/ 1060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7" h="2934">
                <a:moveTo>
                  <a:pt x="907" y="1045"/>
                </a:moveTo>
                <a:lnTo>
                  <a:pt x="907" y="1045"/>
                </a:lnTo>
                <a:lnTo>
                  <a:pt x="907" y="1041"/>
                </a:lnTo>
                <a:lnTo>
                  <a:pt x="907" y="1041"/>
                </a:lnTo>
                <a:lnTo>
                  <a:pt x="905" y="1023"/>
                </a:lnTo>
                <a:lnTo>
                  <a:pt x="901" y="993"/>
                </a:lnTo>
                <a:lnTo>
                  <a:pt x="901" y="993"/>
                </a:lnTo>
                <a:lnTo>
                  <a:pt x="891" y="966"/>
                </a:lnTo>
                <a:lnTo>
                  <a:pt x="882" y="937"/>
                </a:lnTo>
                <a:lnTo>
                  <a:pt x="874" y="907"/>
                </a:lnTo>
                <a:lnTo>
                  <a:pt x="866" y="879"/>
                </a:lnTo>
                <a:lnTo>
                  <a:pt x="866" y="879"/>
                </a:lnTo>
                <a:lnTo>
                  <a:pt x="859" y="851"/>
                </a:lnTo>
                <a:lnTo>
                  <a:pt x="850" y="822"/>
                </a:lnTo>
                <a:lnTo>
                  <a:pt x="841" y="795"/>
                </a:lnTo>
                <a:lnTo>
                  <a:pt x="833" y="766"/>
                </a:lnTo>
                <a:lnTo>
                  <a:pt x="833" y="766"/>
                </a:lnTo>
                <a:lnTo>
                  <a:pt x="826" y="743"/>
                </a:lnTo>
                <a:lnTo>
                  <a:pt x="821" y="721"/>
                </a:lnTo>
                <a:lnTo>
                  <a:pt x="812" y="675"/>
                </a:lnTo>
                <a:lnTo>
                  <a:pt x="801" y="628"/>
                </a:lnTo>
                <a:lnTo>
                  <a:pt x="794" y="606"/>
                </a:lnTo>
                <a:lnTo>
                  <a:pt x="786" y="584"/>
                </a:lnTo>
                <a:lnTo>
                  <a:pt x="786" y="584"/>
                </a:lnTo>
                <a:lnTo>
                  <a:pt x="786" y="583"/>
                </a:lnTo>
                <a:lnTo>
                  <a:pt x="786" y="583"/>
                </a:lnTo>
                <a:lnTo>
                  <a:pt x="780" y="569"/>
                </a:lnTo>
                <a:lnTo>
                  <a:pt x="773" y="556"/>
                </a:lnTo>
                <a:lnTo>
                  <a:pt x="766" y="544"/>
                </a:lnTo>
                <a:lnTo>
                  <a:pt x="757" y="534"/>
                </a:lnTo>
                <a:lnTo>
                  <a:pt x="757" y="534"/>
                </a:lnTo>
                <a:lnTo>
                  <a:pt x="749" y="526"/>
                </a:lnTo>
                <a:lnTo>
                  <a:pt x="741" y="519"/>
                </a:lnTo>
                <a:lnTo>
                  <a:pt x="732" y="514"/>
                </a:lnTo>
                <a:lnTo>
                  <a:pt x="723" y="510"/>
                </a:lnTo>
                <a:lnTo>
                  <a:pt x="714" y="507"/>
                </a:lnTo>
                <a:lnTo>
                  <a:pt x="705" y="505"/>
                </a:lnTo>
                <a:lnTo>
                  <a:pt x="694" y="504"/>
                </a:lnTo>
                <a:lnTo>
                  <a:pt x="684" y="504"/>
                </a:lnTo>
                <a:lnTo>
                  <a:pt x="684" y="504"/>
                </a:lnTo>
                <a:lnTo>
                  <a:pt x="674" y="504"/>
                </a:lnTo>
                <a:lnTo>
                  <a:pt x="663" y="503"/>
                </a:lnTo>
                <a:lnTo>
                  <a:pt x="653" y="500"/>
                </a:lnTo>
                <a:lnTo>
                  <a:pt x="644" y="496"/>
                </a:lnTo>
                <a:lnTo>
                  <a:pt x="635" y="492"/>
                </a:lnTo>
                <a:lnTo>
                  <a:pt x="626" y="487"/>
                </a:lnTo>
                <a:lnTo>
                  <a:pt x="609" y="474"/>
                </a:lnTo>
                <a:lnTo>
                  <a:pt x="609" y="474"/>
                </a:lnTo>
                <a:lnTo>
                  <a:pt x="599" y="469"/>
                </a:lnTo>
                <a:lnTo>
                  <a:pt x="588" y="464"/>
                </a:lnTo>
                <a:lnTo>
                  <a:pt x="566" y="456"/>
                </a:lnTo>
                <a:lnTo>
                  <a:pt x="543" y="448"/>
                </a:lnTo>
                <a:lnTo>
                  <a:pt x="533" y="443"/>
                </a:lnTo>
                <a:lnTo>
                  <a:pt x="522" y="437"/>
                </a:lnTo>
                <a:lnTo>
                  <a:pt x="522" y="437"/>
                </a:lnTo>
                <a:lnTo>
                  <a:pt x="517" y="432"/>
                </a:lnTo>
                <a:lnTo>
                  <a:pt x="513" y="425"/>
                </a:lnTo>
                <a:lnTo>
                  <a:pt x="511" y="417"/>
                </a:lnTo>
                <a:lnTo>
                  <a:pt x="510" y="410"/>
                </a:lnTo>
                <a:lnTo>
                  <a:pt x="508" y="393"/>
                </a:lnTo>
                <a:lnTo>
                  <a:pt x="507" y="377"/>
                </a:lnTo>
                <a:lnTo>
                  <a:pt x="507" y="377"/>
                </a:lnTo>
                <a:lnTo>
                  <a:pt x="504" y="367"/>
                </a:lnTo>
                <a:lnTo>
                  <a:pt x="504" y="367"/>
                </a:lnTo>
                <a:lnTo>
                  <a:pt x="528" y="347"/>
                </a:lnTo>
                <a:lnTo>
                  <a:pt x="542" y="337"/>
                </a:lnTo>
                <a:lnTo>
                  <a:pt x="542" y="337"/>
                </a:lnTo>
                <a:lnTo>
                  <a:pt x="543" y="332"/>
                </a:lnTo>
                <a:lnTo>
                  <a:pt x="546" y="322"/>
                </a:lnTo>
                <a:lnTo>
                  <a:pt x="551" y="292"/>
                </a:lnTo>
                <a:lnTo>
                  <a:pt x="551" y="292"/>
                </a:lnTo>
                <a:lnTo>
                  <a:pt x="556" y="293"/>
                </a:lnTo>
                <a:lnTo>
                  <a:pt x="560" y="293"/>
                </a:lnTo>
                <a:lnTo>
                  <a:pt x="563" y="293"/>
                </a:lnTo>
                <a:lnTo>
                  <a:pt x="563" y="293"/>
                </a:lnTo>
                <a:lnTo>
                  <a:pt x="565" y="292"/>
                </a:lnTo>
                <a:lnTo>
                  <a:pt x="566" y="289"/>
                </a:lnTo>
                <a:lnTo>
                  <a:pt x="570" y="283"/>
                </a:lnTo>
                <a:lnTo>
                  <a:pt x="572" y="272"/>
                </a:lnTo>
                <a:lnTo>
                  <a:pt x="574" y="261"/>
                </a:lnTo>
                <a:lnTo>
                  <a:pt x="575" y="238"/>
                </a:lnTo>
                <a:lnTo>
                  <a:pt x="577" y="219"/>
                </a:lnTo>
                <a:lnTo>
                  <a:pt x="577" y="219"/>
                </a:lnTo>
                <a:lnTo>
                  <a:pt x="578" y="214"/>
                </a:lnTo>
                <a:lnTo>
                  <a:pt x="577" y="212"/>
                </a:lnTo>
                <a:lnTo>
                  <a:pt x="575" y="209"/>
                </a:lnTo>
                <a:lnTo>
                  <a:pt x="574" y="209"/>
                </a:lnTo>
                <a:lnTo>
                  <a:pt x="568" y="209"/>
                </a:lnTo>
                <a:lnTo>
                  <a:pt x="560" y="209"/>
                </a:lnTo>
                <a:lnTo>
                  <a:pt x="560" y="209"/>
                </a:lnTo>
                <a:lnTo>
                  <a:pt x="561" y="200"/>
                </a:lnTo>
                <a:lnTo>
                  <a:pt x="564" y="190"/>
                </a:lnTo>
                <a:lnTo>
                  <a:pt x="568" y="178"/>
                </a:lnTo>
                <a:lnTo>
                  <a:pt x="574" y="163"/>
                </a:lnTo>
                <a:lnTo>
                  <a:pt x="574" y="163"/>
                </a:lnTo>
                <a:lnTo>
                  <a:pt x="579" y="148"/>
                </a:lnTo>
                <a:lnTo>
                  <a:pt x="583" y="134"/>
                </a:lnTo>
                <a:lnTo>
                  <a:pt x="585" y="120"/>
                </a:lnTo>
                <a:lnTo>
                  <a:pt x="585" y="106"/>
                </a:lnTo>
                <a:lnTo>
                  <a:pt x="583" y="94"/>
                </a:lnTo>
                <a:lnTo>
                  <a:pt x="582" y="85"/>
                </a:lnTo>
                <a:lnTo>
                  <a:pt x="579" y="73"/>
                </a:lnTo>
                <a:lnTo>
                  <a:pt x="579" y="73"/>
                </a:lnTo>
                <a:lnTo>
                  <a:pt x="573" y="63"/>
                </a:lnTo>
                <a:lnTo>
                  <a:pt x="564" y="55"/>
                </a:lnTo>
                <a:lnTo>
                  <a:pt x="556" y="49"/>
                </a:lnTo>
                <a:lnTo>
                  <a:pt x="547" y="42"/>
                </a:lnTo>
                <a:lnTo>
                  <a:pt x="533" y="36"/>
                </a:lnTo>
                <a:lnTo>
                  <a:pt x="526" y="34"/>
                </a:lnTo>
                <a:lnTo>
                  <a:pt x="526" y="34"/>
                </a:lnTo>
                <a:lnTo>
                  <a:pt x="521" y="32"/>
                </a:lnTo>
                <a:lnTo>
                  <a:pt x="517" y="28"/>
                </a:lnTo>
                <a:lnTo>
                  <a:pt x="511" y="22"/>
                </a:lnTo>
                <a:lnTo>
                  <a:pt x="504" y="15"/>
                </a:lnTo>
                <a:lnTo>
                  <a:pt x="499" y="11"/>
                </a:lnTo>
                <a:lnTo>
                  <a:pt x="493" y="7"/>
                </a:lnTo>
                <a:lnTo>
                  <a:pt x="493" y="7"/>
                </a:lnTo>
                <a:lnTo>
                  <a:pt x="488" y="5"/>
                </a:lnTo>
                <a:lnTo>
                  <a:pt x="481" y="3"/>
                </a:lnTo>
                <a:lnTo>
                  <a:pt x="463" y="1"/>
                </a:lnTo>
                <a:lnTo>
                  <a:pt x="442" y="0"/>
                </a:lnTo>
                <a:lnTo>
                  <a:pt x="418" y="1"/>
                </a:lnTo>
                <a:lnTo>
                  <a:pt x="394" y="2"/>
                </a:lnTo>
                <a:lnTo>
                  <a:pt x="372" y="5"/>
                </a:lnTo>
                <a:lnTo>
                  <a:pt x="354" y="9"/>
                </a:lnTo>
                <a:lnTo>
                  <a:pt x="348" y="11"/>
                </a:lnTo>
                <a:lnTo>
                  <a:pt x="343" y="14"/>
                </a:lnTo>
                <a:lnTo>
                  <a:pt x="343" y="14"/>
                </a:lnTo>
                <a:lnTo>
                  <a:pt x="335" y="22"/>
                </a:lnTo>
                <a:lnTo>
                  <a:pt x="326" y="29"/>
                </a:lnTo>
                <a:lnTo>
                  <a:pt x="319" y="40"/>
                </a:lnTo>
                <a:lnTo>
                  <a:pt x="312" y="51"/>
                </a:lnTo>
                <a:lnTo>
                  <a:pt x="300" y="73"/>
                </a:lnTo>
                <a:lnTo>
                  <a:pt x="292" y="93"/>
                </a:lnTo>
                <a:lnTo>
                  <a:pt x="292" y="93"/>
                </a:lnTo>
                <a:lnTo>
                  <a:pt x="291" y="97"/>
                </a:lnTo>
                <a:lnTo>
                  <a:pt x="291" y="102"/>
                </a:lnTo>
                <a:lnTo>
                  <a:pt x="292" y="115"/>
                </a:lnTo>
                <a:lnTo>
                  <a:pt x="295" y="129"/>
                </a:lnTo>
                <a:lnTo>
                  <a:pt x="300" y="147"/>
                </a:lnTo>
                <a:lnTo>
                  <a:pt x="310" y="181"/>
                </a:lnTo>
                <a:lnTo>
                  <a:pt x="321" y="209"/>
                </a:lnTo>
                <a:lnTo>
                  <a:pt x="321" y="209"/>
                </a:lnTo>
                <a:lnTo>
                  <a:pt x="312" y="209"/>
                </a:lnTo>
                <a:lnTo>
                  <a:pt x="305" y="209"/>
                </a:lnTo>
                <a:lnTo>
                  <a:pt x="303" y="209"/>
                </a:lnTo>
                <a:lnTo>
                  <a:pt x="301" y="212"/>
                </a:lnTo>
                <a:lnTo>
                  <a:pt x="301" y="214"/>
                </a:lnTo>
                <a:lnTo>
                  <a:pt x="301" y="219"/>
                </a:lnTo>
                <a:lnTo>
                  <a:pt x="301" y="219"/>
                </a:lnTo>
                <a:lnTo>
                  <a:pt x="303" y="238"/>
                </a:lnTo>
                <a:lnTo>
                  <a:pt x="304" y="261"/>
                </a:lnTo>
                <a:lnTo>
                  <a:pt x="306" y="272"/>
                </a:lnTo>
                <a:lnTo>
                  <a:pt x="308" y="283"/>
                </a:lnTo>
                <a:lnTo>
                  <a:pt x="312" y="289"/>
                </a:lnTo>
                <a:lnTo>
                  <a:pt x="313" y="292"/>
                </a:lnTo>
                <a:lnTo>
                  <a:pt x="316" y="293"/>
                </a:lnTo>
                <a:lnTo>
                  <a:pt x="316" y="293"/>
                </a:lnTo>
                <a:lnTo>
                  <a:pt x="319" y="293"/>
                </a:lnTo>
                <a:lnTo>
                  <a:pt x="322" y="293"/>
                </a:lnTo>
                <a:lnTo>
                  <a:pt x="328" y="291"/>
                </a:lnTo>
                <a:lnTo>
                  <a:pt x="328" y="291"/>
                </a:lnTo>
                <a:lnTo>
                  <a:pt x="334" y="322"/>
                </a:lnTo>
                <a:lnTo>
                  <a:pt x="336" y="332"/>
                </a:lnTo>
                <a:lnTo>
                  <a:pt x="339" y="337"/>
                </a:lnTo>
                <a:lnTo>
                  <a:pt x="339" y="337"/>
                </a:lnTo>
                <a:lnTo>
                  <a:pt x="353" y="350"/>
                </a:lnTo>
                <a:lnTo>
                  <a:pt x="380" y="369"/>
                </a:lnTo>
                <a:lnTo>
                  <a:pt x="380" y="369"/>
                </a:lnTo>
                <a:lnTo>
                  <a:pt x="379" y="377"/>
                </a:lnTo>
                <a:lnTo>
                  <a:pt x="379" y="377"/>
                </a:lnTo>
                <a:lnTo>
                  <a:pt x="378" y="393"/>
                </a:lnTo>
                <a:lnTo>
                  <a:pt x="375" y="410"/>
                </a:lnTo>
                <a:lnTo>
                  <a:pt x="374" y="417"/>
                </a:lnTo>
                <a:lnTo>
                  <a:pt x="371" y="425"/>
                </a:lnTo>
                <a:lnTo>
                  <a:pt x="367" y="432"/>
                </a:lnTo>
                <a:lnTo>
                  <a:pt x="362" y="437"/>
                </a:lnTo>
                <a:lnTo>
                  <a:pt x="362" y="437"/>
                </a:lnTo>
                <a:lnTo>
                  <a:pt x="353" y="443"/>
                </a:lnTo>
                <a:lnTo>
                  <a:pt x="341" y="448"/>
                </a:lnTo>
                <a:lnTo>
                  <a:pt x="319" y="456"/>
                </a:lnTo>
                <a:lnTo>
                  <a:pt x="296" y="464"/>
                </a:lnTo>
                <a:lnTo>
                  <a:pt x="286" y="469"/>
                </a:lnTo>
                <a:lnTo>
                  <a:pt x="277" y="474"/>
                </a:lnTo>
                <a:lnTo>
                  <a:pt x="277" y="474"/>
                </a:lnTo>
                <a:lnTo>
                  <a:pt x="259" y="487"/>
                </a:lnTo>
                <a:lnTo>
                  <a:pt x="251" y="492"/>
                </a:lnTo>
                <a:lnTo>
                  <a:pt x="241" y="496"/>
                </a:lnTo>
                <a:lnTo>
                  <a:pt x="231" y="500"/>
                </a:lnTo>
                <a:lnTo>
                  <a:pt x="222" y="503"/>
                </a:lnTo>
                <a:lnTo>
                  <a:pt x="212" y="504"/>
                </a:lnTo>
                <a:lnTo>
                  <a:pt x="200" y="504"/>
                </a:lnTo>
                <a:lnTo>
                  <a:pt x="200" y="504"/>
                </a:lnTo>
                <a:lnTo>
                  <a:pt x="186" y="504"/>
                </a:lnTo>
                <a:lnTo>
                  <a:pt x="172" y="507"/>
                </a:lnTo>
                <a:lnTo>
                  <a:pt x="172" y="507"/>
                </a:lnTo>
                <a:lnTo>
                  <a:pt x="149" y="522"/>
                </a:lnTo>
                <a:lnTo>
                  <a:pt x="138" y="530"/>
                </a:lnTo>
                <a:lnTo>
                  <a:pt x="129" y="539"/>
                </a:lnTo>
                <a:lnTo>
                  <a:pt x="120" y="548"/>
                </a:lnTo>
                <a:lnTo>
                  <a:pt x="113" y="560"/>
                </a:lnTo>
                <a:lnTo>
                  <a:pt x="106" y="571"/>
                </a:lnTo>
                <a:lnTo>
                  <a:pt x="100" y="585"/>
                </a:lnTo>
                <a:lnTo>
                  <a:pt x="100" y="585"/>
                </a:lnTo>
                <a:lnTo>
                  <a:pt x="96" y="596"/>
                </a:lnTo>
                <a:lnTo>
                  <a:pt x="93" y="609"/>
                </a:lnTo>
                <a:lnTo>
                  <a:pt x="93" y="609"/>
                </a:lnTo>
                <a:lnTo>
                  <a:pt x="89" y="626"/>
                </a:lnTo>
                <a:lnTo>
                  <a:pt x="88" y="645"/>
                </a:lnTo>
                <a:lnTo>
                  <a:pt x="88" y="664"/>
                </a:lnTo>
                <a:lnTo>
                  <a:pt x="88" y="684"/>
                </a:lnTo>
                <a:lnTo>
                  <a:pt x="89" y="724"/>
                </a:lnTo>
                <a:lnTo>
                  <a:pt x="92" y="761"/>
                </a:lnTo>
                <a:lnTo>
                  <a:pt x="92" y="761"/>
                </a:lnTo>
                <a:lnTo>
                  <a:pt x="92" y="795"/>
                </a:lnTo>
                <a:lnTo>
                  <a:pt x="91" y="830"/>
                </a:lnTo>
                <a:lnTo>
                  <a:pt x="89" y="865"/>
                </a:lnTo>
                <a:lnTo>
                  <a:pt x="88" y="900"/>
                </a:lnTo>
                <a:lnTo>
                  <a:pt x="88" y="900"/>
                </a:lnTo>
                <a:lnTo>
                  <a:pt x="85" y="933"/>
                </a:lnTo>
                <a:lnTo>
                  <a:pt x="80" y="968"/>
                </a:lnTo>
                <a:lnTo>
                  <a:pt x="75" y="1002"/>
                </a:lnTo>
                <a:lnTo>
                  <a:pt x="67" y="1037"/>
                </a:lnTo>
                <a:lnTo>
                  <a:pt x="53" y="1104"/>
                </a:lnTo>
                <a:lnTo>
                  <a:pt x="47" y="1139"/>
                </a:lnTo>
                <a:lnTo>
                  <a:pt x="41" y="1173"/>
                </a:lnTo>
                <a:lnTo>
                  <a:pt x="41" y="1173"/>
                </a:lnTo>
                <a:lnTo>
                  <a:pt x="35" y="1245"/>
                </a:lnTo>
                <a:lnTo>
                  <a:pt x="30" y="1316"/>
                </a:lnTo>
                <a:lnTo>
                  <a:pt x="30" y="1316"/>
                </a:lnTo>
                <a:lnTo>
                  <a:pt x="27" y="1376"/>
                </a:lnTo>
                <a:lnTo>
                  <a:pt x="25" y="1412"/>
                </a:lnTo>
                <a:lnTo>
                  <a:pt x="25" y="1412"/>
                </a:lnTo>
                <a:lnTo>
                  <a:pt x="22" y="1423"/>
                </a:lnTo>
                <a:lnTo>
                  <a:pt x="19" y="1435"/>
                </a:lnTo>
                <a:lnTo>
                  <a:pt x="12" y="1462"/>
                </a:lnTo>
                <a:lnTo>
                  <a:pt x="6" y="1476"/>
                </a:lnTo>
                <a:lnTo>
                  <a:pt x="4" y="1492"/>
                </a:lnTo>
                <a:lnTo>
                  <a:pt x="1" y="1506"/>
                </a:lnTo>
                <a:lnTo>
                  <a:pt x="0" y="1520"/>
                </a:lnTo>
                <a:lnTo>
                  <a:pt x="0" y="1520"/>
                </a:lnTo>
                <a:lnTo>
                  <a:pt x="1" y="1549"/>
                </a:lnTo>
                <a:lnTo>
                  <a:pt x="3" y="1572"/>
                </a:lnTo>
                <a:lnTo>
                  <a:pt x="5" y="1589"/>
                </a:lnTo>
                <a:lnTo>
                  <a:pt x="6" y="1594"/>
                </a:lnTo>
                <a:lnTo>
                  <a:pt x="9" y="1595"/>
                </a:lnTo>
                <a:lnTo>
                  <a:pt x="9" y="1595"/>
                </a:lnTo>
                <a:lnTo>
                  <a:pt x="28" y="1598"/>
                </a:lnTo>
                <a:lnTo>
                  <a:pt x="65" y="1601"/>
                </a:lnTo>
                <a:lnTo>
                  <a:pt x="83" y="1601"/>
                </a:lnTo>
                <a:lnTo>
                  <a:pt x="100" y="1601"/>
                </a:lnTo>
                <a:lnTo>
                  <a:pt x="111" y="1599"/>
                </a:lnTo>
                <a:lnTo>
                  <a:pt x="115" y="1598"/>
                </a:lnTo>
                <a:lnTo>
                  <a:pt x="116" y="1595"/>
                </a:lnTo>
                <a:lnTo>
                  <a:pt x="116" y="1595"/>
                </a:lnTo>
                <a:lnTo>
                  <a:pt x="127" y="1570"/>
                </a:lnTo>
                <a:lnTo>
                  <a:pt x="137" y="1546"/>
                </a:lnTo>
                <a:lnTo>
                  <a:pt x="137" y="1546"/>
                </a:lnTo>
                <a:lnTo>
                  <a:pt x="140" y="1537"/>
                </a:lnTo>
                <a:lnTo>
                  <a:pt x="144" y="1526"/>
                </a:lnTo>
                <a:lnTo>
                  <a:pt x="149" y="1504"/>
                </a:lnTo>
                <a:lnTo>
                  <a:pt x="149" y="1504"/>
                </a:lnTo>
                <a:lnTo>
                  <a:pt x="149" y="1498"/>
                </a:lnTo>
                <a:lnTo>
                  <a:pt x="145" y="1493"/>
                </a:lnTo>
                <a:lnTo>
                  <a:pt x="134" y="1478"/>
                </a:lnTo>
                <a:lnTo>
                  <a:pt x="107" y="1443"/>
                </a:lnTo>
                <a:lnTo>
                  <a:pt x="107" y="1443"/>
                </a:lnTo>
                <a:lnTo>
                  <a:pt x="105" y="1438"/>
                </a:lnTo>
                <a:lnTo>
                  <a:pt x="103" y="1434"/>
                </a:lnTo>
                <a:lnTo>
                  <a:pt x="101" y="1422"/>
                </a:lnTo>
                <a:lnTo>
                  <a:pt x="101" y="1409"/>
                </a:lnTo>
                <a:lnTo>
                  <a:pt x="101" y="1395"/>
                </a:lnTo>
                <a:lnTo>
                  <a:pt x="103" y="1381"/>
                </a:lnTo>
                <a:lnTo>
                  <a:pt x="106" y="1367"/>
                </a:lnTo>
                <a:lnTo>
                  <a:pt x="111" y="1343"/>
                </a:lnTo>
                <a:lnTo>
                  <a:pt x="111" y="1343"/>
                </a:lnTo>
                <a:lnTo>
                  <a:pt x="123" y="1312"/>
                </a:lnTo>
                <a:lnTo>
                  <a:pt x="140" y="1264"/>
                </a:lnTo>
                <a:lnTo>
                  <a:pt x="155" y="1218"/>
                </a:lnTo>
                <a:lnTo>
                  <a:pt x="160" y="1201"/>
                </a:lnTo>
                <a:lnTo>
                  <a:pt x="162" y="1189"/>
                </a:lnTo>
                <a:lnTo>
                  <a:pt x="162" y="1189"/>
                </a:lnTo>
                <a:lnTo>
                  <a:pt x="163" y="1118"/>
                </a:lnTo>
                <a:lnTo>
                  <a:pt x="163" y="1118"/>
                </a:lnTo>
                <a:lnTo>
                  <a:pt x="166" y="1081"/>
                </a:lnTo>
                <a:lnTo>
                  <a:pt x="168" y="1042"/>
                </a:lnTo>
                <a:lnTo>
                  <a:pt x="172" y="1004"/>
                </a:lnTo>
                <a:lnTo>
                  <a:pt x="177" y="967"/>
                </a:lnTo>
                <a:lnTo>
                  <a:pt x="177" y="967"/>
                </a:lnTo>
                <a:lnTo>
                  <a:pt x="181" y="941"/>
                </a:lnTo>
                <a:lnTo>
                  <a:pt x="184" y="914"/>
                </a:lnTo>
                <a:lnTo>
                  <a:pt x="189" y="857"/>
                </a:lnTo>
                <a:lnTo>
                  <a:pt x="193" y="829"/>
                </a:lnTo>
                <a:lnTo>
                  <a:pt x="198" y="801"/>
                </a:lnTo>
                <a:lnTo>
                  <a:pt x="200" y="788"/>
                </a:lnTo>
                <a:lnTo>
                  <a:pt x="206" y="776"/>
                </a:lnTo>
                <a:lnTo>
                  <a:pt x="210" y="764"/>
                </a:lnTo>
                <a:lnTo>
                  <a:pt x="216" y="752"/>
                </a:lnTo>
                <a:lnTo>
                  <a:pt x="216" y="752"/>
                </a:lnTo>
                <a:lnTo>
                  <a:pt x="221" y="756"/>
                </a:lnTo>
                <a:lnTo>
                  <a:pt x="225" y="761"/>
                </a:lnTo>
                <a:lnTo>
                  <a:pt x="228" y="766"/>
                </a:lnTo>
                <a:lnTo>
                  <a:pt x="231" y="772"/>
                </a:lnTo>
                <a:lnTo>
                  <a:pt x="237" y="785"/>
                </a:lnTo>
                <a:lnTo>
                  <a:pt x="239" y="800"/>
                </a:lnTo>
                <a:lnTo>
                  <a:pt x="244" y="830"/>
                </a:lnTo>
                <a:lnTo>
                  <a:pt x="247" y="856"/>
                </a:lnTo>
                <a:lnTo>
                  <a:pt x="247" y="856"/>
                </a:lnTo>
                <a:lnTo>
                  <a:pt x="253" y="889"/>
                </a:lnTo>
                <a:lnTo>
                  <a:pt x="257" y="923"/>
                </a:lnTo>
                <a:lnTo>
                  <a:pt x="260" y="957"/>
                </a:lnTo>
                <a:lnTo>
                  <a:pt x="261" y="990"/>
                </a:lnTo>
                <a:lnTo>
                  <a:pt x="261" y="990"/>
                </a:lnTo>
                <a:lnTo>
                  <a:pt x="261" y="1019"/>
                </a:lnTo>
                <a:lnTo>
                  <a:pt x="259" y="1048"/>
                </a:lnTo>
                <a:lnTo>
                  <a:pt x="255" y="1077"/>
                </a:lnTo>
                <a:lnTo>
                  <a:pt x="250" y="1105"/>
                </a:lnTo>
                <a:lnTo>
                  <a:pt x="238" y="1162"/>
                </a:lnTo>
                <a:lnTo>
                  <a:pt x="234" y="1191"/>
                </a:lnTo>
                <a:lnTo>
                  <a:pt x="231" y="1219"/>
                </a:lnTo>
                <a:lnTo>
                  <a:pt x="231" y="1219"/>
                </a:lnTo>
                <a:lnTo>
                  <a:pt x="229" y="1242"/>
                </a:lnTo>
                <a:lnTo>
                  <a:pt x="225" y="1266"/>
                </a:lnTo>
                <a:lnTo>
                  <a:pt x="217" y="1312"/>
                </a:lnTo>
                <a:lnTo>
                  <a:pt x="217" y="1312"/>
                </a:lnTo>
                <a:lnTo>
                  <a:pt x="215" y="1333"/>
                </a:lnTo>
                <a:lnTo>
                  <a:pt x="212" y="1352"/>
                </a:lnTo>
                <a:lnTo>
                  <a:pt x="211" y="1392"/>
                </a:lnTo>
                <a:lnTo>
                  <a:pt x="210" y="1433"/>
                </a:lnTo>
                <a:lnTo>
                  <a:pt x="208" y="1473"/>
                </a:lnTo>
                <a:lnTo>
                  <a:pt x="208" y="1473"/>
                </a:lnTo>
                <a:lnTo>
                  <a:pt x="204" y="1551"/>
                </a:lnTo>
                <a:lnTo>
                  <a:pt x="203" y="1592"/>
                </a:lnTo>
                <a:lnTo>
                  <a:pt x="203" y="1630"/>
                </a:lnTo>
                <a:lnTo>
                  <a:pt x="203" y="1630"/>
                </a:lnTo>
                <a:lnTo>
                  <a:pt x="204" y="1659"/>
                </a:lnTo>
                <a:lnTo>
                  <a:pt x="207" y="1687"/>
                </a:lnTo>
                <a:lnTo>
                  <a:pt x="213" y="1743"/>
                </a:lnTo>
                <a:lnTo>
                  <a:pt x="220" y="1800"/>
                </a:lnTo>
                <a:lnTo>
                  <a:pt x="222" y="1828"/>
                </a:lnTo>
                <a:lnTo>
                  <a:pt x="224" y="1855"/>
                </a:lnTo>
                <a:lnTo>
                  <a:pt x="224" y="1855"/>
                </a:lnTo>
                <a:lnTo>
                  <a:pt x="224" y="1875"/>
                </a:lnTo>
                <a:lnTo>
                  <a:pt x="225" y="1894"/>
                </a:lnTo>
                <a:lnTo>
                  <a:pt x="229" y="1932"/>
                </a:lnTo>
                <a:lnTo>
                  <a:pt x="231" y="1969"/>
                </a:lnTo>
                <a:lnTo>
                  <a:pt x="231" y="1989"/>
                </a:lnTo>
                <a:lnTo>
                  <a:pt x="230" y="2007"/>
                </a:lnTo>
                <a:lnTo>
                  <a:pt x="230" y="2007"/>
                </a:lnTo>
                <a:lnTo>
                  <a:pt x="225" y="2055"/>
                </a:lnTo>
                <a:lnTo>
                  <a:pt x="224" y="2078"/>
                </a:lnTo>
                <a:lnTo>
                  <a:pt x="224" y="2091"/>
                </a:lnTo>
                <a:lnTo>
                  <a:pt x="225" y="2102"/>
                </a:lnTo>
                <a:lnTo>
                  <a:pt x="225" y="2102"/>
                </a:lnTo>
                <a:lnTo>
                  <a:pt x="229" y="2122"/>
                </a:lnTo>
                <a:lnTo>
                  <a:pt x="233" y="2141"/>
                </a:lnTo>
                <a:lnTo>
                  <a:pt x="237" y="2161"/>
                </a:lnTo>
                <a:lnTo>
                  <a:pt x="238" y="2170"/>
                </a:lnTo>
                <a:lnTo>
                  <a:pt x="238" y="2180"/>
                </a:lnTo>
                <a:lnTo>
                  <a:pt x="238" y="2180"/>
                </a:lnTo>
                <a:lnTo>
                  <a:pt x="237" y="2202"/>
                </a:lnTo>
                <a:lnTo>
                  <a:pt x="235" y="2224"/>
                </a:lnTo>
                <a:lnTo>
                  <a:pt x="231" y="2268"/>
                </a:lnTo>
                <a:lnTo>
                  <a:pt x="231" y="2268"/>
                </a:lnTo>
                <a:lnTo>
                  <a:pt x="229" y="2312"/>
                </a:lnTo>
                <a:lnTo>
                  <a:pt x="229" y="2355"/>
                </a:lnTo>
                <a:lnTo>
                  <a:pt x="230" y="2377"/>
                </a:lnTo>
                <a:lnTo>
                  <a:pt x="231" y="2399"/>
                </a:lnTo>
                <a:lnTo>
                  <a:pt x="234" y="2421"/>
                </a:lnTo>
                <a:lnTo>
                  <a:pt x="237" y="2441"/>
                </a:lnTo>
                <a:lnTo>
                  <a:pt x="237" y="2441"/>
                </a:lnTo>
                <a:lnTo>
                  <a:pt x="251" y="2515"/>
                </a:lnTo>
                <a:lnTo>
                  <a:pt x="257" y="2551"/>
                </a:lnTo>
                <a:lnTo>
                  <a:pt x="260" y="2569"/>
                </a:lnTo>
                <a:lnTo>
                  <a:pt x="261" y="2589"/>
                </a:lnTo>
                <a:lnTo>
                  <a:pt x="261" y="2589"/>
                </a:lnTo>
                <a:lnTo>
                  <a:pt x="261" y="2612"/>
                </a:lnTo>
                <a:lnTo>
                  <a:pt x="263" y="2639"/>
                </a:lnTo>
                <a:lnTo>
                  <a:pt x="261" y="2653"/>
                </a:lnTo>
                <a:lnTo>
                  <a:pt x="260" y="2666"/>
                </a:lnTo>
                <a:lnTo>
                  <a:pt x="257" y="2678"/>
                </a:lnTo>
                <a:lnTo>
                  <a:pt x="253" y="2690"/>
                </a:lnTo>
                <a:lnTo>
                  <a:pt x="253" y="2690"/>
                </a:lnTo>
                <a:lnTo>
                  <a:pt x="234" y="2735"/>
                </a:lnTo>
                <a:lnTo>
                  <a:pt x="225" y="2757"/>
                </a:lnTo>
                <a:lnTo>
                  <a:pt x="217" y="2781"/>
                </a:lnTo>
                <a:lnTo>
                  <a:pt x="217" y="2781"/>
                </a:lnTo>
                <a:lnTo>
                  <a:pt x="208" y="2812"/>
                </a:lnTo>
                <a:lnTo>
                  <a:pt x="204" y="2825"/>
                </a:lnTo>
                <a:lnTo>
                  <a:pt x="203" y="2837"/>
                </a:lnTo>
                <a:lnTo>
                  <a:pt x="203" y="2849"/>
                </a:lnTo>
                <a:lnTo>
                  <a:pt x="206" y="2860"/>
                </a:lnTo>
                <a:lnTo>
                  <a:pt x="212" y="2875"/>
                </a:lnTo>
                <a:lnTo>
                  <a:pt x="222" y="2889"/>
                </a:lnTo>
                <a:lnTo>
                  <a:pt x="222" y="2889"/>
                </a:lnTo>
                <a:lnTo>
                  <a:pt x="228" y="2894"/>
                </a:lnTo>
                <a:lnTo>
                  <a:pt x="234" y="2900"/>
                </a:lnTo>
                <a:lnTo>
                  <a:pt x="241" y="2906"/>
                </a:lnTo>
                <a:lnTo>
                  <a:pt x="244" y="2912"/>
                </a:lnTo>
                <a:lnTo>
                  <a:pt x="244" y="2912"/>
                </a:lnTo>
                <a:lnTo>
                  <a:pt x="244" y="2920"/>
                </a:lnTo>
                <a:lnTo>
                  <a:pt x="247" y="2926"/>
                </a:lnTo>
                <a:lnTo>
                  <a:pt x="251" y="2930"/>
                </a:lnTo>
                <a:lnTo>
                  <a:pt x="256" y="2933"/>
                </a:lnTo>
                <a:lnTo>
                  <a:pt x="261" y="2934"/>
                </a:lnTo>
                <a:lnTo>
                  <a:pt x="268" y="2933"/>
                </a:lnTo>
                <a:lnTo>
                  <a:pt x="274" y="2931"/>
                </a:lnTo>
                <a:lnTo>
                  <a:pt x="279" y="2929"/>
                </a:lnTo>
                <a:lnTo>
                  <a:pt x="279" y="2929"/>
                </a:lnTo>
                <a:lnTo>
                  <a:pt x="288" y="2921"/>
                </a:lnTo>
                <a:lnTo>
                  <a:pt x="296" y="2911"/>
                </a:lnTo>
                <a:lnTo>
                  <a:pt x="310" y="2890"/>
                </a:lnTo>
                <a:lnTo>
                  <a:pt x="310" y="2890"/>
                </a:lnTo>
                <a:lnTo>
                  <a:pt x="318" y="2873"/>
                </a:lnTo>
                <a:lnTo>
                  <a:pt x="325" y="2858"/>
                </a:lnTo>
                <a:lnTo>
                  <a:pt x="330" y="2841"/>
                </a:lnTo>
                <a:lnTo>
                  <a:pt x="332" y="2824"/>
                </a:lnTo>
                <a:lnTo>
                  <a:pt x="336" y="2789"/>
                </a:lnTo>
                <a:lnTo>
                  <a:pt x="338" y="2771"/>
                </a:lnTo>
                <a:lnTo>
                  <a:pt x="340" y="2754"/>
                </a:lnTo>
                <a:lnTo>
                  <a:pt x="340" y="2754"/>
                </a:lnTo>
                <a:lnTo>
                  <a:pt x="345" y="2727"/>
                </a:lnTo>
                <a:lnTo>
                  <a:pt x="353" y="2700"/>
                </a:lnTo>
                <a:lnTo>
                  <a:pt x="353" y="2700"/>
                </a:lnTo>
                <a:lnTo>
                  <a:pt x="353" y="2695"/>
                </a:lnTo>
                <a:lnTo>
                  <a:pt x="354" y="2690"/>
                </a:lnTo>
                <a:lnTo>
                  <a:pt x="353" y="2678"/>
                </a:lnTo>
                <a:lnTo>
                  <a:pt x="349" y="2657"/>
                </a:lnTo>
                <a:lnTo>
                  <a:pt x="349" y="2657"/>
                </a:lnTo>
                <a:lnTo>
                  <a:pt x="344" y="2629"/>
                </a:lnTo>
                <a:lnTo>
                  <a:pt x="344" y="2615"/>
                </a:lnTo>
                <a:lnTo>
                  <a:pt x="345" y="2600"/>
                </a:lnTo>
                <a:lnTo>
                  <a:pt x="345" y="2600"/>
                </a:lnTo>
                <a:lnTo>
                  <a:pt x="344" y="2599"/>
                </a:lnTo>
                <a:lnTo>
                  <a:pt x="344" y="2599"/>
                </a:lnTo>
                <a:lnTo>
                  <a:pt x="350" y="2558"/>
                </a:lnTo>
                <a:lnTo>
                  <a:pt x="357" y="2518"/>
                </a:lnTo>
                <a:lnTo>
                  <a:pt x="357" y="2518"/>
                </a:lnTo>
                <a:lnTo>
                  <a:pt x="357" y="2490"/>
                </a:lnTo>
                <a:lnTo>
                  <a:pt x="360" y="2463"/>
                </a:lnTo>
                <a:lnTo>
                  <a:pt x="366" y="2409"/>
                </a:lnTo>
                <a:lnTo>
                  <a:pt x="372" y="2355"/>
                </a:lnTo>
                <a:lnTo>
                  <a:pt x="375" y="2327"/>
                </a:lnTo>
                <a:lnTo>
                  <a:pt x="376" y="2300"/>
                </a:lnTo>
                <a:lnTo>
                  <a:pt x="376" y="2300"/>
                </a:lnTo>
                <a:lnTo>
                  <a:pt x="376" y="2280"/>
                </a:lnTo>
                <a:lnTo>
                  <a:pt x="374" y="2259"/>
                </a:lnTo>
                <a:lnTo>
                  <a:pt x="367" y="2216"/>
                </a:lnTo>
                <a:lnTo>
                  <a:pt x="362" y="2174"/>
                </a:lnTo>
                <a:lnTo>
                  <a:pt x="360" y="2153"/>
                </a:lnTo>
                <a:lnTo>
                  <a:pt x="360" y="2131"/>
                </a:lnTo>
                <a:lnTo>
                  <a:pt x="360" y="2131"/>
                </a:lnTo>
                <a:lnTo>
                  <a:pt x="361" y="2122"/>
                </a:lnTo>
                <a:lnTo>
                  <a:pt x="362" y="2113"/>
                </a:lnTo>
                <a:lnTo>
                  <a:pt x="367" y="2097"/>
                </a:lnTo>
                <a:lnTo>
                  <a:pt x="372" y="2080"/>
                </a:lnTo>
                <a:lnTo>
                  <a:pt x="378" y="2064"/>
                </a:lnTo>
                <a:lnTo>
                  <a:pt x="378" y="2064"/>
                </a:lnTo>
                <a:lnTo>
                  <a:pt x="380" y="2052"/>
                </a:lnTo>
                <a:lnTo>
                  <a:pt x="380" y="2040"/>
                </a:lnTo>
                <a:lnTo>
                  <a:pt x="382" y="2017"/>
                </a:lnTo>
                <a:lnTo>
                  <a:pt x="382" y="2017"/>
                </a:lnTo>
                <a:lnTo>
                  <a:pt x="380" y="2003"/>
                </a:lnTo>
                <a:lnTo>
                  <a:pt x="380" y="1989"/>
                </a:lnTo>
                <a:lnTo>
                  <a:pt x="382" y="1959"/>
                </a:lnTo>
                <a:lnTo>
                  <a:pt x="384" y="1930"/>
                </a:lnTo>
                <a:lnTo>
                  <a:pt x="388" y="1902"/>
                </a:lnTo>
                <a:lnTo>
                  <a:pt x="388" y="1902"/>
                </a:lnTo>
                <a:lnTo>
                  <a:pt x="394" y="1853"/>
                </a:lnTo>
                <a:lnTo>
                  <a:pt x="398" y="1802"/>
                </a:lnTo>
                <a:lnTo>
                  <a:pt x="402" y="1752"/>
                </a:lnTo>
                <a:lnTo>
                  <a:pt x="406" y="1702"/>
                </a:lnTo>
                <a:lnTo>
                  <a:pt x="406" y="1702"/>
                </a:lnTo>
                <a:lnTo>
                  <a:pt x="410" y="1677"/>
                </a:lnTo>
                <a:lnTo>
                  <a:pt x="413" y="1652"/>
                </a:lnTo>
                <a:lnTo>
                  <a:pt x="418" y="1627"/>
                </a:lnTo>
                <a:lnTo>
                  <a:pt x="423" y="1602"/>
                </a:lnTo>
                <a:lnTo>
                  <a:pt x="423" y="1602"/>
                </a:lnTo>
                <a:lnTo>
                  <a:pt x="425" y="1588"/>
                </a:lnTo>
                <a:lnTo>
                  <a:pt x="428" y="1579"/>
                </a:lnTo>
                <a:lnTo>
                  <a:pt x="431" y="1570"/>
                </a:lnTo>
                <a:lnTo>
                  <a:pt x="435" y="1563"/>
                </a:lnTo>
                <a:lnTo>
                  <a:pt x="440" y="1558"/>
                </a:lnTo>
                <a:lnTo>
                  <a:pt x="444" y="1557"/>
                </a:lnTo>
                <a:lnTo>
                  <a:pt x="446" y="1557"/>
                </a:lnTo>
                <a:lnTo>
                  <a:pt x="450" y="1557"/>
                </a:lnTo>
                <a:lnTo>
                  <a:pt x="454" y="1559"/>
                </a:lnTo>
                <a:lnTo>
                  <a:pt x="454" y="1559"/>
                </a:lnTo>
                <a:lnTo>
                  <a:pt x="459" y="1563"/>
                </a:lnTo>
                <a:lnTo>
                  <a:pt x="463" y="1568"/>
                </a:lnTo>
                <a:lnTo>
                  <a:pt x="467" y="1575"/>
                </a:lnTo>
                <a:lnTo>
                  <a:pt x="469" y="1581"/>
                </a:lnTo>
                <a:lnTo>
                  <a:pt x="475" y="1598"/>
                </a:lnTo>
                <a:lnTo>
                  <a:pt x="476" y="1615"/>
                </a:lnTo>
                <a:lnTo>
                  <a:pt x="477" y="1633"/>
                </a:lnTo>
                <a:lnTo>
                  <a:pt x="477" y="1651"/>
                </a:lnTo>
                <a:lnTo>
                  <a:pt x="476" y="1678"/>
                </a:lnTo>
                <a:lnTo>
                  <a:pt x="476" y="1678"/>
                </a:lnTo>
                <a:lnTo>
                  <a:pt x="476" y="1707"/>
                </a:lnTo>
                <a:lnTo>
                  <a:pt x="478" y="1735"/>
                </a:lnTo>
                <a:lnTo>
                  <a:pt x="481" y="1764"/>
                </a:lnTo>
                <a:lnTo>
                  <a:pt x="485" y="1791"/>
                </a:lnTo>
                <a:lnTo>
                  <a:pt x="494" y="1846"/>
                </a:lnTo>
                <a:lnTo>
                  <a:pt x="503" y="1902"/>
                </a:lnTo>
                <a:lnTo>
                  <a:pt x="503" y="1902"/>
                </a:lnTo>
                <a:lnTo>
                  <a:pt x="508" y="1930"/>
                </a:lnTo>
                <a:lnTo>
                  <a:pt x="511" y="1959"/>
                </a:lnTo>
                <a:lnTo>
                  <a:pt x="512" y="1989"/>
                </a:lnTo>
                <a:lnTo>
                  <a:pt x="512" y="2003"/>
                </a:lnTo>
                <a:lnTo>
                  <a:pt x="511" y="2017"/>
                </a:lnTo>
                <a:lnTo>
                  <a:pt x="511" y="2017"/>
                </a:lnTo>
                <a:lnTo>
                  <a:pt x="511" y="2040"/>
                </a:lnTo>
                <a:lnTo>
                  <a:pt x="512" y="2052"/>
                </a:lnTo>
                <a:lnTo>
                  <a:pt x="515" y="2064"/>
                </a:lnTo>
                <a:lnTo>
                  <a:pt x="515" y="2064"/>
                </a:lnTo>
                <a:lnTo>
                  <a:pt x="519" y="2080"/>
                </a:lnTo>
                <a:lnTo>
                  <a:pt x="525" y="2097"/>
                </a:lnTo>
                <a:lnTo>
                  <a:pt x="530" y="2113"/>
                </a:lnTo>
                <a:lnTo>
                  <a:pt x="532" y="2122"/>
                </a:lnTo>
                <a:lnTo>
                  <a:pt x="533" y="2131"/>
                </a:lnTo>
                <a:lnTo>
                  <a:pt x="533" y="2131"/>
                </a:lnTo>
                <a:lnTo>
                  <a:pt x="532" y="2153"/>
                </a:lnTo>
                <a:lnTo>
                  <a:pt x="530" y="2174"/>
                </a:lnTo>
                <a:lnTo>
                  <a:pt x="524" y="2216"/>
                </a:lnTo>
                <a:lnTo>
                  <a:pt x="519" y="2259"/>
                </a:lnTo>
                <a:lnTo>
                  <a:pt x="516" y="2280"/>
                </a:lnTo>
                <a:lnTo>
                  <a:pt x="516" y="2300"/>
                </a:lnTo>
                <a:lnTo>
                  <a:pt x="516" y="2300"/>
                </a:lnTo>
                <a:lnTo>
                  <a:pt x="517" y="2327"/>
                </a:lnTo>
                <a:lnTo>
                  <a:pt x="519" y="2355"/>
                </a:lnTo>
                <a:lnTo>
                  <a:pt x="526" y="2409"/>
                </a:lnTo>
                <a:lnTo>
                  <a:pt x="533" y="2463"/>
                </a:lnTo>
                <a:lnTo>
                  <a:pt x="535" y="2490"/>
                </a:lnTo>
                <a:lnTo>
                  <a:pt x="535" y="2518"/>
                </a:lnTo>
                <a:lnTo>
                  <a:pt x="535" y="2518"/>
                </a:lnTo>
                <a:lnTo>
                  <a:pt x="542" y="2558"/>
                </a:lnTo>
                <a:lnTo>
                  <a:pt x="547" y="2599"/>
                </a:lnTo>
                <a:lnTo>
                  <a:pt x="547" y="2599"/>
                </a:lnTo>
                <a:lnTo>
                  <a:pt x="547" y="2600"/>
                </a:lnTo>
                <a:lnTo>
                  <a:pt x="547" y="2600"/>
                </a:lnTo>
                <a:lnTo>
                  <a:pt x="548" y="2615"/>
                </a:lnTo>
                <a:lnTo>
                  <a:pt x="547" y="2629"/>
                </a:lnTo>
                <a:lnTo>
                  <a:pt x="543" y="2657"/>
                </a:lnTo>
                <a:lnTo>
                  <a:pt x="543" y="2657"/>
                </a:lnTo>
                <a:lnTo>
                  <a:pt x="539" y="2678"/>
                </a:lnTo>
                <a:lnTo>
                  <a:pt x="538" y="2690"/>
                </a:lnTo>
                <a:lnTo>
                  <a:pt x="538" y="2695"/>
                </a:lnTo>
                <a:lnTo>
                  <a:pt x="539" y="2700"/>
                </a:lnTo>
                <a:lnTo>
                  <a:pt x="539" y="2700"/>
                </a:lnTo>
                <a:lnTo>
                  <a:pt x="546" y="2727"/>
                </a:lnTo>
                <a:lnTo>
                  <a:pt x="552" y="2754"/>
                </a:lnTo>
                <a:lnTo>
                  <a:pt x="552" y="2754"/>
                </a:lnTo>
                <a:lnTo>
                  <a:pt x="555" y="2771"/>
                </a:lnTo>
                <a:lnTo>
                  <a:pt x="556" y="2789"/>
                </a:lnTo>
                <a:lnTo>
                  <a:pt x="560" y="2824"/>
                </a:lnTo>
                <a:lnTo>
                  <a:pt x="563" y="2841"/>
                </a:lnTo>
                <a:lnTo>
                  <a:pt x="568" y="2858"/>
                </a:lnTo>
                <a:lnTo>
                  <a:pt x="573" y="2873"/>
                </a:lnTo>
                <a:lnTo>
                  <a:pt x="582" y="2890"/>
                </a:lnTo>
                <a:lnTo>
                  <a:pt x="582" y="2890"/>
                </a:lnTo>
                <a:lnTo>
                  <a:pt x="595" y="2911"/>
                </a:lnTo>
                <a:lnTo>
                  <a:pt x="604" y="2921"/>
                </a:lnTo>
                <a:lnTo>
                  <a:pt x="613" y="2929"/>
                </a:lnTo>
                <a:lnTo>
                  <a:pt x="613" y="2929"/>
                </a:lnTo>
                <a:lnTo>
                  <a:pt x="618" y="2931"/>
                </a:lnTo>
                <a:lnTo>
                  <a:pt x="625" y="2933"/>
                </a:lnTo>
                <a:lnTo>
                  <a:pt x="630" y="2934"/>
                </a:lnTo>
                <a:lnTo>
                  <a:pt x="636" y="2933"/>
                </a:lnTo>
                <a:lnTo>
                  <a:pt x="641" y="2930"/>
                </a:lnTo>
                <a:lnTo>
                  <a:pt x="645" y="2926"/>
                </a:lnTo>
                <a:lnTo>
                  <a:pt x="647" y="2920"/>
                </a:lnTo>
                <a:lnTo>
                  <a:pt x="648" y="2912"/>
                </a:lnTo>
                <a:lnTo>
                  <a:pt x="648" y="2912"/>
                </a:lnTo>
                <a:lnTo>
                  <a:pt x="652" y="2906"/>
                </a:lnTo>
                <a:lnTo>
                  <a:pt x="658" y="2900"/>
                </a:lnTo>
                <a:lnTo>
                  <a:pt x="665" y="2894"/>
                </a:lnTo>
                <a:lnTo>
                  <a:pt x="669" y="2889"/>
                </a:lnTo>
                <a:lnTo>
                  <a:pt x="669" y="2889"/>
                </a:lnTo>
                <a:lnTo>
                  <a:pt x="679" y="2875"/>
                </a:lnTo>
                <a:lnTo>
                  <a:pt x="685" y="2860"/>
                </a:lnTo>
                <a:lnTo>
                  <a:pt x="689" y="2849"/>
                </a:lnTo>
                <a:lnTo>
                  <a:pt x="689" y="2837"/>
                </a:lnTo>
                <a:lnTo>
                  <a:pt x="688" y="2825"/>
                </a:lnTo>
                <a:lnTo>
                  <a:pt x="684" y="2812"/>
                </a:lnTo>
                <a:lnTo>
                  <a:pt x="674" y="2781"/>
                </a:lnTo>
                <a:lnTo>
                  <a:pt x="674" y="2781"/>
                </a:lnTo>
                <a:lnTo>
                  <a:pt x="667" y="2757"/>
                </a:lnTo>
                <a:lnTo>
                  <a:pt x="658" y="2735"/>
                </a:lnTo>
                <a:lnTo>
                  <a:pt x="639" y="2690"/>
                </a:lnTo>
                <a:lnTo>
                  <a:pt x="639" y="2690"/>
                </a:lnTo>
                <a:lnTo>
                  <a:pt x="635" y="2678"/>
                </a:lnTo>
                <a:lnTo>
                  <a:pt x="632" y="2666"/>
                </a:lnTo>
                <a:lnTo>
                  <a:pt x="631" y="2653"/>
                </a:lnTo>
                <a:lnTo>
                  <a:pt x="630" y="2639"/>
                </a:lnTo>
                <a:lnTo>
                  <a:pt x="630" y="2612"/>
                </a:lnTo>
                <a:lnTo>
                  <a:pt x="631" y="2589"/>
                </a:lnTo>
                <a:lnTo>
                  <a:pt x="631" y="2589"/>
                </a:lnTo>
                <a:lnTo>
                  <a:pt x="632" y="2569"/>
                </a:lnTo>
                <a:lnTo>
                  <a:pt x="635" y="2551"/>
                </a:lnTo>
                <a:lnTo>
                  <a:pt x="640" y="2515"/>
                </a:lnTo>
                <a:lnTo>
                  <a:pt x="654" y="2441"/>
                </a:lnTo>
                <a:lnTo>
                  <a:pt x="654" y="2441"/>
                </a:lnTo>
                <a:lnTo>
                  <a:pt x="658" y="2421"/>
                </a:lnTo>
                <a:lnTo>
                  <a:pt x="661" y="2399"/>
                </a:lnTo>
                <a:lnTo>
                  <a:pt x="662" y="2377"/>
                </a:lnTo>
                <a:lnTo>
                  <a:pt x="663" y="2355"/>
                </a:lnTo>
                <a:lnTo>
                  <a:pt x="662" y="2312"/>
                </a:lnTo>
                <a:lnTo>
                  <a:pt x="661" y="2268"/>
                </a:lnTo>
                <a:lnTo>
                  <a:pt x="661" y="2268"/>
                </a:lnTo>
                <a:lnTo>
                  <a:pt x="657" y="2224"/>
                </a:lnTo>
                <a:lnTo>
                  <a:pt x="654" y="2202"/>
                </a:lnTo>
                <a:lnTo>
                  <a:pt x="654" y="2180"/>
                </a:lnTo>
                <a:lnTo>
                  <a:pt x="654" y="2180"/>
                </a:lnTo>
                <a:lnTo>
                  <a:pt x="654" y="2170"/>
                </a:lnTo>
                <a:lnTo>
                  <a:pt x="656" y="2161"/>
                </a:lnTo>
                <a:lnTo>
                  <a:pt x="660" y="2141"/>
                </a:lnTo>
                <a:lnTo>
                  <a:pt x="663" y="2122"/>
                </a:lnTo>
                <a:lnTo>
                  <a:pt x="667" y="2102"/>
                </a:lnTo>
                <a:lnTo>
                  <a:pt x="667" y="2102"/>
                </a:lnTo>
                <a:lnTo>
                  <a:pt x="669" y="2091"/>
                </a:lnTo>
                <a:lnTo>
                  <a:pt x="669" y="2078"/>
                </a:lnTo>
                <a:lnTo>
                  <a:pt x="667" y="2055"/>
                </a:lnTo>
                <a:lnTo>
                  <a:pt x="662" y="2007"/>
                </a:lnTo>
                <a:lnTo>
                  <a:pt x="662" y="2007"/>
                </a:lnTo>
                <a:lnTo>
                  <a:pt x="661" y="1989"/>
                </a:lnTo>
                <a:lnTo>
                  <a:pt x="661" y="1969"/>
                </a:lnTo>
                <a:lnTo>
                  <a:pt x="663" y="1932"/>
                </a:lnTo>
                <a:lnTo>
                  <a:pt x="667" y="1894"/>
                </a:lnTo>
                <a:lnTo>
                  <a:pt x="669" y="1875"/>
                </a:lnTo>
                <a:lnTo>
                  <a:pt x="669" y="1855"/>
                </a:lnTo>
                <a:lnTo>
                  <a:pt x="669" y="1855"/>
                </a:lnTo>
                <a:lnTo>
                  <a:pt x="670" y="1828"/>
                </a:lnTo>
                <a:lnTo>
                  <a:pt x="672" y="1800"/>
                </a:lnTo>
                <a:lnTo>
                  <a:pt x="679" y="1743"/>
                </a:lnTo>
                <a:lnTo>
                  <a:pt x="685" y="1687"/>
                </a:lnTo>
                <a:lnTo>
                  <a:pt x="687" y="1659"/>
                </a:lnTo>
                <a:lnTo>
                  <a:pt x="689" y="1630"/>
                </a:lnTo>
                <a:lnTo>
                  <a:pt x="689" y="1630"/>
                </a:lnTo>
                <a:lnTo>
                  <a:pt x="689" y="1577"/>
                </a:lnTo>
                <a:lnTo>
                  <a:pt x="687" y="1524"/>
                </a:lnTo>
                <a:lnTo>
                  <a:pt x="683" y="1471"/>
                </a:lnTo>
                <a:lnTo>
                  <a:pt x="679" y="1418"/>
                </a:lnTo>
                <a:lnTo>
                  <a:pt x="679" y="1418"/>
                </a:lnTo>
                <a:lnTo>
                  <a:pt x="679" y="1407"/>
                </a:lnTo>
                <a:lnTo>
                  <a:pt x="678" y="1394"/>
                </a:lnTo>
                <a:lnTo>
                  <a:pt x="678" y="1394"/>
                </a:lnTo>
                <a:lnTo>
                  <a:pt x="672" y="1346"/>
                </a:lnTo>
                <a:lnTo>
                  <a:pt x="667" y="1314"/>
                </a:lnTo>
                <a:lnTo>
                  <a:pt x="667" y="1314"/>
                </a:lnTo>
                <a:lnTo>
                  <a:pt x="707" y="1267"/>
                </a:lnTo>
                <a:lnTo>
                  <a:pt x="728" y="1244"/>
                </a:lnTo>
                <a:lnTo>
                  <a:pt x="749" y="1222"/>
                </a:lnTo>
                <a:lnTo>
                  <a:pt x="749" y="1222"/>
                </a:lnTo>
                <a:lnTo>
                  <a:pt x="769" y="1205"/>
                </a:lnTo>
                <a:lnTo>
                  <a:pt x="790" y="1188"/>
                </a:lnTo>
                <a:lnTo>
                  <a:pt x="811" y="1171"/>
                </a:lnTo>
                <a:lnTo>
                  <a:pt x="820" y="1162"/>
                </a:lnTo>
                <a:lnTo>
                  <a:pt x="829" y="1153"/>
                </a:lnTo>
                <a:lnTo>
                  <a:pt x="829" y="1153"/>
                </a:lnTo>
                <a:lnTo>
                  <a:pt x="841" y="1139"/>
                </a:lnTo>
                <a:lnTo>
                  <a:pt x="851" y="1123"/>
                </a:lnTo>
                <a:lnTo>
                  <a:pt x="861" y="1109"/>
                </a:lnTo>
                <a:lnTo>
                  <a:pt x="873" y="1095"/>
                </a:lnTo>
                <a:lnTo>
                  <a:pt x="873" y="1095"/>
                </a:lnTo>
                <a:lnTo>
                  <a:pt x="883" y="1083"/>
                </a:lnTo>
                <a:lnTo>
                  <a:pt x="895" y="1073"/>
                </a:lnTo>
                <a:lnTo>
                  <a:pt x="900" y="1068"/>
                </a:lnTo>
                <a:lnTo>
                  <a:pt x="904" y="1061"/>
                </a:lnTo>
                <a:lnTo>
                  <a:pt x="907" y="1054"/>
                </a:lnTo>
                <a:lnTo>
                  <a:pt x="907" y="1046"/>
                </a:lnTo>
                <a:lnTo>
                  <a:pt x="907" y="1046"/>
                </a:lnTo>
                <a:lnTo>
                  <a:pt x="907" y="1045"/>
                </a:lnTo>
                <a:lnTo>
                  <a:pt x="907" y="1045"/>
                </a:lnTo>
                <a:close/>
                <a:moveTo>
                  <a:pt x="729" y="1092"/>
                </a:moveTo>
                <a:lnTo>
                  <a:pt x="729" y="1092"/>
                </a:lnTo>
                <a:lnTo>
                  <a:pt x="716" y="1116"/>
                </a:lnTo>
                <a:lnTo>
                  <a:pt x="702" y="1136"/>
                </a:lnTo>
                <a:lnTo>
                  <a:pt x="691" y="1154"/>
                </a:lnTo>
                <a:lnTo>
                  <a:pt x="679" y="1170"/>
                </a:lnTo>
                <a:lnTo>
                  <a:pt x="661" y="1192"/>
                </a:lnTo>
                <a:lnTo>
                  <a:pt x="656" y="1200"/>
                </a:lnTo>
                <a:lnTo>
                  <a:pt x="654" y="1205"/>
                </a:lnTo>
                <a:lnTo>
                  <a:pt x="654" y="1205"/>
                </a:lnTo>
                <a:lnTo>
                  <a:pt x="653" y="1209"/>
                </a:lnTo>
                <a:lnTo>
                  <a:pt x="653" y="1209"/>
                </a:lnTo>
                <a:lnTo>
                  <a:pt x="650" y="1182"/>
                </a:lnTo>
                <a:lnTo>
                  <a:pt x="645" y="1154"/>
                </a:lnTo>
                <a:lnTo>
                  <a:pt x="635" y="1100"/>
                </a:lnTo>
                <a:lnTo>
                  <a:pt x="630" y="1073"/>
                </a:lnTo>
                <a:lnTo>
                  <a:pt x="626" y="1046"/>
                </a:lnTo>
                <a:lnTo>
                  <a:pt x="623" y="1017"/>
                </a:lnTo>
                <a:lnTo>
                  <a:pt x="623" y="990"/>
                </a:lnTo>
                <a:lnTo>
                  <a:pt x="623" y="990"/>
                </a:lnTo>
                <a:lnTo>
                  <a:pt x="626" y="957"/>
                </a:lnTo>
                <a:lnTo>
                  <a:pt x="629" y="923"/>
                </a:lnTo>
                <a:lnTo>
                  <a:pt x="632" y="889"/>
                </a:lnTo>
                <a:lnTo>
                  <a:pt x="638" y="856"/>
                </a:lnTo>
                <a:lnTo>
                  <a:pt x="638" y="856"/>
                </a:lnTo>
                <a:lnTo>
                  <a:pt x="641" y="830"/>
                </a:lnTo>
                <a:lnTo>
                  <a:pt x="647" y="801"/>
                </a:lnTo>
                <a:lnTo>
                  <a:pt x="650" y="787"/>
                </a:lnTo>
                <a:lnTo>
                  <a:pt x="654" y="774"/>
                </a:lnTo>
                <a:lnTo>
                  <a:pt x="660" y="763"/>
                </a:lnTo>
                <a:lnTo>
                  <a:pt x="667" y="752"/>
                </a:lnTo>
                <a:lnTo>
                  <a:pt x="667" y="752"/>
                </a:lnTo>
                <a:lnTo>
                  <a:pt x="674" y="747"/>
                </a:lnTo>
                <a:lnTo>
                  <a:pt x="680" y="743"/>
                </a:lnTo>
                <a:lnTo>
                  <a:pt x="687" y="742"/>
                </a:lnTo>
                <a:lnTo>
                  <a:pt x="693" y="741"/>
                </a:lnTo>
                <a:lnTo>
                  <a:pt x="693" y="741"/>
                </a:lnTo>
                <a:lnTo>
                  <a:pt x="713" y="781"/>
                </a:lnTo>
                <a:lnTo>
                  <a:pt x="720" y="800"/>
                </a:lnTo>
                <a:lnTo>
                  <a:pt x="727" y="821"/>
                </a:lnTo>
                <a:lnTo>
                  <a:pt x="727" y="821"/>
                </a:lnTo>
                <a:lnTo>
                  <a:pt x="731" y="834"/>
                </a:lnTo>
                <a:lnTo>
                  <a:pt x="735" y="845"/>
                </a:lnTo>
                <a:lnTo>
                  <a:pt x="745" y="869"/>
                </a:lnTo>
                <a:lnTo>
                  <a:pt x="767" y="914"/>
                </a:lnTo>
                <a:lnTo>
                  <a:pt x="767" y="914"/>
                </a:lnTo>
                <a:lnTo>
                  <a:pt x="777" y="938"/>
                </a:lnTo>
                <a:lnTo>
                  <a:pt x="781" y="950"/>
                </a:lnTo>
                <a:lnTo>
                  <a:pt x="785" y="963"/>
                </a:lnTo>
                <a:lnTo>
                  <a:pt x="785" y="963"/>
                </a:lnTo>
                <a:lnTo>
                  <a:pt x="786" y="973"/>
                </a:lnTo>
                <a:lnTo>
                  <a:pt x="788" y="984"/>
                </a:lnTo>
                <a:lnTo>
                  <a:pt x="786" y="993"/>
                </a:lnTo>
                <a:lnTo>
                  <a:pt x="785" y="1001"/>
                </a:lnTo>
                <a:lnTo>
                  <a:pt x="784" y="1010"/>
                </a:lnTo>
                <a:lnTo>
                  <a:pt x="780" y="1017"/>
                </a:lnTo>
                <a:lnTo>
                  <a:pt x="772" y="1032"/>
                </a:lnTo>
                <a:lnTo>
                  <a:pt x="762" y="1046"/>
                </a:lnTo>
                <a:lnTo>
                  <a:pt x="751" y="1060"/>
                </a:lnTo>
                <a:lnTo>
                  <a:pt x="740" y="1076"/>
                </a:lnTo>
                <a:lnTo>
                  <a:pt x="729" y="1092"/>
                </a:lnTo>
                <a:lnTo>
                  <a:pt x="729" y="1092"/>
                </a:lnTo>
                <a:close/>
              </a:path>
            </a:pathLst>
          </a:custGeom>
          <a:solidFill>
            <a:srgbClr val="0069B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a:endParaRPr>
          </a:p>
        </p:txBody>
      </p:sp>
      <p:sp>
        <p:nvSpPr>
          <p:cNvPr id="251" name="Freeform 7"/>
          <p:cNvSpPr>
            <a:spLocks noEditPoints="1"/>
          </p:cNvSpPr>
          <p:nvPr/>
        </p:nvSpPr>
        <p:spPr bwMode="auto">
          <a:xfrm>
            <a:off x="4150775" y="1552334"/>
            <a:ext cx="1538946" cy="3908288"/>
          </a:xfrm>
          <a:custGeom>
            <a:avLst/>
            <a:gdLst>
              <a:gd name="T0" fmla="*/ 1089 w 1162"/>
              <a:gd name="T1" fmla="*/ 755 h 2951"/>
              <a:gd name="T2" fmla="*/ 933 w 1162"/>
              <a:gd name="T3" fmla="*/ 525 h 2951"/>
              <a:gd name="T4" fmla="*/ 763 w 1162"/>
              <a:gd name="T5" fmla="*/ 451 h 2951"/>
              <a:gd name="T6" fmla="*/ 663 w 1162"/>
              <a:gd name="T7" fmla="*/ 376 h 2951"/>
              <a:gd name="T8" fmla="*/ 710 w 1162"/>
              <a:gd name="T9" fmla="*/ 310 h 2951"/>
              <a:gd name="T10" fmla="*/ 703 w 1162"/>
              <a:gd name="T11" fmla="*/ 225 h 2951"/>
              <a:gd name="T12" fmla="*/ 729 w 1162"/>
              <a:gd name="T13" fmla="*/ 90 h 2951"/>
              <a:gd name="T14" fmla="*/ 654 w 1162"/>
              <a:gd name="T15" fmla="*/ 31 h 2951"/>
              <a:gd name="T16" fmla="*/ 489 w 1162"/>
              <a:gd name="T17" fmla="*/ 5 h 2951"/>
              <a:gd name="T18" fmla="*/ 396 w 1162"/>
              <a:gd name="T19" fmla="*/ 103 h 2951"/>
              <a:gd name="T20" fmla="*/ 408 w 1162"/>
              <a:gd name="T21" fmla="*/ 230 h 2951"/>
              <a:gd name="T22" fmla="*/ 432 w 1162"/>
              <a:gd name="T23" fmla="*/ 314 h 2951"/>
              <a:gd name="T24" fmla="*/ 467 w 1162"/>
              <a:gd name="T25" fmla="*/ 421 h 2951"/>
              <a:gd name="T26" fmla="*/ 275 w 1162"/>
              <a:gd name="T27" fmla="*/ 492 h 2951"/>
              <a:gd name="T28" fmla="*/ 158 w 1162"/>
              <a:gd name="T29" fmla="*/ 570 h 2951"/>
              <a:gd name="T30" fmla="*/ 75 w 1162"/>
              <a:gd name="T31" fmla="*/ 873 h 2951"/>
              <a:gd name="T32" fmla="*/ 44 w 1162"/>
              <a:gd name="T33" fmla="*/ 1160 h 2951"/>
              <a:gd name="T34" fmla="*/ 32 w 1162"/>
              <a:gd name="T35" fmla="*/ 1412 h 2951"/>
              <a:gd name="T36" fmla="*/ 6 w 1162"/>
              <a:gd name="T37" fmla="*/ 1589 h 2951"/>
              <a:gd name="T38" fmla="*/ 163 w 1162"/>
              <a:gd name="T39" fmla="*/ 1570 h 2951"/>
              <a:gd name="T40" fmla="*/ 138 w 1162"/>
              <a:gd name="T41" fmla="*/ 1443 h 2951"/>
              <a:gd name="T42" fmla="*/ 179 w 1162"/>
              <a:gd name="T43" fmla="*/ 1265 h 2951"/>
              <a:gd name="T44" fmla="*/ 236 w 1162"/>
              <a:gd name="T45" fmla="*/ 1012 h 2951"/>
              <a:gd name="T46" fmla="*/ 263 w 1162"/>
              <a:gd name="T47" fmla="*/ 840 h 2951"/>
              <a:gd name="T48" fmla="*/ 263 w 1162"/>
              <a:gd name="T49" fmla="*/ 1046 h 2951"/>
              <a:gd name="T50" fmla="*/ 268 w 1162"/>
              <a:gd name="T51" fmla="*/ 1293 h 2951"/>
              <a:gd name="T52" fmla="*/ 246 w 1162"/>
              <a:gd name="T53" fmla="*/ 1834 h 2951"/>
              <a:gd name="T54" fmla="*/ 285 w 1162"/>
              <a:gd name="T55" fmla="*/ 2056 h 2951"/>
              <a:gd name="T56" fmla="*/ 298 w 1162"/>
              <a:gd name="T57" fmla="*/ 2200 h 2951"/>
              <a:gd name="T58" fmla="*/ 295 w 1162"/>
              <a:gd name="T59" fmla="*/ 2435 h 2951"/>
              <a:gd name="T60" fmla="*/ 329 w 1162"/>
              <a:gd name="T61" fmla="*/ 2695 h 2951"/>
              <a:gd name="T62" fmla="*/ 253 w 1162"/>
              <a:gd name="T63" fmla="*/ 2841 h 2951"/>
              <a:gd name="T64" fmla="*/ 289 w 1162"/>
              <a:gd name="T65" fmla="*/ 2911 h 2951"/>
              <a:gd name="T66" fmla="*/ 344 w 1162"/>
              <a:gd name="T67" fmla="*/ 2950 h 2951"/>
              <a:gd name="T68" fmla="*/ 423 w 1162"/>
              <a:gd name="T69" fmla="*/ 2875 h 2951"/>
              <a:gd name="T70" fmla="*/ 463 w 1162"/>
              <a:gd name="T71" fmla="*/ 2707 h 2951"/>
              <a:gd name="T72" fmla="*/ 465 w 1162"/>
              <a:gd name="T73" fmla="*/ 2544 h 2951"/>
              <a:gd name="T74" fmla="*/ 516 w 1162"/>
              <a:gd name="T75" fmla="*/ 2321 h 2951"/>
              <a:gd name="T76" fmla="*/ 492 w 1162"/>
              <a:gd name="T77" fmla="*/ 2189 h 2951"/>
              <a:gd name="T78" fmla="*/ 553 w 1162"/>
              <a:gd name="T79" fmla="*/ 1906 h 2951"/>
              <a:gd name="T80" fmla="*/ 612 w 1162"/>
              <a:gd name="T81" fmla="*/ 1941 h 2951"/>
              <a:gd name="T82" fmla="*/ 660 w 1162"/>
              <a:gd name="T83" fmla="*/ 2203 h 2951"/>
              <a:gd name="T84" fmla="*/ 639 w 1162"/>
              <a:gd name="T85" fmla="*/ 2338 h 2951"/>
              <a:gd name="T86" fmla="*/ 696 w 1162"/>
              <a:gd name="T87" fmla="*/ 2580 h 2951"/>
              <a:gd name="T88" fmla="*/ 690 w 1162"/>
              <a:gd name="T89" fmla="*/ 2712 h 2951"/>
              <a:gd name="T90" fmla="*/ 739 w 1162"/>
              <a:gd name="T91" fmla="*/ 2890 h 2951"/>
              <a:gd name="T92" fmla="*/ 819 w 1162"/>
              <a:gd name="T93" fmla="*/ 2951 h 2951"/>
              <a:gd name="T94" fmla="*/ 872 w 1162"/>
              <a:gd name="T95" fmla="*/ 2906 h 2951"/>
              <a:gd name="T96" fmla="*/ 901 w 1162"/>
              <a:gd name="T97" fmla="*/ 2841 h 2951"/>
              <a:gd name="T98" fmla="*/ 822 w 1162"/>
              <a:gd name="T99" fmla="*/ 2683 h 2951"/>
              <a:gd name="T100" fmla="*/ 866 w 1162"/>
              <a:gd name="T101" fmla="*/ 2412 h 2951"/>
              <a:gd name="T102" fmla="*/ 857 w 1162"/>
              <a:gd name="T103" fmla="*/ 2180 h 2951"/>
              <a:gd name="T104" fmla="*/ 868 w 1162"/>
              <a:gd name="T105" fmla="*/ 2044 h 2951"/>
              <a:gd name="T106" fmla="*/ 910 w 1162"/>
              <a:gd name="T107" fmla="*/ 1805 h 2951"/>
              <a:gd name="T108" fmla="*/ 889 w 1162"/>
              <a:gd name="T109" fmla="*/ 1290 h 2951"/>
              <a:gd name="T110" fmla="*/ 1064 w 1162"/>
              <a:gd name="T111" fmla="*/ 1182 h 2951"/>
              <a:gd name="T112" fmla="*/ 1162 w 1162"/>
              <a:gd name="T113" fmla="*/ 1043 h 2951"/>
              <a:gd name="T114" fmla="*/ 935 w 1162"/>
              <a:gd name="T115" fmla="*/ 1093 h 2951"/>
              <a:gd name="T116" fmla="*/ 860 w 1162"/>
              <a:gd name="T117" fmla="*/ 932 h 2951"/>
              <a:gd name="T118" fmla="*/ 890 w 1162"/>
              <a:gd name="T119" fmla="*/ 808 h 2951"/>
              <a:gd name="T120" fmla="*/ 1001 w 1162"/>
              <a:gd name="T121" fmla="*/ 992 h 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2" h="2951">
                <a:moveTo>
                  <a:pt x="1162" y="996"/>
                </a:moveTo>
                <a:lnTo>
                  <a:pt x="1162" y="996"/>
                </a:lnTo>
                <a:lnTo>
                  <a:pt x="1161" y="963"/>
                </a:lnTo>
                <a:lnTo>
                  <a:pt x="1159" y="946"/>
                </a:lnTo>
                <a:lnTo>
                  <a:pt x="1157" y="931"/>
                </a:lnTo>
                <a:lnTo>
                  <a:pt x="1157" y="931"/>
                </a:lnTo>
                <a:lnTo>
                  <a:pt x="1146" y="896"/>
                </a:lnTo>
                <a:lnTo>
                  <a:pt x="1135" y="861"/>
                </a:lnTo>
                <a:lnTo>
                  <a:pt x="1120" y="826"/>
                </a:lnTo>
                <a:lnTo>
                  <a:pt x="1106" y="793"/>
                </a:lnTo>
                <a:lnTo>
                  <a:pt x="1106" y="793"/>
                </a:lnTo>
                <a:lnTo>
                  <a:pt x="1089" y="755"/>
                </a:lnTo>
                <a:lnTo>
                  <a:pt x="1073" y="720"/>
                </a:lnTo>
                <a:lnTo>
                  <a:pt x="1053" y="685"/>
                </a:lnTo>
                <a:lnTo>
                  <a:pt x="1032" y="650"/>
                </a:lnTo>
                <a:lnTo>
                  <a:pt x="1032" y="650"/>
                </a:lnTo>
                <a:lnTo>
                  <a:pt x="1014" y="619"/>
                </a:lnTo>
                <a:lnTo>
                  <a:pt x="994" y="588"/>
                </a:lnTo>
                <a:lnTo>
                  <a:pt x="982" y="573"/>
                </a:lnTo>
                <a:lnTo>
                  <a:pt x="970" y="558"/>
                </a:lnTo>
                <a:lnTo>
                  <a:pt x="959" y="546"/>
                </a:lnTo>
                <a:lnTo>
                  <a:pt x="946" y="534"/>
                </a:lnTo>
                <a:lnTo>
                  <a:pt x="946" y="534"/>
                </a:lnTo>
                <a:lnTo>
                  <a:pt x="933" y="525"/>
                </a:lnTo>
                <a:lnTo>
                  <a:pt x="921" y="517"/>
                </a:lnTo>
                <a:lnTo>
                  <a:pt x="908" y="512"/>
                </a:lnTo>
                <a:lnTo>
                  <a:pt x="898" y="508"/>
                </a:lnTo>
                <a:lnTo>
                  <a:pt x="879" y="502"/>
                </a:lnTo>
                <a:lnTo>
                  <a:pt x="870" y="498"/>
                </a:lnTo>
                <a:lnTo>
                  <a:pt x="863" y="492"/>
                </a:lnTo>
                <a:lnTo>
                  <a:pt x="863" y="492"/>
                </a:lnTo>
                <a:lnTo>
                  <a:pt x="854" y="487"/>
                </a:lnTo>
                <a:lnTo>
                  <a:pt x="844" y="482"/>
                </a:lnTo>
                <a:lnTo>
                  <a:pt x="814" y="469"/>
                </a:lnTo>
                <a:lnTo>
                  <a:pt x="780" y="456"/>
                </a:lnTo>
                <a:lnTo>
                  <a:pt x="763" y="451"/>
                </a:lnTo>
                <a:lnTo>
                  <a:pt x="747" y="447"/>
                </a:lnTo>
                <a:lnTo>
                  <a:pt x="747" y="447"/>
                </a:lnTo>
                <a:lnTo>
                  <a:pt x="717" y="441"/>
                </a:lnTo>
                <a:lnTo>
                  <a:pt x="692" y="433"/>
                </a:lnTo>
                <a:lnTo>
                  <a:pt x="683" y="429"/>
                </a:lnTo>
                <a:lnTo>
                  <a:pt x="676" y="425"/>
                </a:lnTo>
                <a:lnTo>
                  <a:pt x="670" y="421"/>
                </a:lnTo>
                <a:lnTo>
                  <a:pt x="669" y="419"/>
                </a:lnTo>
                <a:lnTo>
                  <a:pt x="669" y="419"/>
                </a:lnTo>
                <a:lnTo>
                  <a:pt x="666" y="403"/>
                </a:lnTo>
                <a:lnTo>
                  <a:pt x="663" y="376"/>
                </a:lnTo>
                <a:lnTo>
                  <a:pt x="663" y="376"/>
                </a:lnTo>
                <a:lnTo>
                  <a:pt x="682" y="361"/>
                </a:lnTo>
                <a:lnTo>
                  <a:pt x="682" y="361"/>
                </a:lnTo>
                <a:lnTo>
                  <a:pt x="685" y="355"/>
                </a:lnTo>
                <a:lnTo>
                  <a:pt x="687" y="345"/>
                </a:lnTo>
                <a:lnTo>
                  <a:pt x="692" y="313"/>
                </a:lnTo>
                <a:lnTo>
                  <a:pt x="692" y="313"/>
                </a:lnTo>
                <a:lnTo>
                  <a:pt x="699" y="314"/>
                </a:lnTo>
                <a:lnTo>
                  <a:pt x="703" y="315"/>
                </a:lnTo>
                <a:lnTo>
                  <a:pt x="705" y="314"/>
                </a:lnTo>
                <a:lnTo>
                  <a:pt x="705" y="314"/>
                </a:lnTo>
                <a:lnTo>
                  <a:pt x="708" y="313"/>
                </a:lnTo>
                <a:lnTo>
                  <a:pt x="710" y="310"/>
                </a:lnTo>
                <a:lnTo>
                  <a:pt x="714" y="302"/>
                </a:lnTo>
                <a:lnTo>
                  <a:pt x="717" y="292"/>
                </a:lnTo>
                <a:lnTo>
                  <a:pt x="718" y="280"/>
                </a:lnTo>
                <a:lnTo>
                  <a:pt x="721" y="255"/>
                </a:lnTo>
                <a:lnTo>
                  <a:pt x="722" y="235"/>
                </a:lnTo>
                <a:lnTo>
                  <a:pt x="722" y="235"/>
                </a:lnTo>
                <a:lnTo>
                  <a:pt x="722" y="230"/>
                </a:lnTo>
                <a:lnTo>
                  <a:pt x="722" y="226"/>
                </a:lnTo>
                <a:lnTo>
                  <a:pt x="721" y="225"/>
                </a:lnTo>
                <a:lnTo>
                  <a:pt x="718" y="223"/>
                </a:lnTo>
                <a:lnTo>
                  <a:pt x="712" y="223"/>
                </a:lnTo>
                <a:lnTo>
                  <a:pt x="703" y="225"/>
                </a:lnTo>
                <a:lnTo>
                  <a:pt x="703" y="225"/>
                </a:lnTo>
                <a:lnTo>
                  <a:pt x="704" y="214"/>
                </a:lnTo>
                <a:lnTo>
                  <a:pt x="708" y="204"/>
                </a:lnTo>
                <a:lnTo>
                  <a:pt x="712" y="190"/>
                </a:lnTo>
                <a:lnTo>
                  <a:pt x="720" y="174"/>
                </a:lnTo>
                <a:lnTo>
                  <a:pt x="720" y="174"/>
                </a:lnTo>
                <a:lnTo>
                  <a:pt x="725" y="159"/>
                </a:lnTo>
                <a:lnTo>
                  <a:pt x="729" y="143"/>
                </a:lnTo>
                <a:lnTo>
                  <a:pt x="731" y="128"/>
                </a:lnTo>
                <a:lnTo>
                  <a:pt x="731" y="114"/>
                </a:lnTo>
                <a:lnTo>
                  <a:pt x="730" y="102"/>
                </a:lnTo>
                <a:lnTo>
                  <a:pt x="729" y="90"/>
                </a:lnTo>
                <a:lnTo>
                  <a:pt x="726" y="84"/>
                </a:lnTo>
                <a:lnTo>
                  <a:pt x="725" y="79"/>
                </a:lnTo>
                <a:lnTo>
                  <a:pt x="725" y="79"/>
                </a:lnTo>
                <a:lnTo>
                  <a:pt x="717" y="68"/>
                </a:lnTo>
                <a:lnTo>
                  <a:pt x="708" y="59"/>
                </a:lnTo>
                <a:lnTo>
                  <a:pt x="698" y="51"/>
                </a:lnTo>
                <a:lnTo>
                  <a:pt x="687" y="46"/>
                </a:lnTo>
                <a:lnTo>
                  <a:pt x="672" y="39"/>
                </a:lnTo>
                <a:lnTo>
                  <a:pt x="664" y="37"/>
                </a:lnTo>
                <a:lnTo>
                  <a:pt x="664" y="37"/>
                </a:lnTo>
                <a:lnTo>
                  <a:pt x="659" y="33"/>
                </a:lnTo>
                <a:lnTo>
                  <a:pt x="654" y="31"/>
                </a:lnTo>
                <a:lnTo>
                  <a:pt x="647" y="24"/>
                </a:lnTo>
                <a:lnTo>
                  <a:pt x="639" y="17"/>
                </a:lnTo>
                <a:lnTo>
                  <a:pt x="634" y="11"/>
                </a:lnTo>
                <a:lnTo>
                  <a:pt x="626" y="8"/>
                </a:lnTo>
                <a:lnTo>
                  <a:pt x="626" y="8"/>
                </a:lnTo>
                <a:lnTo>
                  <a:pt x="620" y="5"/>
                </a:lnTo>
                <a:lnTo>
                  <a:pt x="612" y="4"/>
                </a:lnTo>
                <a:lnTo>
                  <a:pt x="593" y="1"/>
                </a:lnTo>
                <a:lnTo>
                  <a:pt x="568" y="0"/>
                </a:lnTo>
                <a:lnTo>
                  <a:pt x="541" y="1"/>
                </a:lnTo>
                <a:lnTo>
                  <a:pt x="514" y="2"/>
                </a:lnTo>
                <a:lnTo>
                  <a:pt x="489" y="5"/>
                </a:lnTo>
                <a:lnTo>
                  <a:pt x="469" y="10"/>
                </a:lnTo>
                <a:lnTo>
                  <a:pt x="461" y="13"/>
                </a:lnTo>
                <a:lnTo>
                  <a:pt x="454" y="15"/>
                </a:lnTo>
                <a:lnTo>
                  <a:pt x="454" y="15"/>
                </a:lnTo>
                <a:lnTo>
                  <a:pt x="445" y="23"/>
                </a:lnTo>
                <a:lnTo>
                  <a:pt x="436" y="32"/>
                </a:lnTo>
                <a:lnTo>
                  <a:pt x="427" y="42"/>
                </a:lnTo>
                <a:lnTo>
                  <a:pt x="419" y="55"/>
                </a:lnTo>
                <a:lnTo>
                  <a:pt x="407" y="79"/>
                </a:lnTo>
                <a:lnTo>
                  <a:pt x="398" y="99"/>
                </a:lnTo>
                <a:lnTo>
                  <a:pt x="398" y="99"/>
                </a:lnTo>
                <a:lnTo>
                  <a:pt x="396" y="103"/>
                </a:lnTo>
                <a:lnTo>
                  <a:pt x="396" y="108"/>
                </a:lnTo>
                <a:lnTo>
                  <a:pt x="398" y="123"/>
                </a:lnTo>
                <a:lnTo>
                  <a:pt x="401" y="138"/>
                </a:lnTo>
                <a:lnTo>
                  <a:pt x="407" y="156"/>
                </a:lnTo>
                <a:lnTo>
                  <a:pt x="418" y="194"/>
                </a:lnTo>
                <a:lnTo>
                  <a:pt x="430" y="225"/>
                </a:lnTo>
                <a:lnTo>
                  <a:pt x="430" y="225"/>
                </a:lnTo>
                <a:lnTo>
                  <a:pt x="419" y="223"/>
                </a:lnTo>
                <a:lnTo>
                  <a:pt x="412" y="223"/>
                </a:lnTo>
                <a:lnTo>
                  <a:pt x="409" y="225"/>
                </a:lnTo>
                <a:lnTo>
                  <a:pt x="408" y="226"/>
                </a:lnTo>
                <a:lnTo>
                  <a:pt x="408" y="230"/>
                </a:lnTo>
                <a:lnTo>
                  <a:pt x="408" y="235"/>
                </a:lnTo>
                <a:lnTo>
                  <a:pt x="408" y="235"/>
                </a:lnTo>
                <a:lnTo>
                  <a:pt x="409" y="255"/>
                </a:lnTo>
                <a:lnTo>
                  <a:pt x="412" y="280"/>
                </a:lnTo>
                <a:lnTo>
                  <a:pt x="413" y="292"/>
                </a:lnTo>
                <a:lnTo>
                  <a:pt x="416" y="302"/>
                </a:lnTo>
                <a:lnTo>
                  <a:pt x="419" y="310"/>
                </a:lnTo>
                <a:lnTo>
                  <a:pt x="422" y="313"/>
                </a:lnTo>
                <a:lnTo>
                  <a:pt x="425" y="314"/>
                </a:lnTo>
                <a:lnTo>
                  <a:pt x="425" y="314"/>
                </a:lnTo>
                <a:lnTo>
                  <a:pt x="429" y="315"/>
                </a:lnTo>
                <a:lnTo>
                  <a:pt x="432" y="314"/>
                </a:lnTo>
                <a:lnTo>
                  <a:pt x="439" y="311"/>
                </a:lnTo>
                <a:lnTo>
                  <a:pt x="439" y="311"/>
                </a:lnTo>
                <a:lnTo>
                  <a:pt x="445" y="345"/>
                </a:lnTo>
                <a:lnTo>
                  <a:pt x="448" y="355"/>
                </a:lnTo>
                <a:lnTo>
                  <a:pt x="451" y="361"/>
                </a:lnTo>
                <a:lnTo>
                  <a:pt x="451" y="361"/>
                </a:lnTo>
                <a:lnTo>
                  <a:pt x="475" y="380"/>
                </a:lnTo>
                <a:lnTo>
                  <a:pt x="475" y="380"/>
                </a:lnTo>
                <a:lnTo>
                  <a:pt x="471" y="405"/>
                </a:lnTo>
                <a:lnTo>
                  <a:pt x="469" y="419"/>
                </a:lnTo>
                <a:lnTo>
                  <a:pt x="469" y="419"/>
                </a:lnTo>
                <a:lnTo>
                  <a:pt x="467" y="421"/>
                </a:lnTo>
                <a:lnTo>
                  <a:pt x="462" y="425"/>
                </a:lnTo>
                <a:lnTo>
                  <a:pt x="456" y="429"/>
                </a:lnTo>
                <a:lnTo>
                  <a:pt x="445" y="433"/>
                </a:lnTo>
                <a:lnTo>
                  <a:pt x="421" y="441"/>
                </a:lnTo>
                <a:lnTo>
                  <a:pt x="391" y="447"/>
                </a:lnTo>
                <a:lnTo>
                  <a:pt x="391" y="447"/>
                </a:lnTo>
                <a:lnTo>
                  <a:pt x="374" y="451"/>
                </a:lnTo>
                <a:lnTo>
                  <a:pt x="357" y="456"/>
                </a:lnTo>
                <a:lnTo>
                  <a:pt x="324" y="469"/>
                </a:lnTo>
                <a:lnTo>
                  <a:pt x="294" y="482"/>
                </a:lnTo>
                <a:lnTo>
                  <a:pt x="284" y="487"/>
                </a:lnTo>
                <a:lnTo>
                  <a:pt x="275" y="492"/>
                </a:lnTo>
                <a:lnTo>
                  <a:pt x="275" y="492"/>
                </a:lnTo>
                <a:lnTo>
                  <a:pt x="268" y="498"/>
                </a:lnTo>
                <a:lnTo>
                  <a:pt x="260" y="502"/>
                </a:lnTo>
                <a:lnTo>
                  <a:pt x="240" y="508"/>
                </a:lnTo>
                <a:lnTo>
                  <a:pt x="229" y="512"/>
                </a:lnTo>
                <a:lnTo>
                  <a:pt x="218" y="517"/>
                </a:lnTo>
                <a:lnTo>
                  <a:pt x="205" y="525"/>
                </a:lnTo>
                <a:lnTo>
                  <a:pt x="192" y="534"/>
                </a:lnTo>
                <a:lnTo>
                  <a:pt x="192" y="534"/>
                </a:lnTo>
                <a:lnTo>
                  <a:pt x="180" y="544"/>
                </a:lnTo>
                <a:lnTo>
                  <a:pt x="169" y="556"/>
                </a:lnTo>
                <a:lnTo>
                  <a:pt x="158" y="570"/>
                </a:lnTo>
                <a:lnTo>
                  <a:pt x="149" y="583"/>
                </a:lnTo>
                <a:lnTo>
                  <a:pt x="141" y="599"/>
                </a:lnTo>
                <a:lnTo>
                  <a:pt x="134" y="614"/>
                </a:lnTo>
                <a:lnTo>
                  <a:pt x="127" y="630"/>
                </a:lnTo>
                <a:lnTo>
                  <a:pt x="121" y="645"/>
                </a:lnTo>
                <a:lnTo>
                  <a:pt x="110" y="679"/>
                </a:lnTo>
                <a:lnTo>
                  <a:pt x="103" y="712"/>
                </a:lnTo>
                <a:lnTo>
                  <a:pt x="96" y="746"/>
                </a:lnTo>
                <a:lnTo>
                  <a:pt x="91" y="777"/>
                </a:lnTo>
                <a:lnTo>
                  <a:pt x="91" y="777"/>
                </a:lnTo>
                <a:lnTo>
                  <a:pt x="82" y="829"/>
                </a:lnTo>
                <a:lnTo>
                  <a:pt x="75" y="873"/>
                </a:lnTo>
                <a:lnTo>
                  <a:pt x="72" y="912"/>
                </a:lnTo>
                <a:lnTo>
                  <a:pt x="70" y="944"/>
                </a:lnTo>
                <a:lnTo>
                  <a:pt x="69" y="972"/>
                </a:lnTo>
                <a:lnTo>
                  <a:pt x="70" y="997"/>
                </a:lnTo>
                <a:lnTo>
                  <a:pt x="72" y="1019"/>
                </a:lnTo>
                <a:lnTo>
                  <a:pt x="73" y="1038"/>
                </a:lnTo>
                <a:lnTo>
                  <a:pt x="73" y="1038"/>
                </a:lnTo>
                <a:lnTo>
                  <a:pt x="59" y="1087"/>
                </a:lnTo>
                <a:lnTo>
                  <a:pt x="59" y="1087"/>
                </a:lnTo>
                <a:lnTo>
                  <a:pt x="53" y="1107"/>
                </a:lnTo>
                <a:lnTo>
                  <a:pt x="50" y="1125"/>
                </a:lnTo>
                <a:lnTo>
                  <a:pt x="44" y="1160"/>
                </a:lnTo>
                <a:lnTo>
                  <a:pt x="41" y="1197"/>
                </a:lnTo>
                <a:lnTo>
                  <a:pt x="39" y="1235"/>
                </a:lnTo>
                <a:lnTo>
                  <a:pt x="39" y="1235"/>
                </a:lnTo>
                <a:lnTo>
                  <a:pt x="37" y="1271"/>
                </a:lnTo>
                <a:lnTo>
                  <a:pt x="34" y="1309"/>
                </a:lnTo>
                <a:lnTo>
                  <a:pt x="33" y="1346"/>
                </a:lnTo>
                <a:lnTo>
                  <a:pt x="32" y="1384"/>
                </a:lnTo>
                <a:lnTo>
                  <a:pt x="32" y="1384"/>
                </a:lnTo>
                <a:lnTo>
                  <a:pt x="32" y="1406"/>
                </a:lnTo>
                <a:lnTo>
                  <a:pt x="32" y="1406"/>
                </a:lnTo>
                <a:lnTo>
                  <a:pt x="32" y="1412"/>
                </a:lnTo>
                <a:lnTo>
                  <a:pt x="32" y="1412"/>
                </a:lnTo>
                <a:lnTo>
                  <a:pt x="29" y="1424"/>
                </a:lnTo>
                <a:lnTo>
                  <a:pt x="25" y="1435"/>
                </a:lnTo>
                <a:lnTo>
                  <a:pt x="15" y="1462"/>
                </a:lnTo>
                <a:lnTo>
                  <a:pt x="10" y="1477"/>
                </a:lnTo>
                <a:lnTo>
                  <a:pt x="4" y="1492"/>
                </a:lnTo>
                <a:lnTo>
                  <a:pt x="2" y="1506"/>
                </a:lnTo>
                <a:lnTo>
                  <a:pt x="0" y="1521"/>
                </a:lnTo>
                <a:lnTo>
                  <a:pt x="0" y="1521"/>
                </a:lnTo>
                <a:lnTo>
                  <a:pt x="0" y="1549"/>
                </a:lnTo>
                <a:lnTo>
                  <a:pt x="3" y="1572"/>
                </a:lnTo>
                <a:lnTo>
                  <a:pt x="4" y="1581"/>
                </a:lnTo>
                <a:lnTo>
                  <a:pt x="6" y="1589"/>
                </a:lnTo>
                <a:lnTo>
                  <a:pt x="8" y="1593"/>
                </a:lnTo>
                <a:lnTo>
                  <a:pt x="12" y="1596"/>
                </a:lnTo>
                <a:lnTo>
                  <a:pt x="12" y="1596"/>
                </a:lnTo>
                <a:lnTo>
                  <a:pt x="37" y="1598"/>
                </a:lnTo>
                <a:lnTo>
                  <a:pt x="82" y="1601"/>
                </a:lnTo>
                <a:lnTo>
                  <a:pt x="107" y="1601"/>
                </a:lnTo>
                <a:lnTo>
                  <a:pt x="127" y="1601"/>
                </a:lnTo>
                <a:lnTo>
                  <a:pt x="143" y="1600"/>
                </a:lnTo>
                <a:lnTo>
                  <a:pt x="148" y="1598"/>
                </a:lnTo>
                <a:lnTo>
                  <a:pt x="150" y="1596"/>
                </a:lnTo>
                <a:lnTo>
                  <a:pt x="150" y="1596"/>
                </a:lnTo>
                <a:lnTo>
                  <a:pt x="163" y="1570"/>
                </a:lnTo>
                <a:lnTo>
                  <a:pt x="175" y="1547"/>
                </a:lnTo>
                <a:lnTo>
                  <a:pt x="175" y="1547"/>
                </a:lnTo>
                <a:lnTo>
                  <a:pt x="179" y="1537"/>
                </a:lnTo>
                <a:lnTo>
                  <a:pt x="183" y="1526"/>
                </a:lnTo>
                <a:lnTo>
                  <a:pt x="191" y="1504"/>
                </a:lnTo>
                <a:lnTo>
                  <a:pt x="191" y="1504"/>
                </a:lnTo>
                <a:lnTo>
                  <a:pt x="191" y="1501"/>
                </a:lnTo>
                <a:lnTo>
                  <a:pt x="191" y="1499"/>
                </a:lnTo>
                <a:lnTo>
                  <a:pt x="187" y="1493"/>
                </a:lnTo>
                <a:lnTo>
                  <a:pt x="172" y="1478"/>
                </a:lnTo>
                <a:lnTo>
                  <a:pt x="138" y="1443"/>
                </a:lnTo>
                <a:lnTo>
                  <a:pt x="138" y="1443"/>
                </a:lnTo>
                <a:lnTo>
                  <a:pt x="135" y="1438"/>
                </a:lnTo>
                <a:lnTo>
                  <a:pt x="132" y="1434"/>
                </a:lnTo>
                <a:lnTo>
                  <a:pt x="130" y="1428"/>
                </a:lnTo>
                <a:lnTo>
                  <a:pt x="129" y="1422"/>
                </a:lnTo>
                <a:lnTo>
                  <a:pt x="129" y="1409"/>
                </a:lnTo>
                <a:lnTo>
                  <a:pt x="130" y="1395"/>
                </a:lnTo>
                <a:lnTo>
                  <a:pt x="132" y="1381"/>
                </a:lnTo>
                <a:lnTo>
                  <a:pt x="136" y="1367"/>
                </a:lnTo>
                <a:lnTo>
                  <a:pt x="143" y="1343"/>
                </a:lnTo>
                <a:lnTo>
                  <a:pt x="143" y="1343"/>
                </a:lnTo>
                <a:lnTo>
                  <a:pt x="157" y="1312"/>
                </a:lnTo>
                <a:lnTo>
                  <a:pt x="179" y="1265"/>
                </a:lnTo>
                <a:lnTo>
                  <a:pt x="198" y="1218"/>
                </a:lnTo>
                <a:lnTo>
                  <a:pt x="205" y="1201"/>
                </a:lnTo>
                <a:lnTo>
                  <a:pt x="207" y="1190"/>
                </a:lnTo>
                <a:lnTo>
                  <a:pt x="207" y="1190"/>
                </a:lnTo>
                <a:lnTo>
                  <a:pt x="209" y="1142"/>
                </a:lnTo>
                <a:lnTo>
                  <a:pt x="210" y="1108"/>
                </a:lnTo>
                <a:lnTo>
                  <a:pt x="213" y="1074"/>
                </a:lnTo>
                <a:lnTo>
                  <a:pt x="213" y="1074"/>
                </a:lnTo>
                <a:lnTo>
                  <a:pt x="219" y="1060"/>
                </a:lnTo>
                <a:lnTo>
                  <a:pt x="226" y="1046"/>
                </a:lnTo>
                <a:lnTo>
                  <a:pt x="231" y="1029"/>
                </a:lnTo>
                <a:lnTo>
                  <a:pt x="236" y="1012"/>
                </a:lnTo>
                <a:lnTo>
                  <a:pt x="241" y="992"/>
                </a:lnTo>
                <a:lnTo>
                  <a:pt x="245" y="970"/>
                </a:lnTo>
                <a:lnTo>
                  <a:pt x="247" y="946"/>
                </a:lnTo>
                <a:lnTo>
                  <a:pt x="250" y="919"/>
                </a:lnTo>
                <a:lnTo>
                  <a:pt x="250" y="919"/>
                </a:lnTo>
                <a:lnTo>
                  <a:pt x="255" y="858"/>
                </a:lnTo>
                <a:lnTo>
                  <a:pt x="257" y="827"/>
                </a:lnTo>
                <a:lnTo>
                  <a:pt x="257" y="827"/>
                </a:lnTo>
                <a:lnTo>
                  <a:pt x="260" y="821"/>
                </a:lnTo>
                <a:lnTo>
                  <a:pt x="260" y="821"/>
                </a:lnTo>
                <a:lnTo>
                  <a:pt x="263" y="840"/>
                </a:lnTo>
                <a:lnTo>
                  <a:pt x="263" y="840"/>
                </a:lnTo>
                <a:lnTo>
                  <a:pt x="268" y="871"/>
                </a:lnTo>
                <a:lnTo>
                  <a:pt x="272" y="886"/>
                </a:lnTo>
                <a:lnTo>
                  <a:pt x="277" y="901"/>
                </a:lnTo>
                <a:lnTo>
                  <a:pt x="277" y="901"/>
                </a:lnTo>
                <a:lnTo>
                  <a:pt x="289" y="927"/>
                </a:lnTo>
                <a:lnTo>
                  <a:pt x="289" y="927"/>
                </a:lnTo>
                <a:lnTo>
                  <a:pt x="289" y="939"/>
                </a:lnTo>
                <a:lnTo>
                  <a:pt x="288" y="952"/>
                </a:lnTo>
                <a:lnTo>
                  <a:pt x="285" y="966"/>
                </a:lnTo>
                <a:lnTo>
                  <a:pt x="282" y="980"/>
                </a:lnTo>
                <a:lnTo>
                  <a:pt x="273" y="1011"/>
                </a:lnTo>
                <a:lnTo>
                  <a:pt x="263" y="1046"/>
                </a:lnTo>
                <a:lnTo>
                  <a:pt x="254" y="1082"/>
                </a:lnTo>
                <a:lnTo>
                  <a:pt x="249" y="1102"/>
                </a:lnTo>
                <a:lnTo>
                  <a:pt x="246" y="1121"/>
                </a:lnTo>
                <a:lnTo>
                  <a:pt x="244" y="1142"/>
                </a:lnTo>
                <a:lnTo>
                  <a:pt x="242" y="1162"/>
                </a:lnTo>
                <a:lnTo>
                  <a:pt x="242" y="1183"/>
                </a:lnTo>
                <a:lnTo>
                  <a:pt x="244" y="1204"/>
                </a:lnTo>
                <a:lnTo>
                  <a:pt x="244" y="1204"/>
                </a:lnTo>
                <a:lnTo>
                  <a:pt x="249" y="1232"/>
                </a:lnTo>
                <a:lnTo>
                  <a:pt x="254" y="1257"/>
                </a:lnTo>
                <a:lnTo>
                  <a:pt x="260" y="1278"/>
                </a:lnTo>
                <a:lnTo>
                  <a:pt x="268" y="1293"/>
                </a:lnTo>
                <a:lnTo>
                  <a:pt x="268" y="1293"/>
                </a:lnTo>
                <a:lnTo>
                  <a:pt x="264" y="1321"/>
                </a:lnTo>
                <a:lnTo>
                  <a:pt x="260" y="1355"/>
                </a:lnTo>
                <a:lnTo>
                  <a:pt x="254" y="1439"/>
                </a:lnTo>
                <a:lnTo>
                  <a:pt x="247" y="1543"/>
                </a:lnTo>
                <a:lnTo>
                  <a:pt x="242" y="1662"/>
                </a:lnTo>
                <a:lnTo>
                  <a:pt x="242" y="1662"/>
                </a:lnTo>
                <a:lnTo>
                  <a:pt x="241" y="1703"/>
                </a:lnTo>
                <a:lnTo>
                  <a:pt x="241" y="1741"/>
                </a:lnTo>
                <a:lnTo>
                  <a:pt x="242" y="1774"/>
                </a:lnTo>
                <a:lnTo>
                  <a:pt x="244" y="1805"/>
                </a:lnTo>
                <a:lnTo>
                  <a:pt x="246" y="1834"/>
                </a:lnTo>
                <a:lnTo>
                  <a:pt x="249" y="1858"/>
                </a:lnTo>
                <a:lnTo>
                  <a:pt x="257" y="1901"/>
                </a:lnTo>
                <a:lnTo>
                  <a:pt x="257" y="1901"/>
                </a:lnTo>
                <a:lnTo>
                  <a:pt x="260" y="1927"/>
                </a:lnTo>
                <a:lnTo>
                  <a:pt x="266" y="1951"/>
                </a:lnTo>
                <a:lnTo>
                  <a:pt x="266" y="1951"/>
                </a:lnTo>
                <a:lnTo>
                  <a:pt x="273" y="1977"/>
                </a:lnTo>
                <a:lnTo>
                  <a:pt x="280" y="2004"/>
                </a:lnTo>
                <a:lnTo>
                  <a:pt x="282" y="2017"/>
                </a:lnTo>
                <a:lnTo>
                  <a:pt x="285" y="2030"/>
                </a:lnTo>
                <a:lnTo>
                  <a:pt x="285" y="2044"/>
                </a:lnTo>
                <a:lnTo>
                  <a:pt x="285" y="2056"/>
                </a:lnTo>
                <a:lnTo>
                  <a:pt x="285" y="2056"/>
                </a:lnTo>
                <a:lnTo>
                  <a:pt x="282" y="2088"/>
                </a:lnTo>
                <a:lnTo>
                  <a:pt x="282" y="2104"/>
                </a:lnTo>
                <a:lnTo>
                  <a:pt x="284" y="2119"/>
                </a:lnTo>
                <a:lnTo>
                  <a:pt x="284" y="2119"/>
                </a:lnTo>
                <a:lnTo>
                  <a:pt x="288" y="2134"/>
                </a:lnTo>
                <a:lnTo>
                  <a:pt x="293" y="2147"/>
                </a:lnTo>
                <a:lnTo>
                  <a:pt x="293" y="2147"/>
                </a:lnTo>
                <a:lnTo>
                  <a:pt x="295" y="2154"/>
                </a:lnTo>
                <a:lnTo>
                  <a:pt x="297" y="2162"/>
                </a:lnTo>
                <a:lnTo>
                  <a:pt x="298" y="2180"/>
                </a:lnTo>
                <a:lnTo>
                  <a:pt x="298" y="2200"/>
                </a:lnTo>
                <a:lnTo>
                  <a:pt x="295" y="2220"/>
                </a:lnTo>
                <a:lnTo>
                  <a:pt x="290" y="2260"/>
                </a:lnTo>
                <a:lnTo>
                  <a:pt x="289" y="2279"/>
                </a:lnTo>
                <a:lnTo>
                  <a:pt x="288" y="2297"/>
                </a:lnTo>
                <a:lnTo>
                  <a:pt x="288" y="2297"/>
                </a:lnTo>
                <a:lnTo>
                  <a:pt x="282" y="2330"/>
                </a:lnTo>
                <a:lnTo>
                  <a:pt x="281" y="2363"/>
                </a:lnTo>
                <a:lnTo>
                  <a:pt x="281" y="2363"/>
                </a:lnTo>
                <a:lnTo>
                  <a:pt x="281" y="2375"/>
                </a:lnTo>
                <a:lnTo>
                  <a:pt x="282" y="2387"/>
                </a:lnTo>
                <a:lnTo>
                  <a:pt x="288" y="2412"/>
                </a:lnTo>
                <a:lnTo>
                  <a:pt x="295" y="2435"/>
                </a:lnTo>
                <a:lnTo>
                  <a:pt x="302" y="2458"/>
                </a:lnTo>
                <a:lnTo>
                  <a:pt x="302" y="2458"/>
                </a:lnTo>
                <a:lnTo>
                  <a:pt x="321" y="2532"/>
                </a:lnTo>
                <a:lnTo>
                  <a:pt x="330" y="2568"/>
                </a:lnTo>
                <a:lnTo>
                  <a:pt x="333" y="2586"/>
                </a:lnTo>
                <a:lnTo>
                  <a:pt x="334" y="2606"/>
                </a:lnTo>
                <a:lnTo>
                  <a:pt x="334" y="2606"/>
                </a:lnTo>
                <a:lnTo>
                  <a:pt x="335" y="2629"/>
                </a:lnTo>
                <a:lnTo>
                  <a:pt x="335" y="2656"/>
                </a:lnTo>
                <a:lnTo>
                  <a:pt x="335" y="2670"/>
                </a:lnTo>
                <a:lnTo>
                  <a:pt x="333" y="2683"/>
                </a:lnTo>
                <a:lnTo>
                  <a:pt x="329" y="2695"/>
                </a:lnTo>
                <a:lnTo>
                  <a:pt x="324" y="2707"/>
                </a:lnTo>
                <a:lnTo>
                  <a:pt x="324" y="2707"/>
                </a:lnTo>
                <a:lnTo>
                  <a:pt x="310" y="2729"/>
                </a:lnTo>
                <a:lnTo>
                  <a:pt x="297" y="2752"/>
                </a:lnTo>
                <a:lnTo>
                  <a:pt x="285" y="2774"/>
                </a:lnTo>
                <a:lnTo>
                  <a:pt x="275" y="2798"/>
                </a:lnTo>
                <a:lnTo>
                  <a:pt x="275" y="2798"/>
                </a:lnTo>
                <a:lnTo>
                  <a:pt x="269" y="2809"/>
                </a:lnTo>
                <a:lnTo>
                  <a:pt x="264" y="2819"/>
                </a:lnTo>
                <a:lnTo>
                  <a:pt x="258" y="2829"/>
                </a:lnTo>
                <a:lnTo>
                  <a:pt x="253" y="2841"/>
                </a:lnTo>
                <a:lnTo>
                  <a:pt x="253" y="2841"/>
                </a:lnTo>
                <a:lnTo>
                  <a:pt x="249" y="2846"/>
                </a:lnTo>
                <a:lnTo>
                  <a:pt x="246" y="2850"/>
                </a:lnTo>
                <a:lnTo>
                  <a:pt x="245" y="2855"/>
                </a:lnTo>
                <a:lnTo>
                  <a:pt x="245" y="2859"/>
                </a:lnTo>
                <a:lnTo>
                  <a:pt x="245" y="2864"/>
                </a:lnTo>
                <a:lnTo>
                  <a:pt x="246" y="2868"/>
                </a:lnTo>
                <a:lnTo>
                  <a:pt x="250" y="2876"/>
                </a:lnTo>
                <a:lnTo>
                  <a:pt x="257" y="2884"/>
                </a:lnTo>
                <a:lnTo>
                  <a:pt x="264" y="2892"/>
                </a:lnTo>
                <a:lnTo>
                  <a:pt x="281" y="2906"/>
                </a:lnTo>
                <a:lnTo>
                  <a:pt x="281" y="2906"/>
                </a:lnTo>
                <a:lnTo>
                  <a:pt x="289" y="2911"/>
                </a:lnTo>
                <a:lnTo>
                  <a:pt x="298" y="2917"/>
                </a:lnTo>
                <a:lnTo>
                  <a:pt x="306" y="2923"/>
                </a:lnTo>
                <a:lnTo>
                  <a:pt x="312" y="2929"/>
                </a:lnTo>
                <a:lnTo>
                  <a:pt x="312" y="2929"/>
                </a:lnTo>
                <a:lnTo>
                  <a:pt x="312" y="2933"/>
                </a:lnTo>
                <a:lnTo>
                  <a:pt x="312" y="2937"/>
                </a:lnTo>
                <a:lnTo>
                  <a:pt x="313" y="2941"/>
                </a:lnTo>
                <a:lnTo>
                  <a:pt x="315" y="2943"/>
                </a:lnTo>
                <a:lnTo>
                  <a:pt x="321" y="2947"/>
                </a:lnTo>
                <a:lnTo>
                  <a:pt x="328" y="2950"/>
                </a:lnTo>
                <a:lnTo>
                  <a:pt x="335" y="2951"/>
                </a:lnTo>
                <a:lnTo>
                  <a:pt x="344" y="2950"/>
                </a:lnTo>
                <a:lnTo>
                  <a:pt x="352" y="2948"/>
                </a:lnTo>
                <a:lnTo>
                  <a:pt x="360" y="2946"/>
                </a:lnTo>
                <a:lnTo>
                  <a:pt x="360" y="2946"/>
                </a:lnTo>
                <a:lnTo>
                  <a:pt x="368" y="2942"/>
                </a:lnTo>
                <a:lnTo>
                  <a:pt x="373" y="2938"/>
                </a:lnTo>
                <a:lnTo>
                  <a:pt x="385" y="2928"/>
                </a:lnTo>
                <a:lnTo>
                  <a:pt x="394" y="2917"/>
                </a:lnTo>
                <a:lnTo>
                  <a:pt x="403" y="2907"/>
                </a:lnTo>
                <a:lnTo>
                  <a:pt x="403" y="2907"/>
                </a:lnTo>
                <a:lnTo>
                  <a:pt x="409" y="2899"/>
                </a:lnTo>
                <a:lnTo>
                  <a:pt x="416" y="2890"/>
                </a:lnTo>
                <a:lnTo>
                  <a:pt x="423" y="2875"/>
                </a:lnTo>
                <a:lnTo>
                  <a:pt x="430" y="2858"/>
                </a:lnTo>
                <a:lnTo>
                  <a:pt x="434" y="2841"/>
                </a:lnTo>
                <a:lnTo>
                  <a:pt x="439" y="2806"/>
                </a:lnTo>
                <a:lnTo>
                  <a:pt x="441" y="2788"/>
                </a:lnTo>
                <a:lnTo>
                  <a:pt x="445" y="2771"/>
                </a:lnTo>
                <a:lnTo>
                  <a:pt x="445" y="2771"/>
                </a:lnTo>
                <a:lnTo>
                  <a:pt x="453" y="2744"/>
                </a:lnTo>
                <a:lnTo>
                  <a:pt x="457" y="2730"/>
                </a:lnTo>
                <a:lnTo>
                  <a:pt x="462" y="2717"/>
                </a:lnTo>
                <a:lnTo>
                  <a:pt x="462" y="2717"/>
                </a:lnTo>
                <a:lnTo>
                  <a:pt x="463" y="2712"/>
                </a:lnTo>
                <a:lnTo>
                  <a:pt x="463" y="2707"/>
                </a:lnTo>
                <a:lnTo>
                  <a:pt x="462" y="2695"/>
                </a:lnTo>
                <a:lnTo>
                  <a:pt x="457" y="2674"/>
                </a:lnTo>
                <a:lnTo>
                  <a:pt x="457" y="2674"/>
                </a:lnTo>
                <a:lnTo>
                  <a:pt x="451" y="2646"/>
                </a:lnTo>
                <a:lnTo>
                  <a:pt x="449" y="2632"/>
                </a:lnTo>
                <a:lnTo>
                  <a:pt x="451" y="2625"/>
                </a:lnTo>
                <a:lnTo>
                  <a:pt x="452" y="2617"/>
                </a:lnTo>
                <a:lnTo>
                  <a:pt x="452" y="2617"/>
                </a:lnTo>
                <a:lnTo>
                  <a:pt x="451" y="2616"/>
                </a:lnTo>
                <a:lnTo>
                  <a:pt x="451" y="2616"/>
                </a:lnTo>
                <a:lnTo>
                  <a:pt x="458" y="2580"/>
                </a:lnTo>
                <a:lnTo>
                  <a:pt x="465" y="2544"/>
                </a:lnTo>
                <a:lnTo>
                  <a:pt x="474" y="2507"/>
                </a:lnTo>
                <a:lnTo>
                  <a:pt x="485" y="2472"/>
                </a:lnTo>
                <a:lnTo>
                  <a:pt x="485" y="2472"/>
                </a:lnTo>
                <a:lnTo>
                  <a:pt x="494" y="2443"/>
                </a:lnTo>
                <a:lnTo>
                  <a:pt x="504" y="2414"/>
                </a:lnTo>
                <a:lnTo>
                  <a:pt x="509" y="2385"/>
                </a:lnTo>
                <a:lnTo>
                  <a:pt x="513" y="2355"/>
                </a:lnTo>
                <a:lnTo>
                  <a:pt x="513" y="2355"/>
                </a:lnTo>
                <a:lnTo>
                  <a:pt x="513" y="2355"/>
                </a:lnTo>
                <a:lnTo>
                  <a:pt x="513" y="2355"/>
                </a:lnTo>
                <a:lnTo>
                  <a:pt x="515" y="2338"/>
                </a:lnTo>
                <a:lnTo>
                  <a:pt x="516" y="2321"/>
                </a:lnTo>
                <a:lnTo>
                  <a:pt x="515" y="2304"/>
                </a:lnTo>
                <a:lnTo>
                  <a:pt x="513" y="2286"/>
                </a:lnTo>
                <a:lnTo>
                  <a:pt x="513" y="2286"/>
                </a:lnTo>
                <a:lnTo>
                  <a:pt x="514" y="2285"/>
                </a:lnTo>
                <a:lnTo>
                  <a:pt x="514" y="2285"/>
                </a:lnTo>
                <a:lnTo>
                  <a:pt x="506" y="2254"/>
                </a:lnTo>
                <a:lnTo>
                  <a:pt x="506" y="2254"/>
                </a:lnTo>
                <a:lnTo>
                  <a:pt x="505" y="2247"/>
                </a:lnTo>
                <a:lnTo>
                  <a:pt x="505" y="2247"/>
                </a:lnTo>
                <a:lnTo>
                  <a:pt x="497" y="2219"/>
                </a:lnTo>
                <a:lnTo>
                  <a:pt x="494" y="2203"/>
                </a:lnTo>
                <a:lnTo>
                  <a:pt x="492" y="2189"/>
                </a:lnTo>
                <a:lnTo>
                  <a:pt x="492" y="2189"/>
                </a:lnTo>
                <a:lnTo>
                  <a:pt x="491" y="2170"/>
                </a:lnTo>
                <a:lnTo>
                  <a:pt x="491" y="2152"/>
                </a:lnTo>
                <a:lnTo>
                  <a:pt x="491" y="2134"/>
                </a:lnTo>
                <a:lnTo>
                  <a:pt x="493" y="2116"/>
                </a:lnTo>
                <a:lnTo>
                  <a:pt x="496" y="2099"/>
                </a:lnTo>
                <a:lnTo>
                  <a:pt x="500" y="2081"/>
                </a:lnTo>
                <a:lnTo>
                  <a:pt x="509" y="2046"/>
                </a:lnTo>
                <a:lnTo>
                  <a:pt x="519" y="2011"/>
                </a:lnTo>
                <a:lnTo>
                  <a:pt x="531" y="1976"/>
                </a:lnTo>
                <a:lnTo>
                  <a:pt x="542" y="1941"/>
                </a:lnTo>
                <a:lnTo>
                  <a:pt x="553" y="1906"/>
                </a:lnTo>
                <a:lnTo>
                  <a:pt x="553" y="1906"/>
                </a:lnTo>
                <a:lnTo>
                  <a:pt x="562" y="1862"/>
                </a:lnTo>
                <a:lnTo>
                  <a:pt x="570" y="1821"/>
                </a:lnTo>
                <a:lnTo>
                  <a:pt x="573" y="1779"/>
                </a:lnTo>
                <a:lnTo>
                  <a:pt x="577" y="1741"/>
                </a:lnTo>
                <a:lnTo>
                  <a:pt x="577" y="1741"/>
                </a:lnTo>
                <a:lnTo>
                  <a:pt x="580" y="1779"/>
                </a:lnTo>
                <a:lnTo>
                  <a:pt x="585" y="1821"/>
                </a:lnTo>
                <a:lnTo>
                  <a:pt x="593" y="1862"/>
                </a:lnTo>
                <a:lnTo>
                  <a:pt x="602" y="1906"/>
                </a:lnTo>
                <a:lnTo>
                  <a:pt x="602" y="1906"/>
                </a:lnTo>
                <a:lnTo>
                  <a:pt x="612" y="1941"/>
                </a:lnTo>
                <a:lnTo>
                  <a:pt x="623" y="1976"/>
                </a:lnTo>
                <a:lnTo>
                  <a:pt x="634" y="2011"/>
                </a:lnTo>
                <a:lnTo>
                  <a:pt x="646" y="2046"/>
                </a:lnTo>
                <a:lnTo>
                  <a:pt x="655" y="2081"/>
                </a:lnTo>
                <a:lnTo>
                  <a:pt x="659" y="2099"/>
                </a:lnTo>
                <a:lnTo>
                  <a:pt x="661" y="2116"/>
                </a:lnTo>
                <a:lnTo>
                  <a:pt x="663" y="2134"/>
                </a:lnTo>
                <a:lnTo>
                  <a:pt x="664" y="2152"/>
                </a:lnTo>
                <a:lnTo>
                  <a:pt x="664" y="2170"/>
                </a:lnTo>
                <a:lnTo>
                  <a:pt x="663" y="2189"/>
                </a:lnTo>
                <a:lnTo>
                  <a:pt x="663" y="2189"/>
                </a:lnTo>
                <a:lnTo>
                  <a:pt x="660" y="2203"/>
                </a:lnTo>
                <a:lnTo>
                  <a:pt x="657" y="2219"/>
                </a:lnTo>
                <a:lnTo>
                  <a:pt x="650" y="2247"/>
                </a:lnTo>
                <a:lnTo>
                  <a:pt x="650" y="2247"/>
                </a:lnTo>
                <a:lnTo>
                  <a:pt x="648" y="2254"/>
                </a:lnTo>
                <a:lnTo>
                  <a:pt x="648" y="2254"/>
                </a:lnTo>
                <a:lnTo>
                  <a:pt x="641" y="2285"/>
                </a:lnTo>
                <a:lnTo>
                  <a:pt x="641" y="2285"/>
                </a:lnTo>
                <a:lnTo>
                  <a:pt x="641" y="2286"/>
                </a:lnTo>
                <a:lnTo>
                  <a:pt x="641" y="2286"/>
                </a:lnTo>
                <a:lnTo>
                  <a:pt x="639" y="2304"/>
                </a:lnTo>
                <a:lnTo>
                  <a:pt x="638" y="2321"/>
                </a:lnTo>
                <a:lnTo>
                  <a:pt x="639" y="2338"/>
                </a:lnTo>
                <a:lnTo>
                  <a:pt x="642" y="2355"/>
                </a:lnTo>
                <a:lnTo>
                  <a:pt x="642" y="2355"/>
                </a:lnTo>
                <a:lnTo>
                  <a:pt x="642" y="2355"/>
                </a:lnTo>
                <a:lnTo>
                  <a:pt x="642" y="2355"/>
                </a:lnTo>
                <a:lnTo>
                  <a:pt x="646" y="2385"/>
                </a:lnTo>
                <a:lnTo>
                  <a:pt x="651" y="2414"/>
                </a:lnTo>
                <a:lnTo>
                  <a:pt x="659" y="2443"/>
                </a:lnTo>
                <a:lnTo>
                  <a:pt x="669" y="2472"/>
                </a:lnTo>
                <a:lnTo>
                  <a:pt x="669" y="2472"/>
                </a:lnTo>
                <a:lnTo>
                  <a:pt x="679" y="2507"/>
                </a:lnTo>
                <a:lnTo>
                  <a:pt x="688" y="2544"/>
                </a:lnTo>
                <a:lnTo>
                  <a:pt x="696" y="2580"/>
                </a:lnTo>
                <a:lnTo>
                  <a:pt x="703" y="2616"/>
                </a:lnTo>
                <a:lnTo>
                  <a:pt x="703" y="2616"/>
                </a:lnTo>
                <a:lnTo>
                  <a:pt x="703" y="2617"/>
                </a:lnTo>
                <a:lnTo>
                  <a:pt x="703" y="2617"/>
                </a:lnTo>
                <a:lnTo>
                  <a:pt x="704" y="2625"/>
                </a:lnTo>
                <a:lnTo>
                  <a:pt x="704" y="2632"/>
                </a:lnTo>
                <a:lnTo>
                  <a:pt x="703" y="2646"/>
                </a:lnTo>
                <a:lnTo>
                  <a:pt x="698" y="2674"/>
                </a:lnTo>
                <a:lnTo>
                  <a:pt x="698" y="2674"/>
                </a:lnTo>
                <a:lnTo>
                  <a:pt x="691" y="2695"/>
                </a:lnTo>
                <a:lnTo>
                  <a:pt x="690" y="2707"/>
                </a:lnTo>
                <a:lnTo>
                  <a:pt x="690" y="2712"/>
                </a:lnTo>
                <a:lnTo>
                  <a:pt x="692" y="2717"/>
                </a:lnTo>
                <a:lnTo>
                  <a:pt x="692" y="2717"/>
                </a:lnTo>
                <a:lnTo>
                  <a:pt x="698" y="2730"/>
                </a:lnTo>
                <a:lnTo>
                  <a:pt x="701" y="2744"/>
                </a:lnTo>
                <a:lnTo>
                  <a:pt x="709" y="2771"/>
                </a:lnTo>
                <a:lnTo>
                  <a:pt x="709" y="2771"/>
                </a:lnTo>
                <a:lnTo>
                  <a:pt x="712" y="2788"/>
                </a:lnTo>
                <a:lnTo>
                  <a:pt x="716" y="2806"/>
                </a:lnTo>
                <a:lnTo>
                  <a:pt x="721" y="2841"/>
                </a:lnTo>
                <a:lnTo>
                  <a:pt x="725" y="2858"/>
                </a:lnTo>
                <a:lnTo>
                  <a:pt x="730" y="2875"/>
                </a:lnTo>
                <a:lnTo>
                  <a:pt x="739" y="2890"/>
                </a:lnTo>
                <a:lnTo>
                  <a:pt x="744" y="2899"/>
                </a:lnTo>
                <a:lnTo>
                  <a:pt x="751" y="2907"/>
                </a:lnTo>
                <a:lnTo>
                  <a:pt x="751" y="2907"/>
                </a:lnTo>
                <a:lnTo>
                  <a:pt x="760" y="2917"/>
                </a:lnTo>
                <a:lnTo>
                  <a:pt x="770" y="2928"/>
                </a:lnTo>
                <a:lnTo>
                  <a:pt x="780" y="2938"/>
                </a:lnTo>
                <a:lnTo>
                  <a:pt x="787" y="2942"/>
                </a:lnTo>
                <a:lnTo>
                  <a:pt x="793" y="2946"/>
                </a:lnTo>
                <a:lnTo>
                  <a:pt x="793" y="2946"/>
                </a:lnTo>
                <a:lnTo>
                  <a:pt x="801" y="2948"/>
                </a:lnTo>
                <a:lnTo>
                  <a:pt x="810" y="2950"/>
                </a:lnTo>
                <a:lnTo>
                  <a:pt x="819" y="2951"/>
                </a:lnTo>
                <a:lnTo>
                  <a:pt x="827" y="2950"/>
                </a:lnTo>
                <a:lnTo>
                  <a:pt x="833" y="2947"/>
                </a:lnTo>
                <a:lnTo>
                  <a:pt x="838" y="2943"/>
                </a:lnTo>
                <a:lnTo>
                  <a:pt x="841" y="2941"/>
                </a:lnTo>
                <a:lnTo>
                  <a:pt x="842" y="2937"/>
                </a:lnTo>
                <a:lnTo>
                  <a:pt x="842" y="2933"/>
                </a:lnTo>
                <a:lnTo>
                  <a:pt x="842" y="2929"/>
                </a:lnTo>
                <a:lnTo>
                  <a:pt x="842" y="2929"/>
                </a:lnTo>
                <a:lnTo>
                  <a:pt x="849" y="2923"/>
                </a:lnTo>
                <a:lnTo>
                  <a:pt x="857" y="2917"/>
                </a:lnTo>
                <a:lnTo>
                  <a:pt x="866" y="2911"/>
                </a:lnTo>
                <a:lnTo>
                  <a:pt x="872" y="2906"/>
                </a:lnTo>
                <a:lnTo>
                  <a:pt x="872" y="2906"/>
                </a:lnTo>
                <a:lnTo>
                  <a:pt x="889" y="2892"/>
                </a:lnTo>
                <a:lnTo>
                  <a:pt x="898" y="2884"/>
                </a:lnTo>
                <a:lnTo>
                  <a:pt x="904" y="2876"/>
                </a:lnTo>
                <a:lnTo>
                  <a:pt x="908" y="2868"/>
                </a:lnTo>
                <a:lnTo>
                  <a:pt x="910" y="2864"/>
                </a:lnTo>
                <a:lnTo>
                  <a:pt x="910" y="2859"/>
                </a:lnTo>
                <a:lnTo>
                  <a:pt x="910" y="2855"/>
                </a:lnTo>
                <a:lnTo>
                  <a:pt x="907" y="2850"/>
                </a:lnTo>
                <a:lnTo>
                  <a:pt x="904" y="2846"/>
                </a:lnTo>
                <a:lnTo>
                  <a:pt x="901" y="2841"/>
                </a:lnTo>
                <a:lnTo>
                  <a:pt x="901" y="2841"/>
                </a:lnTo>
                <a:lnTo>
                  <a:pt x="897" y="2829"/>
                </a:lnTo>
                <a:lnTo>
                  <a:pt x="890" y="2819"/>
                </a:lnTo>
                <a:lnTo>
                  <a:pt x="884" y="2809"/>
                </a:lnTo>
                <a:lnTo>
                  <a:pt x="880" y="2798"/>
                </a:lnTo>
                <a:lnTo>
                  <a:pt x="880" y="2798"/>
                </a:lnTo>
                <a:lnTo>
                  <a:pt x="870" y="2774"/>
                </a:lnTo>
                <a:lnTo>
                  <a:pt x="858" y="2752"/>
                </a:lnTo>
                <a:lnTo>
                  <a:pt x="844" y="2729"/>
                </a:lnTo>
                <a:lnTo>
                  <a:pt x="829" y="2707"/>
                </a:lnTo>
                <a:lnTo>
                  <a:pt x="829" y="2707"/>
                </a:lnTo>
                <a:lnTo>
                  <a:pt x="824" y="2695"/>
                </a:lnTo>
                <a:lnTo>
                  <a:pt x="822" y="2683"/>
                </a:lnTo>
                <a:lnTo>
                  <a:pt x="819" y="2670"/>
                </a:lnTo>
                <a:lnTo>
                  <a:pt x="818" y="2656"/>
                </a:lnTo>
                <a:lnTo>
                  <a:pt x="818" y="2629"/>
                </a:lnTo>
                <a:lnTo>
                  <a:pt x="820" y="2606"/>
                </a:lnTo>
                <a:lnTo>
                  <a:pt x="820" y="2606"/>
                </a:lnTo>
                <a:lnTo>
                  <a:pt x="822" y="2586"/>
                </a:lnTo>
                <a:lnTo>
                  <a:pt x="824" y="2568"/>
                </a:lnTo>
                <a:lnTo>
                  <a:pt x="833" y="2532"/>
                </a:lnTo>
                <a:lnTo>
                  <a:pt x="853" y="2458"/>
                </a:lnTo>
                <a:lnTo>
                  <a:pt x="853" y="2458"/>
                </a:lnTo>
                <a:lnTo>
                  <a:pt x="859" y="2435"/>
                </a:lnTo>
                <a:lnTo>
                  <a:pt x="866" y="2412"/>
                </a:lnTo>
                <a:lnTo>
                  <a:pt x="871" y="2387"/>
                </a:lnTo>
                <a:lnTo>
                  <a:pt x="873" y="2375"/>
                </a:lnTo>
                <a:lnTo>
                  <a:pt x="873" y="2363"/>
                </a:lnTo>
                <a:lnTo>
                  <a:pt x="873" y="2363"/>
                </a:lnTo>
                <a:lnTo>
                  <a:pt x="871" y="2330"/>
                </a:lnTo>
                <a:lnTo>
                  <a:pt x="867" y="2297"/>
                </a:lnTo>
                <a:lnTo>
                  <a:pt x="867" y="2297"/>
                </a:lnTo>
                <a:lnTo>
                  <a:pt x="866" y="2279"/>
                </a:lnTo>
                <a:lnTo>
                  <a:pt x="863" y="2260"/>
                </a:lnTo>
                <a:lnTo>
                  <a:pt x="858" y="2220"/>
                </a:lnTo>
                <a:lnTo>
                  <a:pt x="857" y="2200"/>
                </a:lnTo>
                <a:lnTo>
                  <a:pt x="857" y="2180"/>
                </a:lnTo>
                <a:lnTo>
                  <a:pt x="858" y="2162"/>
                </a:lnTo>
                <a:lnTo>
                  <a:pt x="859" y="2154"/>
                </a:lnTo>
                <a:lnTo>
                  <a:pt x="862" y="2147"/>
                </a:lnTo>
                <a:lnTo>
                  <a:pt x="862" y="2147"/>
                </a:lnTo>
                <a:lnTo>
                  <a:pt x="867" y="2134"/>
                </a:lnTo>
                <a:lnTo>
                  <a:pt x="870" y="2119"/>
                </a:lnTo>
                <a:lnTo>
                  <a:pt x="870" y="2119"/>
                </a:lnTo>
                <a:lnTo>
                  <a:pt x="872" y="2104"/>
                </a:lnTo>
                <a:lnTo>
                  <a:pt x="872" y="2088"/>
                </a:lnTo>
                <a:lnTo>
                  <a:pt x="870" y="2056"/>
                </a:lnTo>
                <a:lnTo>
                  <a:pt x="870" y="2056"/>
                </a:lnTo>
                <a:lnTo>
                  <a:pt x="868" y="2044"/>
                </a:lnTo>
                <a:lnTo>
                  <a:pt x="870" y="2030"/>
                </a:lnTo>
                <a:lnTo>
                  <a:pt x="871" y="2017"/>
                </a:lnTo>
                <a:lnTo>
                  <a:pt x="875" y="2004"/>
                </a:lnTo>
                <a:lnTo>
                  <a:pt x="881" y="1977"/>
                </a:lnTo>
                <a:lnTo>
                  <a:pt x="888" y="1951"/>
                </a:lnTo>
                <a:lnTo>
                  <a:pt x="888" y="1951"/>
                </a:lnTo>
                <a:lnTo>
                  <a:pt x="894" y="1927"/>
                </a:lnTo>
                <a:lnTo>
                  <a:pt x="898" y="1901"/>
                </a:lnTo>
                <a:lnTo>
                  <a:pt x="898" y="1901"/>
                </a:lnTo>
                <a:lnTo>
                  <a:pt x="904" y="1858"/>
                </a:lnTo>
                <a:lnTo>
                  <a:pt x="908" y="1834"/>
                </a:lnTo>
                <a:lnTo>
                  <a:pt x="910" y="1805"/>
                </a:lnTo>
                <a:lnTo>
                  <a:pt x="912" y="1774"/>
                </a:lnTo>
                <a:lnTo>
                  <a:pt x="912" y="1741"/>
                </a:lnTo>
                <a:lnTo>
                  <a:pt x="912" y="1703"/>
                </a:lnTo>
                <a:lnTo>
                  <a:pt x="912" y="1662"/>
                </a:lnTo>
                <a:lnTo>
                  <a:pt x="912" y="1662"/>
                </a:lnTo>
                <a:lnTo>
                  <a:pt x="907" y="1541"/>
                </a:lnTo>
                <a:lnTo>
                  <a:pt x="901" y="1437"/>
                </a:lnTo>
                <a:lnTo>
                  <a:pt x="894" y="1353"/>
                </a:lnTo>
                <a:lnTo>
                  <a:pt x="890" y="1319"/>
                </a:lnTo>
                <a:lnTo>
                  <a:pt x="885" y="1292"/>
                </a:lnTo>
                <a:lnTo>
                  <a:pt x="885" y="1292"/>
                </a:lnTo>
                <a:lnTo>
                  <a:pt x="889" y="1290"/>
                </a:lnTo>
                <a:lnTo>
                  <a:pt x="889" y="1290"/>
                </a:lnTo>
                <a:lnTo>
                  <a:pt x="916" y="1279"/>
                </a:lnTo>
                <a:lnTo>
                  <a:pt x="941" y="1267"/>
                </a:lnTo>
                <a:lnTo>
                  <a:pt x="941" y="1267"/>
                </a:lnTo>
                <a:lnTo>
                  <a:pt x="961" y="1256"/>
                </a:lnTo>
                <a:lnTo>
                  <a:pt x="982" y="1243"/>
                </a:lnTo>
                <a:lnTo>
                  <a:pt x="1001" y="1228"/>
                </a:lnTo>
                <a:lnTo>
                  <a:pt x="1021" y="1214"/>
                </a:lnTo>
                <a:lnTo>
                  <a:pt x="1021" y="1214"/>
                </a:lnTo>
                <a:lnTo>
                  <a:pt x="1042" y="1197"/>
                </a:lnTo>
                <a:lnTo>
                  <a:pt x="1042" y="1197"/>
                </a:lnTo>
                <a:lnTo>
                  <a:pt x="1064" y="1182"/>
                </a:lnTo>
                <a:lnTo>
                  <a:pt x="1064" y="1182"/>
                </a:lnTo>
                <a:lnTo>
                  <a:pt x="1075" y="1173"/>
                </a:lnTo>
                <a:lnTo>
                  <a:pt x="1086" y="1164"/>
                </a:lnTo>
                <a:lnTo>
                  <a:pt x="1105" y="1143"/>
                </a:lnTo>
                <a:lnTo>
                  <a:pt x="1122" y="1122"/>
                </a:lnTo>
                <a:lnTo>
                  <a:pt x="1136" y="1102"/>
                </a:lnTo>
                <a:lnTo>
                  <a:pt x="1148" y="1082"/>
                </a:lnTo>
                <a:lnTo>
                  <a:pt x="1155" y="1067"/>
                </a:lnTo>
                <a:lnTo>
                  <a:pt x="1161" y="1054"/>
                </a:lnTo>
                <a:lnTo>
                  <a:pt x="1162" y="1046"/>
                </a:lnTo>
                <a:lnTo>
                  <a:pt x="1162" y="1046"/>
                </a:lnTo>
                <a:lnTo>
                  <a:pt x="1162" y="1043"/>
                </a:lnTo>
                <a:lnTo>
                  <a:pt x="1162" y="1043"/>
                </a:lnTo>
                <a:lnTo>
                  <a:pt x="1162" y="1041"/>
                </a:lnTo>
                <a:lnTo>
                  <a:pt x="1162" y="1041"/>
                </a:lnTo>
                <a:lnTo>
                  <a:pt x="1162" y="996"/>
                </a:lnTo>
                <a:lnTo>
                  <a:pt x="1162" y="996"/>
                </a:lnTo>
                <a:close/>
                <a:moveTo>
                  <a:pt x="1010" y="1016"/>
                </a:moveTo>
                <a:lnTo>
                  <a:pt x="1010" y="1016"/>
                </a:lnTo>
                <a:lnTo>
                  <a:pt x="992" y="1032"/>
                </a:lnTo>
                <a:lnTo>
                  <a:pt x="972" y="1049"/>
                </a:lnTo>
                <a:lnTo>
                  <a:pt x="954" y="1069"/>
                </a:lnTo>
                <a:lnTo>
                  <a:pt x="945" y="1081"/>
                </a:lnTo>
                <a:lnTo>
                  <a:pt x="935" y="1093"/>
                </a:lnTo>
                <a:lnTo>
                  <a:pt x="935" y="1093"/>
                </a:lnTo>
                <a:lnTo>
                  <a:pt x="920" y="1113"/>
                </a:lnTo>
                <a:lnTo>
                  <a:pt x="904" y="1133"/>
                </a:lnTo>
                <a:lnTo>
                  <a:pt x="904" y="1133"/>
                </a:lnTo>
                <a:lnTo>
                  <a:pt x="901" y="1100"/>
                </a:lnTo>
                <a:lnTo>
                  <a:pt x="893" y="1069"/>
                </a:lnTo>
                <a:lnTo>
                  <a:pt x="885" y="1041"/>
                </a:lnTo>
                <a:lnTo>
                  <a:pt x="877" y="1012"/>
                </a:lnTo>
                <a:lnTo>
                  <a:pt x="870" y="987"/>
                </a:lnTo>
                <a:lnTo>
                  <a:pt x="864" y="963"/>
                </a:lnTo>
                <a:lnTo>
                  <a:pt x="860" y="941"/>
                </a:lnTo>
                <a:lnTo>
                  <a:pt x="860" y="932"/>
                </a:lnTo>
                <a:lnTo>
                  <a:pt x="862" y="923"/>
                </a:lnTo>
                <a:lnTo>
                  <a:pt x="862" y="923"/>
                </a:lnTo>
                <a:lnTo>
                  <a:pt x="868" y="866"/>
                </a:lnTo>
                <a:lnTo>
                  <a:pt x="868" y="866"/>
                </a:lnTo>
                <a:lnTo>
                  <a:pt x="881" y="830"/>
                </a:lnTo>
                <a:lnTo>
                  <a:pt x="881" y="830"/>
                </a:lnTo>
                <a:lnTo>
                  <a:pt x="886" y="811"/>
                </a:lnTo>
                <a:lnTo>
                  <a:pt x="886" y="811"/>
                </a:lnTo>
                <a:lnTo>
                  <a:pt x="889" y="808"/>
                </a:lnTo>
                <a:lnTo>
                  <a:pt x="889" y="808"/>
                </a:lnTo>
                <a:lnTo>
                  <a:pt x="890" y="808"/>
                </a:lnTo>
                <a:lnTo>
                  <a:pt x="890" y="808"/>
                </a:lnTo>
                <a:lnTo>
                  <a:pt x="897" y="820"/>
                </a:lnTo>
                <a:lnTo>
                  <a:pt x="903" y="831"/>
                </a:lnTo>
                <a:lnTo>
                  <a:pt x="903" y="831"/>
                </a:lnTo>
                <a:lnTo>
                  <a:pt x="934" y="875"/>
                </a:lnTo>
                <a:lnTo>
                  <a:pt x="950" y="899"/>
                </a:lnTo>
                <a:lnTo>
                  <a:pt x="965" y="922"/>
                </a:lnTo>
                <a:lnTo>
                  <a:pt x="965" y="922"/>
                </a:lnTo>
                <a:lnTo>
                  <a:pt x="972" y="934"/>
                </a:lnTo>
                <a:lnTo>
                  <a:pt x="972" y="934"/>
                </a:lnTo>
                <a:lnTo>
                  <a:pt x="982" y="955"/>
                </a:lnTo>
                <a:lnTo>
                  <a:pt x="992" y="975"/>
                </a:lnTo>
                <a:lnTo>
                  <a:pt x="1001" y="992"/>
                </a:lnTo>
                <a:lnTo>
                  <a:pt x="1012" y="1007"/>
                </a:lnTo>
                <a:lnTo>
                  <a:pt x="1012" y="1007"/>
                </a:lnTo>
                <a:lnTo>
                  <a:pt x="1010" y="1016"/>
                </a:lnTo>
                <a:lnTo>
                  <a:pt x="1010" y="1016"/>
                </a:lnTo>
                <a:close/>
              </a:path>
            </a:pathLst>
          </a:custGeom>
          <a:solidFill>
            <a:srgbClr val="0069B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a:endParaRPr>
          </a:p>
        </p:txBody>
      </p:sp>
      <p:sp>
        <p:nvSpPr>
          <p:cNvPr id="252" name="Freeform 8"/>
          <p:cNvSpPr>
            <a:spLocks noEditPoints="1"/>
          </p:cNvSpPr>
          <p:nvPr/>
        </p:nvSpPr>
        <p:spPr bwMode="auto">
          <a:xfrm>
            <a:off x="5984006" y="1541739"/>
            <a:ext cx="1815744" cy="3918883"/>
          </a:xfrm>
          <a:custGeom>
            <a:avLst/>
            <a:gdLst>
              <a:gd name="T0" fmla="*/ 1331 w 1371"/>
              <a:gd name="T1" fmla="*/ 825 h 2959"/>
              <a:gd name="T2" fmla="*/ 1164 w 1371"/>
              <a:gd name="T3" fmla="*/ 596 h 2959"/>
              <a:gd name="T4" fmla="*/ 1033 w 1371"/>
              <a:gd name="T5" fmla="*/ 499 h 2959"/>
              <a:gd name="T6" fmla="*/ 864 w 1371"/>
              <a:gd name="T7" fmla="*/ 431 h 2959"/>
              <a:gd name="T8" fmla="*/ 812 w 1371"/>
              <a:gd name="T9" fmla="*/ 343 h 2959"/>
              <a:gd name="T10" fmla="*/ 841 w 1371"/>
              <a:gd name="T11" fmla="*/ 300 h 2959"/>
              <a:gd name="T12" fmla="*/ 828 w 1371"/>
              <a:gd name="T13" fmla="*/ 217 h 2959"/>
              <a:gd name="T14" fmla="*/ 847 w 1371"/>
              <a:gd name="T15" fmla="*/ 84 h 2959"/>
              <a:gd name="T16" fmla="*/ 755 w 1371"/>
              <a:gd name="T17" fmla="*/ 17 h 2959"/>
              <a:gd name="T18" fmla="*/ 563 w 1371"/>
              <a:gd name="T19" fmla="*/ 13 h 2959"/>
              <a:gd name="T20" fmla="*/ 494 w 1371"/>
              <a:gd name="T21" fmla="*/ 131 h 2959"/>
              <a:gd name="T22" fmla="*/ 505 w 1371"/>
              <a:gd name="T23" fmla="*/ 252 h 2959"/>
              <a:gd name="T24" fmla="*/ 539 w 1371"/>
              <a:gd name="T25" fmla="*/ 334 h 2959"/>
              <a:gd name="T26" fmla="*/ 541 w 1371"/>
              <a:gd name="T27" fmla="*/ 413 h 2959"/>
              <a:gd name="T28" fmla="*/ 309 w 1371"/>
              <a:gd name="T29" fmla="*/ 495 h 2959"/>
              <a:gd name="T30" fmla="*/ 184 w 1371"/>
              <a:gd name="T31" fmla="*/ 603 h 2959"/>
              <a:gd name="T32" fmla="*/ 80 w 1371"/>
              <a:gd name="T33" fmla="*/ 839 h 2959"/>
              <a:gd name="T34" fmla="*/ 56 w 1371"/>
              <a:gd name="T35" fmla="*/ 1093 h 2959"/>
              <a:gd name="T36" fmla="*/ 39 w 1371"/>
              <a:gd name="T37" fmla="*/ 1403 h 2959"/>
              <a:gd name="T38" fmla="*/ 1 w 1371"/>
              <a:gd name="T39" fmla="*/ 1505 h 2959"/>
              <a:gd name="T40" fmla="*/ 34 w 1371"/>
              <a:gd name="T41" fmla="*/ 1604 h 2959"/>
              <a:gd name="T42" fmla="*/ 194 w 1371"/>
              <a:gd name="T43" fmla="*/ 1588 h 2959"/>
              <a:gd name="T44" fmla="*/ 224 w 1371"/>
              <a:gd name="T45" fmla="*/ 1496 h 2959"/>
              <a:gd name="T46" fmla="*/ 212 w 1371"/>
              <a:gd name="T47" fmla="*/ 1307 h 2959"/>
              <a:gd name="T48" fmla="*/ 255 w 1371"/>
              <a:gd name="T49" fmla="*/ 1116 h 2959"/>
              <a:gd name="T50" fmla="*/ 320 w 1371"/>
              <a:gd name="T51" fmla="*/ 982 h 2959"/>
              <a:gd name="T52" fmla="*/ 339 w 1371"/>
              <a:gd name="T53" fmla="*/ 971 h 2959"/>
              <a:gd name="T54" fmla="*/ 281 w 1371"/>
              <a:gd name="T55" fmla="*/ 1207 h 2959"/>
              <a:gd name="T56" fmla="*/ 299 w 1371"/>
              <a:gd name="T57" fmla="*/ 1370 h 2959"/>
              <a:gd name="T58" fmla="*/ 243 w 1371"/>
              <a:gd name="T59" fmla="*/ 1729 h 2959"/>
              <a:gd name="T60" fmla="*/ 295 w 1371"/>
              <a:gd name="T61" fmla="*/ 1990 h 2959"/>
              <a:gd name="T62" fmla="*/ 280 w 1371"/>
              <a:gd name="T63" fmla="*/ 2257 h 2959"/>
              <a:gd name="T64" fmla="*/ 373 w 1371"/>
              <a:gd name="T65" fmla="*/ 2592 h 2959"/>
              <a:gd name="T66" fmla="*/ 335 w 1371"/>
              <a:gd name="T67" fmla="*/ 2806 h 2959"/>
              <a:gd name="T68" fmla="*/ 301 w 1371"/>
              <a:gd name="T69" fmla="*/ 2876 h 2959"/>
              <a:gd name="T70" fmla="*/ 379 w 1371"/>
              <a:gd name="T71" fmla="*/ 2945 h 2959"/>
              <a:gd name="T72" fmla="*/ 463 w 1371"/>
              <a:gd name="T73" fmla="*/ 2936 h 2959"/>
              <a:gd name="T74" fmla="*/ 530 w 1371"/>
              <a:gd name="T75" fmla="*/ 2796 h 2959"/>
              <a:gd name="T76" fmla="*/ 548 w 1371"/>
              <a:gd name="T77" fmla="*/ 2682 h 2959"/>
              <a:gd name="T78" fmla="*/ 583 w 1371"/>
              <a:gd name="T79" fmla="*/ 2492 h 2959"/>
              <a:gd name="T80" fmla="*/ 604 w 1371"/>
              <a:gd name="T81" fmla="*/ 2179 h 2959"/>
              <a:gd name="T82" fmla="*/ 670 w 1371"/>
              <a:gd name="T83" fmla="*/ 1870 h 2959"/>
              <a:gd name="T84" fmla="*/ 731 w 1371"/>
              <a:gd name="T85" fmla="*/ 1988 h 2959"/>
              <a:gd name="T86" fmla="*/ 745 w 1371"/>
              <a:gd name="T87" fmla="*/ 2308 h 2959"/>
              <a:gd name="T88" fmla="*/ 798 w 1371"/>
              <a:gd name="T89" fmla="*/ 2546 h 2959"/>
              <a:gd name="T90" fmla="*/ 820 w 1371"/>
              <a:gd name="T91" fmla="*/ 2708 h 2959"/>
              <a:gd name="T92" fmla="*/ 860 w 1371"/>
              <a:gd name="T93" fmla="*/ 2866 h 2959"/>
              <a:gd name="T94" fmla="*/ 940 w 1371"/>
              <a:gd name="T95" fmla="*/ 2954 h 2959"/>
              <a:gd name="T96" fmla="*/ 1005 w 1371"/>
              <a:gd name="T97" fmla="*/ 2931 h 2959"/>
              <a:gd name="T98" fmla="*/ 1074 w 1371"/>
              <a:gd name="T99" fmla="*/ 2858 h 2959"/>
              <a:gd name="T100" fmla="*/ 1004 w 1371"/>
              <a:gd name="T101" fmla="*/ 2715 h 2959"/>
              <a:gd name="T102" fmla="*/ 1030 w 1371"/>
              <a:gd name="T103" fmla="*/ 2482 h 2959"/>
              <a:gd name="T104" fmla="*/ 1063 w 1371"/>
              <a:gd name="T105" fmla="*/ 2125 h 2959"/>
              <a:gd name="T106" fmla="*/ 1146 w 1371"/>
              <a:gd name="T107" fmla="*/ 1803 h 2959"/>
              <a:gd name="T108" fmla="*/ 1077 w 1371"/>
              <a:gd name="T109" fmla="*/ 1366 h 2959"/>
              <a:gd name="T110" fmla="*/ 1246 w 1371"/>
              <a:gd name="T111" fmla="*/ 1222 h 2959"/>
              <a:gd name="T112" fmla="*/ 1345 w 1371"/>
              <a:gd name="T113" fmla="*/ 1103 h 2959"/>
              <a:gd name="T114" fmla="*/ 1094 w 1371"/>
              <a:gd name="T115" fmla="*/ 1060 h 2959"/>
              <a:gd name="T116" fmla="*/ 1024 w 1371"/>
              <a:gd name="T117" fmla="*/ 917 h 2959"/>
              <a:gd name="T118" fmla="*/ 1120 w 1371"/>
              <a:gd name="T119" fmla="*/ 996 h 2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1" h="2959">
                <a:moveTo>
                  <a:pt x="1371" y="1049"/>
                </a:moveTo>
                <a:lnTo>
                  <a:pt x="1371" y="1049"/>
                </a:lnTo>
                <a:lnTo>
                  <a:pt x="1368" y="1032"/>
                </a:lnTo>
                <a:lnTo>
                  <a:pt x="1365" y="1004"/>
                </a:lnTo>
                <a:lnTo>
                  <a:pt x="1365" y="1004"/>
                </a:lnTo>
                <a:lnTo>
                  <a:pt x="1359" y="973"/>
                </a:lnTo>
                <a:lnTo>
                  <a:pt x="1357" y="942"/>
                </a:lnTo>
                <a:lnTo>
                  <a:pt x="1353" y="909"/>
                </a:lnTo>
                <a:lnTo>
                  <a:pt x="1350" y="892"/>
                </a:lnTo>
                <a:lnTo>
                  <a:pt x="1346" y="877"/>
                </a:lnTo>
                <a:lnTo>
                  <a:pt x="1346" y="877"/>
                </a:lnTo>
                <a:lnTo>
                  <a:pt x="1331" y="825"/>
                </a:lnTo>
                <a:lnTo>
                  <a:pt x="1323" y="799"/>
                </a:lnTo>
                <a:lnTo>
                  <a:pt x="1313" y="776"/>
                </a:lnTo>
                <a:lnTo>
                  <a:pt x="1301" y="751"/>
                </a:lnTo>
                <a:lnTo>
                  <a:pt x="1288" y="729"/>
                </a:lnTo>
                <a:lnTo>
                  <a:pt x="1271" y="707"/>
                </a:lnTo>
                <a:lnTo>
                  <a:pt x="1252" y="687"/>
                </a:lnTo>
                <a:lnTo>
                  <a:pt x="1252" y="687"/>
                </a:lnTo>
                <a:lnTo>
                  <a:pt x="1220" y="654"/>
                </a:lnTo>
                <a:lnTo>
                  <a:pt x="1187" y="622"/>
                </a:lnTo>
                <a:lnTo>
                  <a:pt x="1187" y="622"/>
                </a:lnTo>
                <a:lnTo>
                  <a:pt x="1164" y="596"/>
                </a:lnTo>
                <a:lnTo>
                  <a:pt x="1164" y="596"/>
                </a:lnTo>
                <a:lnTo>
                  <a:pt x="1155" y="581"/>
                </a:lnTo>
                <a:lnTo>
                  <a:pt x="1145" y="566"/>
                </a:lnTo>
                <a:lnTo>
                  <a:pt x="1132" y="552"/>
                </a:lnTo>
                <a:lnTo>
                  <a:pt x="1118" y="542"/>
                </a:lnTo>
                <a:lnTo>
                  <a:pt x="1118" y="542"/>
                </a:lnTo>
                <a:lnTo>
                  <a:pt x="1103" y="533"/>
                </a:lnTo>
                <a:lnTo>
                  <a:pt x="1088" y="526"/>
                </a:lnTo>
                <a:lnTo>
                  <a:pt x="1057" y="515"/>
                </a:lnTo>
                <a:lnTo>
                  <a:pt x="1057" y="515"/>
                </a:lnTo>
                <a:lnTo>
                  <a:pt x="1049" y="511"/>
                </a:lnTo>
                <a:lnTo>
                  <a:pt x="1044" y="507"/>
                </a:lnTo>
                <a:lnTo>
                  <a:pt x="1033" y="499"/>
                </a:lnTo>
                <a:lnTo>
                  <a:pt x="1023" y="490"/>
                </a:lnTo>
                <a:lnTo>
                  <a:pt x="1013" y="481"/>
                </a:lnTo>
                <a:lnTo>
                  <a:pt x="1013" y="481"/>
                </a:lnTo>
                <a:lnTo>
                  <a:pt x="1000" y="475"/>
                </a:lnTo>
                <a:lnTo>
                  <a:pt x="986" y="469"/>
                </a:lnTo>
                <a:lnTo>
                  <a:pt x="971" y="466"/>
                </a:lnTo>
                <a:lnTo>
                  <a:pt x="957" y="462"/>
                </a:lnTo>
                <a:lnTo>
                  <a:pt x="957" y="462"/>
                </a:lnTo>
                <a:lnTo>
                  <a:pt x="934" y="454"/>
                </a:lnTo>
                <a:lnTo>
                  <a:pt x="911" y="446"/>
                </a:lnTo>
                <a:lnTo>
                  <a:pt x="887" y="440"/>
                </a:lnTo>
                <a:lnTo>
                  <a:pt x="864" y="431"/>
                </a:lnTo>
                <a:lnTo>
                  <a:pt x="864" y="431"/>
                </a:lnTo>
                <a:lnTo>
                  <a:pt x="849" y="424"/>
                </a:lnTo>
                <a:lnTo>
                  <a:pt x="832" y="418"/>
                </a:lnTo>
                <a:lnTo>
                  <a:pt x="824" y="414"/>
                </a:lnTo>
                <a:lnTo>
                  <a:pt x="817" y="409"/>
                </a:lnTo>
                <a:lnTo>
                  <a:pt x="811" y="402"/>
                </a:lnTo>
                <a:lnTo>
                  <a:pt x="807" y="394"/>
                </a:lnTo>
                <a:lnTo>
                  <a:pt x="807" y="394"/>
                </a:lnTo>
                <a:lnTo>
                  <a:pt x="806" y="389"/>
                </a:lnTo>
                <a:lnTo>
                  <a:pt x="807" y="382"/>
                </a:lnTo>
                <a:lnTo>
                  <a:pt x="810" y="362"/>
                </a:lnTo>
                <a:lnTo>
                  <a:pt x="812" y="343"/>
                </a:lnTo>
                <a:lnTo>
                  <a:pt x="812" y="338"/>
                </a:lnTo>
                <a:lnTo>
                  <a:pt x="812" y="335"/>
                </a:lnTo>
                <a:lnTo>
                  <a:pt x="812" y="335"/>
                </a:lnTo>
                <a:lnTo>
                  <a:pt x="819" y="336"/>
                </a:lnTo>
                <a:lnTo>
                  <a:pt x="823" y="338"/>
                </a:lnTo>
                <a:lnTo>
                  <a:pt x="827" y="336"/>
                </a:lnTo>
                <a:lnTo>
                  <a:pt x="827" y="336"/>
                </a:lnTo>
                <a:lnTo>
                  <a:pt x="829" y="335"/>
                </a:lnTo>
                <a:lnTo>
                  <a:pt x="832" y="332"/>
                </a:lnTo>
                <a:lnTo>
                  <a:pt x="836" y="325"/>
                </a:lnTo>
                <a:lnTo>
                  <a:pt x="838" y="313"/>
                </a:lnTo>
                <a:lnTo>
                  <a:pt x="841" y="300"/>
                </a:lnTo>
                <a:lnTo>
                  <a:pt x="843" y="273"/>
                </a:lnTo>
                <a:lnTo>
                  <a:pt x="845" y="252"/>
                </a:lnTo>
                <a:lnTo>
                  <a:pt x="845" y="252"/>
                </a:lnTo>
                <a:lnTo>
                  <a:pt x="845" y="246"/>
                </a:lnTo>
                <a:lnTo>
                  <a:pt x="845" y="242"/>
                </a:lnTo>
                <a:lnTo>
                  <a:pt x="843" y="241"/>
                </a:lnTo>
                <a:lnTo>
                  <a:pt x="841" y="239"/>
                </a:lnTo>
                <a:lnTo>
                  <a:pt x="833" y="239"/>
                </a:lnTo>
                <a:lnTo>
                  <a:pt x="824" y="241"/>
                </a:lnTo>
                <a:lnTo>
                  <a:pt x="824" y="241"/>
                </a:lnTo>
                <a:lnTo>
                  <a:pt x="825" y="229"/>
                </a:lnTo>
                <a:lnTo>
                  <a:pt x="828" y="217"/>
                </a:lnTo>
                <a:lnTo>
                  <a:pt x="833" y="204"/>
                </a:lnTo>
                <a:lnTo>
                  <a:pt x="841" y="186"/>
                </a:lnTo>
                <a:lnTo>
                  <a:pt x="841" y="186"/>
                </a:lnTo>
                <a:lnTo>
                  <a:pt x="847" y="169"/>
                </a:lnTo>
                <a:lnTo>
                  <a:pt x="851" y="153"/>
                </a:lnTo>
                <a:lnTo>
                  <a:pt x="854" y="137"/>
                </a:lnTo>
                <a:lnTo>
                  <a:pt x="854" y="122"/>
                </a:lnTo>
                <a:lnTo>
                  <a:pt x="852" y="109"/>
                </a:lnTo>
                <a:lnTo>
                  <a:pt x="851" y="97"/>
                </a:lnTo>
                <a:lnTo>
                  <a:pt x="849" y="89"/>
                </a:lnTo>
                <a:lnTo>
                  <a:pt x="847" y="84"/>
                </a:lnTo>
                <a:lnTo>
                  <a:pt x="847" y="84"/>
                </a:lnTo>
                <a:lnTo>
                  <a:pt x="838" y="72"/>
                </a:lnTo>
                <a:lnTo>
                  <a:pt x="829" y="62"/>
                </a:lnTo>
                <a:lnTo>
                  <a:pt x="817" y="54"/>
                </a:lnTo>
                <a:lnTo>
                  <a:pt x="807" y="49"/>
                </a:lnTo>
                <a:lnTo>
                  <a:pt x="798" y="44"/>
                </a:lnTo>
                <a:lnTo>
                  <a:pt x="789" y="41"/>
                </a:lnTo>
                <a:lnTo>
                  <a:pt x="783" y="39"/>
                </a:lnTo>
                <a:lnTo>
                  <a:pt x="783" y="39"/>
                </a:lnTo>
                <a:lnTo>
                  <a:pt x="776" y="36"/>
                </a:lnTo>
                <a:lnTo>
                  <a:pt x="771" y="32"/>
                </a:lnTo>
                <a:lnTo>
                  <a:pt x="763" y="25"/>
                </a:lnTo>
                <a:lnTo>
                  <a:pt x="755" y="17"/>
                </a:lnTo>
                <a:lnTo>
                  <a:pt x="749" y="13"/>
                </a:lnTo>
                <a:lnTo>
                  <a:pt x="741" y="8"/>
                </a:lnTo>
                <a:lnTo>
                  <a:pt x="741" y="8"/>
                </a:lnTo>
                <a:lnTo>
                  <a:pt x="735" y="5"/>
                </a:lnTo>
                <a:lnTo>
                  <a:pt x="727" y="4"/>
                </a:lnTo>
                <a:lnTo>
                  <a:pt x="705" y="1"/>
                </a:lnTo>
                <a:lnTo>
                  <a:pt x="678" y="0"/>
                </a:lnTo>
                <a:lnTo>
                  <a:pt x="649" y="0"/>
                </a:lnTo>
                <a:lnTo>
                  <a:pt x="620" y="3"/>
                </a:lnTo>
                <a:lnTo>
                  <a:pt x="592" y="5"/>
                </a:lnTo>
                <a:lnTo>
                  <a:pt x="570" y="10"/>
                </a:lnTo>
                <a:lnTo>
                  <a:pt x="563" y="13"/>
                </a:lnTo>
                <a:lnTo>
                  <a:pt x="556" y="16"/>
                </a:lnTo>
                <a:lnTo>
                  <a:pt x="556" y="16"/>
                </a:lnTo>
                <a:lnTo>
                  <a:pt x="546" y="23"/>
                </a:lnTo>
                <a:lnTo>
                  <a:pt x="537" y="34"/>
                </a:lnTo>
                <a:lnTo>
                  <a:pt x="527" y="45"/>
                </a:lnTo>
                <a:lnTo>
                  <a:pt x="519" y="58"/>
                </a:lnTo>
                <a:lnTo>
                  <a:pt x="503" y="84"/>
                </a:lnTo>
                <a:lnTo>
                  <a:pt x="494" y="106"/>
                </a:lnTo>
                <a:lnTo>
                  <a:pt x="494" y="106"/>
                </a:lnTo>
                <a:lnTo>
                  <a:pt x="493" y="110"/>
                </a:lnTo>
                <a:lnTo>
                  <a:pt x="492" y="116"/>
                </a:lnTo>
                <a:lnTo>
                  <a:pt x="494" y="131"/>
                </a:lnTo>
                <a:lnTo>
                  <a:pt x="498" y="149"/>
                </a:lnTo>
                <a:lnTo>
                  <a:pt x="503" y="168"/>
                </a:lnTo>
                <a:lnTo>
                  <a:pt x="517" y="207"/>
                </a:lnTo>
                <a:lnTo>
                  <a:pt x="529" y="241"/>
                </a:lnTo>
                <a:lnTo>
                  <a:pt x="529" y="241"/>
                </a:lnTo>
                <a:lnTo>
                  <a:pt x="517" y="239"/>
                </a:lnTo>
                <a:lnTo>
                  <a:pt x="510" y="239"/>
                </a:lnTo>
                <a:lnTo>
                  <a:pt x="507" y="241"/>
                </a:lnTo>
                <a:lnTo>
                  <a:pt x="506" y="242"/>
                </a:lnTo>
                <a:lnTo>
                  <a:pt x="505" y="246"/>
                </a:lnTo>
                <a:lnTo>
                  <a:pt x="505" y="252"/>
                </a:lnTo>
                <a:lnTo>
                  <a:pt x="505" y="252"/>
                </a:lnTo>
                <a:lnTo>
                  <a:pt x="507" y="273"/>
                </a:lnTo>
                <a:lnTo>
                  <a:pt x="510" y="300"/>
                </a:lnTo>
                <a:lnTo>
                  <a:pt x="511" y="313"/>
                </a:lnTo>
                <a:lnTo>
                  <a:pt x="514" y="325"/>
                </a:lnTo>
                <a:lnTo>
                  <a:pt x="517" y="332"/>
                </a:lnTo>
                <a:lnTo>
                  <a:pt x="520" y="335"/>
                </a:lnTo>
                <a:lnTo>
                  <a:pt x="523" y="336"/>
                </a:lnTo>
                <a:lnTo>
                  <a:pt x="523" y="336"/>
                </a:lnTo>
                <a:lnTo>
                  <a:pt x="528" y="338"/>
                </a:lnTo>
                <a:lnTo>
                  <a:pt x="532" y="336"/>
                </a:lnTo>
                <a:lnTo>
                  <a:pt x="539" y="334"/>
                </a:lnTo>
                <a:lnTo>
                  <a:pt x="539" y="334"/>
                </a:lnTo>
                <a:lnTo>
                  <a:pt x="538" y="336"/>
                </a:lnTo>
                <a:lnTo>
                  <a:pt x="539" y="341"/>
                </a:lnTo>
                <a:lnTo>
                  <a:pt x="542" y="357"/>
                </a:lnTo>
                <a:lnTo>
                  <a:pt x="548" y="383"/>
                </a:lnTo>
                <a:lnTo>
                  <a:pt x="548" y="383"/>
                </a:lnTo>
                <a:lnTo>
                  <a:pt x="554" y="392"/>
                </a:lnTo>
                <a:lnTo>
                  <a:pt x="555" y="397"/>
                </a:lnTo>
                <a:lnTo>
                  <a:pt x="555" y="398"/>
                </a:lnTo>
                <a:lnTo>
                  <a:pt x="554" y="401"/>
                </a:lnTo>
                <a:lnTo>
                  <a:pt x="546" y="409"/>
                </a:lnTo>
                <a:lnTo>
                  <a:pt x="546" y="409"/>
                </a:lnTo>
                <a:lnTo>
                  <a:pt x="541" y="413"/>
                </a:lnTo>
                <a:lnTo>
                  <a:pt x="534" y="415"/>
                </a:lnTo>
                <a:lnTo>
                  <a:pt x="520" y="420"/>
                </a:lnTo>
                <a:lnTo>
                  <a:pt x="493" y="427"/>
                </a:lnTo>
                <a:lnTo>
                  <a:pt x="493" y="427"/>
                </a:lnTo>
                <a:lnTo>
                  <a:pt x="476" y="432"/>
                </a:lnTo>
                <a:lnTo>
                  <a:pt x="461" y="437"/>
                </a:lnTo>
                <a:lnTo>
                  <a:pt x="431" y="450"/>
                </a:lnTo>
                <a:lnTo>
                  <a:pt x="401" y="463"/>
                </a:lnTo>
                <a:lnTo>
                  <a:pt x="370" y="476"/>
                </a:lnTo>
                <a:lnTo>
                  <a:pt x="370" y="476"/>
                </a:lnTo>
                <a:lnTo>
                  <a:pt x="343" y="484"/>
                </a:lnTo>
                <a:lnTo>
                  <a:pt x="309" y="495"/>
                </a:lnTo>
                <a:lnTo>
                  <a:pt x="292" y="503"/>
                </a:lnTo>
                <a:lnTo>
                  <a:pt x="277" y="512"/>
                </a:lnTo>
                <a:lnTo>
                  <a:pt x="264" y="521"/>
                </a:lnTo>
                <a:lnTo>
                  <a:pt x="259" y="526"/>
                </a:lnTo>
                <a:lnTo>
                  <a:pt x="254" y="533"/>
                </a:lnTo>
                <a:lnTo>
                  <a:pt x="254" y="533"/>
                </a:lnTo>
                <a:lnTo>
                  <a:pt x="239" y="542"/>
                </a:lnTo>
                <a:lnTo>
                  <a:pt x="239" y="542"/>
                </a:lnTo>
                <a:lnTo>
                  <a:pt x="224" y="555"/>
                </a:lnTo>
                <a:lnTo>
                  <a:pt x="208" y="569"/>
                </a:lnTo>
                <a:lnTo>
                  <a:pt x="195" y="586"/>
                </a:lnTo>
                <a:lnTo>
                  <a:pt x="184" y="603"/>
                </a:lnTo>
                <a:lnTo>
                  <a:pt x="162" y="639"/>
                </a:lnTo>
                <a:lnTo>
                  <a:pt x="151" y="657"/>
                </a:lnTo>
                <a:lnTo>
                  <a:pt x="141" y="674"/>
                </a:lnTo>
                <a:lnTo>
                  <a:pt x="141" y="674"/>
                </a:lnTo>
                <a:lnTo>
                  <a:pt x="132" y="688"/>
                </a:lnTo>
                <a:lnTo>
                  <a:pt x="124" y="702"/>
                </a:lnTo>
                <a:lnTo>
                  <a:pt x="111" y="731"/>
                </a:lnTo>
                <a:lnTo>
                  <a:pt x="100" y="760"/>
                </a:lnTo>
                <a:lnTo>
                  <a:pt x="91" y="791"/>
                </a:lnTo>
                <a:lnTo>
                  <a:pt x="91" y="791"/>
                </a:lnTo>
                <a:lnTo>
                  <a:pt x="84" y="815"/>
                </a:lnTo>
                <a:lnTo>
                  <a:pt x="80" y="839"/>
                </a:lnTo>
                <a:lnTo>
                  <a:pt x="76" y="864"/>
                </a:lnTo>
                <a:lnTo>
                  <a:pt x="75" y="890"/>
                </a:lnTo>
                <a:lnTo>
                  <a:pt x="75" y="916"/>
                </a:lnTo>
                <a:lnTo>
                  <a:pt x="78" y="940"/>
                </a:lnTo>
                <a:lnTo>
                  <a:pt x="82" y="965"/>
                </a:lnTo>
                <a:lnTo>
                  <a:pt x="89" y="989"/>
                </a:lnTo>
                <a:lnTo>
                  <a:pt x="89" y="989"/>
                </a:lnTo>
                <a:lnTo>
                  <a:pt x="83" y="1006"/>
                </a:lnTo>
                <a:lnTo>
                  <a:pt x="78" y="1024"/>
                </a:lnTo>
                <a:lnTo>
                  <a:pt x="78" y="1024"/>
                </a:lnTo>
                <a:lnTo>
                  <a:pt x="67" y="1059"/>
                </a:lnTo>
                <a:lnTo>
                  <a:pt x="56" y="1093"/>
                </a:lnTo>
                <a:lnTo>
                  <a:pt x="44" y="1128"/>
                </a:lnTo>
                <a:lnTo>
                  <a:pt x="34" y="1163"/>
                </a:lnTo>
                <a:lnTo>
                  <a:pt x="34" y="1163"/>
                </a:lnTo>
                <a:lnTo>
                  <a:pt x="30" y="1179"/>
                </a:lnTo>
                <a:lnTo>
                  <a:pt x="27" y="1196"/>
                </a:lnTo>
                <a:lnTo>
                  <a:pt x="22" y="1231"/>
                </a:lnTo>
                <a:lnTo>
                  <a:pt x="21" y="1266"/>
                </a:lnTo>
                <a:lnTo>
                  <a:pt x="21" y="1301"/>
                </a:lnTo>
                <a:lnTo>
                  <a:pt x="21" y="1301"/>
                </a:lnTo>
                <a:lnTo>
                  <a:pt x="25" y="1326"/>
                </a:lnTo>
                <a:lnTo>
                  <a:pt x="32" y="1366"/>
                </a:lnTo>
                <a:lnTo>
                  <a:pt x="39" y="1403"/>
                </a:lnTo>
                <a:lnTo>
                  <a:pt x="39" y="1417"/>
                </a:lnTo>
                <a:lnTo>
                  <a:pt x="39" y="1421"/>
                </a:lnTo>
                <a:lnTo>
                  <a:pt x="38" y="1424"/>
                </a:lnTo>
                <a:lnTo>
                  <a:pt x="38" y="1424"/>
                </a:lnTo>
                <a:lnTo>
                  <a:pt x="30" y="1433"/>
                </a:lnTo>
                <a:lnTo>
                  <a:pt x="23" y="1442"/>
                </a:lnTo>
                <a:lnTo>
                  <a:pt x="18" y="1452"/>
                </a:lnTo>
                <a:lnTo>
                  <a:pt x="13" y="1463"/>
                </a:lnTo>
                <a:lnTo>
                  <a:pt x="9" y="1473"/>
                </a:lnTo>
                <a:lnTo>
                  <a:pt x="5" y="1483"/>
                </a:lnTo>
                <a:lnTo>
                  <a:pt x="1" y="1505"/>
                </a:lnTo>
                <a:lnTo>
                  <a:pt x="1" y="1505"/>
                </a:lnTo>
                <a:lnTo>
                  <a:pt x="0" y="1517"/>
                </a:lnTo>
                <a:lnTo>
                  <a:pt x="1" y="1527"/>
                </a:lnTo>
                <a:lnTo>
                  <a:pt x="4" y="1536"/>
                </a:lnTo>
                <a:lnTo>
                  <a:pt x="7" y="1545"/>
                </a:lnTo>
                <a:lnTo>
                  <a:pt x="13" y="1564"/>
                </a:lnTo>
                <a:lnTo>
                  <a:pt x="16" y="1573"/>
                </a:lnTo>
                <a:lnTo>
                  <a:pt x="18" y="1583"/>
                </a:lnTo>
                <a:lnTo>
                  <a:pt x="18" y="1583"/>
                </a:lnTo>
                <a:lnTo>
                  <a:pt x="21" y="1589"/>
                </a:lnTo>
                <a:lnTo>
                  <a:pt x="23" y="1595"/>
                </a:lnTo>
                <a:lnTo>
                  <a:pt x="27" y="1600"/>
                </a:lnTo>
                <a:lnTo>
                  <a:pt x="34" y="1604"/>
                </a:lnTo>
                <a:lnTo>
                  <a:pt x="40" y="1606"/>
                </a:lnTo>
                <a:lnTo>
                  <a:pt x="47" y="1610"/>
                </a:lnTo>
                <a:lnTo>
                  <a:pt x="62" y="1614"/>
                </a:lnTo>
                <a:lnTo>
                  <a:pt x="79" y="1618"/>
                </a:lnTo>
                <a:lnTo>
                  <a:pt x="96" y="1619"/>
                </a:lnTo>
                <a:lnTo>
                  <a:pt x="123" y="1619"/>
                </a:lnTo>
                <a:lnTo>
                  <a:pt x="123" y="1619"/>
                </a:lnTo>
                <a:lnTo>
                  <a:pt x="137" y="1618"/>
                </a:lnTo>
                <a:lnTo>
                  <a:pt x="153" y="1613"/>
                </a:lnTo>
                <a:lnTo>
                  <a:pt x="167" y="1606"/>
                </a:lnTo>
                <a:lnTo>
                  <a:pt x="181" y="1598"/>
                </a:lnTo>
                <a:lnTo>
                  <a:pt x="194" y="1588"/>
                </a:lnTo>
                <a:lnTo>
                  <a:pt x="206" y="1578"/>
                </a:lnTo>
                <a:lnTo>
                  <a:pt x="215" y="1566"/>
                </a:lnTo>
                <a:lnTo>
                  <a:pt x="223" y="1555"/>
                </a:lnTo>
                <a:lnTo>
                  <a:pt x="223" y="1555"/>
                </a:lnTo>
                <a:lnTo>
                  <a:pt x="228" y="1545"/>
                </a:lnTo>
                <a:lnTo>
                  <a:pt x="230" y="1538"/>
                </a:lnTo>
                <a:lnTo>
                  <a:pt x="233" y="1530"/>
                </a:lnTo>
                <a:lnTo>
                  <a:pt x="233" y="1522"/>
                </a:lnTo>
                <a:lnTo>
                  <a:pt x="232" y="1516"/>
                </a:lnTo>
                <a:lnTo>
                  <a:pt x="230" y="1509"/>
                </a:lnTo>
                <a:lnTo>
                  <a:pt x="228" y="1503"/>
                </a:lnTo>
                <a:lnTo>
                  <a:pt x="224" y="1496"/>
                </a:lnTo>
                <a:lnTo>
                  <a:pt x="215" y="1485"/>
                </a:lnTo>
                <a:lnTo>
                  <a:pt x="203" y="1474"/>
                </a:lnTo>
                <a:lnTo>
                  <a:pt x="176" y="1451"/>
                </a:lnTo>
                <a:lnTo>
                  <a:pt x="176" y="1451"/>
                </a:lnTo>
                <a:lnTo>
                  <a:pt x="172" y="1447"/>
                </a:lnTo>
                <a:lnTo>
                  <a:pt x="170" y="1443"/>
                </a:lnTo>
                <a:lnTo>
                  <a:pt x="167" y="1433"/>
                </a:lnTo>
                <a:lnTo>
                  <a:pt x="167" y="1433"/>
                </a:lnTo>
                <a:lnTo>
                  <a:pt x="179" y="1402"/>
                </a:lnTo>
                <a:lnTo>
                  <a:pt x="190" y="1371"/>
                </a:lnTo>
                <a:lnTo>
                  <a:pt x="201" y="1339"/>
                </a:lnTo>
                <a:lnTo>
                  <a:pt x="212" y="1307"/>
                </a:lnTo>
                <a:lnTo>
                  <a:pt x="212" y="1307"/>
                </a:lnTo>
                <a:lnTo>
                  <a:pt x="224" y="1282"/>
                </a:lnTo>
                <a:lnTo>
                  <a:pt x="236" y="1257"/>
                </a:lnTo>
                <a:lnTo>
                  <a:pt x="247" y="1231"/>
                </a:lnTo>
                <a:lnTo>
                  <a:pt x="251" y="1218"/>
                </a:lnTo>
                <a:lnTo>
                  <a:pt x="255" y="1205"/>
                </a:lnTo>
                <a:lnTo>
                  <a:pt x="255" y="1205"/>
                </a:lnTo>
                <a:lnTo>
                  <a:pt x="258" y="1192"/>
                </a:lnTo>
                <a:lnTo>
                  <a:pt x="258" y="1179"/>
                </a:lnTo>
                <a:lnTo>
                  <a:pt x="256" y="1155"/>
                </a:lnTo>
                <a:lnTo>
                  <a:pt x="255" y="1129"/>
                </a:lnTo>
                <a:lnTo>
                  <a:pt x="255" y="1116"/>
                </a:lnTo>
                <a:lnTo>
                  <a:pt x="256" y="1103"/>
                </a:lnTo>
                <a:lnTo>
                  <a:pt x="256" y="1103"/>
                </a:lnTo>
                <a:lnTo>
                  <a:pt x="260" y="1092"/>
                </a:lnTo>
                <a:lnTo>
                  <a:pt x="264" y="1081"/>
                </a:lnTo>
                <a:lnTo>
                  <a:pt x="270" y="1071"/>
                </a:lnTo>
                <a:lnTo>
                  <a:pt x="277" y="1060"/>
                </a:lnTo>
                <a:lnTo>
                  <a:pt x="291" y="1042"/>
                </a:lnTo>
                <a:lnTo>
                  <a:pt x="299" y="1032"/>
                </a:lnTo>
                <a:lnTo>
                  <a:pt x="304" y="1022"/>
                </a:lnTo>
                <a:lnTo>
                  <a:pt x="304" y="1022"/>
                </a:lnTo>
                <a:lnTo>
                  <a:pt x="313" y="1001"/>
                </a:lnTo>
                <a:lnTo>
                  <a:pt x="320" y="982"/>
                </a:lnTo>
                <a:lnTo>
                  <a:pt x="327" y="961"/>
                </a:lnTo>
                <a:lnTo>
                  <a:pt x="336" y="942"/>
                </a:lnTo>
                <a:lnTo>
                  <a:pt x="336" y="942"/>
                </a:lnTo>
                <a:lnTo>
                  <a:pt x="340" y="931"/>
                </a:lnTo>
                <a:lnTo>
                  <a:pt x="344" y="922"/>
                </a:lnTo>
                <a:lnTo>
                  <a:pt x="344" y="922"/>
                </a:lnTo>
                <a:lnTo>
                  <a:pt x="352" y="935"/>
                </a:lnTo>
                <a:lnTo>
                  <a:pt x="352" y="935"/>
                </a:lnTo>
                <a:lnTo>
                  <a:pt x="352" y="943"/>
                </a:lnTo>
                <a:lnTo>
                  <a:pt x="352" y="951"/>
                </a:lnTo>
                <a:lnTo>
                  <a:pt x="352" y="951"/>
                </a:lnTo>
                <a:lnTo>
                  <a:pt x="339" y="971"/>
                </a:lnTo>
                <a:lnTo>
                  <a:pt x="327" y="993"/>
                </a:lnTo>
                <a:lnTo>
                  <a:pt x="318" y="1015"/>
                </a:lnTo>
                <a:lnTo>
                  <a:pt x="311" y="1037"/>
                </a:lnTo>
                <a:lnTo>
                  <a:pt x="311" y="1037"/>
                </a:lnTo>
                <a:lnTo>
                  <a:pt x="304" y="1058"/>
                </a:lnTo>
                <a:lnTo>
                  <a:pt x="298" y="1079"/>
                </a:lnTo>
                <a:lnTo>
                  <a:pt x="292" y="1099"/>
                </a:lnTo>
                <a:lnTo>
                  <a:pt x="289" y="1121"/>
                </a:lnTo>
                <a:lnTo>
                  <a:pt x="286" y="1142"/>
                </a:lnTo>
                <a:lnTo>
                  <a:pt x="283" y="1163"/>
                </a:lnTo>
                <a:lnTo>
                  <a:pt x="281" y="1207"/>
                </a:lnTo>
                <a:lnTo>
                  <a:pt x="281" y="1207"/>
                </a:lnTo>
                <a:lnTo>
                  <a:pt x="281" y="1230"/>
                </a:lnTo>
                <a:lnTo>
                  <a:pt x="281" y="1252"/>
                </a:lnTo>
                <a:lnTo>
                  <a:pt x="282" y="1275"/>
                </a:lnTo>
                <a:lnTo>
                  <a:pt x="285" y="1297"/>
                </a:lnTo>
                <a:lnTo>
                  <a:pt x="285" y="1297"/>
                </a:lnTo>
                <a:lnTo>
                  <a:pt x="289" y="1311"/>
                </a:lnTo>
                <a:lnTo>
                  <a:pt x="294" y="1326"/>
                </a:lnTo>
                <a:lnTo>
                  <a:pt x="298" y="1339"/>
                </a:lnTo>
                <a:lnTo>
                  <a:pt x="299" y="1346"/>
                </a:lnTo>
                <a:lnTo>
                  <a:pt x="300" y="1353"/>
                </a:lnTo>
                <a:lnTo>
                  <a:pt x="300" y="1353"/>
                </a:lnTo>
                <a:lnTo>
                  <a:pt x="299" y="1370"/>
                </a:lnTo>
                <a:lnTo>
                  <a:pt x="296" y="1386"/>
                </a:lnTo>
                <a:lnTo>
                  <a:pt x="290" y="1421"/>
                </a:lnTo>
                <a:lnTo>
                  <a:pt x="282" y="1456"/>
                </a:lnTo>
                <a:lnTo>
                  <a:pt x="274" y="1491"/>
                </a:lnTo>
                <a:lnTo>
                  <a:pt x="274" y="1491"/>
                </a:lnTo>
                <a:lnTo>
                  <a:pt x="268" y="1529"/>
                </a:lnTo>
                <a:lnTo>
                  <a:pt x="260" y="1567"/>
                </a:lnTo>
                <a:lnTo>
                  <a:pt x="254" y="1606"/>
                </a:lnTo>
                <a:lnTo>
                  <a:pt x="248" y="1644"/>
                </a:lnTo>
                <a:lnTo>
                  <a:pt x="248" y="1644"/>
                </a:lnTo>
                <a:lnTo>
                  <a:pt x="245" y="1686"/>
                </a:lnTo>
                <a:lnTo>
                  <a:pt x="243" y="1729"/>
                </a:lnTo>
                <a:lnTo>
                  <a:pt x="243" y="1751"/>
                </a:lnTo>
                <a:lnTo>
                  <a:pt x="243" y="1773"/>
                </a:lnTo>
                <a:lnTo>
                  <a:pt x="246" y="1794"/>
                </a:lnTo>
                <a:lnTo>
                  <a:pt x="248" y="1816"/>
                </a:lnTo>
                <a:lnTo>
                  <a:pt x="248" y="1816"/>
                </a:lnTo>
                <a:lnTo>
                  <a:pt x="252" y="1838"/>
                </a:lnTo>
                <a:lnTo>
                  <a:pt x="258" y="1860"/>
                </a:lnTo>
                <a:lnTo>
                  <a:pt x="272" y="1902"/>
                </a:lnTo>
                <a:lnTo>
                  <a:pt x="285" y="1946"/>
                </a:lnTo>
                <a:lnTo>
                  <a:pt x="290" y="1968"/>
                </a:lnTo>
                <a:lnTo>
                  <a:pt x="295" y="1990"/>
                </a:lnTo>
                <a:lnTo>
                  <a:pt x="295" y="1990"/>
                </a:lnTo>
                <a:lnTo>
                  <a:pt x="298" y="2014"/>
                </a:lnTo>
                <a:lnTo>
                  <a:pt x="296" y="2036"/>
                </a:lnTo>
                <a:lnTo>
                  <a:pt x="295" y="2058"/>
                </a:lnTo>
                <a:lnTo>
                  <a:pt x="291" y="2080"/>
                </a:lnTo>
                <a:lnTo>
                  <a:pt x="283" y="2125"/>
                </a:lnTo>
                <a:lnTo>
                  <a:pt x="281" y="2147"/>
                </a:lnTo>
                <a:lnTo>
                  <a:pt x="280" y="2170"/>
                </a:lnTo>
                <a:lnTo>
                  <a:pt x="280" y="2170"/>
                </a:lnTo>
                <a:lnTo>
                  <a:pt x="280" y="2213"/>
                </a:lnTo>
                <a:lnTo>
                  <a:pt x="278" y="2235"/>
                </a:lnTo>
                <a:lnTo>
                  <a:pt x="280" y="2257"/>
                </a:lnTo>
                <a:lnTo>
                  <a:pt x="280" y="2257"/>
                </a:lnTo>
                <a:lnTo>
                  <a:pt x="281" y="2271"/>
                </a:lnTo>
                <a:lnTo>
                  <a:pt x="283" y="2285"/>
                </a:lnTo>
                <a:lnTo>
                  <a:pt x="290" y="2314"/>
                </a:lnTo>
                <a:lnTo>
                  <a:pt x="298" y="2341"/>
                </a:lnTo>
                <a:lnTo>
                  <a:pt x="304" y="2369"/>
                </a:lnTo>
                <a:lnTo>
                  <a:pt x="304" y="2369"/>
                </a:lnTo>
                <a:lnTo>
                  <a:pt x="311" y="2396"/>
                </a:lnTo>
                <a:lnTo>
                  <a:pt x="317" y="2422"/>
                </a:lnTo>
                <a:lnTo>
                  <a:pt x="334" y="2474"/>
                </a:lnTo>
                <a:lnTo>
                  <a:pt x="369" y="2577"/>
                </a:lnTo>
                <a:lnTo>
                  <a:pt x="369" y="2577"/>
                </a:lnTo>
                <a:lnTo>
                  <a:pt x="373" y="2592"/>
                </a:lnTo>
                <a:lnTo>
                  <a:pt x="375" y="2605"/>
                </a:lnTo>
                <a:lnTo>
                  <a:pt x="379" y="2631"/>
                </a:lnTo>
                <a:lnTo>
                  <a:pt x="380" y="2656"/>
                </a:lnTo>
                <a:lnTo>
                  <a:pt x="382" y="2684"/>
                </a:lnTo>
                <a:lnTo>
                  <a:pt x="382" y="2684"/>
                </a:lnTo>
                <a:lnTo>
                  <a:pt x="382" y="2709"/>
                </a:lnTo>
                <a:lnTo>
                  <a:pt x="379" y="2733"/>
                </a:lnTo>
                <a:lnTo>
                  <a:pt x="379" y="2733"/>
                </a:lnTo>
                <a:lnTo>
                  <a:pt x="366" y="2751"/>
                </a:lnTo>
                <a:lnTo>
                  <a:pt x="355" y="2769"/>
                </a:lnTo>
                <a:lnTo>
                  <a:pt x="344" y="2787"/>
                </a:lnTo>
                <a:lnTo>
                  <a:pt x="335" y="2806"/>
                </a:lnTo>
                <a:lnTo>
                  <a:pt x="335" y="2806"/>
                </a:lnTo>
                <a:lnTo>
                  <a:pt x="330" y="2817"/>
                </a:lnTo>
                <a:lnTo>
                  <a:pt x="322" y="2827"/>
                </a:lnTo>
                <a:lnTo>
                  <a:pt x="316" y="2837"/>
                </a:lnTo>
                <a:lnTo>
                  <a:pt x="311" y="2849"/>
                </a:lnTo>
                <a:lnTo>
                  <a:pt x="311" y="2849"/>
                </a:lnTo>
                <a:lnTo>
                  <a:pt x="305" y="2854"/>
                </a:lnTo>
                <a:lnTo>
                  <a:pt x="303" y="2858"/>
                </a:lnTo>
                <a:lnTo>
                  <a:pt x="301" y="2863"/>
                </a:lnTo>
                <a:lnTo>
                  <a:pt x="300" y="2867"/>
                </a:lnTo>
                <a:lnTo>
                  <a:pt x="300" y="2872"/>
                </a:lnTo>
                <a:lnTo>
                  <a:pt x="301" y="2876"/>
                </a:lnTo>
                <a:lnTo>
                  <a:pt x="307" y="2884"/>
                </a:lnTo>
                <a:lnTo>
                  <a:pt x="314" y="2892"/>
                </a:lnTo>
                <a:lnTo>
                  <a:pt x="323" y="2900"/>
                </a:lnTo>
                <a:lnTo>
                  <a:pt x="343" y="2914"/>
                </a:lnTo>
                <a:lnTo>
                  <a:pt x="343" y="2914"/>
                </a:lnTo>
                <a:lnTo>
                  <a:pt x="352" y="2919"/>
                </a:lnTo>
                <a:lnTo>
                  <a:pt x="362" y="2925"/>
                </a:lnTo>
                <a:lnTo>
                  <a:pt x="371" y="2931"/>
                </a:lnTo>
                <a:lnTo>
                  <a:pt x="379" y="2937"/>
                </a:lnTo>
                <a:lnTo>
                  <a:pt x="379" y="2937"/>
                </a:lnTo>
                <a:lnTo>
                  <a:pt x="379" y="2941"/>
                </a:lnTo>
                <a:lnTo>
                  <a:pt x="379" y="2945"/>
                </a:lnTo>
                <a:lnTo>
                  <a:pt x="380" y="2949"/>
                </a:lnTo>
                <a:lnTo>
                  <a:pt x="383" y="2951"/>
                </a:lnTo>
                <a:lnTo>
                  <a:pt x="389" y="2955"/>
                </a:lnTo>
                <a:lnTo>
                  <a:pt x="397" y="2958"/>
                </a:lnTo>
                <a:lnTo>
                  <a:pt x="406" y="2959"/>
                </a:lnTo>
                <a:lnTo>
                  <a:pt x="417" y="2958"/>
                </a:lnTo>
                <a:lnTo>
                  <a:pt x="427" y="2956"/>
                </a:lnTo>
                <a:lnTo>
                  <a:pt x="436" y="2954"/>
                </a:lnTo>
                <a:lnTo>
                  <a:pt x="436" y="2954"/>
                </a:lnTo>
                <a:lnTo>
                  <a:pt x="444" y="2950"/>
                </a:lnTo>
                <a:lnTo>
                  <a:pt x="450" y="2946"/>
                </a:lnTo>
                <a:lnTo>
                  <a:pt x="463" y="2936"/>
                </a:lnTo>
                <a:lnTo>
                  <a:pt x="475" y="2925"/>
                </a:lnTo>
                <a:lnTo>
                  <a:pt x="485" y="2915"/>
                </a:lnTo>
                <a:lnTo>
                  <a:pt x="485" y="2915"/>
                </a:lnTo>
                <a:lnTo>
                  <a:pt x="493" y="2907"/>
                </a:lnTo>
                <a:lnTo>
                  <a:pt x="499" y="2898"/>
                </a:lnTo>
                <a:lnTo>
                  <a:pt x="505" y="2890"/>
                </a:lnTo>
                <a:lnTo>
                  <a:pt x="510" y="2883"/>
                </a:lnTo>
                <a:lnTo>
                  <a:pt x="516" y="2866"/>
                </a:lnTo>
                <a:lnTo>
                  <a:pt x="521" y="2849"/>
                </a:lnTo>
                <a:lnTo>
                  <a:pt x="524" y="2831"/>
                </a:lnTo>
                <a:lnTo>
                  <a:pt x="528" y="2814"/>
                </a:lnTo>
                <a:lnTo>
                  <a:pt x="530" y="2796"/>
                </a:lnTo>
                <a:lnTo>
                  <a:pt x="534" y="2779"/>
                </a:lnTo>
                <a:lnTo>
                  <a:pt x="534" y="2779"/>
                </a:lnTo>
                <a:lnTo>
                  <a:pt x="543" y="2752"/>
                </a:lnTo>
                <a:lnTo>
                  <a:pt x="548" y="2738"/>
                </a:lnTo>
                <a:lnTo>
                  <a:pt x="555" y="2725"/>
                </a:lnTo>
                <a:lnTo>
                  <a:pt x="555" y="2725"/>
                </a:lnTo>
                <a:lnTo>
                  <a:pt x="556" y="2720"/>
                </a:lnTo>
                <a:lnTo>
                  <a:pt x="556" y="2715"/>
                </a:lnTo>
                <a:lnTo>
                  <a:pt x="555" y="2703"/>
                </a:lnTo>
                <a:lnTo>
                  <a:pt x="551" y="2693"/>
                </a:lnTo>
                <a:lnTo>
                  <a:pt x="548" y="2682"/>
                </a:lnTo>
                <a:lnTo>
                  <a:pt x="548" y="2682"/>
                </a:lnTo>
                <a:lnTo>
                  <a:pt x="547" y="2671"/>
                </a:lnTo>
                <a:lnTo>
                  <a:pt x="547" y="2660"/>
                </a:lnTo>
                <a:lnTo>
                  <a:pt x="550" y="2650"/>
                </a:lnTo>
                <a:lnTo>
                  <a:pt x="552" y="2638"/>
                </a:lnTo>
                <a:lnTo>
                  <a:pt x="560" y="2616"/>
                </a:lnTo>
                <a:lnTo>
                  <a:pt x="563" y="2606"/>
                </a:lnTo>
                <a:lnTo>
                  <a:pt x="565" y="2596"/>
                </a:lnTo>
                <a:lnTo>
                  <a:pt x="565" y="2596"/>
                </a:lnTo>
                <a:lnTo>
                  <a:pt x="569" y="2570"/>
                </a:lnTo>
                <a:lnTo>
                  <a:pt x="573" y="2544"/>
                </a:lnTo>
                <a:lnTo>
                  <a:pt x="577" y="2518"/>
                </a:lnTo>
                <a:lnTo>
                  <a:pt x="583" y="2492"/>
                </a:lnTo>
                <a:lnTo>
                  <a:pt x="583" y="2492"/>
                </a:lnTo>
                <a:lnTo>
                  <a:pt x="600" y="2430"/>
                </a:lnTo>
                <a:lnTo>
                  <a:pt x="608" y="2399"/>
                </a:lnTo>
                <a:lnTo>
                  <a:pt x="614" y="2368"/>
                </a:lnTo>
                <a:lnTo>
                  <a:pt x="614" y="2368"/>
                </a:lnTo>
                <a:lnTo>
                  <a:pt x="616" y="2352"/>
                </a:lnTo>
                <a:lnTo>
                  <a:pt x="616" y="2337"/>
                </a:lnTo>
                <a:lnTo>
                  <a:pt x="613" y="2306"/>
                </a:lnTo>
                <a:lnTo>
                  <a:pt x="611" y="2275"/>
                </a:lnTo>
                <a:lnTo>
                  <a:pt x="608" y="2244"/>
                </a:lnTo>
                <a:lnTo>
                  <a:pt x="608" y="2244"/>
                </a:lnTo>
                <a:lnTo>
                  <a:pt x="604" y="2179"/>
                </a:lnTo>
                <a:lnTo>
                  <a:pt x="604" y="2146"/>
                </a:lnTo>
                <a:lnTo>
                  <a:pt x="605" y="2113"/>
                </a:lnTo>
                <a:lnTo>
                  <a:pt x="605" y="2113"/>
                </a:lnTo>
                <a:lnTo>
                  <a:pt x="607" y="2094"/>
                </a:lnTo>
                <a:lnTo>
                  <a:pt x="608" y="2074"/>
                </a:lnTo>
                <a:lnTo>
                  <a:pt x="614" y="2036"/>
                </a:lnTo>
                <a:lnTo>
                  <a:pt x="614" y="2036"/>
                </a:lnTo>
                <a:lnTo>
                  <a:pt x="638" y="1975"/>
                </a:lnTo>
                <a:lnTo>
                  <a:pt x="649" y="1944"/>
                </a:lnTo>
                <a:lnTo>
                  <a:pt x="660" y="1914"/>
                </a:lnTo>
                <a:lnTo>
                  <a:pt x="660" y="1914"/>
                </a:lnTo>
                <a:lnTo>
                  <a:pt x="670" y="1870"/>
                </a:lnTo>
                <a:lnTo>
                  <a:pt x="679" y="1829"/>
                </a:lnTo>
                <a:lnTo>
                  <a:pt x="684" y="1787"/>
                </a:lnTo>
                <a:lnTo>
                  <a:pt x="688" y="1747"/>
                </a:lnTo>
                <a:lnTo>
                  <a:pt x="688" y="1747"/>
                </a:lnTo>
                <a:lnTo>
                  <a:pt x="691" y="1781"/>
                </a:lnTo>
                <a:lnTo>
                  <a:pt x="695" y="1813"/>
                </a:lnTo>
                <a:lnTo>
                  <a:pt x="695" y="1813"/>
                </a:lnTo>
                <a:lnTo>
                  <a:pt x="699" y="1834"/>
                </a:lnTo>
                <a:lnTo>
                  <a:pt x="699" y="1834"/>
                </a:lnTo>
                <a:lnTo>
                  <a:pt x="705" y="1873"/>
                </a:lnTo>
                <a:lnTo>
                  <a:pt x="713" y="1910"/>
                </a:lnTo>
                <a:lnTo>
                  <a:pt x="731" y="1988"/>
                </a:lnTo>
                <a:lnTo>
                  <a:pt x="740" y="2025"/>
                </a:lnTo>
                <a:lnTo>
                  <a:pt x="748" y="2064"/>
                </a:lnTo>
                <a:lnTo>
                  <a:pt x="754" y="2102"/>
                </a:lnTo>
                <a:lnTo>
                  <a:pt x="759" y="2140"/>
                </a:lnTo>
                <a:lnTo>
                  <a:pt x="759" y="2140"/>
                </a:lnTo>
                <a:lnTo>
                  <a:pt x="761" y="2161"/>
                </a:lnTo>
                <a:lnTo>
                  <a:pt x="761" y="2183"/>
                </a:lnTo>
                <a:lnTo>
                  <a:pt x="759" y="2204"/>
                </a:lnTo>
                <a:lnTo>
                  <a:pt x="755" y="2224"/>
                </a:lnTo>
                <a:lnTo>
                  <a:pt x="749" y="2266"/>
                </a:lnTo>
                <a:lnTo>
                  <a:pt x="746" y="2288"/>
                </a:lnTo>
                <a:lnTo>
                  <a:pt x="745" y="2308"/>
                </a:lnTo>
                <a:lnTo>
                  <a:pt x="745" y="2308"/>
                </a:lnTo>
                <a:lnTo>
                  <a:pt x="744" y="2324"/>
                </a:lnTo>
                <a:lnTo>
                  <a:pt x="745" y="2341"/>
                </a:lnTo>
                <a:lnTo>
                  <a:pt x="746" y="2356"/>
                </a:lnTo>
                <a:lnTo>
                  <a:pt x="749" y="2372"/>
                </a:lnTo>
                <a:lnTo>
                  <a:pt x="753" y="2387"/>
                </a:lnTo>
                <a:lnTo>
                  <a:pt x="758" y="2403"/>
                </a:lnTo>
                <a:lnTo>
                  <a:pt x="768" y="2433"/>
                </a:lnTo>
                <a:lnTo>
                  <a:pt x="768" y="2433"/>
                </a:lnTo>
                <a:lnTo>
                  <a:pt x="781" y="2471"/>
                </a:lnTo>
                <a:lnTo>
                  <a:pt x="790" y="2509"/>
                </a:lnTo>
                <a:lnTo>
                  <a:pt x="798" y="2546"/>
                </a:lnTo>
                <a:lnTo>
                  <a:pt x="805" y="2585"/>
                </a:lnTo>
                <a:lnTo>
                  <a:pt x="805" y="2585"/>
                </a:lnTo>
                <a:lnTo>
                  <a:pt x="808" y="2603"/>
                </a:lnTo>
                <a:lnTo>
                  <a:pt x="814" y="2620"/>
                </a:lnTo>
                <a:lnTo>
                  <a:pt x="819" y="2638"/>
                </a:lnTo>
                <a:lnTo>
                  <a:pt x="824" y="2655"/>
                </a:lnTo>
                <a:lnTo>
                  <a:pt x="824" y="2655"/>
                </a:lnTo>
                <a:lnTo>
                  <a:pt x="825" y="2663"/>
                </a:lnTo>
                <a:lnTo>
                  <a:pt x="825" y="2669"/>
                </a:lnTo>
                <a:lnTo>
                  <a:pt x="824" y="2682"/>
                </a:lnTo>
                <a:lnTo>
                  <a:pt x="823" y="2694"/>
                </a:lnTo>
                <a:lnTo>
                  <a:pt x="820" y="2708"/>
                </a:lnTo>
                <a:lnTo>
                  <a:pt x="820" y="2708"/>
                </a:lnTo>
                <a:lnTo>
                  <a:pt x="821" y="2717"/>
                </a:lnTo>
                <a:lnTo>
                  <a:pt x="823" y="2726"/>
                </a:lnTo>
                <a:lnTo>
                  <a:pt x="829" y="2744"/>
                </a:lnTo>
                <a:lnTo>
                  <a:pt x="836" y="2761"/>
                </a:lnTo>
                <a:lnTo>
                  <a:pt x="842" y="2779"/>
                </a:lnTo>
                <a:lnTo>
                  <a:pt x="842" y="2779"/>
                </a:lnTo>
                <a:lnTo>
                  <a:pt x="846" y="2796"/>
                </a:lnTo>
                <a:lnTo>
                  <a:pt x="849" y="2814"/>
                </a:lnTo>
                <a:lnTo>
                  <a:pt x="852" y="2831"/>
                </a:lnTo>
                <a:lnTo>
                  <a:pt x="855" y="2849"/>
                </a:lnTo>
                <a:lnTo>
                  <a:pt x="860" y="2866"/>
                </a:lnTo>
                <a:lnTo>
                  <a:pt x="867" y="2883"/>
                </a:lnTo>
                <a:lnTo>
                  <a:pt x="872" y="2890"/>
                </a:lnTo>
                <a:lnTo>
                  <a:pt x="877" y="2898"/>
                </a:lnTo>
                <a:lnTo>
                  <a:pt x="883" y="2907"/>
                </a:lnTo>
                <a:lnTo>
                  <a:pt x="891" y="2915"/>
                </a:lnTo>
                <a:lnTo>
                  <a:pt x="891" y="2915"/>
                </a:lnTo>
                <a:lnTo>
                  <a:pt x="902" y="2925"/>
                </a:lnTo>
                <a:lnTo>
                  <a:pt x="913" y="2936"/>
                </a:lnTo>
                <a:lnTo>
                  <a:pt x="926" y="2946"/>
                </a:lnTo>
                <a:lnTo>
                  <a:pt x="933" y="2950"/>
                </a:lnTo>
                <a:lnTo>
                  <a:pt x="940" y="2954"/>
                </a:lnTo>
                <a:lnTo>
                  <a:pt x="940" y="2954"/>
                </a:lnTo>
                <a:lnTo>
                  <a:pt x="949" y="2956"/>
                </a:lnTo>
                <a:lnTo>
                  <a:pt x="960" y="2958"/>
                </a:lnTo>
                <a:lnTo>
                  <a:pt x="970" y="2959"/>
                </a:lnTo>
                <a:lnTo>
                  <a:pt x="979" y="2958"/>
                </a:lnTo>
                <a:lnTo>
                  <a:pt x="987" y="2955"/>
                </a:lnTo>
                <a:lnTo>
                  <a:pt x="993" y="2951"/>
                </a:lnTo>
                <a:lnTo>
                  <a:pt x="996" y="2949"/>
                </a:lnTo>
                <a:lnTo>
                  <a:pt x="997" y="2945"/>
                </a:lnTo>
                <a:lnTo>
                  <a:pt x="997" y="2941"/>
                </a:lnTo>
                <a:lnTo>
                  <a:pt x="997" y="2937"/>
                </a:lnTo>
                <a:lnTo>
                  <a:pt x="997" y="2937"/>
                </a:lnTo>
                <a:lnTo>
                  <a:pt x="1005" y="2931"/>
                </a:lnTo>
                <a:lnTo>
                  <a:pt x="1014" y="2925"/>
                </a:lnTo>
                <a:lnTo>
                  <a:pt x="1024" y="2919"/>
                </a:lnTo>
                <a:lnTo>
                  <a:pt x="1032" y="2914"/>
                </a:lnTo>
                <a:lnTo>
                  <a:pt x="1032" y="2914"/>
                </a:lnTo>
                <a:lnTo>
                  <a:pt x="1053" y="2900"/>
                </a:lnTo>
                <a:lnTo>
                  <a:pt x="1062" y="2892"/>
                </a:lnTo>
                <a:lnTo>
                  <a:pt x="1070" y="2884"/>
                </a:lnTo>
                <a:lnTo>
                  <a:pt x="1075" y="2876"/>
                </a:lnTo>
                <a:lnTo>
                  <a:pt x="1076" y="2872"/>
                </a:lnTo>
                <a:lnTo>
                  <a:pt x="1076" y="2867"/>
                </a:lnTo>
                <a:lnTo>
                  <a:pt x="1075" y="2863"/>
                </a:lnTo>
                <a:lnTo>
                  <a:pt x="1074" y="2858"/>
                </a:lnTo>
                <a:lnTo>
                  <a:pt x="1071" y="2854"/>
                </a:lnTo>
                <a:lnTo>
                  <a:pt x="1066" y="2849"/>
                </a:lnTo>
                <a:lnTo>
                  <a:pt x="1066" y="2849"/>
                </a:lnTo>
                <a:lnTo>
                  <a:pt x="1061" y="2837"/>
                </a:lnTo>
                <a:lnTo>
                  <a:pt x="1054" y="2827"/>
                </a:lnTo>
                <a:lnTo>
                  <a:pt x="1046" y="2817"/>
                </a:lnTo>
                <a:lnTo>
                  <a:pt x="1041" y="2806"/>
                </a:lnTo>
                <a:lnTo>
                  <a:pt x="1041" y="2806"/>
                </a:lnTo>
                <a:lnTo>
                  <a:pt x="1028" y="2778"/>
                </a:lnTo>
                <a:lnTo>
                  <a:pt x="1014" y="2747"/>
                </a:lnTo>
                <a:lnTo>
                  <a:pt x="1008" y="2730"/>
                </a:lnTo>
                <a:lnTo>
                  <a:pt x="1004" y="2715"/>
                </a:lnTo>
                <a:lnTo>
                  <a:pt x="1000" y="2700"/>
                </a:lnTo>
                <a:lnTo>
                  <a:pt x="999" y="2685"/>
                </a:lnTo>
                <a:lnTo>
                  <a:pt x="999" y="2685"/>
                </a:lnTo>
                <a:lnTo>
                  <a:pt x="999" y="2665"/>
                </a:lnTo>
                <a:lnTo>
                  <a:pt x="997" y="2645"/>
                </a:lnTo>
                <a:lnTo>
                  <a:pt x="992" y="2605"/>
                </a:lnTo>
                <a:lnTo>
                  <a:pt x="992" y="2605"/>
                </a:lnTo>
                <a:lnTo>
                  <a:pt x="992" y="2603"/>
                </a:lnTo>
                <a:lnTo>
                  <a:pt x="992" y="2603"/>
                </a:lnTo>
                <a:lnTo>
                  <a:pt x="1000" y="2574"/>
                </a:lnTo>
                <a:lnTo>
                  <a:pt x="1009" y="2543"/>
                </a:lnTo>
                <a:lnTo>
                  <a:pt x="1030" y="2482"/>
                </a:lnTo>
                <a:lnTo>
                  <a:pt x="1040" y="2451"/>
                </a:lnTo>
                <a:lnTo>
                  <a:pt x="1049" y="2420"/>
                </a:lnTo>
                <a:lnTo>
                  <a:pt x="1057" y="2389"/>
                </a:lnTo>
                <a:lnTo>
                  <a:pt x="1063" y="2358"/>
                </a:lnTo>
                <a:lnTo>
                  <a:pt x="1063" y="2358"/>
                </a:lnTo>
                <a:lnTo>
                  <a:pt x="1067" y="2328"/>
                </a:lnTo>
                <a:lnTo>
                  <a:pt x="1068" y="2299"/>
                </a:lnTo>
                <a:lnTo>
                  <a:pt x="1068" y="2270"/>
                </a:lnTo>
                <a:lnTo>
                  <a:pt x="1067" y="2241"/>
                </a:lnTo>
                <a:lnTo>
                  <a:pt x="1065" y="2183"/>
                </a:lnTo>
                <a:lnTo>
                  <a:pt x="1063" y="2155"/>
                </a:lnTo>
                <a:lnTo>
                  <a:pt x="1063" y="2125"/>
                </a:lnTo>
                <a:lnTo>
                  <a:pt x="1063" y="2125"/>
                </a:lnTo>
                <a:lnTo>
                  <a:pt x="1066" y="2104"/>
                </a:lnTo>
                <a:lnTo>
                  <a:pt x="1068" y="2082"/>
                </a:lnTo>
                <a:lnTo>
                  <a:pt x="1076" y="2039"/>
                </a:lnTo>
                <a:lnTo>
                  <a:pt x="1076" y="2039"/>
                </a:lnTo>
                <a:lnTo>
                  <a:pt x="1093" y="2001"/>
                </a:lnTo>
                <a:lnTo>
                  <a:pt x="1110" y="1961"/>
                </a:lnTo>
                <a:lnTo>
                  <a:pt x="1110" y="1961"/>
                </a:lnTo>
                <a:lnTo>
                  <a:pt x="1124" y="1922"/>
                </a:lnTo>
                <a:lnTo>
                  <a:pt x="1133" y="1883"/>
                </a:lnTo>
                <a:lnTo>
                  <a:pt x="1141" y="1843"/>
                </a:lnTo>
                <a:lnTo>
                  <a:pt x="1146" y="1803"/>
                </a:lnTo>
                <a:lnTo>
                  <a:pt x="1147" y="1761"/>
                </a:lnTo>
                <a:lnTo>
                  <a:pt x="1146" y="1721"/>
                </a:lnTo>
                <a:lnTo>
                  <a:pt x="1143" y="1681"/>
                </a:lnTo>
                <a:lnTo>
                  <a:pt x="1137" y="1641"/>
                </a:lnTo>
                <a:lnTo>
                  <a:pt x="1137" y="1641"/>
                </a:lnTo>
                <a:lnTo>
                  <a:pt x="1128" y="1601"/>
                </a:lnTo>
                <a:lnTo>
                  <a:pt x="1118" y="1562"/>
                </a:lnTo>
                <a:lnTo>
                  <a:pt x="1097" y="1485"/>
                </a:lnTo>
                <a:lnTo>
                  <a:pt x="1088" y="1446"/>
                </a:lnTo>
                <a:lnTo>
                  <a:pt x="1080" y="1406"/>
                </a:lnTo>
                <a:lnTo>
                  <a:pt x="1079" y="1386"/>
                </a:lnTo>
                <a:lnTo>
                  <a:pt x="1077" y="1366"/>
                </a:lnTo>
                <a:lnTo>
                  <a:pt x="1077" y="1346"/>
                </a:lnTo>
                <a:lnTo>
                  <a:pt x="1077" y="1326"/>
                </a:lnTo>
                <a:lnTo>
                  <a:pt x="1077" y="1326"/>
                </a:lnTo>
                <a:lnTo>
                  <a:pt x="1079" y="1318"/>
                </a:lnTo>
                <a:lnTo>
                  <a:pt x="1079" y="1318"/>
                </a:lnTo>
                <a:lnTo>
                  <a:pt x="1103" y="1307"/>
                </a:lnTo>
                <a:lnTo>
                  <a:pt x="1129" y="1296"/>
                </a:lnTo>
                <a:lnTo>
                  <a:pt x="1129" y="1296"/>
                </a:lnTo>
                <a:lnTo>
                  <a:pt x="1160" y="1279"/>
                </a:lnTo>
                <a:lnTo>
                  <a:pt x="1190" y="1262"/>
                </a:lnTo>
                <a:lnTo>
                  <a:pt x="1218" y="1243"/>
                </a:lnTo>
                <a:lnTo>
                  <a:pt x="1246" y="1222"/>
                </a:lnTo>
                <a:lnTo>
                  <a:pt x="1246" y="1222"/>
                </a:lnTo>
                <a:lnTo>
                  <a:pt x="1290" y="1187"/>
                </a:lnTo>
                <a:lnTo>
                  <a:pt x="1300" y="1178"/>
                </a:lnTo>
                <a:lnTo>
                  <a:pt x="1309" y="1169"/>
                </a:lnTo>
                <a:lnTo>
                  <a:pt x="1318" y="1159"/>
                </a:lnTo>
                <a:lnTo>
                  <a:pt x="1326" y="1148"/>
                </a:lnTo>
                <a:lnTo>
                  <a:pt x="1326" y="1148"/>
                </a:lnTo>
                <a:lnTo>
                  <a:pt x="1332" y="1137"/>
                </a:lnTo>
                <a:lnTo>
                  <a:pt x="1337" y="1126"/>
                </a:lnTo>
                <a:lnTo>
                  <a:pt x="1343" y="1115"/>
                </a:lnTo>
                <a:lnTo>
                  <a:pt x="1345" y="1103"/>
                </a:lnTo>
                <a:lnTo>
                  <a:pt x="1345" y="1103"/>
                </a:lnTo>
                <a:lnTo>
                  <a:pt x="1355" y="1086"/>
                </a:lnTo>
                <a:lnTo>
                  <a:pt x="1365" y="1072"/>
                </a:lnTo>
                <a:lnTo>
                  <a:pt x="1370" y="1060"/>
                </a:lnTo>
                <a:lnTo>
                  <a:pt x="1371" y="1054"/>
                </a:lnTo>
                <a:lnTo>
                  <a:pt x="1371" y="1054"/>
                </a:lnTo>
                <a:lnTo>
                  <a:pt x="1370" y="1051"/>
                </a:lnTo>
                <a:lnTo>
                  <a:pt x="1370" y="1051"/>
                </a:lnTo>
                <a:lnTo>
                  <a:pt x="1371" y="1049"/>
                </a:lnTo>
                <a:lnTo>
                  <a:pt x="1371" y="1049"/>
                </a:lnTo>
                <a:close/>
                <a:moveTo>
                  <a:pt x="1116" y="1040"/>
                </a:moveTo>
                <a:lnTo>
                  <a:pt x="1116" y="1040"/>
                </a:lnTo>
                <a:lnTo>
                  <a:pt x="1094" y="1060"/>
                </a:lnTo>
                <a:lnTo>
                  <a:pt x="1072" y="1081"/>
                </a:lnTo>
                <a:lnTo>
                  <a:pt x="1072" y="1081"/>
                </a:lnTo>
                <a:lnTo>
                  <a:pt x="1066" y="1054"/>
                </a:lnTo>
                <a:lnTo>
                  <a:pt x="1057" y="1028"/>
                </a:lnTo>
                <a:lnTo>
                  <a:pt x="1057" y="1028"/>
                </a:lnTo>
                <a:lnTo>
                  <a:pt x="1048" y="1007"/>
                </a:lnTo>
                <a:lnTo>
                  <a:pt x="1037" y="985"/>
                </a:lnTo>
                <a:lnTo>
                  <a:pt x="1037" y="985"/>
                </a:lnTo>
                <a:lnTo>
                  <a:pt x="1033" y="970"/>
                </a:lnTo>
                <a:lnTo>
                  <a:pt x="1030" y="953"/>
                </a:lnTo>
                <a:lnTo>
                  <a:pt x="1027" y="935"/>
                </a:lnTo>
                <a:lnTo>
                  <a:pt x="1024" y="917"/>
                </a:lnTo>
                <a:lnTo>
                  <a:pt x="1024" y="917"/>
                </a:lnTo>
                <a:lnTo>
                  <a:pt x="1036" y="898"/>
                </a:lnTo>
                <a:lnTo>
                  <a:pt x="1046" y="876"/>
                </a:lnTo>
                <a:lnTo>
                  <a:pt x="1046" y="876"/>
                </a:lnTo>
                <a:lnTo>
                  <a:pt x="1059" y="899"/>
                </a:lnTo>
                <a:lnTo>
                  <a:pt x="1072" y="921"/>
                </a:lnTo>
                <a:lnTo>
                  <a:pt x="1086" y="943"/>
                </a:lnTo>
                <a:lnTo>
                  <a:pt x="1098" y="965"/>
                </a:lnTo>
                <a:lnTo>
                  <a:pt x="1098" y="965"/>
                </a:lnTo>
                <a:lnTo>
                  <a:pt x="1103" y="974"/>
                </a:lnTo>
                <a:lnTo>
                  <a:pt x="1108" y="982"/>
                </a:lnTo>
                <a:lnTo>
                  <a:pt x="1120" y="996"/>
                </a:lnTo>
                <a:lnTo>
                  <a:pt x="1125" y="1002"/>
                </a:lnTo>
                <a:lnTo>
                  <a:pt x="1129" y="1009"/>
                </a:lnTo>
                <a:lnTo>
                  <a:pt x="1132" y="1017"/>
                </a:lnTo>
                <a:lnTo>
                  <a:pt x="1133" y="1024"/>
                </a:lnTo>
                <a:lnTo>
                  <a:pt x="1133" y="1024"/>
                </a:lnTo>
                <a:lnTo>
                  <a:pt x="1125" y="1032"/>
                </a:lnTo>
                <a:lnTo>
                  <a:pt x="1116" y="1040"/>
                </a:lnTo>
                <a:lnTo>
                  <a:pt x="1116" y="1040"/>
                </a:lnTo>
                <a:close/>
              </a:path>
            </a:pathLst>
          </a:custGeom>
          <a:solidFill>
            <a:srgbClr val="0069B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a:endParaRPr>
          </a:p>
        </p:txBody>
      </p:sp>
      <p:sp>
        <p:nvSpPr>
          <p:cNvPr id="253" name="五边形 252"/>
          <p:cNvSpPr/>
          <p:nvPr/>
        </p:nvSpPr>
        <p:spPr>
          <a:xfrm>
            <a:off x="803900" y="5501698"/>
            <a:ext cx="1735805" cy="461593"/>
          </a:xfrm>
          <a:prstGeom prst="homePlate">
            <a:avLst/>
          </a:prstGeom>
          <a:solidFill>
            <a:srgbClr val="0069B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Impact" panose="020B0806030902050204"/>
                <a:ea typeface="微软雅黑"/>
              </a:rPr>
              <a:t>偏瘦</a:t>
            </a:r>
            <a:endParaRPr kumimoji="0" lang="zh-CN" altLang="en-US" sz="2400" b="1" i="0" u="none" strike="noStrike" kern="0" cap="none" spc="0" normalizeH="0" baseline="0" noProof="0" dirty="0">
              <a:ln>
                <a:noFill/>
              </a:ln>
              <a:solidFill>
                <a:prstClr val="white"/>
              </a:solidFill>
              <a:effectLst/>
              <a:uLnTx/>
              <a:uFillTx/>
              <a:latin typeface="Impact" panose="020B0806030902050204"/>
              <a:ea typeface="微软雅黑"/>
            </a:endParaRPr>
          </a:p>
        </p:txBody>
      </p:sp>
      <p:sp>
        <p:nvSpPr>
          <p:cNvPr id="254" name="燕尾形 253"/>
          <p:cNvSpPr/>
          <p:nvPr/>
        </p:nvSpPr>
        <p:spPr>
          <a:xfrm>
            <a:off x="2416201" y="5501698"/>
            <a:ext cx="1884137" cy="461593"/>
          </a:xfrm>
          <a:prstGeom prst="chevron">
            <a:avLst/>
          </a:prstGeom>
          <a:solidFill>
            <a:srgbClr val="0069B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Impact" panose="020B0806030902050204"/>
                <a:ea typeface="微软雅黑"/>
              </a:rPr>
              <a:t>正常</a:t>
            </a:r>
            <a:endParaRPr kumimoji="0" lang="zh-CN" altLang="en-US" sz="2400" b="1" i="0" u="none" strike="noStrike" kern="0" cap="none" spc="0" normalizeH="0" baseline="0" noProof="0" dirty="0">
              <a:ln>
                <a:noFill/>
              </a:ln>
              <a:solidFill>
                <a:prstClr val="white"/>
              </a:solidFill>
              <a:effectLst/>
              <a:uLnTx/>
              <a:uFillTx/>
              <a:latin typeface="Impact" panose="020B0806030902050204"/>
              <a:ea typeface="微软雅黑"/>
            </a:endParaRPr>
          </a:p>
        </p:txBody>
      </p:sp>
      <p:sp>
        <p:nvSpPr>
          <p:cNvPr id="255" name="燕尾形 254"/>
          <p:cNvSpPr/>
          <p:nvPr/>
        </p:nvSpPr>
        <p:spPr>
          <a:xfrm>
            <a:off x="4176834" y="5501698"/>
            <a:ext cx="1884137" cy="461593"/>
          </a:xfrm>
          <a:prstGeom prst="chevron">
            <a:avLst/>
          </a:prstGeom>
          <a:solidFill>
            <a:srgbClr val="0069B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Impact" panose="020B0806030902050204"/>
                <a:ea typeface="微软雅黑"/>
              </a:rPr>
              <a:t>略肥</a:t>
            </a:r>
            <a:endParaRPr kumimoji="0" lang="zh-CN" altLang="en-US" sz="2400" b="1" i="0" u="none" strike="noStrike" kern="0" cap="none" spc="0" normalizeH="0" baseline="0" noProof="0" dirty="0">
              <a:ln>
                <a:noFill/>
              </a:ln>
              <a:solidFill>
                <a:prstClr val="white"/>
              </a:solidFill>
              <a:effectLst/>
              <a:uLnTx/>
              <a:uFillTx/>
              <a:latin typeface="Impact" panose="020B0806030902050204"/>
              <a:ea typeface="微软雅黑"/>
            </a:endParaRPr>
          </a:p>
        </p:txBody>
      </p:sp>
      <p:sp>
        <p:nvSpPr>
          <p:cNvPr id="256" name="燕尾形 255"/>
          <p:cNvSpPr/>
          <p:nvPr/>
        </p:nvSpPr>
        <p:spPr>
          <a:xfrm>
            <a:off x="5937466" y="5501698"/>
            <a:ext cx="1884137" cy="461593"/>
          </a:xfrm>
          <a:prstGeom prst="chevron">
            <a:avLst/>
          </a:prstGeom>
          <a:solidFill>
            <a:srgbClr val="0069B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Impact" panose="020B0806030902050204"/>
                <a:ea typeface="微软雅黑"/>
              </a:rPr>
              <a:t>肥胖</a:t>
            </a:r>
            <a:endParaRPr kumimoji="0" lang="zh-CN" altLang="en-US" sz="2400" b="1" i="0" u="none" strike="noStrike" kern="0" cap="none" spc="0" normalizeH="0" baseline="0" noProof="0" dirty="0">
              <a:ln>
                <a:noFill/>
              </a:ln>
              <a:solidFill>
                <a:prstClr val="white"/>
              </a:solidFill>
              <a:effectLst/>
              <a:uLnTx/>
              <a:uFillTx/>
              <a:latin typeface="Impact" panose="020B0806030902050204"/>
              <a:ea typeface="微软雅黑"/>
            </a:endParaRPr>
          </a:p>
        </p:txBody>
      </p:sp>
      <p:sp>
        <p:nvSpPr>
          <p:cNvPr id="257" name="文本框 8"/>
          <p:cNvSpPr txBox="1"/>
          <p:nvPr/>
        </p:nvSpPr>
        <p:spPr>
          <a:xfrm>
            <a:off x="7990492" y="3575313"/>
            <a:ext cx="3444534"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fade">
                                      <p:cBhvr>
                                        <p:cTn id="13" dur="250"/>
                                        <p:tgtEl>
                                          <p:spTgt spid="25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250"/>
                                        <p:tgtEl>
                                          <p:spTgt spid="24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1"/>
                                        </p:tgtEl>
                                        <p:attrNameLst>
                                          <p:attrName>style.visibility</p:attrName>
                                        </p:attrNameLst>
                                      </p:cBhvr>
                                      <p:to>
                                        <p:strVal val="visible"/>
                                      </p:to>
                                    </p:set>
                                    <p:animEffect transition="in" filter="fade">
                                      <p:cBhvr>
                                        <p:cTn id="21" dur="250"/>
                                        <p:tgtEl>
                                          <p:spTgt spid="25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52"/>
                                        </p:tgtEl>
                                        <p:attrNameLst>
                                          <p:attrName>style.visibility</p:attrName>
                                        </p:attrNameLst>
                                      </p:cBhvr>
                                      <p:to>
                                        <p:strVal val="visible"/>
                                      </p:to>
                                    </p:set>
                                    <p:animEffect transition="in" filter="fade">
                                      <p:cBhvr>
                                        <p:cTn id="25" dur="250"/>
                                        <p:tgtEl>
                                          <p:spTgt spid="252"/>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253"/>
                                        </p:tgtEl>
                                        <p:attrNameLst>
                                          <p:attrName>style.visibility</p:attrName>
                                        </p:attrNameLst>
                                      </p:cBhvr>
                                      <p:to>
                                        <p:strVal val="visible"/>
                                      </p:to>
                                    </p:set>
                                    <p:anim calcmode="lin" valueType="num">
                                      <p:cBhvr additive="base">
                                        <p:cTn id="29" dur="250"/>
                                        <p:tgtEl>
                                          <p:spTgt spid="253"/>
                                        </p:tgtEl>
                                        <p:attrNameLst>
                                          <p:attrName>ppt_y</p:attrName>
                                        </p:attrNameLst>
                                      </p:cBhvr>
                                      <p:tavLst>
                                        <p:tav tm="0">
                                          <p:val>
                                            <p:strVal val="#ppt_y+#ppt_h*1.125000"/>
                                          </p:val>
                                        </p:tav>
                                        <p:tav tm="100000">
                                          <p:val>
                                            <p:strVal val="#ppt_y"/>
                                          </p:val>
                                        </p:tav>
                                      </p:tavLst>
                                    </p:anim>
                                    <p:animEffect transition="in" filter="wipe(up)">
                                      <p:cBhvr>
                                        <p:cTn id="30" dur="250"/>
                                        <p:tgtEl>
                                          <p:spTgt spid="253"/>
                                        </p:tgtEl>
                                      </p:cBhvr>
                                    </p:animEffect>
                                  </p:childTnLst>
                                </p:cTn>
                              </p:par>
                            </p:childTnLst>
                          </p:cTn>
                        </p:par>
                        <p:par>
                          <p:cTn id="31" fill="hold">
                            <p:stCondLst>
                              <p:cond delay="2500"/>
                            </p:stCondLst>
                            <p:childTnLst>
                              <p:par>
                                <p:cTn id="32" presetID="12" presetClass="entr" presetSubtype="4" fill="hold" grpId="0" nodeType="afterEffect">
                                  <p:stCondLst>
                                    <p:cond delay="0"/>
                                  </p:stCondLst>
                                  <p:childTnLst>
                                    <p:set>
                                      <p:cBhvr>
                                        <p:cTn id="33" dur="1" fill="hold">
                                          <p:stCondLst>
                                            <p:cond delay="0"/>
                                          </p:stCondLst>
                                        </p:cTn>
                                        <p:tgtEl>
                                          <p:spTgt spid="254"/>
                                        </p:tgtEl>
                                        <p:attrNameLst>
                                          <p:attrName>style.visibility</p:attrName>
                                        </p:attrNameLst>
                                      </p:cBhvr>
                                      <p:to>
                                        <p:strVal val="visible"/>
                                      </p:to>
                                    </p:set>
                                    <p:anim calcmode="lin" valueType="num">
                                      <p:cBhvr additive="base">
                                        <p:cTn id="34" dur="250"/>
                                        <p:tgtEl>
                                          <p:spTgt spid="254"/>
                                        </p:tgtEl>
                                        <p:attrNameLst>
                                          <p:attrName>ppt_y</p:attrName>
                                        </p:attrNameLst>
                                      </p:cBhvr>
                                      <p:tavLst>
                                        <p:tav tm="0">
                                          <p:val>
                                            <p:strVal val="#ppt_y+#ppt_h*1.125000"/>
                                          </p:val>
                                        </p:tav>
                                        <p:tav tm="100000">
                                          <p:val>
                                            <p:strVal val="#ppt_y"/>
                                          </p:val>
                                        </p:tav>
                                      </p:tavLst>
                                    </p:anim>
                                    <p:animEffect transition="in" filter="wipe(up)">
                                      <p:cBhvr>
                                        <p:cTn id="35" dur="250"/>
                                        <p:tgtEl>
                                          <p:spTgt spid="254"/>
                                        </p:tgtEl>
                                      </p:cBhvr>
                                    </p:animEffect>
                                  </p:childTnLst>
                                </p:cTn>
                              </p:par>
                            </p:childTnLst>
                          </p:cTn>
                        </p:par>
                        <p:par>
                          <p:cTn id="36" fill="hold">
                            <p:stCondLst>
                              <p:cond delay="3000"/>
                            </p:stCondLst>
                            <p:childTnLst>
                              <p:par>
                                <p:cTn id="37" presetID="12" presetClass="entr" presetSubtype="4" fill="hold" grpId="0" nodeType="afterEffect">
                                  <p:stCondLst>
                                    <p:cond delay="0"/>
                                  </p:stCondLst>
                                  <p:childTnLst>
                                    <p:set>
                                      <p:cBhvr>
                                        <p:cTn id="38" dur="1" fill="hold">
                                          <p:stCondLst>
                                            <p:cond delay="0"/>
                                          </p:stCondLst>
                                        </p:cTn>
                                        <p:tgtEl>
                                          <p:spTgt spid="255"/>
                                        </p:tgtEl>
                                        <p:attrNameLst>
                                          <p:attrName>style.visibility</p:attrName>
                                        </p:attrNameLst>
                                      </p:cBhvr>
                                      <p:to>
                                        <p:strVal val="visible"/>
                                      </p:to>
                                    </p:set>
                                    <p:anim calcmode="lin" valueType="num">
                                      <p:cBhvr additive="base">
                                        <p:cTn id="39" dur="250"/>
                                        <p:tgtEl>
                                          <p:spTgt spid="255"/>
                                        </p:tgtEl>
                                        <p:attrNameLst>
                                          <p:attrName>ppt_y</p:attrName>
                                        </p:attrNameLst>
                                      </p:cBhvr>
                                      <p:tavLst>
                                        <p:tav tm="0">
                                          <p:val>
                                            <p:strVal val="#ppt_y+#ppt_h*1.125000"/>
                                          </p:val>
                                        </p:tav>
                                        <p:tav tm="100000">
                                          <p:val>
                                            <p:strVal val="#ppt_y"/>
                                          </p:val>
                                        </p:tav>
                                      </p:tavLst>
                                    </p:anim>
                                    <p:animEffect transition="in" filter="wipe(up)">
                                      <p:cBhvr>
                                        <p:cTn id="40" dur="250"/>
                                        <p:tgtEl>
                                          <p:spTgt spid="255"/>
                                        </p:tgtEl>
                                      </p:cBhvr>
                                    </p:animEffect>
                                  </p:childTnLst>
                                </p:cTn>
                              </p:par>
                            </p:childTnLst>
                          </p:cTn>
                        </p:par>
                        <p:par>
                          <p:cTn id="41" fill="hold">
                            <p:stCondLst>
                              <p:cond delay="3500"/>
                            </p:stCondLst>
                            <p:childTnLst>
                              <p:par>
                                <p:cTn id="42" presetID="12" presetClass="entr" presetSubtype="4" fill="hold" grpId="0" nodeType="afterEffect">
                                  <p:stCondLst>
                                    <p:cond delay="0"/>
                                  </p:stCondLst>
                                  <p:childTnLst>
                                    <p:set>
                                      <p:cBhvr>
                                        <p:cTn id="43" dur="1" fill="hold">
                                          <p:stCondLst>
                                            <p:cond delay="0"/>
                                          </p:stCondLst>
                                        </p:cTn>
                                        <p:tgtEl>
                                          <p:spTgt spid="256"/>
                                        </p:tgtEl>
                                        <p:attrNameLst>
                                          <p:attrName>style.visibility</p:attrName>
                                        </p:attrNameLst>
                                      </p:cBhvr>
                                      <p:to>
                                        <p:strVal val="visible"/>
                                      </p:to>
                                    </p:set>
                                    <p:anim calcmode="lin" valueType="num">
                                      <p:cBhvr additive="base">
                                        <p:cTn id="44" dur="250"/>
                                        <p:tgtEl>
                                          <p:spTgt spid="256"/>
                                        </p:tgtEl>
                                        <p:attrNameLst>
                                          <p:attrName>ppt_y</p:attrName>
                                        </p:attrNameLst>
                                      </p:cBhvr>
                                      <p:tavLst>
                                        <p:tav tm="0">
                                          <p:val>
                                            <p:strVal val="#ppt_y+#ppt_h*1.125000"/>
                                          </p:val>
                                        </p:tav>
                                        <p:tav tm="100000">
                                          <p:val>
                                            <p:strVal val="#ppt_y"/>
                                          </p:val>
                                        </p:tav>
                                      </p:tavLst>
                                    </p:anim>
                                    <p:animEffect transition="in" filter="wipe(up)">
                                      <p:cBhvr>
                                        <p:cTn id="45" dur="250"/>
                                        <p:tgtEl>
                                          <p:spTgt spid="256"/>
                                        </p:tgtEl>
                                      </p:cBhvr>
                                    </p:animEffect>
                                  </p:childTnLst>
                                </p:cTn>
                              </p:par>
                            </p:childTnLst>
                          </p:cTn>
                        </p:par>
                        <p:par>
                          <p:cTn id="46" fill="hold">
                            <p:stCondLst>
                              <p:cond delay="4000"/>
                            </p:stCondLst>
                            <p:childTnLst>
                              <p:par>
                                <p:cTn id="47" presetID="2" presetClass="entr" presetSubtype="2" fill="hold" grpId="0" nodeType="afterEffect">
                                  <p:stCondLst>
                                    <p:cond delay="0"/>
                                  </p:stCondLst>
                                  <p:childTnLst>
                                    <p:set>
                                      <p:cBhvr>
                                        <p:cTn id="48" dur="1" fill="hold">
                                          <p:stCondLst>
                                            <p:cond delay="0"/>
                                          </p:stCondLst>
                                        </p:cTn>
                                        <p:tgtEl>
                                          <p:spTgt spid="257"/>
                                        </p:tgtEl>
                                        <p:attrNameLst>
                                          <p:attrName>style.visibility</p:attrName>
                                        </p:attrNameLst>
                                      </p:cBhvr>
                                      <p:to>
                                        <p:strVal val="visible"/>
                                      </p:to>
                                    </p:set>
                                    <p:anim calcmode="lin" valueType="num">
                                      <p:cBhvr additive="base">
                                        <p:cTn id="49" dur="500" fill="hold"/>
                                        <p:tgtEl>
                                          <p:spTgt spid="257"/>
                                        </p:tgtEl>
                                        <p:attrNameLst>
                                          <p:attrName>ppt_x</p:attrName>
                                        </p:attrNameLst>
                                      </p:cBhvr>
                                      <p:tavLst>
                                        <p:tav tm="0">
                                          <p:val>
                                            <p:strVal val="1+#ppt_w/2"/>
                                          </p:val>
                                        </p:tav>
                                        <p:tav tm="100000">
                                          <p:val>
                                            <p:strVal val="#ppt_x"/>
                                          </p:val>
                                        </p:tav>
                                      </p:tavLst>
                                    </p:anim>
                                    <p:anim calcmode="lin" valueType="num">
                                      <p:cBhvr additive="base">
                                        <p:cTn id="50" dur="500" fill="hold"/>
                                        <p:tgtEl>
                                          <p:spTgt spid="2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P spid="250" grpId="0" animBg="1"/>
      <p:bldP spid="251" grpId="0" animBg="1"/>
      <p:bldP spid="252" grpId="0" animBg="1"/>
      <p:bldP spid="253" grpId="0" animBg="1"/>
      <p:bldP spid="254" grpId="0" animBg="1"/>
      <p:bldP spid="255" grpId="0" animBg="1"/>
      <p:bldP spid="256" grpId="0" animBg="1"/>
      <p:bldP spid="257"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940412" y="2376435"/>
            <a:ext cx="4251588" cy="2711836"/>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681182" y="1004943"/>
            <a:ext cx="2808312" cy="5411199"/>
            <a:chOff x="2792413" y="0"/>
            <a:chExt cx="3559175" cy="6858000"/>
          </a:xfrm>
        </p:grpSpPr>
        <p:sp>
          <p:nvSpPr>
            <p:cNvPr id="13" name="AutoShape 18"/>
            <p:cNvSpPr>
              <a:spLocks noChangeAspect="1" noChangeArrowheads="1" noTextEdit="1"/>
            </p:cNvSpPr>
            <p:nvPr/>
          </p:nvSpPr>
          <p:spPr bwMode="auto">
            <a:xfrm>
              <a:off x="2792413" y="0"/>
              <a:ext cx="3559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4" name="Freeform 20"/>
            <p:cNvSpPr/>
            <p:nvPr/>
          </p:nvSpPr>
          <p:spPr bwMode="auto">
            <a:xfrm>
              <a:off x="2792413" y="0"/>
              <a:ext cx="3559175" cy="6858000"/>
            </a:xfrm>
            <a:custGeom>
              <a:avLst/>
              <a:gdLst>
                <a:gd name="T0" fmla="*/ 1053 w 2242"/>
                <a:gd name="T1" fmla="*/ 3323 h 4320"/>
                <a:gd name="T2" fmla="*/ 1079 w 2242"/>
                <a:gd name="T3" fmla="*/ 3638 h 4320"/>
                <a:gd name="T4" fmla="*/ 1066 w 2242"/>
                <a:gd name="T5" fmla="*/ 4022 h 4320"/>
                <a:gd name="T6" fmla="*/ 1068 w 2242"/>
                <a:gd name="T7" fmla="*/ 4288 h 4320"/>
                <a:gd name="T8" fmla="*/ 822 w 2242"/>
                <a:gd name="T9" fmla="*/ 4307 h 4320"/>
                <a:gd name="T10" fmla="*/ 930 w 2242"/>
                <a:gd name="T11" fmla="*/ 4152 h 4320"/>
                <a:gd name="T12" fmla="*/ 893 w 2242"/>
                <a:gd name="T13" fmla="*/ 3895 h 4320"/>
                <a:gd name="T14" fmla="*/ 779 w 2242"/>
                <a:gd name="T15" fmla="*/ 3561 h 4320"/>
                <a:gd name="T16" fmla="*/ 839 w 2242"/>
                <a:gd name="T17" fmla="*/ 3286 h 4320"/>
                <a:gd name="T18" fmla="*/ 719 w 2242"/>
                <a:gd name="T19" fmla="*/ 2604 h 4320"/>
                <a:gd name="T20" fmla="*/ 712 w 2242"/>
                <a:gd name="T21" fmla="*/ 2082 h 4320"/>
                <a:gd name="T22" fmla="*/ 770 w 2242"/>
                <a:gd name="T23" fmla="*/ 1703 h 4320"/>
                <a:gd name="T24" fmla="*/ 691 w 2242"/>
                <a:gd name="T25" fmla="*/ 1210 h 4320"/>
                <a:gd name="T26" fmla="*/ 639 w 2242"/>
                <a:gd name="T27" fmla="*/ 1579 h 4320"/>
                <a:gd name="T28" fmla="*/ 352 w 2242"/>
                <a:gd name="T29" fmla="*/ 2076 h 4320"/>
                <a:gd name="T30" fmla="*/ 226 w 2242"/>
                <a:gd name="T31" fmla="*/ 2432 h 4320"/>
                <a:gd name="T32" fmla="*/ 117 w 2242"/>
                <a:gd name="T33" fmla="*/ 2419 h 4320"/>
                <a:gd name="T34" fmla="*/ 123 w 2242"/>
                <a:gd name="T35" fmla="*/ 2158 h 4320"/>
                <a:gd name="T36" fmla="*/ 17 w 2242"/>
                <a:gd name="T37" fmla="*/ 2208 h 4320"/>
                <a:gd name="T38" fmla="*/ 73 w 2242"/>
                <a:gd name="T39" fmla="*/ 2141 h 4320"/>
                <a:gd name="T40" fmla="*/ 235 w 2242"/>
                <a:gd name="T41" fmla="*/ 1968 h 4320"/>
                <a:gd name="T42" fmla="*/ 322 w 2242"/>
                <a:gd name="T43" fmla="*/ 1685 h 4320"/>
                <a:gd name="T44" fmla="*/ 499 w 2242"/>
                <a:gd name="T45" fmla="*/ 1208 h 4320"/>
                <a:gd name="T46" fmla="*/ 542 w 2242"/>
                <a:gd name="T47" fmla="*/ 859 h 4320"/>
                <a:gd name="T48" fmla="*/ 727 w 2242"/>
                <a:gd name="T49" fmla="*/ 712 h 4320"/>
                <a:gd name="T50" fmla="*/ 980 w 2242"/>
                <a:gd name="T51" fmla="*/ 587 h 4320"/>
                <a:gd name="T52" fmla="*/ 958 w 2242"/>
                <a:gd name="T53" fmla="*/ 390 h 4320"/>
                <a:gd name="T54" fmla="*/ 895 w 2242"/>
                <a:gd name="T55" fmla="*/ 267 h 4320"/>
                <a:gd name="T56" fmla="*/ 932 w 2242"/>
                <a:gd name="T57" fmla="*/ 162 h 4320"/>
                <a:gd name="T58" fmla="*/ 1088 w 2242"/>
                <a:gd name="T59" fmla="*/ 0 h 4320"/>
                <a:gd name="T60" fmla="*/ 1288 w 2242"/>
                <a:gd name="T61" fmla="*/ 84 h 4320"/>
                <a:gd name="T62" fmla="*/ 1346 w 2242"/>
                <a:gd name="T63" fmla="*/ 237 h 4320"/>
                <a:gd name="T64" fmla="*/ 1301 w 2242"/>
                <a:gd name="T65" fmla="*/ 384 h 4320"/>
                <a:gd name="T66" fmla="*/ 1258 w 2242"/>
                <a:gd name="T67" fmla="*/ 464 h 4320"/>
                <a:gd name="T68" fmla="*/ 1431 w 2242"/>
                <a:gd name="T69" fmla="*/ 708 h 4320"/>
                <a:gd name="T70" fmla="*/ 1672 w 2242"/>
                <a:gd name="T71" fmla="*/ 809 h 4320"/>
                <a:gd name="T72" fmla="*/ 1735 w 2242"/>
                <a:gd name="T73" fmla="*/ 1073 h 4320"/>
                <a:gd name="T74" fmla="*/ 1897 w 2242"/>
                <a:gd name="T75" fmla="*/ 1606 h 4320"/>
                <a:gd name="T76" fmla="*/ 1964 w 2242"/>
                <a:gd name="T77" fmla="*/ 1858 h 4320"/>
                <a:gd name="T78" fmla="*/ 2160 w 2242"/>
                <a:gd name="T79" fmla="*/ 2119 h 4320"/>
                <a:gd name="T80" fmla="*/ 2240 w 2242"/>
                <a:gd name="T81" fmla="*/ 2197 h 4320"/>
                <a:gd name="T82" fmla="*/ 2134 w 2242"/>
                <a:gd name="T83" fmla="*/ 2184 h 4320"/>
                <a:gd name="T84" fmla="*/ 2138 w 2242"/>
                <a:gd name="T85" fmla="*/ 2371 h 4320"/>
                <a:gd name="T86" fmla="*/ 2048 w 2242"/>
                <a:gd name="T87" fmla="*/ 2449 h 4320"/>
                <a:gd name="T88" fmla="*/ 1921 w 2242"/>
                <a:gd name="T89" fmla="*/ 2225 h 4320"/>
                <a:gd name="T90" fmla="*/ 1644 w 2242"/>
                <a:gd name="T91" fmla="*/ 1662 h 4320"/>
                <a:gd name="T92" fmla="*/ 1558 w 2242"/>
                <a:gd name="T93" fmla="*/ 1202 h 4320"/>
                <a:gd name="T94" fmla="*/ 1457 w 2242"/>
                <a:gd name="T95" fmla="*/ 1618 h 4320"/>
                <a:gd name="T96" fmla="*/ 1493 w 2242"/>
                <a:gd name="T97" fmla="*/ 1959 h 4320"/>
                <a:gd name="T98" fmla="*/ 1549 w 2242"/>
                <a:gd name="T99" fmla="*/ 2438 h 4320"/>
                <a:gd name="T100" fmla="*/ 1411 w 2242"/>
                <a:gd name="T101" fmla="*/ 3118 h 4320"/>
                <a:gd name="T102" fmla="*/ 1459 w 2242"/>
                <a:gd name="T103" fmla="*/ 3483 h 4320"/>
                <a:gd name="T104" fmla="*/ 1379 w 2242"/>
                <a:gd name="T105" fmla="*/ 3807 h 4320"/>
                <a:gd name="T106" fmla="*/ 1312 w 2242"/>
                <a:gd name="T107" fmla="*/ 4115 h 4320"/>
                <a:gd name="T108" fmla="*/ 1424 w 2242"/>
                <a:gd name="T109" fmla="*/ 4294 h 4320"/>
                <a:gd name="T110" fmla="*/ 1195 w 2242"/>
                <a:gd name="T111" fmla="*/ 4316 h 4320"/>
                <a:gd name="T112" fmla="*/ 1152 w 2242"/>
                <a:gd name="T113" fmla="*/ 4067 h 4320"/>
                <a:gd name="T114" fmla="*/ 1198 w 2242"/>
                <a:gd name="T115" fmla="*/ 3862 h 4320"/>
                <a:gd name="T116" fmla="*/ 1189 w 2242"/>
                <a:gd name="T117" fmla="*/ 3358 h 4320"/>
                <a:gd name="T118" fmla="*/ 1133 w 2242"/>
                <a:gd name="T119" fmla="*/ 2654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2" h="4320">
                  <a:moveTo>
                    <a:pt x="1122" y="2313"/>
                  </a:moveTo>
                  <a:lnTo>
                    <a:pt x="1122" y="2313"/>
                  </a:lnTo>
                  <a:lnTo>
                    <a:pt x="1109" y="2654"/>
                  </a:lnTo>
                  <a:lnTo>
                    <a:pt x="1100" y="2909"/>
                  </a:lnTo>
                  <a:lnTo>
                    <a:pt x="1096" y="3071"/>
                  </a:lnTo>
                  <a:lnTo>
                    <a:pt x="1096" y="3071"/>
                  </a:lnTo>
                  <a:lnTo>
                    <a:pt x="1094" y="3112"/>
                  </a:lnTo>
                  <a:lnTo>
                    <a:pt x="1088" y="3151"/>
                  </a:lnTo>
                  <a:lnTo>
                    <a:pt x="1083" y="3192"/>
                  </a:lnTo>
                  <a:lnTo>
                    <a:pt x="1073" y="3230"/>
                  </a:lnTo>
                  <a:lnTo>
                    <a:pt x="1059" y="3297"/>
                  </a:lnTo>
                  <a:lnTo>
                    <a:pt x="1053" y="3323"/>
                  </a:lnTo>
                  <a:lnTo>
                    <a:pt x="1051" y="3342"/>
                  </a:lnTo>
                  <a:lnTo>
                    <a:pt x="1051" y="3342"/>
                  </a:lnTo>
                  <a:lnTo>
                    <a:pt x="1053" y="3358"/>
                  </a:lnTo>
                  <a:lnTo>
                    <a:pt x="1057" y="3371"/>
                  </a:lnTo>
                  <a:lnTo>
                    <a:pt x="1070" y="3399"/>
                  </a:lnTo>
                  <a:lnTo>
                    <a:pt x="1075" y="3420"/>
                  </a:lnTo>
                  <a:lnTo>
                    <a:pt x="1081" y="3446"/>
                  </a:lnTo>
                  <a:lnTo>
                    <a:pt x="1085" y="3481"/>
                  </a:lnTo>
                  <a:lnTo>
                    <a:pt x="1087" y="3526"/>
                  </a:lnTo>
                  <a:lnTo>
                    <a:pt x="1087" y="3526"/>
                  </a:lnTo>
                  <a:lnTo>
                    <a:pt x="1085" y="3580"/>
                  </a:lnTo>
                  <a:lnTo>
                    <a:pt x="1079" y="3638"/>
                  </a:lnTo>
                  <a:lnTo>
                    <a:pt x="1070" y="3698"/>
                  </a:lnTo>
                  <a:lnTo>
                    <a:pt x="1062" y="3755"/>
                  </a:lnTo>
                  <a:lnTo>
                    <a:pt x="1044" y="3862"/>
                  </a:lnTo>
                  <a:lnTo>
                    <a:pt x="1038" y="3906"/>
                  </a:lnTo>
                  <a:lnTo>
                    <a:pt x="1036" y="3938"/>
                  </a:lnTo>
                  <a:lnTo>
                    <a:pt x="1036" y="3938"/>
                  </a:lnTo>
                  <a:lnTo>
                    <a:pt x="1038" y="3953"/>
                  </a:lnTo>
                  <a:lnTo>
                    <a:pt x="1040" y="3964"/>
                  </a:lnTo>
                  <a:lnTo>
                    <a:pt x="1042" y="3975"/>
                  </a:lnTo>
                  <a:lnTo>
                    <a:pt x="1046" y="3986"/>
                  </a:lnTo>
                  <a:lnTo>
                    <a:pt x="1055" y="4005"/>
                  </a:lnTo>
                  <a:lnTo>
                    <a:pt x="1066" y="4022"/>
                  </a:lnTo>
                  <a:lnTo>
                    <a:pt x="1075" y="4037"/>
                  </a:lnTo>
                  <a:lnTo>
                    <a:pt x="1085" y="4052"/>
                  </a:lnTo>
                  <a:lnTo>
                    <a:pt x="1092" y="4067"/>
                  </a:lnTo>
                  <a:lnTo>
                    <a:pt x="1094" y="4074"/>
                  </a:lnTo>
                  <a:lnTo>
                    <a:pt x="1094" y="4083"/>
                  </a:lnTo>
                  <a:lnTo>
                    <a:pt x="1094" y="4083"/>
                  </a:lnTo>
                  <a:lnTo>
                    <a:pt x="1092" y="4139"/>
                  </a:lnTo>
                  <a:lnTo>
                    <a:pt x="1088" y="4178"/>
                  </a:lnTo>
                  <a:lnTo>
                    <a:pt x="1085" y="4219"/>
                  </a:lnTo>
                  <a:lnTo>
                    <a:pt x="1077" y="4257"/>
                  </a:lnTo>
                  <a:lnTo>
                    <a:pt x="1073" y="4273"/>
                  </a:lnTo>
                  <a:lnTo>
                    <a:pt x="1068" y="4288"/>
                  </a:lnTo>
                  <a:lnTo>
                    <a:pt x="1062" y="4301"/>
                  </a:lnTo>
                  <a:lnTo>
                    <a:pt x="1055" y="4311"/>
                  </a:lnTo>
                  <a:lnTo>
                    <a:pt x="1047" y="4316"/>
                  </a:lnTo>
                  <a:lnTo>
                    <a:pt x="1040" y="4318"/>
                  </a:lnTo>
                  <a:lnTo>
                    <a:pt x="1040" y="4318"/>
                  </a:lnTo>
                  <a:lnTo>
                    <a:pt x="978" y="4320"/>
                  </a:lnTo>
                  <a:lnTo>
                    <a:pt x="937" y="4320"/>
                  </a:lnTo>
                  <a:lnTo>
                    <a:pt x="896" y="4320"/>
                  </a:lnTo>
                  <a:lnTo>
                    <a:pt x="859" y="4316"/>
                  </a:lnTo>
                  <a:lnTo>
                    <a:pt x="844" y="4314"/>
                  </a:lnTo>
                  <a:lnTo>
                    <a:pt x="831" y="4311"/>
                  </a:lnTo>
                  <a:lnTo>
                    <a:pt x="822" y="4307"/>
                  </a:lnTo>
                  <a:lnTo>
                    <a:pt x="818" y="4301"/>
                  </a:lnTo>
                  <a:lnTo>
                    <a:pt x="816" y="4298"/>
                  </a:lnTo>
                  <a:lnTo>
                    <a:pt x="818" y="4294"/>
                  </a:lnTo>
                  <a:lnTo>
                    <a:pt x="824" y="4286"/>
                  </a:lnTo>
                  <a:lnTo>
                    <a:pt x="824" y="4286"/>
                  </a:lnTo>
                  <a:lnTo>
                    <a:pt x="857" y="4253"/>
                  </a:lnTo>
                  <a:lnTo>
                    <a:pt x="889" y="4219"/>
                  </a:lnTo>
                  <a:lnTo>
                    <a:pt x="902" y="4201"/>
                  </a:lnTo>
                  <a:lnTo>
                    <a:pt x="913" y="4186"/>
                  </a:lnTo>
                  <a:lnTo>
                    <a:pt x="923" y="4169"/>
                  </a:lnTo>
                  <a:lnTo>
                    <a:pt x="930" y="4152"/>
                  </a:lnTo>
                  <a:lnTo>
                    <a:pt x="930" y="4152"/>
                  </a:lnTo>
                  <a:lnTo>
                    <a:pt x="932" y="4139"/>
                  </a:lnTo>
                  <a:lnTo>
                    <a:pt x="932" y="4126"/>
                  </a:lnTo>
                  <a:lnTo>
                    <a:pt x="930" y="4115"/>
                  </a:lnTo>
                  <a:lnTo>
                    <a:pt x="926" y="4102"/>
                  </a:lnTo>
                  <a:lnTo>
                    <a:pt x="923" y="4085"/>
                  </a:lnTo>
                  <a:lnTo>
                    <a:pt x="917" y="4065"/>
                  </a:lnTo>
                  <a:lnTo>
                    <a:pt x="913" y="4039"/>
                  </a:lnTo>
                  <a:lnTo>
                    <a:pt x="909" y="4005"/>
                  </a:lnTo>
                  <a:lnTo>
                    <a:pt x="909" y="4005"/>
                  </a:lnTo>
                  <a:lnTo>
                    <a:pt x="906" y="3966"/>
                  </a:lnTo>
                  <a:lnTo>
                    <a:pt x="900" y="3929"/>
                  </a:lnTo>
                  <a:lnTo>
                    <a:pt x="893" y="3895"/>
                  </a:lnTo>
                  <a:lnTo>
                    <a:pt x="883" y="3863"/>
                  </a:lnTo>
                  <a:lnTo>
                    <a:pt x="874" y="3834"/>
                  </a:lnTo>
                  <a:lnTo>
                    <a:pt x="863" y="3807"/>
                  </a:lnTo>
                  <a:lnTo>
                    <a:pt x="841" y="3759"/>
                  </a:lnTo>
                  <a:lnTo>
                    <a:pt x="818" y="3712"/>
                  </a:lnTo>
                  <a:lnTo>
                    <a:pt x="807" y="3690"/>
                  </a:lnTo>
                  <a:lnTo>
                    <a:pt x="798" y="3666"/>
                  </a:lnTo>
                  <a:lnTo>
                    <a:pt x="790" y="3642"/>
                  </a:lnTo>
                  <a:lnTo>
                    <a:pt x="785" y="3617"/>
                  </a:lnTo>
                  <a:lnTo>
                    <a:pt x="779" y="3589"/>
                  </a:lnTo>
                  <a:lnTo>
                    <a:pt x="779" y="3561"/>
                  </a:lnTo>
                  <a:lnTo>
                    <a:pt x="779" y="3561"/>
                  </a:lnTo>
                  <a:lnTo>
                    <a:pt x="779" y="3534"/>
                  </a:lnTo>
                  <a:lnTo>
                    <a:pt x="779" y="3507"/>
                  </a:lnTo>
                  <a:lnTo>
                    <a:pt x="783" y="3483"/>
                  </a:lnTo>
                  <a:lnTo>
                    <a:pt x="786" y="3463"/>
                  </a:lnTo>
                  <a:lnTo>
                    <a:pt x="796" y="3427"/>
                  </a:lnTo>
                  <a:lnTo>
                    <a:pt x="807" y="3396"/>
                  </a:lnTo>
                  <a:lnTo>
                    <a:pt x="816" y="3370"/>
                  </a:lnTo>
                  <a:lnTo>
                    <a:pt x="827" y="3343"/>
                  </a:lnTo>
                  <a:lnTo>
                    <a:pt x="835" y="3315"/>
                  </a:lnTo>
                  <a:lnTo>
                    <a:pt x="837" y="3301"/>
                  </a:lnTo>
                  <a:lnTo>
                    <a:pt x="839" y="3286"/>
                  </a:lnTo>
                  <a:lnTo>
                    <a:pt x="839" y="3286"/>
                  </a:lnTo>
                  <a:lnTo>
                    <a:pt x="839" y="3226"/>
                  </a:lnTo>
                  <a:lnTo>
                    <a:pt x="835" y="3174"/>
                  </a:lnTo>
                  <a:lnTo>
                    <a:pt x="831" y="3118"/>
                  </a:lnTo>
                  <a:lnTo>
                    <a:pt x="827" y="3047"/>
                  </a:lnTo>
                  <a:lnTo>
                    <a:pt x="827" y="3047"/>
                  </a:lnTo>
                  <a:lnTo>
                    <a:pt x="826" y="3025"/>
                  </a:lnTo>
                  <a:lnTo>
                    <a:pt x="820" y="2997"/>
                  </a:lnTo>
                  <a:lnTo>
                    <a:pt x="803" y="2930"/>
                  </a:lnTo>
                  <a:lnTo>
                    <a:pt x="781" y="2850"/>
                  </a:lnTo>
                  <a:lnTo>
                    <a:pt x="755" y="2756"/>
                  </a:lnTo>
                  <a:lnTo>
                    <a:pt x="731" y="2656"/>
                  </a:lnTo>
                  <a:lnTo>
                    <a:pt x="719" y="2604"/>
                  </a:lnTo>
                  <a:lnTo>
                    <a:pt x="708" y="2550"/>
                  </a:lnTo>
                  <a:lnTo>
                    <a:pt x="701" y="2494"/>
                  </a:lnTo>
                  <a:lnTo>
                    <a:pt x="693" y="2438"/>
                  </a:lnTo>
                  <a:lnTo>
                    <a:pt x="690" y="2382"/>
                  </a:lnTo>
                  <a:lnTo>
                    <a:pt x="690" y="2326"/>
                  </a:lnTo>
                  <a:lnTo>
                    <a:pt x="690" y="2326"/>
                  </a:lnTo>
                  <a:lnTo>
                    <a:pt x="690" y="2274"/>
                  </a:lnTo>
                  <a:lnTo>
                    <a:pt x="691" y="2225"/>
                  </a:lnTo>
                  <a:lnTo>
                    <a:pt x="695" y="2182"/>
                  </a:lnTo>
                  <a:lnTo>
                    <a:pt x="701" y="2145"/>
                  </a:lnTo>
                  <a:lnTo>
                    <a:pt x="706" y="2112"/>
                  </a:lnTo>
                  <a:lnTo>
                    <a:pt x="712" y="2082"/>
                  </a:lnTo>
                  <a:lnTo>
                    <a:pt x="725" y="2031"/>
                  </a:lnTo>
                  <a:lnTo>
                    <a:pt x="736" y="1992"/>
                  </a:lnTo>
                  <a:lnTo>
                    <a:pt x="749" y="1959"/>
                  </a:lnTo>
                  <a:lnTo>
                    <a:pt x="759" y="1929"/>
                  </a:lnTo>
                  <a:lnTo>
                    <a:pt x="760" y="1914"/>
                  </a:lnTo>
                  <a:lnTo>
                    <a:pt x="764" y="1899"/>
                  </a:lnTo>
                  <a:lnTo>
                    <a:pt x="764" y="1899"/>
                  </a:lnTo>
                  <a:lnTo>
                    <a:pt x="764" y="1867"/>
                  </a:lnTo>
                  <a:lnTo>
                    <a:pt x="766" y="1838"/>
                  </a:lnTo>
                  <a:lnTo>
                    <a:pt x="764" y="1774"/>
                  </a:lnTo>
                  <a:lnTo>
                    <a:pt x="766" y="1741"/>
                  </a:lnTo>
                  <a:lnTo>
                    <a:pt x="770" y="1703"/>
                  </a:lnTo>
                  <a:lnTo>
                    <a:pt x="775" y="1662"/>
                  </a:lnTo>
                  <a:lnTo>
                    <a:pt x="786" y="1618"/>
                  </a:lnTo>
                  <a:lnTo>
                    <a:pt x="786" y="1618"/>
                  </a:lnTo>
                  <a:lnTo>
                    <a:pt x="786" y="1605"/>
                  </a:lnTo>
                  <a:lnTo>
                    <a:pt x="786" y="1588"/>
                  </a:lnTo>
                  <a:lnTo>
                    <a:pt x="785" y="1565"/>
                  </a:lnTo>
                  <a:lnTo>
                    <a:pt x="781" y="1541"/>
                  </a:lnTo>
                  <a:lnTo>
                    <a:pt x="768" y="1483"/>
                  </a:lnTo>
                  <a:lnTo>
                    <a:pt x="751" y="1422"/>
                  </a:lnTo>
                  <a:lnTo>
                    <a:pt x="716" y="1297"/>
                  </a:lnTo>
                  <a:lnTo>
                    <a:pt x="691" y="1210"/>
                  </a:lnTo>
                  <a:lnTo>
                    <a:pt x="691" y="1210"/>
                  </a:lnTo>
                  <a:lnTo>
                    <a:pt x="688" y="1202"/>
                  </a:lnTo>
                  <a:lnTo>
                    <a:pt x="686" y="1202"/>
                  </a:lnTo>
                  <a:lnTo>
                    <a:pt x="684" y="1202"/>
                  </a:lnTo>
                  <a:lnTo>
                    <a:pt x="682" y="1211"/>
                  </a:lnTo>
                  <a:lnTo>
                    <a:pt x="678" y="1224"/>
                  </a:lnTo>
                  <a:lnTo>
                    <a:pt x="671" y="1269"/>
                  </a:lnTo>
                  <a:lnTo>
                    <a:pt x="665" y="1329"/>
                  </a:lnTo>
                  <a:lnTo>
                    <a:pt x="654" y="1461"/>
                  </a:lnTo>
                  <a:lnTo>
                    <a:pt x="649" y="1519"/>
                  </a:lnTo>
                  <a:lnTo>
                    <a:pt x="645" y="1560"/>
                  </a:lnTo>
                  <a:lnTo>
                    <a:pt x="645" y="1560"/>
                  </a:lnTo>
                  <a:lnTo>
                    <a:pt x="639" y="1579"/>
                  </a:lnTo>
                  <a:lnTo>
                    <a:pt x="630" y="1603"/>
                  </a:lnTo>
                  <a:lnTo>
                    <a:pt x="615" y="1631"/>
                  </a:lnTo>
                  <a:lnTo>
                    <a:pt x="598" y="1662"/>
                  </a:lnTo>
                  <a:lnTo>
                    <a:pt x="555" y="1733"/>
                  </a:lnTo>
                  <a:lnTo>
                    <a:pt x="505" y="1810"/>
                  </a:lnTo>
                  <a:lnTo>
                    <a:pt x="457" y="1886"/>
                  </a:lnTo>
                  <a:lnTo>
                    <a:pt x="412" y="1957"/>
                  </a:lnTo>
                  <a:lnTo>
                    <a:pt x="376" y="2015"/>
                  </a:lnTo>
                  <a:lnTo>
                    <a:pt x="365" y="2037"/>
                  </a:lnTo>
                  <a:lnTo>
                    <a:pt x="358" y="2056"/>
                  </a:lnTo>
                  <a:lnTo>
                    <a:pt x="358" y="2056"/>
                  </a:lnTo>
                  <a:lnTo>
                    <a:pt x="352" y="2076"/>
                  </a:lnTo>
                  <a:lnTo>
                    <a:pt x="347" y="2100"/>
                  </a:lnTo>
                  <a:lnTo>
                    <a:pt x="335" y="2160"/>
                  </a:lnTo>
                  <a:lnTo>
                    <a:pt x="322" y="2225"/>
                  </a:lnTo>
                  <a:lnTo>
                    <a:pt x="313" y="2259"/>
                  </a:lnTo>
                  <a:lnTo>
                    <a:pt x="304" y="2292"/>
                  </a:lnTo>
                  <a:lnTo>
                    <a:pt x="294" y="2324"/>
                  </a:lnTo>
                  <a:lnTo>
                    <a:pt x="281" y="2354"/>
                  </a:lnTo>
                  <a:lnTo>
                    <a:pt x="268" y="2380"/>
                  </a:lnTo>
                  <a:lnTo>
                    <a:pt x="253" y="2404"/>
                  </a:lnTo>
                  <a:lnTo>
                    <a:pt x="244" y="2415"/>
                  </a:lnTo>
                  <a:lnTo>
                    <a:pt x="237" y="2425"/>
                  </a:lnTo>
                  <a:lnTo>
                    <a:pt x="226" y="2432"/>
                  </a:lnTo>
                  <a:lnTo>
                    <a:pt x="216" y="2440"/>
                  </a:lnTo>
                  <a:lnTo>
                    <a:pt x="205" y="2445"/>
                  </a:lnTo>
                  <a:lnTo>
                    <a:pt x="194" y="2449"/>
                  </a:lnTo>
                  <a:lnTo>
                    <a:pt x="183" y="2453"/>
                  </a:lnTo>
                  <a:lnTo>
                    <a:pt x="170" y="2453"/>
                  </a:lnTo>
                  <a:lnTo>
                    <a:pt x="170" y="2453"/>
                  </a:lnTo>
                  <a:lnTo>
                    <a:pt x="157" y="2453"/>
                  </a:lnTo>
                  <a:lnTo>
                    <a:pt x="147" y="2449"/>
                  </a:lnTo>
                  <a:lnTo>
                    <a:pt x="136" y="2443"/>
                  </a:lnTo>
                  <a:lnTo>
                    <a:pt x="129" y="2438"/>
                  </a:lnTo>
                  <a:lnTo>
                    <a:pt x="123" y="2428"/>
                  </a:lnTo>
                  <a:lnTo>
                    <a:pt x="117" y="2419"/>
                  </a:lnTo>
                  <a:lnTo>
                    <a:pt x="112" y="2408"/>
                  </a:lnTo>
                  <a:lnTo>
                    <a:pt x="108" y="2397"/>
                  </a:lnTo>
                  <a:lnTo>
                    <a:pt x="104" y="2371"/>
                  </a:lnTo>
                  <a:lnTo>
                    <a:pt x="103" y="2341"/>
                  </a:lnTo>
                  <a:lnTo>
                    <a:pt x="104" y="2311"/>
                  </a:lnTo>
                  <a:lnTo>
                    <a:pt x="106" y="2279"/>
                  </a:lnTo>
                  <a:lnTo>
                    <a:pt x="116" y="2222"/>
                  </a:lnTo>
                  <a:lnTo>
                    <a:pt x="123" y="2179"/>
                  </a:lnTo>
                  <a:lnTo>
                    <a:pt x="125" y="2164"/>
                  </a:lnTo>
                  <a:lnTo>
                    <a:pt x="127" y="2158"/>
                  </a:lnTo>
                  <a:lnTo>
                    <a:pt x="125" y="2156"/>
                  </a:lnTo>
                  <a:lnTo>
                    <a:pt x="123" y="2158"/>
                  </a:lnTo>
                  <a:lnTo>
                    <a:pt x="117" y="2169"/>
                  </a:lnTo>
                  <a:lnTo>
                    <a:pt x="117" y="2169"/>
                  </a:lnTo>
                  <a:lnTo>
                    <a:pt x="108" y="2184"/>
                  </a:lnTo>
                  <a:lnTo>
                    <a:pt x="99" y="2195"/>
                  </a:lnTo>
                  <a:lnTo>
                    <a:pt x="89" y="2203"/>
                  </a:lnTo>
                  <a:lnTo>
                    <a:pt x="78" y="2210"/>
                  </a:lnTo>
                  <a:lnTo>
                    <a:pt x="67" y="2214"/>
                  </a:lnTo>
                  <a:lnTo>
                    <a:pt x="56" y="2214"/>
                  </a:lnTo>
                  <a:lnTo>
                    <a:pt x="45" y="2216"/>
                  </a:lnTo>
                  <a:lnTo>
                    <a:pt x="34" y="2214"/>
                  </a:lnTo>
                  <a:lnTo>
                    <a:pt x="24" y="2212"/>
                  </a:lnTo>
                  <a:lnTo>
                    <a:pt x="17" y="2208"/>
                  </a:lnTo>
                  <a:lnTo>
                    <a:pt x="9" y="2205"/>
                  </a:lnTo>
                  <a:lnTo>
                    <a:pt x="4" y="2201"/>
                  </a:lnTo>
                  <a:lnTo>
                    <a:pt x="2" y="2197"/>
                  </a:lnTo>
                  <a:lnTo>
                    <a:pt x="0" y="2194"/>
                  </a:lnTo>
                  <a:lnTo>
                    <a:pt x="2" y="2190"/>
                  </a:lnTo>
                  <a:lnTo>
                    <a:pt x="6" y="2186"/>
                  </a:lnTo>
                  <a:lnTo>
                    <a:pt x="6" y="2186"/>
                  </a:lnTo>
                  <a:lnTo>
                    <a:pt x="26" y="2179"/>
                  </a:lnTo>
                  <a:lnTo>
                    <a:pt x="47" y="2167"/>
                  </a:lnTo>
                  <a:lnTo>
                    <a:pt x="58" y="2160"/>
                  </a:lnTo>
                  <a:lnTo>
                    <a:pt x="65" y="2151"/>
                  </a:lnTo>
                  <a:lnTo>
                    <a:pt x="73" y="2141"/>
                  </a:lnTo>
                  <a:lnTo>
                    <a:pt x="78" y="2132"/>
                  </a:lnTo>
                  <a:lnTo>
                    <a:pt x="78" y="2132"/>
                  </a:lnTo>
                  <a:lnTo>
                    <a:pt x="82" y="2119"/>
                  </a:lnTo>
                  <a:lnTo>
                    <a:pt x="89" y="2104"/>
                  </a:lnTo>
                  <a:lnTo>
                    <a:pt x="104" y="2078"/>
                  </a:lnTo>
                  <a:lnTo>
                    <a:pt x="123" y="2054"/>
                  </a:lnTo>
                  <a:lnTo>
                    <a:pt x="145" y="2030"/>
                  </a:lnTo>
                  <a:lnTo>
                    <a:pt x="168" y="2009"/>
                  </a:lnTo>
                  <a:lnTo>
                    <a:pt x="190" y="1992"/>
                  </a:lnTo>
                  <a:lnTo>
                    <a:pt x="212" y="1977"/>
                  </a:lnTo>
                  <a:lnTo>
                    <a:pt x="235" y="1968"/>
                  </a:lnTo>
                  <a:lnTo>
                    <a:pt x="235" y="1968"/>
                  </a:lnTo>
                  <a:lnTo>
                    <a:pt x="252" y="1918"/>
                  </a:lnTo>
                  <a:lnTo>
                    <a:pt x="267" y="1882"/>
                  </a:lnTo>
                  <a:lnTo>
                    <a:pt x="278" y="1858"/>
                  </a:lnTo>
                  <a:lnTo>
                    <a:pt x="287" y="1843"/>
                  </a:lnTo>
                  <a:lnTo>
                    <a:pt x="294" y="1828"/>
                  </a:lnTo>
                  <a:lnTo>
                    <a:pt x="302" y="1815"/>
                  </a:lnTo>
                  <a:lnTo>
                    <a:pt x="308" y="1795"/>
                  </a:lnTo>
                  <a:lnTo>
                    <a:pt x="317" y="1767"/>
                  </a:lnTo>
                  <a:lnTo>
                    <a:pt x="317" y="1767"/>
                  </a:lnTo>
                  <a:lnTo>
                    <a:pt x="317" y="1739"/>
                  </a:lnTo>
                  <a:lnTo>
                    <a:pt x="319" y="1713"/>
                  </a:lnTo>
                  <a:lnTo>
                    <a:pt x="322" y="1685"/>
                  </a:lnTo>
                  <a:lnTo>
                    <a:pt x="328" y="1659"/>
                  </a:lnTo>
                  <a:lnTo>
                    <a:pt x="335" y="1633"/>
                  </a:lnTo>
                  <a:lnTo>
                    <a:pt x="345" y="1606"/>
                  </a:lnTo>
                  <a:lnTo>
                    <a:pt x="356" y="1580"/>
                  </a:lnTo>
                  <a:lnTo>
                    <a:pt x="367" y="1552"/>
                  </a:lnTo>
                  <a:lnTo>
                    <a:pt x="393" y="1500"/>
                  </a:lnTo>
                  <a:lnTo>
                    <a:pt x="425" y="1444"/>
                  </a:lnTo>
                  <a:lnTo>
                    <a:pt x="492" y="1325"/>
                  </a:lnTo>
                  <a:lnTo>
                    <a:pt x="492" y="1325"/>
                  </a:lnTo>
                  <a:lnTo>
                    <a:pt x="494" y="1288"/>
                  </a:lnTo>
                  <a:lnTo>
                    <a:pt x="494" y="1258"/>
                  </a:lnTo>
                  <a:lnTo>
                    <a:pt x="499" y="1208"/>
                  </a:lnTo>
                  <a:lnTo>
                    <a:pt x="505" y="1154"/>
                  </a:lnTo>
                  <a:lnTo>
                    <a:pt x="507" y="1118"/>
                  </a:lnTo>
                  <a:lnTo>
                    <a:pt x="507" y="1073"/>
                  </a:lnTo>
                  <a:lnTo>
                    <a:pt x="507" y="1073"/>
                  </a:lnTo>
                  <a:lnTo>
                    <a:pt x="509" y="1040"/>
                  </a:lnTo>
                  <a:lnTo>
                    <a:pt x="511" y="1008"/>
                  </a:lnTo>
                  <a:lnTo>
                    <a:pt x="513" y="978"/>
                  </a:lnTo>
                  <a:lnTo>
                    <a:pt x="516" y="950"/>
                  </a:lnTo>
                  <a:lnTo>
                    <a:pt x="522" y="924"/>
                  </a:lnTo>
                  <a:lnTo>
                    <a:pt x="527" y="902"/>
                  </a:lnTo>
                  <a:lnTo>
                    <a:pt x="535" y="880"/>
                  </a:lnTo>
                  <a:lnTo>
                    <a:pt x="542" y="859"/>
                  </a:lnTo>
                  <a:lnTo>
                    <a:pt x="552" y="841"/>
                  </a:lnTo>
                  <a:lnTo>
                    <a:pt x="559" y="824"/>
                  </a:lnTo>
                  <a:lnTo>
                    <a:pt x="570" y="809"/>
                  </a:lnTo>
                  <a:lnTo>
                    <a:pt x="580" y="794"/>
                  </a:lnTo>
                  <a:lnTo>
                    <a:pt x="591" y="781"/>
                  </a:lnTo>
                  <a:lnTo>
                    <a:pt x="602" y="770"/>
                  </a:lnTo>
                  <a:lnTo>
                    <a:pt x="613" y="760"/>
                  </a:lnTo>
                  <a:lnTo>
                    <a:pt x="626" y="751"/>
                  </a:lnTo>
                  <a:lnTo>
                    <a:pt x="650" y="736"/>
                  </a:lnTo>
                  <a:lnTo>
                    <a:pt x="677" y="725"/>
                  </a:lnTo>
                  <a:lnTo>
                    <a:pt x="701" y="718"/>
                  </a:lnTo>
                  <a:lnTo>
                    <a:pt x="727" y="712"/>
                  </a:lnTo>
                  <a:lnTo>
                    <a:pt x="751" y="710"/>
                  </a:lnTo>
                  <a:lnTo>
                    <a:pt x="773" y="708"/>
                  </a:lnTo>
                  <a:lnTo>
                    <a:pt x="813" y="708"/>
                  </a:lnTo>
                  <a:lnTo>
                    <a:pt x="813" y="708"/>
                  </a:lnTo>
                  <a:lnTo>
                    <a:pt x="820" y="706"/>
                  </a:lnTo>
                  <a:lnTo>
                    <a:pt x="835" y="699"/>
                  </a:lnTo>
                  <a:lnTo>
                    <a:pt x="880" y="673"/>
                  </a:lnTo>
                  <a:lnTo>
                    <a:pt x="932" y="637"/>
                  </a:lnTo>
                  <a:lnTo>
                    <a:pt x="956" y="619"/>
                  </a:lnTo>
                  <a:lnTo>
                    <a:pt x="978" y="602"/>
                  </a:lnTo>
                  <a:lnTo>
                    <a:pt x="978" y="602"/>
                  </a:lnTo>
                  <a:lnTo>
                    <a:pt x="980" y="587"/>
                  </a:lnTo>
                  <a:lnTo>
                    <a:pt x="982" y="568"/>
                  </a:lnTo>
                  <a:lnTo>
                    <a:pt x="984" y="522"/>
                  </a:lnTo>
                  <a:lnTo>
                    <a:pt x="984" y="464"/>
                  </a:lnTo>
                  <a:lnTo>
                    <a:pt x="984" y="464"/>
                  </a:lnTo>
                  <a:lnTo>
                    <a:pt x="978" y="460"/>
                  </a:lnTo>
                  <a:lnTo>
                    <a:pt x="975" y="457"/>
                  </a:lnTo>
                  <a:lnTo>
                    <a:pt x="969" y="445"/>
                  </a:lnTo>
                  <a:lnTo>
                    <a:pt x="965" y="434"/>
                  </a:lnTo>
                  <a:lnTo>
                    <a:pt x="964" y="421"/>
                  </a:lnTo>
                  <a:lnTo>
                    <a:pt x="962" y="401"/>
                  </a:lnTo>
                  <a:lnTo>
                    <a:pt x="960" y="393"/>
                  </a:lnTo>
                  <a:lnTo>
                    <a:pt x="958" y="390"/>
                  </a:lnTo>
                  <a:lnTo>
                    <a:pt x="956" y="390"/>
                  </a:lnTo>
                  <a:lnTo>
                    <a:pt x="956" y="390"/>
                  </a:lnTo>
                  <a:lnTo>
                    <a:pt x="941" y="384"/>
                  </a:lnTo>
                  <a:lnTo>
                    <a:pt x="932" y="378"/>
                  </a:lnTo>
                  <a:lnTo>
                    <a:pt x="924" y="371"/>
                  </a:lnTo>
                  <a:lnTo>
                    <a:pt x="919" y="363"/>
                  </a:lnTo>
                  <a:lnTo>
                    <a:pt x="915" y="354"/>
                  </a:lnTo>
                  <a:lnTo>
                    <a:pt x="913" y="345"/>
                  </a:lnTo>
                  <a:lnTo>
                    <a:pt x="911" y="324"/>
                  </a:lnTo>
                  <a:lnTo>
                    <a:pt x="911" y="324"/>
                  </a:lnTo>
                  <a:lnTo>
                    <a:pt x="900" y="293"/>
                  </a:lnTo>
                  <a:lnTo>
                    <a:pt x="895" y="267"/>
                  </a:lnTo>
                  <a:lnTo>
                    <a:pt x="895" y="248"/>
                  </a:lnTo>
                  <a:lnTo>
                    <a:pt x="895" y="242"/>
                  </a:lnTo>
                  <a:lnTo>
                    <a:pt x="896" y="237"/>
                  </a:lnTo>
                  <a:lnTo>
                    <a:pt x="900" y="233"/>
                  </a:lnTo>
                  <a:lnTo>
                    <a:pt x="902" y="229"/>
                  </a:lnTo>
                  <a:lnTo>
                    <a:pt x="906" y="227"/>
                  </a:lnTo>
                  <a:lnTo>
                    <a:pt x="911" y="227"/>
                  </a:lnTo>
                  <a:lnTo>
                    <a:pt x="919" y="229"/>
                  </a:lnTo>
                  <a:lnTo>
                    <a:pt x="926" y="235"/>
                  </a:lnTo>
                  <a:lnTo>
                    <a:pt x="926" y="235"/>
                  </a:lnTo>
                  <a:lnTo>
                    <a:pt x="928" y="198"/>
                  </a:lnTo>
                  <a:lnTo>
                    <a:pt x="932" y="162"/>
                  </a:lnTo>
                  <a:lnTo>
                    <a:pt x="937" y="132"/>
                  </a:lnTo>
                  <a:lnTo>
                    <a:pt x="945" y="106"/>
                  </a:lnTo>
                  <a:lnTo>
                    <a:pt x="954" y="84"/>
                  </a:lnTo>
                  <a:lnTo>
                    <a:pt x="965" y="65"/>
                  </a:lnTo>
                  <a:lnTo>
                    <a:pt x="978" y="48"/>
                  </a:lnTo>
                  <a:lnTo>
                    <a:pt x="991" y="35"/>
                  </a:lnTo>
                  <a:lnTo>
                    <a:pt x="1006" y="24"/>
                  </a:lnTo>
                  <a:lnTo>
                    <a:pt x="1021" y="17"/>
                  </a:lnTo>
                  <a:lnTo>
                    <a:pt x="1038" y="11"/>
                  </a:lnTo>
                  <a:lnTo>
                    <a:pt x="1055" y="6"/>
                  </a:lnTo>
                  <a:lnTo>
                    <a:pt x="1072" y="2"/>
                  </a:lnTo>
                  <a:lnTo>
                    <a:pt x="1088" y="0"/>
                  </a:lnTo>
                  <a:lnTo>
                    <a:pt x="1122" y="0"/>
                  </a:lnTo>
                  <a:lnTo>
                    <a:pt x="1122" y="0"/>
                  </a:lnTo>
                  <a:lnTo>
                    <a:pt x="1154" y="0"/>
                  </a:lnTo>
                  <a:lnTo>
                    <a:pt x="1170" y="2"/>
                  </a:lnTo>
                  <a:lnTo>
                    <a:pt x="1189" y="6"/>
                  </a:lnTo>
                  <a:lnTo>
                    <a:pt x="1204" y="11"/>
                  </a:lnTo>
                  <a:lnTo>
                    <a:pt x="1221" y="17"/>
                  </a:lnTo>
                  <a:lnTo>
                    <a:pt x="1236" y="24"/>
                  </a:lnTo>
                  <a:lnTo>
                    <a:pt x="1251" y="35"/>
                  </a:lnTo>
                  <a:lnTo>
                    <a:pt x="1265" y="48"/>
                  </a:lnTo>
                  <a:lnTo>
                    <a:pt x="1277" y="65"/>
                  </a:lnTo>
                  <a:lnTo>
                    <a:pt x="1288" y="84"/>
                  </a:lnTo>
                  <a:lnTo>
                    <a:pt x="1297" y="106"/>
                  </a:lnTo>
                  <a:lnTo>
                    <a:pt x="1305" y="132"/>
                  </a:lnTo>
                  <a:lnTo>
                    <a:pt x="1310" y="162"/>
                  </a:lnTo>
                  <a:lnTo>
                    <a:pt x="1314" y="198"/>
                  </a:lnTo>
                  <a:lnTo>
                    <a:pt x="1316" y="235"/>
                  </a:lnTo>
                  <a:lnTo>
                    <a:pt x="1316" y="235"/>
                  </a:lnTo>
                  <a:lnTo>
                    <a:pt x="1323" y="229"/>
                  </a:lnTo>
                  <a:lnTo>
                    <a:pt x="1333" y="227"/>
                  </a:lnTo>
                  <a:lnTo>
                    <a:pt x="1336" y="227"/>
                  </a:lnTo>
                  <a:lnTo>
                    <a:pt x="1340" y="229"/>
                  </a:lnTo>
                  <a:lnTo>
                    <a:pt x="1342" y="233"/>
                  </a:lnTo>
                  <a:lnTo>
                    <a:pt x="1346" y="237"/>
                  </a:lnTo>
                  <a:lnTo>
                    <a:pt x="1347" y="242"/>
                  </a:lnTo>
                  <a:lnTo>
                    <a:pt x="1349" y="248"/>
                  </a:lnTo>
                  <a:lnTo>
                    <a:pt x="1347" y="267"/>
                  </a:lnTo>
                  <a:lnTo>
                    <a:pt x="1342" y="293"/>
                  </a:lnTo>
                  <a:lnTo>
                    <a:pt x="1331" y="324"/>
                  </a:lnTo>
                  <a:lnTo>
                    <a:pt x="1331" y="324"/>
                  </a:lnTo>
                  <a:lnTo>
                    <a:pt x="1329" y="345"/>
                  </a:lnTo>
                  <a:lnTo>
                    <a:pt x="1327" y="354"/>
                  </a:lnTo>
                  <a:lnTo>
                    <a:pt x="1323" y="363"/>
                  </a:lnTo>
                  <a:lnTo>
                    <a:pt x="1319" y="371"/>
                  </a:lnTo>
                  <a:lnTo>
                    <a:pt x="1310" y="378"/>
                  </a:lnTo>
                  <a:lnTo>
                    <a:pt x="1301" y="384"/>
                  </a:lnTo>
                  <a:lnTo>
                    <a:pt x="1288" y="390"/>
                  </a:lnTo>
                  <a:lnTo>
                    <a:pt x="1288" y="390"/>
                  </a:lnTo>
                  <a:lnTo>
                    <a:pt x="1284" y="390"/>
                  </a:lnTo>
                  <a:lnTo>
                    <a:pt x="1282" y="393"/>
                  </a:lnTo>
                  <a:lnTo>
                    <a:pt x="1280" y="401"/>
                  </a:lnTo>
                  <a:lnTo>
                    <a:pt x="1278" y="421"/>
                  </a:lnTo>
                  <a:lnTo>
                    <a:pt x="1277" y="434"/>
                  </a:lnTo>
                  <a:lnTo>
                    <a:pt x="1273" y="445"/>
                  </a:lnTo>
                  <a:lnTo>
                    <a:pt x="1267" y="457"/>
                  </a:lnTo>
                  <a:lnTo>
                    <a:pt x="1264" y="460"/>
                  </a:lnTo>
                  <a:lnTo>
                    <a:pt x="1258" y="464"/>
                  </a:lnTo>
                  <a:lnTo>
                    <a:pt x="1258" y="464"/>
                  </a:lnTo>
                  <a:lnTo>
                    <a:pt x="1258" y="522"/>
                  </a:lnTo>
                  <a:lnTo>
                    <a:pt x="1260" y="568"/>
                  </a:lnTo>
                  <a:lnTo>
                    <a:pt x="1262" y="587"/>
                  </a:lnTo>
                  <a:lnTo>
                    <a:pt x="1265" y="602"/>
                  </a:lnTo>
                  <a:lnTo>
                    <a:pt x="1265" y="602"/>
                  </a:lnTo>
                  <a:lnTo>
                    <a:pt x="1286" y="619"/>
                  </a:lnTo>
                  <a:lnTo>
                    <a:pt x="1310" y="637"/>
                  </a:lnTo>
                  <a:lnTo>
                    <a:pt x="1362" y="673"/>
                  </a:lnTo>
                  <a:lnTo>
                    <a:pt x="1407" y="699"/>
                  </a:lnTo>
                  <a:lnTo>
                    <a:pt x="1422" y="706"/>
                  </a:lnTo>
                  <a:lnTo>
                    <a:pt x="1431" y="708"/>
                  </a:lnTo>
                  <a:lnTo>
                    <a:pt x="1431" y="708"/>
                  </a:lnTo>
                  <a:lnTo>
                    <a:pt x="1469" y="708"/>
                  </a:lnTo>
                  <a:lnTo>
                    <a:pt x="1491" y="710"/>
                  </a:lnTo>
                  <a:lnTo>
                    <a:pt x="1515" y="712"/>
                  </a:lnTo>
                  <a:lnTo>
                    <a:pt x="1541" y="718"/>
                  </a:lnTo>
                  <a:lnTo>
                    <a:pt x="1565" y="725"/>
                  </a:lnTo>
                  <a:lnTo>
                    <a:pt x="1592" y="736"/>
                  </a:lnTo>
                  <a:lnTo>
                    <a:pt x="1616" y="751"/>
                  </a:lnTo>
                  <a:lnTo>
                    <a:pt x="1629" y="760"/>
                  </a:lnTo>
                  <a:lnTo>
                    <a:pt x="1640" y="770"/>
                  </a:lnTo>
                  <a:lnTo>
                    <a:pt x="1651" y="781"/>
                  </a:lnTo>
                  <a:lnTo>
                    <a:pt x="1662" y="794"/>
                  </a:lnTo>
                  <a:lnTo>
                    <a:pt x="1672" y="809"/>
                  </a:lnTo>
                  <a:lnTo>
                    <a:pt x="1683" y="824"/>
                  </a:lnTo>
                  <a:lnTo>
                    <a:pt x="1692" y="841"/>
                  </a:lnTo>
                  <a:lnTo>
                    <a:pt x="1700" y="859"/>
                  </a:lnTo>
                  <a:lnTo>
                    <a:pt x="1707" y="880"/>
                  </a:lnTo>
                  <a:lnTo>
                    <a:pt x="1715" y="902"/>
                  </a:lnTo>
                  <a:lnTo>
                    <a:pt x="1720" y="924"/>
                  </a:lnTo>
                  <a:lnTo>
                    <a:pt x="1726" y="950"/>
                  </a:lnTo>
                  <a:lnTo>
                    <a:pt x="1729" y="978"/>
                  </a:lnTo>
                  <a:lnTo>
                    <a:pt x="1733" y="1008"/>
                  </a:lnTo>
                  <a:lnTo>
                    <a:pt x="1735" y="1040"/>
                  </a:lnTo>
                  <a:lnTo>
                    <a:pt x="1735" y="1073"/>
                  </a:lnTo>
                  <a:lnTo>
                    <a:pt x="1735" y="1073"/>
                  </a:lnTo>
                  <a:lnTo>
                    <a:pt x="1735" y="1118"/>
                  </a:lnTo>
                  <a:lnTo>
                    <a:pt x="1737" y="1154"/>
                  </a:lnTo>
                  <a:lnTo>
                    <a:pt x="1743" y="1208"/>
                  </a:lnTo>
                  <a:lnTo>
                    <a:pt x="1748" y="1258"/>
                  </a:lnTo>
                  <a:lnTo>
                    <a:pt x="1750" y="1288"/>
                  </a:lnTo>
                  <a:lnTo>
                    <a:pt x="1750" y="1325"/>
                  </a:lnTo>
                  <a:lnTo>
                    <a:pt x="1750" y="1325"/>
                  </a:lnTo>
                  <a:lnTo>
                    <a:pt x="1817" y="1444"/>
                  </a:lnTo>
                  <a:lnTo>
                    <a:pt x="1849" y="1500"/>
                  </a:lnTo>
                  <a:lnTo>
                    <a:pt x="1875" y="1552"/>
                  </a:lnTo>
                  <a:lnTo>
                    <a:pt x="1888" y="1580"/>
                  </a:lnTo>
                  <a:lnTo>
                    <a:pt x="1897" y="1606"/>
                  </a:lnTo>
                  <a:lnTo>
                    <a:pt x="1907" y="1633"/>
                  </a:lnTo>
                  <a:lnTo>
                    <a:pt x="1914" y="1659"/>
                  </a:lnTo>
                  <a:lnTo>
                    <a:pt x="1920" y="1685"/>
                  </a:lnTo>
                  <a:lnTo>
                    <a:pt x="1923" y="1713"/>
                  </a:lnTo>
                  <a:lnTo>
                    <a:pt x="1925" y="1739"/>
                  </a:lnTo>
                  <a:lnTo>
                    <a:pt x="1927" y="1767"/>
                  </a:lnTo>
                  <a:lnTo>
                    <a:pt x="1927" y="1767"/>
                  </a:lnTo>
                  <a:lnTo>
                    <a:pt x="1934" y="1795"/>
                  </a:lnTo>
                  <a:lnTo>
                    <a:pt x="1942" y="1815"/>
                  </a:lnTo>
                  <a:lnTo>
                    <a:pt x="1948" y="1828"/>
                  </a:lnTo>
                  <a:lnTo>
                    <a:pt x="1957" y="1843"/>
                  </a:lnTo>
                  <a:lnTo>
                    <a:pt x="1964" y="1858"/>
                  </a:lnTo>
                  <a:lnTo>
                    <a:pt x="1977" y="1882"/>
                  </a:lnTo>
                  <a:lnTo>
                    <a:pt x="1990" y="1918"/>
                  </a:lnTo>
                  <a:lnTo>
                    <a:pt x="2009" y="1968"/>
                  </a:lnTo>
                  <a:lnTo>
                    <a:pt x="2009" y="1968"/>
                  </a:lnTo>
                  <a:lnTo>
                    <a:pt x="2030" y="1977"/>
                  </a:lnTo>
                  <a:lnTo>
                    <a:pt x="2052" y="1992"/>
                  </a:lnTo>
                  <a:lnTo>
                    <a:pt x="2074" y="2009"/>
                  </a:lnTo>
                  <a:lnTo>
                    <a:pt x="2097" y="2030"/>
                  </a:lnTo>
                  <a:lnTo>
                    <a:pt x="2119" y="2054"/>
                  </a:lnTo>
                  <a:lnTo>
                    <a:pt x="2138" y="2078"/>
                  </a:lnTo>
                  <a:lnTo>
                    <a:pt x="2153" y="2104"/>
                  </a:lnTo>
                  <a:lnTo>
                    <a:pt x="2160" y="2119"/>
                  </a:lnTo>
                  <a:lnTo>
                    <a:pt x="2166" y="2132"/>
                  </a:lnTo>
                  <a:lnTo>
                    <a:pt x="2166" y="2132"/>
                  </a:lnTo>
                  <a:lnTo>
                    <a:pt x="2169" y="2141"/>
                  </a:lnTo>
                  <a:lnTo>
                    <a:pt x="2177" y="2151"/>
                  </a:lnTo>
                  <a:lnTo>
                    <a:pt x="2184" y="2160"/>
                  </a:lnTo>
                  <a:lnTo>
                    <a:pt x="2195" y="2167"/>
                  </a:lnTo>
                  <a:lnTo>
                    <a:pt x="2216" y="2179"/>
                  </a:lnTo>
                  <a:lnTo>
                    <a:pt x="2236" y="2186"/>
                  </a:lnTo>
                  <a:lnTo>
                    <a:pt x="2236" y="2186"/>
                  </a:lnTo>
                  <a:lnTo>
                    <a:pt x="2240" y="2190"/>
                  </a:lnTo>
                  <a:lnTo>
                    <a:pt x="2242" y="2194"/>
                  </a:lnTo>
                  <a:lnTo>
                    <a:pt x="2240" y="2197"/>
                  </a:lnTo>
                  <a:lnTo>
                    <a:pt x="2238" y="2201"/>
                  </a:lnTo>
                  <a:lnTo>
                    <a:pt x="2233" y="2205"/>
                  </a:lnTo>
                  <a:lnTo>
                    <a:pt x="2225" y="2208"/>
                  </a:lnTo>
                  <a:lnTo>
                    <a:pt x="2218" y="2212"/>
                  </a:lnTo>
                  <a:lnTo>
                    <a:pt x="2208" y="2214"/>
                  </a:lnTo>
                  <a:lnTo>
                    <a:pt x="2197" y="2216"/>
                  </a:lnTo>
                  <a:lnTo>
                    <a:pt x="2186" y="2214"/>
                  </a:lnTo>
                  <a:lnTo>
                    <a:pt x="2175" y="2214"/>
                  </a:lnTo>
                  <a:lnTo>
                    <a:pt x="2164" y="2210"/>
                  </a:lnTo>
                  <a:lnTo>
                    <a:pt x="2154" y="2203"/>
                  </a:lnTo>
                  <a:lnTo>
                    <a:pt x="2143" y="2195"/>
                  </a:lnTo>
                  <a:lnTo>
                    <a:pt x="2134" y="2184"/>
                  </a:lnTo>
                  <a:lnTo>
                    <a:pt x="2125" y="2169"/>
                  </a:lnTo>
                  <a:lnTo>
                    <a:pt x="2125" y="2169"/>
                  </a:lnTo>
                  <a:lnTo>
                    <a:pt x="2119" y="2158"/>
                  </a:lnTo>
                  <a:lnTo>
                    <a:pt x="2117" y="2156"/>
                  </a:lnTo>
                  <a:lnTo>
                    <a:pt x="2117" y="2158"/>
                  </a:lnTo>
                  <a:lnTo>
                    <a:pt x="2117" y="2164"/>
                  </a:lnTo>
                  <a:lnTo>
                    <a:pt x="2119" y="2179"/>
                  </a:lnTo>
                  <a:lnTo>
                    <a:pt x="2126" y="2222"/>
                  </a:lnTo>
                  <a:lnTo>
                    <a:pt x="2136" y="2279"/>
                  </a:lnTo>
                  <a:lnTo>
                    <a:pt x="2138" y="2311"/>
                  </a:lnTo>
                  <a:lnTo>
                    <a:pt x="2139" y="2341"/>
                  </a:lnTo>
                  <a:lnTo>
                    <a:pt x="2138" y="2371"/>
                  </a:lnTo>
                  <a:lnTo>
                    <a:pt x="2134" y="2397"/>
                  </a:lnTo>
                  <a:lnTo>
                    <a:pt x="2130" y="2408"/>
                  </a:lnTo>
                  <a:lnTo>
                    <a:pt x="2126" y="2419"/>
                  </a:lnTo>
                  <a:lnTo>
                    <a:pt x="2121" y="2428"/>
                  </a:lnTo>
                  <a:lnTo>
                    <a:pt x="2113" y="2438"/>
                  </a:lnTo>
                  <a:lnTo>
                    <a:pt x="2106" y="2443"/>
                  </a:lnTo>
                  <a:lnTo>
                    <a:pt x="2097" y="2449"/>
                  </a:lnTo>
                  <a:lnTo>
                    <a:pt x="2085" y="2453"/>
                  </a:lnTo>
                  <a:lnTo>
                    <a:pt x="2072" y="2453"/>
                  </a:lnTo>
                  <a:lnTo>
                    <a:pt x="2072" y="2453"/>
                  </a:lnTo>
                  <a:lnTo>
                    <a:pt x="2059" y="2453"/>
                  </a:lnTo>
                  <a:lnTo>
                    <a:pt x="2048" y="2449"/>
                  </a:lnTo>
                  <a:lnTo>
                    <a:pt x="2037" y="2445"/>
                  </a:lnTo>
                  <a:lnTo>
                    <a:pt x="2026" y="2440"/>
                  </a:lnTo>
                  <a:lnTo>
                    <a:pt x="2016" y="2432"/>
                  </a:lnTo>
                  <a:lnTo>
                    <a:pt x="2007" y="2425"/>
                  </a:lnTo>
                  <a:lnTo>
                    <a:pt x="1998" y="2415"/>
                  </a:lnTo>
                  <a:lnTo>
                    <a:pt x="1989" y="2404"/>
                  </a:lnTo>
                  <a:lnTo>
                    <a:pt x="1974" y="2380"/>
                  </a:lnTo>
                  <a:lnTo>
                    <a:pt x="1961" y="2354"/>
                  </a:lnTo>
                  <a:lnTo>
                    <a:pt x="1948" y="2324"/>
                  </a:lnTo>
                  <a:lnTo>
                    <a:pt x="1938" y="2292"/>
                  </a:lnTo>
                  <a:lnTo>
                    <a:pt x="1929" y="2259"/>
                  </a:lnTo>
                  <a:lnTo>
                    <a:pt x="1921" y="2225"/>
                  </a:lnTo>
                  <a:lnTo>
                    <a:pt x="1907" y="2160"/>
                  </a:lnTo>
                  <a:lnTo>
                    <a:pt x="1895" y="2100"/>
                  </a:lnTo>
                  <a:lnTo>
                    <a:pt x="1890" y="2076"/>
                  </a:lnTo>
                  <a:lnTo>
                    <a:pt x="1884" y="2056"/>
                  </a:lnTo>
                  <a:lnTo>
                    <a:pt x="1884" y="2056"/>
                  </a:lnTo>
                  <a:lnTo>
                    <a:pt x="1877" y="2037"/>
                  </a:lnTo>
                  <a:lnTo>
                    <a:pt x="1866" y="2015"/>
                  </a:lnTo>
                  <a:lnTo>
                    <a:pt x="1830" y="1957"/>
                  </a:lnTo>
                  <a:lnTo>
                    <a:pt x="1785" y="1886"/>
                  </a:lnTo>
                  <a:lnTo>
                    <a:pt x="1737" y="1810"/>
                  </a:lnTo>
                  <a:lnTo>
                    <a:pt x="1687" y="1733"/>
                  </a:lnTo>
                  <a:lnTo>
                    <a:pt x="1644" y="1662"/>
                  </a:lnTo>
                  <a:lnTo>
                    <a:pt x="1627" y="1631"/>
                  </a:lnTo>
                  <a:lnTo>
                    <a:pt x="1614" y="1603"/>
                  </a:lnTo>
                  <a:lnTo>
                    <a:pt x="1603" y="1579"/>
                  </a:lnTo>
                  <a:lnTo>
                    <a:pt x="1599" y="1560"/>
                  </a:lnTo>
                  <a:lnTo>
                    <a:pt x="1599" y="1560"/>
                  </a:lnTo>
                  <a:lnTo>
                    <a:pt x="1593" y="1519"/>
                  </a:lnTo>
                  <a:lnTo>
                    <a:pt x="1588" y="1461"/>
                  </a:lnTo>
                  <a:lnTo>
                    <a:pt x="1577" y="1329"/>
                  </a:lnTo>
                  <a:lnTo>
                    <a:pt x="1571" y="1269"/>
                  </a:lnTo>
                  <a:lnTo>
                    <a:pt x="1564" y="1224"/>
                  </a:lnTo>
                  <a:lnTo>
                    <a:pt x="1562" y="1211"/>
                  </a:lnTo>
                  <a:lnTo>
                    <a:pt x="1558" y="1202"/>
                  </a:lnTo>
                  <a:lnTo>
                    <a:pt x="1556" y="1202"/>
                  </a:lnTo>
                  <a:lnTo>
                    <a:pt x="1554" y="1202"/>
                  </a:lnTo>
                  <a:lnTo>
                    <a:pt x="1551" y="1210"/>
                  </a:lnTo>
                  <a:lnTo>
                    <a:pt x="1551" y="1210"/>
                  </a:lnTo>
                  <a:lnTo>
                    <a:pt x="1526" y="1297"/>
                  </a:lnTo>
                  <a:lnTo>
                    <a:pt x="1491" y="1422"/>
                  </a:lnTo>
                  <a:lnTo>
                    <a:pt x="1474" y="1483"/>
                  </a:lnTo>
                  <a:lnTo>
                    <a:pt x="1463" y="1541"/>
                  </a:lnTo>
                  <a:lnTo>
                    <a:pt x="1457" y="1565"/>
                  </a:lnTo>
                  <a:lnTo>
                    <a:pt x="1456" y="1588"/>
                  </a:lnTo>
                  <a:lnTo>
                    <a:pt x="1456" y="1605"/>
                  </a:lnTo>
                  <a:lnTo>
                    <a:pt x="1457" y="1618"/>
                  </a:lnTo>
                  <a:lnTo>
                    <a:pt x="1457" y="1618"/>
                  </a:lnTo>
                  <a:lnTo>
                    <a:pt x="1467" y="1662"/>
                  </a:lnTo>
                  <a:lnTo>
                    <a:pt x="1472" y="1703"/>
                  </a:lnTo>
                  <a:lnTo>
                    <a:pt x="1476" y="1741"/>
                  </a:lnTo>
                  <a:lnTo>
                    <a:pt x="1478" y="1774"/>
                  </a:lnTo>
                  <a:lnTo>
                    <a:pt x="1476" y="1838"/>
                  </a:lnTo>
                  <a:lnTo>
                    <a:pt x="1478" y="1867"/>
                  </a:lnTo>
                  <a:lnTo>
                    <a:pt x="1480" y="1899"/>
                  </a:lnTo>
                  <a:lnTo>
                    <a:pt x="1480" y="1899"/>
                  </a:lnTo>
                  <a:lnTo>
                    <a:pt x="1482" y="1914"/>
                  </a:lnTo>
                  <a:lnTo>
                    <a:pt x="1483" y="1929"/>
                  </a:lnTo>
                  <a:lnTo>
                    <a:pt x="1493" y="1959"/>
                  </a:lnTo>
                  <a:lnTo>
                    <a:pt x="1506" y="1992"/>
                  </a:lnTo>
                  <a:lnTo>
                    <a:pt x="1519" y="2031"/>
                  </a:lnTo>
                  <a:lnTo>
                    <a:pt x="1530" y="2082"/>
                  </a:lnTo>
                  <a:lnTo>
                    <a:pt x="1536" y="2112"/>
                  </a:lnTo>
                  <a:lnTo>
                    <a:pt x="1541" y="2145"/>
                  </a:lnTo>
                  <a:lnTo>
                    <a:pt x="1547" y="2182"/>
                  </a:lnTo>
                  <a:lnTo>
                    <a:pt x="1551" y="2225"/>
                  </a:lnTo>
                  <a:lnTo>
                    <a:pt x="1552" y="2274"/>
                  </a:lnTo>
                  <a:lnTo>
                    <a:pt x="1554" y="2326"/>
                  </a:lnTo>
                  <a:lnTo>
                    <a:pt x="1554" y="2326"/>
                  </a:lnTo>
                  <a:lnTo>
                    <a:pt x="1552" y="2382"/>
                  </a:lnTo>
                  <a:lnTo>
                    <a:pt x="1549" y="2438"/>
                  </a:lnTo>
                  <a:lnTo>
                    <a:pt x="1541" y="2494"/>
                  </a:lnTo>
                  <a:lnTo>
                    <a:pt x="1534" y="2550"/>
                  </a:lnTo>
                  <a:lnTo>
                    <a:pt x="1523" y="2604"/>
                  </a:lnTo>
                  <a:lnTo>
                    <a:pt x="1511" y="2656"/>
                  </a:lnTo>
                  <a:lnTo>
                    <a:pt x="1487" y="2756"/>
                  </a:lnTo>
                  <a:lnTo>
                    <a:pt x="1461" y="2850"/>
                  </a:lnTo>
                  <a:lnTo>
                    <a:pt x="1439" y="2930"/>
                  </a:lnTo>
                  <a:lnTo>
                    <a:pt x="1422" y="2997"/>
                  </a:lnTo>
                  <a:lnTo>
                    <a:pt x="1416" y="3025"/>
                  </a:lnTo>
                  <a:lnTo>
                    <a:pt x="1415" y="3047"/>
                  </a:lnTo>
                  <a:lnTo>
                    <a:pt x="1415" y="3047"/>
                  </a:lnTo>
                  <a:lnTo>
                    <a:pt x="1411" y="3118"/>
                  </a:lnTo>
                  <a:lnTo>
                    <a:pt x="1407" y="3174"/>
                  </a:lnTo>
                  <a:lnTo>
                    <a:pt x="1403" y="3226"/>
                  </a:lnTo>
                  <a:lnTo>
                    <a:pt x="1405" y="3286"/>
                  </a:lnTo>
                  <a:lnTo>
                    <a:pt x="1405" y="3286"/>
                  </a:lnTo>
                  <a:lnTo>
                    <a:pt x="1405" y="3301"/>
                  </a:lnTo>
                  <a:lnTo>
                    <a:pt x="1407" y="3315"/>
                  </a:lnTo>
                  <a:lnTo>
                    <a:pt x="1415" y="3343"/>
                  </a:lnTo>
                  <a:lnTo>
                    <a:pt x="1426" y="3370"/>
                  </a:lnTo>
                  <a:lnTo>
                    <a:pt x="1437" y="3396"/>
                  </a:lnTo>
                  <a:lnTo>
                    <a:pt x="1446" y="3427"/>
                  </a:lnTo>
                  <a:lnTo>
                    <a:pt x="1456" y="3463"/>
                  </a:lnTo>
                  <a:lnTo>
                    <a:pt x="1459" y="3483"/>
                  </a:lnTo>
                  <a:lnTo>
                    <a:pt x="1463" y="3507"/>
                  </a:lnTo>
                  <a:lnTo>
                    <a:pt x="1463" y="3534"/>
                  </a:lnTo>
                  <a:lnTo>
                    <a:pt x="1465" y="3561"/>
                  </a:lnTo>
                  <a:lnTo>
                    <a:pt x="1465" y="3561"/>
                  </a:lnTo>
                  <a:lnTo>
                    <a:pt x="1463" y="3589"/>
                  </a:lnTo>
                  <a:lnTo>
                    <a:pt x="1457" y="3617"/>
                  </a:lnTo>
                  <a:lnTo>
                    <a:pt x="1452" y="3642"/>
                  </a:lnTo>
                  <a:lnTo>
                    <a:pt x="1444" y="3666"/>
                  </a:lnTo>
                  <a:lnTo>
                    <a:pt x="1435" y="3690"/>
                  </a:lnTo>
                  <a:lnTo>
                    <a:pt x="1426" y="3712"/>
                  </a:lnTo>
                  <a:lnTo>
                    <a:pt x="1403" y="3759"/>
                  </a:lnTo>
                  <a:lnTo>
                    <a:pt x="1379" y="3807"/>
                  </a:lnTo>
                  <a:lnTo>
                    <a:pt x="1368" y="3834"/>
                  </a:lnTo>
                  <a:lnTo>
                    <a:pt x="1359" y="3863"/>
                  </a:lnTo>
                  <a:lnTo>
                    <a:pt x="1349" y="3895"/>
                  </a:lnTo>
                  <a:lnTo>
                    <a:pt x="1342" y="3929"/>
                  </a:lnTo>
                  <a:lnTo>
                    <a:pt x="1336" y="3966"/>
                  </a:lnTo>
                  <a:lnTo>
                    <a:pt x="1333" y="4005"/>
                  </a:lnTo>
                  <a:lnTo>
                    <a:pt x="1333" y="4005"/>
                  </a:lnTo>
                  <a:lnTo>
                    <a:pt x="1329" y="4039"/>
                  </a:lnTo>
                  <a:lnTo>
                    <a:pt x="1325" y="4065"/>
                  </a:lnTo>
                  <a:lnTo>
                    <a:pt x="1319" y="4085"/>
                  </a:lnTo>
                  <a:lnTo>
                    <a:pt x="1316" y="4102"/>
                  </a:lnTo>
                  <a:lnTo>
                    <a:pt x="1312" y="4115"/>
                  </a:lnTo>
                  <a:lnTo>
                    <a:pt x="1310" y="4126"/>
                  </a:lnTo>
                  <a:lnTo>
                    <a:pt x="1310" y="4139"/>
                  </a:lnTo>
                  <a:lnTo>
                    <a:pt x="1312" y="4152"/>
                  </a:lnTo>
                  <a:lnTo>
                    <a:pt x="1312" y="4152"/>
                  </a:lnTo>
                  <a:lnTo>
                    <a:pt x="1319" y="4169"/>
                  </a:lnTo>
                  <a:lnTo>
                    <a:pt x="1329" y="4186"/>
                  </a:lnTo>
                  <a:lnTo>
                    <a:pt x="1340" y="4201"/>
                  </a:lnTo>
                  <a:lnTo>
                    <a:pt x="1353" y="4219"/>
                  </a:lnTo>
                  <a:lnTo>
                    <a:pt x="1385" y="4253"/>
                  </a:lnTo>
                  <a:lnTo>
                    <a:pt x="1420" y="4286"/>
                  </a:lnTo>
                  <a:lnTo>
                    <a:pt x="1420" y="4286"/>
                  </a:lnTo>
                  <a:lnTo>
                    <a:pt x="1424" y="4294"/>
                  </a:lnTo>
                  <a:lnTo>
                    <a:pt x="1426" y="4298"/>
                  </a:lnTo>
                  <a:lnTo>
                    <a:pt x="1426" y="4301"/>
                  </a:lnTo>
                  <a:lnTo>
                    <a:pt x="1420" y="4307"/>
                  </a:lnTo>
                  <a:lnTo>
                    <a:pt x="1411" y="4311"/>
                  </a:lnTo>
                  <a:lnTo>
                    <a:pt x="1398" y="4314"/>
                  </a:lnTo>
                  <a:lnTo>
                    <a:pt x="1383" y="4316"/>
                  </a:lnTo>
                  <a:lnTo>
                    <a:pt x="1346" y="4320"/>
                  </a:lnTo>
                  <a:lnTo>
                    <a:pt x="1305" y="4320"/>
                  </a:lnTo>
                  <a:lnTo>
                    <a:pt x="1264" y="4320"/>
                  </a:lnTo>
                  <a:lnTo>
                    <a:pt x="1204" y="4318"/>
                  </a:lnTo>
                  <a:lnTo>
                    <a:pt x="1204" y="4318"/>
                  </a:lnTo>
                  <a:lnTo>
                    <a:pt x="1195" y="4316"/>
                  </a:lnTo>
                  <a:lnTo>
                    <a:pt x="1187" y="4311"/>
                  </a:lnTo>
                  <a:lnTo>
                    <a:pt x="1180" y="4301"/>
                  </a:lnTo>
                  <a:lnTo>
                    <a:pt x="1174" y="4288"/>
                  </a:lnTo>
                  <a:lnTo>
                    <a:pt x="1170" y="4273"/>
                  </a:lnTo>
                  <a:lnTo>
                    <a:pt x="1165" y="4257"/>
                  </a:lnTo>
                  <a:lnTo>
                    <a:pt x="1157" y="4219"/>
                  </a:lnTo>
                  <a:lnTo>
                    <a:pt x="1154" y="4178"/>
                  </a:lnTo>
                  <a:lnTo>
                    <a:pt x="1150" y="4139"/>
                  </a:lnTo>
                  <a:lnTo>
                    <a:pt x="1148" y="4083"/>
                  </a:lnTo>
                  <a:lnTo>
                    <a:pt x="1148" y="4083"/>
                  </a:lnTo>
                  <a:lnTo>
                    <a:pt x="1150" y="4074"/>
                  </a:lnTo>
                  <a:lnTo>
                    <a:pt x="1152" y="4067"/>
                  </a:lnTo>
                  <a:lnTo>
                    <a:pt x="1157" y="4052"/>
                  </a:lnTo>
                  <a:lnTo>
                    <a:pt x="1167" y="4037"/>
                  </a:lnTo>
                  <a:lnTo>
                    <a:pt x="1178" y="4022"/>
                  </a:lnTo>
                  <a:lnTo>
                    <a:pt x="1187" y="4005"/>
                  </a:lnTo>
                  <a:lnTo>
                    <a:pt x="1196" y="3986"/>
                  </a:lnTo>
                  <a:lnTo>
                    <a:pt x="1200" y="3975"/>
                  </a:lnTo>
                  <a:lnTo>
                    <a:pt x="1204" y="3964"/>
                  </a:lnTo>
                  <a:lnTo>
                    <a:pt x="1206" y="3953"/>
                  </a:lnTo>
                  <a:lnTo>
                    <a:pt x="1206" y="3938"/>
                  </a:lnTo>
                  <a:lnTo>
                    <a:pt x="1206" y="3938"/>
                  </a:lnTo>
                  <a:lnTo>
                    <a:pt x="1204" y="3906"/>
                  </a:lnTo>
                  <a:lnTo>
                    <a:pt x="1198" y="3862"/>
                  </a:lnTo>
                  <a:lnTo>
                    <a:pt x="1182" y="3755"/>
                  </a:lnTo>
                  <a:lnTo>
                    <a:pt x="1172" y="3698"/>
                  </a:lnTo>
                  <a:lnTo>
                    <a:pt x="1163" y="3638"/>
                  </a:lnTo>
                  <a:lnTo>
                    <a:pt x="1157" y="3580"/>
                  </a:lnTo>
                  <a:lnTo>
                    <a:pt x="1155" y="3526"/>
                  </a:lnTo>
                  <a:lnTo>
                    <a:pt x="1155" y="3526"/>
                  </a:lnTo>
                  <a:lnTo>
                    <a:pt x="1157" y="3481"/>
                  </a:lnTo>
                  <a:lnTo>
                    <a:pt x="1161" y="3446"/>
                  </a:lnTo>
                  <a:lnTo>
                    <a:pt x="1167" y="3420"/>
                  </a:lnTo>
                  <a:lnTo>
                    <a:pt x="1174" y="3399"/>
                  </a:lnTo>
                  <a:lnTo>
                    <a:pt x="1185" y="3371"/>
                  </a:lnTo>
                  <a:lnTo>
                    <a:pt x="1189" y="3358"/>
                  </a:lnTo>
                  <a:lnTo>
                    <a:pt x="1191" y="3342"/>
                  </a:lnTo>
                  <a:lnTo>
                    <a:pt x="1191" y="3342"/>
                  </a:lnTo>
                  <a:lnTo>
                    <a:pt x="1189" y="3323"/>
                  </a:lnTo>
                  <a:lnTo>
                    <a:pt x="1183" y="3297"/>
                  </a:lnTo>
                  <a:lnTo>
                    <a:pt x="1169" y="3230"/>
                  </a:lnTo>
                  <a:lnTo>
                    <a:pt x="1159" y="3192"/>
                  </a:lnTo>
                  <a:lnTo>
                    <a:pt x="1154" y="3151"/>
                  </a:lnTo>
                  <a:lnTo>
                    <a:pt x="1148" y="3112"/>
                  </a:lnTo>
                  <a:lnTo>
                    <a:pt x="1146" y="3071"/>
                  </a:lnTo>
                  <a:lnTo>
                    <a:pt x="1146" y="3071"/>
                  </a:lnTo>
                  <a:lnTo>
                    <a:pt x="1142" y="2909"/>
                  </a:lnTo>
                  <a:lnTo>
                    <a:pt x="1133" y="2654"/>
                  </a:lnTo>
                  <a:lnTo>
                    <a:pt x="1122" y="2313"/>
                  </a:lnTo>
                  <a:lnTo>
                    <a:pt x="1122" y="231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5" name="Freeform 21"/>
            <p:cNvSpPr/>
            <p:nvPr/>
          </p:nvSpPr>
          <p:spPr bwMode="auto">
            <a:xfrm>
              <a:off x="4605338" y="2698750"/>
              <a:ext cx="430213" cy="609600"/>
            </a:xfrm>
            <a:custGeom>
              <a:avLst/>
              <a:gdLst>
                <a:gd name="T0" fmla="*/ 71 w 271"/>
                <a:gd name="T1" fmla="*/ 179 h 384"/>
                <a:gd name="T2" fmla="*/ 45 w 271"/>
                <a:gd name="T3" fmla="*/ 171 h 384"/>
                <a:gd name="T4" fmla="*/ 25 w 271"/>
                <a:gd name="T5" fmla="*/ 162 h 384"/>
                <a:gd name="T6" fmla="*/ 12 w 271"/>
                <a:gd name="T7" fmla="*/ 147 h 384"/>
                <a:gd name="T8" fmla="*/ 2 w 271"/>
                <a:gd name="T9" fmla="*/ 130 h 384"/>
                <a:gd name="T10" fmla="*/ 0 w 271"/>
                <a:gd name="T11" fmla="*/ 110 h 384"/>
                <a:gd name="T12" fmla="*/ 0 w 271"/>
                <a:gd name="T13" fmla="*/ 97 h 384"/>
                <a:gd name="T14" fmla="*/ 8 w 271"/>
                <a:gd name="T15" fmla="*/ 70 h 384"/>
                <a:gd name="T16" fmla="*/ 19 w 271"/>
                <a:gd name="T17" fmla="*/ 48 h 384"/>
                <a:gd name="T18" fmla="*/ 34 w 271"/>
                <a:gd name="T19" fmla="*/ 29 h 384"/>
                <a:gd name="T20" fmla="*/ 53 w 271"/>
                <a:gd name="T21" fmla="*/ 15 h 384"/>
                <a:gd name="T22" fmla="*/ 75 w 271"/>
                <a:gd name="T23" fmla="*/ 5 h 384"/>
                <a:gd name="T24" fmla="*/ 97 w 271"/>
                <a:gd name="T25" fmla="*/ 0 h 384"/>
                <a:gd name="T26" fmla="*/ 122 w 271"/>
                <a:gd name="T27" fmla="*/ 0 h 384"/>
                <a:gd name="T28" fmla="*/ 135 w 271"/>
                <a:gd name="T29" fmla="*/ 3 h 384"/>
                <a:gd name="T30" fmla="*/ 170 w 271"/>
                <a:gd name="T31" fmla="*/ 22 h 384"/>
                <a:gd name="T32" fmla="*/ 196 w 271"/>
                <a:gd name="T33" fmla="*/ 50 h 384"/>
                <a:gd name="T34" fmla="*/ 213 w 271"/>
                <a:gd name="T35" fmla="*/ 76 h 384"/>
                <a:gd name="T36" fmla="*/ 241 w 271"/>
                <a:gd name="T37" fmla="*/ 130 h 384"/>
                <a:gd name="T38" fmla="*/ 259 w 271"/>
                <a:gd name="T39" fmla="*/ 188 h 384"/>
                <a:gd name="T40" fmla="*/ 269 w 271"/>
                <a:gd name="T41" fmla="*/ 249 h 384"/>
                <a:gd name="T42" fmla="*/ 271 w 271"/>
                <a:gd name="T43" fmla="*/ 281 h 384"/>
                <a:gd name="T44" fmla="*/ 267 w 271"/>
                <a:gd name="T45" fmla="*/ 305 h 384"/>
                <a:gd name="T46" fmla="*/ 261 w 271"/>
                <a:gd name="T47" fmla="*/ 328 h 384"/>
                <a:gd name="T48" fmla="*/ 248 w 271"/>
                <a:gd name="T49" fmla="*/ 346 h 384"/>
                <a:gd name="T50" fmla="*/ 233 w 271"/>
                <a:gd name="T51" fmla="*/ 361 h 384"/>
                <a:gd name="T52" fmla="*/ 217 w 271"/>
                <a:gd name="T53" fmla="*/ 372 h 384"/>
                <a:gd name="T54" fmla="*/ 196 w 271"/>
                <a:gd name="T55" fmla="*/ 382 h 384"/>
                <a:gd name="T56" fmla="*/ 174 w 271"/>
                <a:gd name="T57" fmla="*/ 384 h 384"/>
                <a:gd name="T58" fmla="*/ 150 w 271"/>
                <a:gd name="T59" fmla="*/ 384 h 384"/>
                <a:gd name="T60" fmla="*/ 136 w 271"/>
                <a:gd name="T61" fmla="*/ 380 h 384"/>
                <a:gd name="T62" fmla="*/ 114 w 271"/>
                <a:gd name="T63" fmla="*/ 369 h 384"/>
                <a:gd name="T64" fmla="*/ 97 w 271"/>
                <a:gd name="T65" fmla="*/ 352 h 384"/>
                <a:gd name="T66" fmla="*/ 88 w 271"/>
                <a:gd name="T67" fmla="*/ 328 h 384"/>
                <a:gd name="T68" fmla="*/ 86 w 271"/>
                <a:gd name="T69" fmla="*/ 315 h 384"/>
                <a:gd name="T70" fmla="*/ 88 w 271"/>
                <a:gd name="T71" fmla="*/ 274 h 384"/>
                <a:gd name="T72" fmla="*/ 92 w 271"/>
                <a:gd name="T73" fmla="*/ 255 h 384"/>
                <a:gd name="T74" fmla="*/ 95 w 271"/>
                <a:gd name="T75" fmla="*/ 234 h 384"/>
                <a:gd name="T76" fmla="*/ 77 w 271"/>
                <a:gd name="T77" fmla="*/ 240 h 384"/>
                <a:gd name="T78" fmla="*/ 66 w 271"/>
                <a:gd name="T79" fmla="*/ 253 h 384"/>
                <a:gd name="T80" fmla="*/ 60 w 271"/>
                <a:gd name="T81" fmla="*/ 272 h 384"/>
                <a:gd name="T82" fmla="*/ 54 w 271"/>
                <a:gd name="T83" fmla="*/ 290 h 384"/>
                <a:gd name="T84" fmla="*/ 54 w 271"/>
                <a:gd name="T85" fmla="*/ 326 h 384"/>
                <a:gd name="T86" fmla="*/ 49 w 271"/>
                <a:gd name="T87" fmla="*/ 320 h 384"/>
                <a:gd name="T88" fmla="*/ 45 w 271"/>
                <a:gd name="T89" fmla="*/ 302 h 384"/>
                <a:gd name="T90" fmla="*/ 49 w 271"/>
                <a:gd name="T91" fmla="*/ 270 h 384"/>
                <a:gd name="T92" fmla="*/ 71 w 271"/>
                <a:gd name="T93" fmla="*/ 17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1" h="384">
                  <a:moveTo>
                    <a:pt x="71" y="179"/>
                  </a:moveTo>
                  <a:lnTo>
                    <a:pt x="71" y="179"/>
                  </a:lnTo>
                  <a:lnTo>
                    <a:pt x="45" y="171"/>
                  </a:lnTo>
                  <a:lnTo>
                    <a:pt x="45" y="171"/>
                  </a:lnTo>
                  <a:lnTo>
                    <a:pt x="34" y="167"/>
                  </a:lnTo>
                  <a:lnTo>
                    <a:pt x="25" y="162"/>
                  </a:lnTo>
                  <a:lnTo>
                    <a:pt x="17" y="154"/>
                  </a:lnTo>
                  <a:lnTo>
                    <a:pt x="12" y="147"/>
                  </a:lnTo>
                  <a:lnTo>
                    <a:pt x="6" y="139"/>
                  </a:lnTo>
                  <a:lnTo>
                    <a:pt x="2" y="130"/>
                  </a:lnTo>
                  <a:lnTo>
                    <a:pt x="0" y="121"/>
                  </a:lnTo>
                  <a:lnTo>
                    <a:pt x="0" y="110"/>
                  </a:lnTo>
                  <a:lnTo>
                    <a:pt x="0" y="110"/>
                  </a:lnTo>
                  <a:lnTo>
                    <a:pt x="0" y="97"/>
                  </a:lnTo>
                  <a:lnTo>
                    <a:pt x="4" y="84"/>
                  </a:lnTo>
                  <a:lnTo>
                    <a:pt x="8" y="70"/>
                  </a:lnTo>
                  <a:lnTo>
                    <a:pt x="12" y="59"/>
                  </a:lnTo>
                  <a:lnTo>
                    <a:pt x="19" y="48"/>
                  </a:lnTo>
                  <a:lnTo>
                    <a:pt x="25" y="39"/>
                  </a:lnTo>
                  <a:lnTo>
                    <a:pt x="34" y="29"/>
                  </a:lnTo>
                  <a:lnTo>
                    <a:pt x="43" y="22"/>
                  </a:lnTo>
                  <a:lnTo>
                    <a:pt x="53" y="15"/>
                  </a:lnTo>
                  <a:lnTo>
                    <a:pt x="64" y="9"/>
                  </a:lnTo>
                  <a:lnTo>
                    <a:pt x="75" y="5"/>
                  </a:lnTo>
                  <a:lnTo>
                    <a:pt x="86" y="2"/>
                  </a:lnTo>
                  <a:lnTo>
                    <a:pt x="97" y="0"/>
                  </a:lnTo>
                  <a:lnTo>
                    <a:pt x="110" y="0"/>
                  </a:lnTo>
                  <a:lnTo>
                    <a:pt x="122" y="0"/>
                  </a:lnTo>
                  <a:lnTo>
                    <a:pt x="135" y="3"/>
                  </a:lnTo>
                  <a:lnTo>
                    <a:pt x="135" y="3"/>
                  </a:lnTo>
                  <a:lnTo>
                    <a:pt x="153" y="11"/>
                  </a:lnTo>
                  <a:lnTo>
                    <a:pt x="170" y="22"/>
                  </a:lnTo>
                  <a:lnTo>
                    <a:pt x="183" y="35"/>
                  </a:lnTo>
                  <a:lnTo>
                    <a:pt x="196" y="50"/>
                  </a:lnTo>
                  <a:lnTo>
                    <a:pt x="196" y="50"/>
                  </a:lnTo>
                  <a:lnTo>
                    <a:pt x="213" y="76"/>
                  </a:lnTo>
                  <a:lnTo>
                    <a:pt x="228" y="102"/>
                  </a:lnTo>
                  <a:lnTo>
                    <a:pt x="241" y="130"/>
                  </a:lnTo>
                  <a:lnTo>
                    <a:pt x="252" y="160"/>
                  </a:lnTo>
                  <a:lnTo>
                    <a:pt x="259" y="188"/>
                  </a:lnTo>
                  <a:lnTo>
                    <a:pt x="267" y="220"/>
                  </a:lnTo>
                  <a:lnTo>
                    <a:pt x="269" y="249"/>
                  </a:lnTo>
                  <a:lnTo>
                    <a:pt x="271" y="281"/>
                  </a:lnTo>
                  <a:lnTo>
                    <a:pt x="271" y="281"/>
                  </a:lnTo>
                  <a:lnTo>
                    <a:pt x="271" y="294"/>
                  </a:lnTo>
                  <a:lnTo>
                    <a:pt x="267" y="305"/>
                  </a:lnTo>
                  <a:lnTo>
                    <a:pt x="265" y="316"/>
                  </a:lnTo>
                  <a:lnTo>
                    <a:pt x="261" y="328"/>
                  </a:lnTo>
                  <a:lnTo>
                    <a:pt x="256" y="337"/>
                  </a:lnTo>
                  <a:lnTo>
                    <a:pt x="248" y="346"/>
                  </a:lnTo>
                  <a:lnTo>
                    <a:pt x="243" y="354"/>
                  </a:lnTo>
                  <a:lnTo>
                    <a:pt x="233" y="361"/>
                  </a:lnTo>
                  <a:lnTo>
                    <a:pt x="226" y="367"/>
                  </a:lnTo>
                  <a:lnTo>
                    <a:pt x="217" y="372"/>
                  </a:lnTo>
                  <a:lnTo>
                    <a:pt x="207" y="378"/>
                  </a:lnTo>
                  <a:lnTo>
                    <a:pt x="196" y="382"/>
                  </a:lnTo>
                  <a:lnTo>
                    <a:pt x="185" y="384"/>
                  </a:lnTo>
                  <a:lnTo>
                    <a:pt x="174" y="384"/>
                  </a:lnTo>
                  <a:lnTo>
                    <a:pt x="163" y="384"/>
                  </a:lnTo>
                  <a:lnTo>
                    <a:pt x="150" y="384"/>
                  </a:lnTo>
                  <a:lnTo>
                    <a:pt x="150" y="384"/>
                  </a:lnTo>
                  <a:lnTo>
                    <a:pt x="136" y="380"/>
                  </a:lnTo>
                  <a:lnTo>
                    <a:pt x="123" y="374"/>
                  </a:lnTo>
                  <a:lnTo>
                    <a:pt x="114" y="369"/>
                  </a:lnTo>
                  <a:lnTo>
                    <a:pt x="105" y="361"/>
                  </a:lnTo>
                  <a:lnTo>
                    <a:pt x="97" y="352"/>
                  </a:lnTo>
                  <a:lnTo>
                    <a:pt x="92" y="341"/>
                  </a:lnTo>
                  <a:lnTo>
                    <a:pt x="88" y="328"/>
                  </a:lnTo>
                  <a:lnTo>
                    <a:pt x="86" y="315"/>
                  </a:lnTo>
                  <a:lnTo>
                    <a:pt x="86" y="315"/>
                  </a:lnTo>
                  <a:lnTo>
                    <a:pt x="86" y="294"/>
                  </a:lnTo>
                  <a:lnTo>
                    <a:pt x="88" y="274"/>
                  </a:lnTo>
                  <a:lnTo>
                    <a:pt x="88" y="274"/>
                  </a:lnTo>
                  <a:lnTo>
                    <a:pt x="92" y="255"/>
                  </a:lnTo>
                  <a:lnTo>
                    <a:pt x="95" y="234"/>
                  </a:lnTo>
                  <a:lnTo>
                    <a:pt x="95" y="234"/>
                  </a:lnTo>
                  <a:lnTo>
                    <a:pt x="84" y="236"/>
                  </a:lnTo>
                  <a:lnTo>
                    <a:pt x="77" y="240"/>
                  </a:lnTo>
                  <a:lnTo>
                    <a:pt x="71" y="246"/>
                  </a:lnTo>
                  <a:lnTo>
                    <a:pt x="66" y="253"/>
                  </a:lnTo>
                  <a:lnTo>
                    <a:pt x="66" y="253"/>
                  </a:lnTo>
                  <a:lnTo>
                    <a:pt x="60" y="272"/>
                  </a:lnTo>
                  <a:lnTo>
                    <a:pt x="54" y="290"/>
                  </a:lnTo>
                  <a:lnTo>
                    <a:pt x="54" y="290"/>
                  </a:lnTo>
                  <a:lnTo>
                    <a:pt x="54" y="307"/>
                  </a:lnTo>
                  <a:lnTo>
                    <a:pt x="54" y="326"/>
                  </a:lnTo>
                  <a:lnTo>
                    <a:pt x="54" y="326"/>
                  </a:lnTo>
                  <a:lnTo>
                    <a:pt x="49" y="320"/>
                  </a:lnTo>
                  <a:lnTo>
                    <a:pt x="45" y="313"/>
                  </a:lnTo>
                  <a:lnTo>
                    <a:pt x="45" y="302"/>
                  </a:lnTo>
                  <a:lnTo>
                    <a:pt x="45" y="289"/>
                  </a:lnTo>
                  <a:lnTo>
                    <a:pt x="49" y="270"/>
                  </a:lnTo>
                  <a:lnTo>
                    <a:pt x="54" y="246"/>
                  </a:lnTo>
                  <a:lnTo>
                    <a:pt x="71" y="179"/>
                  </a:lnTo>
                  <a:lnTo>
                    <a:pt x="71" y="179"/>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6" name="Freeform 22"/>
            <p:cNvSpPr/>
            <p:nvPr/>
          </p:nvSpPr>
          <p:spPr bwMode="auto">
            <a:xfrm>
              <a:off x="4111626" y="2698750"/>
              <a:ext cx="431800" cy="609600"/>
            </a:xfrm>
            <a:custGeom>
              <a:avLst/>
              <a:gdLst>
                <a:gd name="T0" fmla="*/ 218 w 272"/>
                <a:gd name="T1" fmla="*/ 326 h 384"/>
                <a:gd name="T2" fmla="*/ 216 w 272"/>
                <a:gd name="T3" fmla="*/ 285 h 384"/>
                <a:gd name="T4" fmla="*/ 209 w 272"/>
                <a:gd name="T5" fmla="*/ 261 h 384"/>
                <a:gd name="T6" fmla="*/ 192 w 272"/>
                <a:gd name="T7" fmla="*/ 240 h 384"/>
                <a:gd name="T8" fmla="*/ 177 w 272"/>
                <a:gd name="T9" fmla="*/ 231 h 384"/>
                <a:gd name="T10" fmla="*/ 185 w 272"/>
                <a:gd name="T11" fmla="*/ 287 h 384"/>
                <a:gd name="T12" fmla="*/ 185 w 272"/>
                <a:gd name="T13" fmla="*/ 307 h 384"/>
                <a:gd name="T14" fmla="*/ 183 w 272"/>
                <a:gd name="T15" fmla="*/ 328 h 384"/>
                <a:gd name="T16" fmla="*/ 172 w 272"/>
                <a:gd name="T17" fmla="*/ 352 h 384"/>
                <a:gd name="T18" fmla="*/ 153 w 272"/>
                <a:gd name="T19" fmla="*/ 371 h 384"/>
                <a:gd name="T20" fmla="*/ 129 w 272"/>
                <a:gd name="T21" fmla="*/ 382 h 384"/>
                <a:gd name="T22" fmla="*/ 99 w 272"/>
                <a:gd name="T23" fmla="*/ 384 h 384"/>
                <a:gd name="T24" fmla="*/ 77 w 272"/>
                <a:gd name="T25" fmla="*/ 380 h 384"/>
                <a:gd name="T26" fmla="*/ 41 w 272"/>
                <a:gd name="T27" fmla="*/ 365 h 384"/>
                <a:gd name="T28" fmla="*/ 15 w 272"/>
                <a:gd name="T29" fmla="*/ 337 h 384"/>
                <a:gd name="T30" fmla="*/ 2 w 272"/>
                <a:gd name="T31" fmla="*/ 298 h 384"/>
                <a:gd name="T32" fmla="*/ 0 w 272"/>
                <a:gd name="T33" fmla="*/ 275 h 384"/>
                <a:gd name="T34" fmla="*/ 6 w 272"/>
                <a:gd name="T35" fmla="*/ 212 h 384"/>
                <a:gd name="T36" fmla="*/ 23 w 272"/>
                <a:gd name="T37" fmla="*/ 152 h 384"/>
                <a:gd name="T38" fmla="*/ 47 w 272"/>
                <a:gd name="T39" fmla="*/ 97 h 384"/>
                <a:gd name="T40" fmla="*/ 82 w 272"/>
                <a:gd name="T41" fmla="*/ 43 h 384"/>
                <a:gd name="T42" fmla="*/ 93 w 272"/>
                <a:gd name="T43" fmla="*/ 29 h 384"/>
                <a:gd name="T44" fmla="*/ 118 w 272"/>
                <a:gd name="T45" fmla="*/ 11 h 384"/>
                <a:gd name="T46" fmla="*/ 146 w 272"/>
                <a:gd name="T47" fmla="*/ 2 h 384"/>
                <a:gd name="T48" fmla="*/ 177 w 272"/>
                <a:gd name="T49" fmla="*/ 0 h 384"/>
                <a:gd name="T50" fmla="*/ 194 w 272"/>
                <a:gd name="T51" fmla="*/ 3 h 384"/>
                <a:gd name="T52" fmla="*/ 228 w 272"/>
                <a:gd name="T53" fmla="*/ 20 h 384"/>
                <a:gd name="T54" fmla="*/ 254 w 272"/>
                <a:gd name="T55" fmla="*/ 52 h 384"/>
                <a:gd name="T56" fmla="*/ 269 w 272"/>
                <a:gd name="T57" fmla="*/ 87 h 384"/>
                <a:gd name="T58" fmla="*/ 270 w 272"/>
                <a:gd name="T59" fmla="*/ 125 h 384"/>
                <a:gd name="T60" fmla="*/ 267 w 272"/>
                <a:gd name="T61" fmla="*/ 136 h 384"/>
                <a:gd name="T62" fmla="*/ 257 w 272"/>
                <a:gd name="T63" fmla="*/ 151 h 384"/>
                <a:gd name="T64" fmla="*/ 244 w 272"/>
                <a:gd name="T65" fmla="*/ 164 h 384"/>
                <a:gd name="T66" fmla="*/ 216 w 272"/>
                <a:gd name="T67" fmla="*/ 173 h 384"/>
                <a:gd name="T68" fmla="*/ 200 w 272"/>
                <a:gd name="T69" fmla="*/ 177 h 384"/>
                <a:gd name="T70" fmla="*/ 211 w 272"/>
                <a:gd name="T71" fmla="*/ 212 h 384"/>
                <a:gd name="T72" fmla="*/ 224 w 272"/>
                <a:gd name="T73" fmla="*/ 266 h 384"/>
                <a:gd name="T74" fmla="*/ 228 w 272"/>
                <a:gd name="T75" fmla="*/ 302 h 384"/>
                <a:gd name="T76" fmla="*/ 226 w 272"/>
                <a:gd name="T77" fmla="*/ 320 h 384"/>
                <a:gd name="T78" fmla="*/ 224 w 272"/>
                <a:gd name="T79" fmla="*/ 330 h 384"/>
                <a:gd name="T80" fmla="*/ 218 w 272"/>
                <a:gd name="T81" fmla="*/ 32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2" h="384">
                  <a:moveTo>
                    <a:pt x="218" y="326"/>
                  </a:moveTo>
                  <a:lnTo>
                    <a:pt x="218" y="326"/>
                  </a:lnTo>
                  <a:lnTo>
                    <a:pt x="216" y="300"/>
                  </a:lnTo>
                  <a:lnTo>
                    <a:pt x="216" y="285"/>
                  </a:lnTo>
                  <a:lnTo>
                    <a:pt x="215" y="272"/>
                  </a:lnTo>
                  <a:lnTo>
                    <a:pt x="209" y="261"/>
                  </a:lnTo>
                  <a:lnTo>
                    <a:pt x="201" y="249"/>
                  </a:lnTo>
                  <a:lnTo>
                    <a:pt x="192" y="240"/>
                  </a:lnTo>
                  <a:lnTo>
                    <a:pt x="177" y="231"/>
                  </a:lnTo>
                  <a:lnTo>
                    <a:pt x="177" y="231"/>
                  </a:lnTo>
                  <a:lnTo>
                    <a:pt x="181" y="261"/>
                  </a:lnTo>
                  <a:lnTo>
                    <a:pt x="185" y="287"/>
                  </a:lnTo>
                  <a:lnTo>
                    <a:pt x="185" y="287"/>
                  </a:lnTo>
                  <a:lnTo>
                    <a:pt x="185" y="307"/>
                  </a:lnTo>
                  <a:lnTo>
                    <a:pt x="183" y="328"/>
                  </a:lnTo>
                  <a:lnTo>
                    <a:pt x="183" y="328"/>
                  </a:lnTo>
                  <a:lnTo>
                    <a:pt x="179" y="341"/>
                  </a:lnTo>
                  <a:lnTo>
                    <a:pt x="172" y="352"/>
                  </a:lnTo>
                  <a:lnTo>
                    <a:pt x="164" y="363"/>
                  </a:lnTo>
                  <a:lnTo>
                    <a:pt x="153" y="371"/>
                  </a:lnTo>
                  <a:lnTo>
                    <a:pt x="142" y="378"/>
                  </a:lnTo>
                  <a:lnTo>
                    <a:pt x="129" y="382"/>
                  </a:lnTo>
                  <a:lnTo>
                    <a:pt x="114" y="384"/>
                  </a:lnTo>
                  <a:lnTo>
                    <a:pt x="99" y="384"/>
                  </a:lnTo>
                  <a:lnTo>
                    <a:pt x="99" y="384"/>
                  </a:lnTo>
                  <a:lnTo>
                    <a:pt x="77" y="380"/>
                  </a:lnTo>
                  <a:lnTo>
                    <a:pt x="58" y="374"/>
                  </a:lnTo>
                  <a:lnTo>
                    <a:pt x="41" y="365"/>
                  </a:lnTo>
                  <a:lnTo>
                    <a:pt x="26" y="352"/>
                  </a:lnTo>
                  <a:lnTo>
                    <a:pt x="15" y="337"/>
                  </a:lnTo>
                  <a:lnTo>
                    <a:pt x="8" y="318"/>
                  </a:lnTo>
                  <a:lnTo>
                    <a:pt x="2" y="298"/>
                  </a:lnTo>
                  <a:lnTo>
                    <a:pt x="0" y="275"/>
                  </a:lnTo>
                  <a:lnTo>
                    <a:pt x="0" y="275"/>
                  </a:lnTo>
                  <a:lnTo>
                    <a:pt x="2" y="244"/>
                  </a:lnTo>
                  <a:lnTo>
                    <a:pt x="6" y="212"/>
                  </a:lnTo>
                  <a:lnTo>
                    <a:pt x="13" y="182"/>
                  </a:lnTo>
                  <a:lnTo>
                    <a:pt x="23" y="152"/>
                  </a:lnTo>
                  <a:lnTo>
                    <a:pt x="34" y="125"/>
                  </a:lnTo>
                  <a:lnTo>
                    <a:pt x="47" y="97"/>
                  </a:lnTo>
                  <a:lnTo>
                    <a:pt x="64" y="69"/>
                  </a:lnTo>
                  <a:lnTo>
                    <a:pt x="82" y="43"/>
                  </a:lnTo>
                  <a:lnTo>
                    <a:pt x="82" y="43"/>
                  </a:lnTo>
                  <a:lnTo>
                    <a:pt x="93" y="29"/>
                  </a:lnTo>
                  <a:lnTo>
                    <a:pt x="105" y="20"/>
                  </a:lnTo>
                  <a:lnTo>
                    <a:pt x="118" y="11"/>
                  </a:lnTo>
                  <a:lnTo>
                    <a:pt x="131" y="5"/>
                  </a:lnTo>
                  <a:lnTo>
                    <a:pt x="146" y="2"/>
                  </a:lnTo>
                  <a:lnTo>
                    <a:pt x="160" y="0"/>
                  </a:lnTo>
                  <a:lnTo>
                    <a:pt x="177" y="0"/>
                  </a:lnTo>
                  <a:lnTo>
                    <a:pt x="194" y="3"/>
                  </a:lnTo>
                  <a:lnTo>
                    <a:pt x="194" y="3"/>
                  </a:lnTo>
                  <a:lnTo>
                    <a:pt x="213" y="11"/>
                  </a:lnTo>
                  <a:lnTo>
                    <a:pt x="228" y="20"/>
                  </a:lnTo>
                  <a:lnTo>
                    <a:pt x="242" y="35"/>
                  </a:lnTo>
                  <a:lnTo>
                    <a:pt x="254" y="52"/>
                  </a:lnTo>
                  <a:lnTo>
                    <a:pt x="263" y="69"/>
                  </a:lnTo>
                  <a:lnTo>
                    <a:pt x="269" y="87"/>
                  </a:lnTo>
                  <a:lnTo>
                    <a:pt x="272" y="106"/>
                  </a:lnTo>
                  <a:lnTo>
                    <a:pt x="270" y="125"/>
                  </a:lnTo>
                  <a:lnTo>
                    <a:pt x="270" y="125"/>
                  </a:lnTo>
                  <a:lnTo>
                    <a:pt x="267" y="136"/>
                  </a:lnTo>
                  <a:lnTo>
                    <a:pt x="263" y="143"/>
                  </a:lnTo>
                  <a:lnTo>
                    <a:pt x="257" y="151"/>
                  </a:lnTo>
                  <a:lnTo>
                    <a:pt x="252" y="158"/>
                  </a:lnTo>
                  <a:lnTo>
                    <a:pt x="244" y="164"/>
                  </a:lnTo>
                  <a:lnTo>
                    <a:pt x="235" y="167"/>
                  </a:lnTo>
                  <a:lnTo>
                    <a:pt x="216" y="173"/>
                  </a:lnTo>
                  <a:lnTo>
                    <a:pt x="216" y="173"/>
                  </a:lnTo>
                  <a:lnTo>
                    <a:pt x="200" y="177"/>
                  </a:lnTo>
                  <a:lnTo>
                    <a:pt x="200" y="177"/>
                  </a:lnTo>
                  <a:lnTo>
                    <a:pt x="211" y="212"/>
                  </a:lnTo>
                  <a:lnTo>
                    <a:pt x="222" y="248"/>
                  </a:lnTo>
                  <a:lnTo>
                    <a:pt x="224" y="266"/>
                  </a:lnTo>
                  <a:lnTo>
                    <a:pt x="226" y="285"/>
                  </a:lnTo>
                  <a:lnTo>
                    <a:pt x="228" y="302"/>
                  </a:lnTo>
                  <a:lnTo>
                    <a:pt x="226" y="320"/>
                  </a:lnTo>
                  <a:lnTo>
                    <a:pt x="226" y="320"/>
                  </a:lnTo>
                  <a:lnTo>
                    <a:pt x="224" y="330"/>
                  </a:lnTo>
                  <a:lnTo>
                    <a:pt x="224" y="330"/>
                  </a:lnTo>
                  <a:lnTo>
                    <a:pt x="218" y="326"/>
                  </a:lnTo>
                  <a:lnTo>
                    <a:pt x="218" y="326"/>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7" name="Freeform 23"/>
            <p:cNvSpPr/>
            <p:nvPr/>
          </p:nvSpPr>
          <p:spPr bwMode="auto">
            <a:xfrm>
              <a:off x="4032251" y="1052513"/>
              <a:ext cx="1079500" cy="1169988"/>
            </a:xfrm>
            <a:custGeom>
              <a:avLst/>
              <a:gdLst>
                <a:gd name="T0" fmla="*/ 328 w 680"/>
                <a:gd name="T1" fmla="*/ 392 h 737"/>
                <a:gd name="T2" fmla="*/ 335 w 680"/>
                <a:gd name="T3" fmla="*/ 438 h 737"/>
                <a:gd name="T4" fmla="*/ 333 w 680"/>
                <a:gd name="T5" fmla="*/ 487 h 737"/>
                <a:gd name="T6" fmla="*/ 319 w 680"/>
                <a:gd name="T7" fmla="*/ 517 h 737"/>
                <a:gd name="T8" fmla="*/ 309 w 680"/>
                <a:gd name="T9" fmla="*/ 588 h 737"/>
                <a:gd name="T10" fmla="*/ 296 w 680"/>
                <a:gd name="T11" fmla="*/ 647 h 737"/>
                <a:gd name="T12" fmla="*/ 274 w 680"/>
                <a:gd name="T13" fmla="*/ 668 h 737"/>
                <a:gd name="T14" fmla="*/ 210 w 680"/>
                <a:gd name="T15" fmla="*/ 681 h 737"/>
                <a:gd name="T16" fmla="*/ 110 w 680"/>
                <a:gd name="T17" fmla="*/ 707 h 737"/>
                <a:gd name="T18" fmla="*/ 54 w 680"/>
                <a:gd name="T19" fmla="*/ 727 h 737"/>
                <a:gd name="T20" fmla="*/ 20 w 680"/>
                <a:gd name="T21" fmla="*/ 720 h 737"/>
                <a:gd name="T22" fmla="*/ 2 w 680"/>
                <a:gd name="T23" fmla="*/ 684 h 737"/>
                <a:gd name="T24" fmla="*/ 2 w 680"/>
                <a:gd name="T25" fmla="*/ 589 h 737"/>
                <a:gd name="T26" fmla="*/ 28 w 680"/>
                <a:gd name="T27" fmla="*/ 494 h 737"/>
                <a:gd name="T28" fmla="*/ 43 w 680"/>
                <a:gd name="T29" fmla="*/ 459 h 737"/>
                <a:gd name="T30" fmla="*/ 41 w 680"/>
                <a:gd name="T31" fmla="*/ 422 h 737"/>
                <a:gd name="T32" fmla="*/ 65 w 680"/>
                <a:gd name="T33" fmla="*/ 366 h 737"/>
                <a:gd name="T34" fmla="*/ 156 w 680"/>
                <a:gd name="T35" fmla="*/ 246 h 737"/>
                <a:gd name="T36" fmla="*/ 190 w 680"/>
                <a:gd name="T37" fmla="*/ 219 h 737"/>
                <a:gd name="T38" fmla="*/ 227 w 680"/>
                <a:gd name="T39" fmla="*/ 217 h 737"/>
                <a:gd name="T40" fmla="*/ 266 w 680"/>
                <a:gd name="T41" fmla="*/ 261 h 737"/>
                <a:gd name="T42" fmla="*/ 300 w 680"/>
                <a:gd name="T43" fmla="*/ 334 h 737"/>
                <a:gd name="T44" fmla="*/ 315 w 680"/>
                <a:gd name="T45" fmla="*/ 286 h 737"/>
                <a:gd name="T46" fmla="*/ 317 w 680"/>
                <a:gd name="T47" fmla="*/ 110 h 737"/>
                <a:gd name="T48" fmla="*/ 304 w 680"/>
                <a:gd name="T49" fmla="*/ 53 h 737"/>
                <a:gd name="T50" fmla="*/ 298 w 680"/>
                <a:gd name="T51" fmla="*/ 28 h 737"/>
                <a:gd name="T52" fmla="*/ 317 w 680"/>
                <a:gd name="T53" fmla="*/ 4 h 737"/>
                <a:gd name="T54" fmla="*/ 337 w 680"/>
                <a:gd name="T55" fmla="*/ 23 h 737"/>
                <a:gd name="T56" fmla="*/ 393 w 680"/>
                <a:gd name="T57" fmla="*/ 27 h 737"/>
                <a:gd name="T58" fmla="*/ 367 w 680"/>
                <a:gd name="T59" fmla="*/ 101 h 737"/>
                <a:gd name="T60" fmla="*/ 363 w 680"/>
                <a:gd name="T61" fmla="*/ 181 h 737"/>
                <a:gd name="T62" fmla="*/ 367 w 680"/>
                <a:gd name="T63" fmla="*/ 306 h 737"/>
                <a:gd name="T64" fmla="*/ 395 w 680"/>
                <a:gd name="T65" fmla="*/ 315 h 737"/>
                <a:gd name="T66" fmla="*/ 419 w 680"/>
                <a:gd name="T67" fmla="*/ 256 h 737"/>
                <a:gd name="T68" fmla="*/ 447 w 680"/>
                <a:gd name="T69" fmla="*/ 226 h 737"/>
                <a:gd name="T70" fmla="*/ 483 w 680"/>
                <a:gd name="T71" fmla="*/ 222 h 737"/>
                <a:gd name="T72" fmla="*/ 518 w 680"/>
                <a:gd name="T73" fmla="*/ 248 h 737"/>
                <a:gd name="T74" fmla="*/ 600 w 680"/>
                <a:gd name="T75" fmla="*/ 353 h 737"/>
                <a:gd name="T76" fmla="*/ 637 w 680"/>
                <a:gd name="T77" fmla="*/ 420 h 737"/>
                <a:gd name="T78" fmla="*/ 637 w 680"/>
                <a:gd name="T79" fmla="*/ 468 h 737"/>
                <a:gd name="T80" fmla="*/ 652 w 680"/>
                <a:gd name="T81" fmla="*/ 506 h 737"/>
                <a:gd name="T82" fmla="*/ 680 w 680"/>
                <a:gd name="T83" fmla="*/ 608 h 737"/>
                <a:gd name="T84" fmla="*/ 678 w 680"/>
                <a:gd name="T85" fmla="*/ 688 h 737"/>
                <a:gd name="T86" fmla="*/ 654 w 680"/>
                <a:gd name="T87" fmla="*/ 731 h 737"/>
                <a:gd name="T88" fmla="*/ 607 w 680"/>
                <a:gd name="T89" fmla="*/ 729 h 737"/>
                <a:gd name="T90" fmla="*/ 550 w 680"/>
                <a:gd name="T91" fmla="*/ 705 h 737"/>
                <a:gd name="T92" fmla="*/ 447 w 680"/>
                <a:gd name="T93" fmla="*/ 686 h 737"/>
                <a:gd name="T94" fmla="*/ 389 w 680"/>
                <a:gd name="T95" fmla="*/ 662 h 737"/>
                <a:gd name="T96" fmla="*/ 369 w 680"/>
                <a:gd name="T97" fmla="*/ 604 h 737"/>
                <a:gd name="T98" fmla="*/ 352 w 680"/>
                <a:gd name="T99" fmla="*/ 504 h 737"/>
                <a:gd name="T100" fmla="*/ 343 w 680"/>
                <a:gd name="T101" fmla="*/ 472 h 737"/>
                <a:gd name="T102" fmla="*/ 356 w 680"/>
                <a:gd name="T103" fmla="*/ 401 h 737"/>
                <a:gd name="T104" fmla="*/ 341 w 680"/>
                <a:gd name="T105" fmla="*/ 37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0" h="737">
                  <a:moveTo>
                    <a:pt x="341" y="377"/>
                  </a:moveTo>
                  <a:lnTo>
                    <a:pt x="341" y="377"/>
                  </a:lnTo>
                  <a:lnTo>
                    <a:pt x="333" y="384"/>
                  </a:lnTo>
                  <a:lnTo>
                    <a:pt x="328" y="392"/>
                  </a:lnTo>
                  <a:lnTo>
                    <a:pt x="326" y="401"/>
                  </a:lnTo>
                  <a:lnTo>
                    <a:pt x="328" y="414"/>
                  </a:lnTo>
                  <a:lnTo>
                    <a:pt x="328" y="414"/>
                  </a:lnTo>
                  <a:lnTo>
                    <a:pt x="335" y="438"/>
                  </a:lnTo>
                  <a:lnTo>
                    <a:pt x="337" y="450"/>
                  </a:lnTo>
                  <a:lnTo>
                    <a:pt x="337" y="463"/>
                  </a:lnTo>
                  <a:lnTo>
                    <a:pt x="335" y="474"/>
                  </a:lnTo>
                  <a:lnTo>
                    <a:pt x="333" y="487"/>
                  </a:lnTo>
                  <a:lnTo>
                    <a:pt x="328" y="498"/>
                  </a:lnTo>
                  <a:lnTo>
                    <a:pt x="322" y="509"/>
                  </a:lnTo>
                  <a:lnTo>
                    <a:pt x="322" y="509"/>
                  </a:lnTo>
                  <a:lnTo>
                    <a:pt x="319" y="517"/>
                  </a:lnTo>
                  <a:lnTo>
                    <a:pt x="317" y="526"/>
                  </a:lnTo>
                  <a:lnTo>
                    <a:pt x="315" y="543"/>
                  </a:lnTo>
                  <a:lnTo>
                    <a:pt x="315" y="543"/>
                  </a:lnTo>
                  <a:lnTo>
                    <a:pt x="309" y="588"/>
                  </a:lnTo>
                  <a:lnTo>
                    <a:pt x="302" y="632"/>
                  </a:lnTo>
                  <a:lnTo>
                    <a:pt x="302" y="632"/>
                  </a:lnTo>
                  <a:lnTo>
                    <a:pt x="300" y="640"/>
                  </a:lnTo>
                  <a:lnTo>
                    <a:pt x="296" y="647"/>
                  </a:lnTo>
                  <a:lnTo>
                    <a:pt x="292" y="655"/>
                  </a:lnTo>
                  <a:lnTo>
                    <a:pt x="287" y="660"/>
                  </a:lnTo>
                  <a:lnTo>
                    <a:pt x="281" y="664"/>
                  </a:lnTo>
                  <a:lnTo>
                    <a:pt x="274" y="668"/>
                  </a:lnTo>
                  <a:lnTo>
                    <a:pt x="266" y="671"/>
                  </a:lnTo>
                  <a:lnTo>
                    <a:pt x="259" y="673"/>
                  </a:lnTo>
                  <a:lnTo>
                    <a:pt x="259" y="673"/>
                  </a:lnTo>
                  <a:lnTo>
                    <a:pt x="210" y="681"/>
                  </a:lnTo>
                  <a:lnTo>
                    <a:pt x="162" y="690"/>
                  </a:lnTo>
                  <a:lnTo>
                    <a:pt x="162" y="690"/>
                  </a:lnTo>
                  <a:lnTo>
                    <a:pt x="127" y="701"/>
                  </a:lnTo>
                  <a:lnTo>
                    <a:pt x="110" y="707"/>
                  </a:lnTo>
                  <a:lnTo>
                    <a:pt x="93" y="714"/>
                  </a:lnTo>
                  <a:lnTo>
                    <a:pt x="93" y="714"/>
                  </a:lnTo>
                  <a:lnTo>
                    <a:pt x="73" y="724"/>
                  </a:lnTo>
                  <a:lnTo>
                    <a:pt x="54" y="727"/>
                  </a:lnTo>
                  <a:lnTo>
                    <a:pt x="39" y="727"/>
                  </a:lnTo>
                  <a:lnTo>
                    <a:pt x="32" y="725"/>
                  </a:lnTo>
                  <a:lnTo>
                    <a:pt x="26" y="724"/>
                  </a:lnTo>
                  <a:lnTo>
                    <a:pt x="20" y="720"/>
                  </a:lnTo>
                  <a:lnTo>
                    <a:pt x="15" y="714"/>
                  </a:lnTo>
                  <a:lnTo>
                    <a:pt x="11" y="709"/>
                  </a:lnTo>
                  <a:lnTo>
                    <a:pt x="7" y="701"/>
                  </a:lnTo>
                  <a:lnTo>
                    <a:pt x="2" y="684"/>
                  </a:lnTo>
                  <a:lnTo>
                    <a:pt x="0" y="662"/>
                  </a:lnTo>
                  <a:lnTo>
                    <a:pt x="0" y="662"/>
                  </a:lnTo>
                  <a:lnTo>
                    <a:pt x="0" y="614"/>
                  </a:lnTo>
                  <a:lnTo>
                    <a:pt x="2" y="589"/>
                  </a:lnTo>
                  <a:lnTo>
                    <a:pt x="5" y="565"/>
                  </a:lnTo>
                  <a:lnTo>
                    <a:pt x="11" y="541"/>
                  </a:lnTo>
                  <a:lnTo>
                    <a:pt x="19" y="517"/>
                  </a:lnTo>
                  <a:lnTo>
                    <a:pt x="28" y="494"/>
                  </a:lnTo>
                  <a:lnTo>
                    <a:pt x="41" y="472"/>
                  </a:lnTo>
                  <a:lnTo>
                    <a:pt x="41" y="472"/>
                  </a:lnTo>
                  <a:lnTo>
                    <a:pt x="43" y="466"/>
                  </a:lnTo>
                  <a:lnTo>
                    <a:pt x="43" y="459"/>
                  </a:lnTo>
                  <a:lnTo>
                    <a:pt x="43" y="459"/>
                  </a:lnTo>
                  <a:lnTo>
                    <a:pt x="41" y="446"/>
                  </a:lnTo>
                  <a:lnTo>
                    <a:pt x="39" y="433"/>
                  </a:lnTo>
                  <a:lnTo>
                    <a:pt x="41" y="422"/>
                  </a:lnTo>
                  <a:lnTo>
                    <a:pt x="43" y="409"/>
                  </a:lnTo>
                  <a:lnTo>
                    <a:pt x="46" y="397"/>
                  </a:lnTo>
                  <a:lnTo>
                    <a:pt x="52" y="386"/>
                  </a:lnTo>
                  <a:lnTo>
                    <a:pt x="65" y="366"/>
                  </a:lnTo>
                  <a:lnTo>
                    <a:pt x="65" y="366"/>
                  </a:lnTo>
                  <a:lnTo>
                    <a:pt x="110" y="304"/>
                  </a:lnTo>
                  <a:lnTo>
                    <a:pt x="156" y="246"/>
                  </a:lnTo>
                  <a:lnTo>
                    <a:pt x="156" y="246"/>
                  </a:lnTo>
                  <a:lnTo>
                    <a:pt x="160" y="243"/>
                  </a:lnTo>
                  <a:lnTo>
                    <a:pt x="160" y="243"/>
                  </a:lnTo>
                  <a:lnTo>
                    <a:pt x="175" y="228"/>
                  </a:lnTo>
                  <a:lnTo>
                    <a:pt x="190" y="219"/>
                  </a:lnTo>
                  <a:lnTo>
                    <a:pt x="205" y="215"/>
                  </a:lnTo>
                  <a:lnTo>
                    <a:pt x="212" y="213"/>
                  </a:lnTo>
                  <a:lnTo>
                    <a:pt x="220" y="215"/>
                  </a:lnTo>
                  <a:lnTo>
                    <a:pt x="227" y="217"/>
                  </a:lnTo>
                  <a:lnTo>
                    <a:pt x="233" y="219"/>
                  </a:lnTo>
                  <a:lnTo>
                    <a:pt x="246" y="228"/>
                  </a:lnTo>
                  <a:lnTo>
                    <a:pt x="257" y="243"/>
                  </a:lnTo>
                  <a:lnTo>
                    <a:pt x="266" y="261"/>
                  </a:lnTo>
                  <a:lnTo>
                    <a:pt x="266" y="261"/>
                  </a:lnTo>
                  <a:lnTo>
                    <a:pt x="296" y="328"/>
                  </a:lnTo>
                  <a:lnTo>
                    <a:pt x="296" y="328"/>
                  </a:lnTo>
                  <a:lnTo>
                    <a:pt x="300" y="334"/>
                  </a:lnTo>
                  <a:lnTo>
                    <a:pt x="309" y="340"/>
                  </a:lnTo>
                  <a:lnTo>
                    <a:pt x="309" y="340"/>
                  </a:lnTo>
                  <a:lnTo>
                    <a:pt x="313" y="314"/>
                  </a:lnTo>
                  <a:lnTo>
                    <a:pt x="315" y="286"/>
                  </a:lnTo>
                  <a:lnTo>
                    <a:pt x="315" y="286"/>
                  </a:lnTo>
                  <a:lnTo>
                    <a:pt x="317" y="198"/>
                  </a:lnTo>
                  <a:lnTo>
                    <a:pt x="317" y="110"/>
                  </a:lnTo>
                  <a:lnTo>
                    <a:pt x="317" y="110"/>
                  </a:lnTo>
                  <a:lnTo>
                    <a:pt x="315" y="96"/>
                  </a:lnTo>
                  <a:lnTo>
                    <a:pt x="313" y="81"/>
                  </a:lnTo>
                  <a:lnTo>
                    <a:pt x="309" y="66"/>
                  </a:lnTo>
                  <a:lnTo>
                    <a:pt x="304" y="53"/>
                  </a:lnTo>
                  <a:lnTo>
                    <a:pt x="304" y="53"/>
                  </a:lnTo>
                  <a:lnTo>
                    <a:pt x="300" y="43"/>
                  </a:lnTo>
                  <a:lnTo>
                    <a:pt x="298" y="36"/>
                  </a:lnTo>
                  <a:lnTo>
                    <a:pt x="298" y="28"/>
                  </a:lnTo>
                  <a:lnTo>
                    <a:pt x="300" y="23"/>
                  </a:lnTo>
                  <a:lnTo>
                    <a:pt x="304" y="15"/>
                  </a:lnTo>
                  <a:lnTo>
                    <a:pt x="309" y="10"/>
                  </a:lnTo>
                  <a:lnTo>
                    <a:pt x="317" y="4"/>
                  </a:lnTo>
                  <a:lnTo>
                    <a:pt x="326" y="0"/>
                  </a:lnTo>
                  <a:lnTo>
                    <a:pt x="326" y="0"/>
                  </a:lnTo>
                  <a:lnTo>
                    <a:pt x="337" y="23"/>
                  </a:lnTo>
                  <a:lnTo>
                    <a:pt x="337" y="23"/>
                  </a:lnTo>
                  <a:lnTo>
                    <a:pt x="358" y="4"/>
                  </a:lnTo>
                  <a:lnTo>
                    <a:pt x="358" y="4"/>
                  </a:lnTo>
                  <a:lnTo>
                    <a:pt x="393" y="27"/>
                  </a:lnTo>
                  <a:lnTo>
                    <a:pt x="393" y="27"/>
                  </a:lnTo>
                  <a:lnTo>
                    <a:pt x="384" y="45"/>
                  </a:lnTo>
                  <a:lnTo>
                    <a:pt x="376" y="64"/>
                  </a:lnTo>
                  <a:lnTo>
                    <a:pt x="371" y="82"/>
                  </a:lnTo>
                  <a:lnTo>
                    <a:pt x="367" y="101"/>
                  </a:lnTo>
                  <a:lnTo>
                    <a:pt x="365" y="122"/>
                  </a:lnTo>
                  <a:lnTo>
                    <a:pt x="363" y="142"/>
                  </a:lnTo>
                  <a:lnTo>
                    <a:pt x="363" y="181"/>
                  </a:lnTo>
                  <a:lnTo>
                    <a:pt x="363" y="181"/>
                  </a:lnTo>
                  <a:lnTo>
                    <a:pt x="363" y="222"/>
                  </a:lnTo>
                  <a:lnTo>
                    <a:pt x="363" y="263"/>
                  </a:lnTo>
                  <a:lnTo>
                    <a:pt x="363" y="284"/>
                  </a:lnTo>
                  <a:lnTo>
                    <a:pt x="367" y="306"/>
                  </a:lnTo>
                  <a:lnTo>
                    <a:pt x="371" y="327"/>
                  </a:lnTo>
                  <a:lnTo>
                    <a:pt x="378" y="349"/>
                  </a:lnTo>
                  <a:lnTo>
                    <a:pt x="378" y="349"/>
                  </a:lnTo>
                  <a:lnTo>
                    <a:pt x="395" y="315"/>
                  </a:lnTo>
                  <a:lnTo>
                    <a:pt x="406" y="287"/>
                  </a:lnTo>
                  <a:lnTo>
                    <a:pt x="406" y="287"/>
                  </a:lnTo>
                  <a:lnTo>
                    <a:pt x="414" y="265"/>
                  </a:lnTo>
                  <a:lnTo>
                    <a:pt x="419" y="256"/>
                  </a:lnTo>
                  <a:lnTo>
                    <a:pt x="425" y="246"/>
                  </a:lnTo>
                  <a:lnTo>
                    <a:pt x="430" y="237"/>
                  </a:lnTo>
                  <a:lnTo>
                    <a:pt x="438" y="232"/>
                  </a:lnTo>
                  <a:lnTo>
                    <a:pt x="447" y="226"/>
                  </a:lnTo>
                  <a:lnTo>
                    <a:pt x="460" y="222"/>
                  </a:lnTo>
                  <a:lnTo>
                    <a:pt x="460" y="222"/>
                  </a:lnTo>
                  <a:lnTo>
                    <a:pt x="471" y="220"/>
                  </a:lnTo>
                  <a:lnTo>
                    <a:pt x="483" y="222"/>
                  </a:lnTo>
                  <a:lnTo>
                    <a:pt x="494" y="226"/>
                  </a:lnTo>
                  <a:lnTo>
                    <a:pt x="503" y="232"/>
                  </a:lnTo>
                  <a:lnTo>
                    <a:pt x="511" y="239"/>
                  </a:lnTo>
                  <a:lnTo>
                    <a:pt x="518" y="248"/>
                  </a:lnTo>
                  <a:lnTo>
                    <a:pt x="533" y="265"/>
                  </a:lnTo>
                  <a:lnTo>
                    <a:pt x="533" y="265"/>
                  </a:lnTo>
                  <a:lnTo>
                    <a:pt x="600" y="353"/>
                  </a:lnTo>
                  <a:lnTo>
                    <a:pt x="600" y="353"/>
                  </a:lnTo>
                  <a:lnTo>
                    <a:pt x="619" y="379"/>
                  </a:lnTo>
                  <a:lnTo>
                    <a:pt x="626" y="392"/>
                  </a:lnTo>
                  <a:lnTo>
                    <a:pt x="634" y="407"/>
                  </a:lnTo>
                  <a:lnTo>
                    <a:pt x="637" y="420"/>
                  </a:lnTo>
                  <a:lnTo>
                    <a:pt x="639" y="437"/>
                  </a:lnTo>
                  <a:lnTo>
                    <a:pt x="639" y="451"/>
                  </a:lnTo>
                  <a:lnTo>
                    <a:pt x="637" y="468"/>
                  </a:lnTo>
                  <a:lnTo>
                    <a:pt x="637" y="468"/>
                  </a:lnTo>
                  <a:lnTo>
                    <a:pt x="637" y="476"/>
                  </a:lnTo>
                  <a:lnTo>
                    <a:pt x="639" y="481"/>
                  </a:lnTo>
                  <a:lnTo>
                    <a:pt x="639" y="481"/>
                  </a:lnTo>
                  <a:lnTo>
                    <a:pt x="652" y="506"/>
                  </a:lnTo>
                  <a:lnTo>
                    <a:pt x="663" y="532"/>
                  </a:lnTo>
                  <a:lnTo>
                    <a:pt x="671" y="556"/>
                  </a:lnTo>
                  <a:lnTo>
                    <a:pt x="676" y="582"/>
                  </a:lnTo>
                  <a:lnTo>
                    <a:pt x="680" y="608"/>
                  </a:lnTo>
                  <a:lnTo>
                    <a:pt x="680" y="634"/>
                  </a:lnTo>
                  <a:lnTo>
                    <a:pt x="680" y="662"/>
                  </a:lnTo>
                  <a:lnTo>
                    <a:pt x="678" y="688"/>
                  </a:lnTo>
                  <a:lnTo>
                    <a:pt x="678" y="688"/>
                  </a:lnTo>
                  <a:lnTo>
                    <a:pt x="675" y="703"/>
                  </a:lnTo>
                  <a:lnTo>
                    <a:pt x="671" y="714"/>
                  </a:lnTo>
                  <a:lnTo>
                    <a:pt x="663" y="725"/>
                  </a:lnTo>
                  <a:lnTo>
                    <a:pt x="654" y="731"/>
                  </a:lnTo>
                  <a:lnTo>
                    <a:pt x="645" y="735"/>
                  </a:lnTo>
                  <a:lnTo>
                    <a:pt x="634" y="737"/>
                  </a:lnTo>
                  <a:lnTo>
                    <a:pt x="620" y="735"/>
                  </a:lnTo>
                  <a:lnTo>
                    <a:pt x="607" y="729"/>
                  </a:lnTo>
                  <a:lnTo>
                    <a:pt x="607" y="729"/>
                  </a:lnTo>
                  <a:lnTo>
                    <a:pt x="589" y="720"/>
                  </a:lnTo>
                  <a:lnTo>
                    <a:pt x="568" y="712"/>
                  </a:lnTo>
                  <a:lnTo>
                    <a:pt x="550" y="705"/>
                  </a:lnTo>
                  <a:lnTo>
                    <a:pt x="529" y="701"/>
                  </a:lnTo>
                  <a:lnTo>
                    <a:pt x="488" y="694"/>
                  </a:lnTo>
                  <a:lnTo>
                    <a:pt x="447" y="686"/>
                  </a:lnTo>
                  <a:lnTo>
                    <a:pt x="447" y="686"/>
                  </a:lnTo>
                  <a:lnTo>
                    <a:pt x="429" y="683"/>
                  </a:lnTo>
                  <a:lnTo>
                    <a:pt x="412" y="677"/>
                  </a:lnTo>
                  <a:lnTo>
                    <a:pt x="399" y="671"/>
                  </a:lnTo>
                  <a:lnTo>
                    <a:pt x="389" y="662"/>
                  </a:lnTo>
                  <a:lnTo>
                    <a:pt x="382" y="653"/>
                  </a:lnTo>
                  <a:lnTo>
                    <a:pt x="376" y="640"/>
                  </a:lnTo>
                  <a:lnTo>
                    <a:pt x="373" y="625"/>
                  </a:lnTo>
                  <a:lnTo>
                    <a:pt x="369" y="604"/>
                  </a:lnTo>
                  <a:lnTo>
                    <a:pt x="369" y="604"/>
                  </a:lnTo>
                  <a:lnTo>
                    <a:pt x="363" y="547"/>
                  </a:lnTo>
                  <a:lnTo>
                    <a:pt x="358" y="517"/>
                  </a:lnTo>
                  <a:lnTo>
                    <a:pt x="352" y="504"/>
                  </a:lnTo>
                  <a:lnTo>
                    <a:pt x="347" y="489"/>
                  </a:lnTo>
                  <a:lnTo>
                    <a:pt x="347" y="489"/>
                  </a:lnTo>
                  <a:lnTo>
                    <a:pt x="345" y="481"/>
                  </a:lnTo>
                  <a:lnTo>
                    <a:pt x="343" y="472"/>
                  </a:lnTo>
                  <a:lnTo>
                    <a:pt x="345" y="453"/>
                  </a:lnTo>
                  <a:lnTo>
                    <a:pt x="352" y="414"/>
                  </a:lnTo>
                  <a:lnTo>
                    <a:pt x="352" y="414"/>
                  </a:lnTo>
                  <a:lnTo>
                    <a:pt x="356" y="401"/>
                  </a:lnTo>
                  <a:lnTo>
                    <a:pt x="356" y="394"/>
                  </a:lnTo>
                  <a:lnTo>
                    <a:pt x="350" y="386"/>
                  </a:lnTo>
                  <a:lnTo>
                    <a:pt x="341" y="377"/>
                  </a:lnTo>
                  <a:lnTo>
                    <a:pt x="341" y="377"/>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8" name="Freeform 24"/>
            <p:cNvSpPr>
              <a:spLocks noEditPoints="1"/>
            </p:cNvSpPr>
            <p:nvPr/>
          </p:nvSpPr>
          <p:spPr bwMode="auto">
            <a:xfrm>
              <a:off x="4443413" y="1530350"/>
              <a:ext cx="449263" cy="563563"/>
            </a:xfrm>
            <a:custGeom>
              <a:avLst/>
              <a:gdLst>
                <a:gd name="T0" fmla="*/ 238 w 283"/>
                <a:gd name="T1" fmla="*/ 177 h 355"/>
                <a:gd name="T2" fmla="*/ 229 w 283"/>
                <a:gd name="T3" fmla="*/ 143 h 355"/>
                <a:gd name="T4" fmla="*/ 196 w 283"/>
                <a:gd name="T5" fmla="*/ 124 h 355"/>
                <a:gd name="T6" fmla="*/ 156 w 283"/>
                <a:gd name="T7" fmla="*/ 130 h 355"/>
                <a:gd name="T8" fmla="*/ 164 w 283"/>
                <a:gd name="T9" fmla="*/ 111 h 355"/>
                <a:gd name="T10" fmla="*/ 190 w 283"/>
                <a:gd name="T11" fmla="*/ 96 h 355"/>
                <a:gd name="T12" fmla="*/ 233 w 283"/>
                <a:gd name="T13" fmla="*/ 80 h 355"/>
                <a:gd name="T14" fmla="*/ 233 w 283"/>
                <a:gd name="T15" fmla="*/ 72 h 355"/>
                <a:gd name="T16" fmla="*/ 224 w 283"/>
                <a:gd name="T17" fmla="*/ 67 h 355"/>
                <a:gd name="T18" fmla="*/ 218 w 283"/>
                <a:gd name="T19" fmla="*/ 68 h 355"/>
                <a:gd name="T20" fmla="*/ 175 w 283"/>
                <a:gd name="T21" fmla="*/ 59 h 355"/>
                <a:gd name="T22" fmla="*/ 151 w 283"/>
                <a:gd name="T23" fmla="*/ 41 h 355"/>
                <a:gd name="T24" fmla="*/ 145 w 283"/>
                <a:gd name="T25" fmla="*/ 20 h 355"/>
                <a:gd name="T26" fmla="*/ 142 w 283"/>
                <a:gd name="T27" fmla="*/ 0 h 355"/>
                <a:gd name="T28" fmla="*/ 136 w 283"/>
                <a:gd name="T29" fmla="*/ 9 h 355"/>
                <a:gd name="T30" fmla="*/ 125 w 283"/>
                <a:gd name="T31" fmla="*/ 37 h 355"/>
                <a:gd name="T32" fmla="*/ 115 w 283"/>
                <a:gd name="T33" fmla="*/ 0 h 355"/>
                <a:gd name="T34" fmla="*/ 106 w 283"/>
                <a:gd name="T35" fmla="*/ 11 h 355"/>
                <a:gd name="T36" fmla="*/ 106 w 283"/>
                <a:gd name="T37" fmla="*/ 37 h 355"/>
                <a:gd name="T38" fmla="*/ 97 w 283"/>
                <a:gd name="T39" fmla="*/ 41 h 355"/>
                <a:gd name="T40" fmla="*/ 84 w 283"/>
                <a:gd name="T41" fmla="*/ 16 h 355"/>
                <a:gd name="T42" fmla="*/ 74 w 283"/>
                <a:gd name="T43" fmla="*/ 14 h 355"/>
                <a:gd name="T44" fmla="*/ 74 w 283"/>
                <a:gd name="T45" fmla="*/ 29 h 355"/>
                <a:gd name="T46" fmla="*/ 84 w 283"/>
                <a:gd name="T47" fmla="*/ 50 h 355"/>
                <a:gd name="T48" fmla="*/ 69 w 283"/>
                <a:gd name="T49" fmla="*/ 82 h 355"/>
                <a:gd name="T50" fmla="*/ 69 w 283"/>
                <a:gd name="T51" fmla="*/ 136 h 355"/>
                <a:gd name="T52" fmla="*/ 86 w 283"/>
                <a:gd name="T53" fmla="*/ 164 h 355"/>
                <a:gd name="T54" fmla="*/ 115 w 283"/>
                <a:gd name="T55" fmla="*/ 160 h 355"/>
                <a:gd name="T56" fmla="*/ 121 w 283"/>
                <a:gd name="T57" fmla="*/ 143 h 355"/>
                <a:gd name="T58" fmla="*/ 110 w 283"/>
                <a:gd name="T59" fmla="*/ 113 h 355"/>
                <a:gd name="T60" fmla="*/ 127 w 283"/>
                <a:gd name="T61" fmla="*/ 78 h 355"/>
                <a:gd name="T62" fmla="*/ 149 w 283"/>
                <a:gd name="T63" fmla="*/ 83 h 355"/>
                <a:gd name="T64" fmla="*/ 142 w 283"/>
                <a:gd name="T65" fmla="*/ 98 h 355"/>
                <a:gd name="T66" fmla="*/ 119 w 283"/>
                <a:gd name="T67" fmla="*/ 93 h 355"/>
                <a:gd name="T68" fmla="*/ 112 w 283"/>
                <a:gd name="T69" fmla="*/ 109 h 355"/>
                <a:gd name="T70" fmla="*/ 123 w 283"/>
                <a:gd name="T71" fmla="*/ 130 h 355"/>
                <a:gd name="T72" fmla="*/ 127 w 283"/>
                <a:gd name="T73" fmla="*/ 158 h 355"/>
                <a:gd name="T74" fmla="*/ 84 w 283"/>
                <a:gd name="T75" fmla="*/ 169 h 355"/>
                <a:gd name="T76" fmla="*/ 65 w 283"/>
                <a:gd name="T77" fmla="*/ 149 h 355"/>
                <a:gd name="T78" fmla="*/ 60 w 283"/>
                <a:gd name="T79" fmla="*/ 95 h 355"/>
                <a:gd name="T80" fmla="*/ 52 w 283"/>
                <a:gd name="T81" fmla="*/ 76 h 355"/>
                <a:gd name="T82" fmla="*/ 47 w 283"/>
                <a:gd name="T83" fmla="*/ 59 h 355"/>
                <a:gd name="T84" fmla="*/ 30 w 283"/>
                <a:gd name="T85" fmla="*/ 50 h 355"/>
                <a:gd name="T86" fmla="*/ 19 w 283"/>
                <a:gd name="T87" fmla="*/ 57 h 355"/>
                <a:gd name="T88" fmla="*/ 41 w 283"/>
                <a:gd name="T89" fmla="*/ 169 h 355"/>
                <a:gd name="T90" fmla="*/ 47 w 283"/>
                <a:gd name="T91" fmla="*/ 216 h 355"/>
                <a:gd name="T92" fmla="*/ 63 w 283"/>
                <a:gd name="T93" fmla="*/ 257 h 355"/>
                <a:gd name="T94" fmla="*/ 84 w 283"/>
                <a:gd name="T95" fmla="*/ 281 h 355"/>
                <a:gd name="T96" fmla="*/ 136 w 283"/>
                <a:gd name="T97" fmla="*/ 333 h 355"/>
                <a:gd name="T98" fmla="*/ 229 w 283"/>
                <a:gd name="T99" fmla="*/ 355 h 355"/>
                <a:gd name="T100" fmla="*/ 272 w 283"/>
                <a:gd name="T101" fmla="*/ 344 h 355"/>
                <a:gd name="T102" fmla="*/ 283 w 283"/>
                <a:gd name="T103" fmla="*/ 311 h 355"/>
                <a:gd name="T104" fmla="*/ 283 w 283"/>
                <a:gd name="T105" fmla="*/ 266 h 355"/>
                <a:gd name="T106" fmla="*/ 265 w 283"/>
                <a:gd name="T107" fmla="*/ 212 h 355"/>
                <a:gd name="T108" fmla="*/ 218 w 283"/>
                <a:gd name="T109" fmla="*/ 83 h 355"/>
                <a:gd name="T110" fmla="*/ 216 w 283"/>
                <a:gd name="T111" fmla="*/ 82 h 355"/>
                <a:gd name="T112" fmla="*/ 0 w 283"/>
                <a:gd name="T113" fmla="*/ 87 h 355"/>
                <a:gd name="T114" fmla="*/ 7 w 283"/>
                <a:gd name="T115" fmla="*/ 96 h 355"/>
                <a:gd name="T116" fmla="*/ 19 w 283"/>
                <a:gd name="T117" fmla="*/ 78 h 355"/>
                <a:gd name="T118" fmla="*/ 2 w 283"/>
                <a:gd name="T119" fmla="*/ 8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 h="355">
                  <a:moveTo>
                    <a:pt x="244" y="188"/>
                  </a:moveTo>
                  <a:lnTo>
                    <a:pt x="244" y="188"/>
                  </a:lnTo>
                  <a:lnTo>
                    <a:pt x="240" y="182"/>
                  </a:lnTo>
                  <a:lnTo>
                    <a:pt x="238" y="177"/>
                  </a:lnTo>
                  <a:lnTo>
                    <a:pt x="238" y="177"/>
                  </a:lnTo>
                  <a:lnTo>
                    <a:pt x="229" y="143"/>
                  </a:lnTo>
                  <a:lnTo>
                    <a:pt x="229" y="143"/>
                  </a:lnTo>
                  <a:lnTo>
                    <a:pt x="229" y="143"/>
                  </a:lnTo>
                  <a:lnTo>
                    <a:pt x="222" y="136"/>
                  </a:lnTo>
                  <a:lnTo>
                    <a:pt x="212" y="130"/>
                  </a:lnTo>
                  <a:lnTo>
                    <a:pt x="205" y="126"/>
                  </a:lnTo>
                  <a:lnTo>
                    <a:pt x="196" y="124"/>
                  </a:lnTo>
                  <a:lnTo>
                    <a:pt x="186" y="123"/>
                  </a:lnTo>
                  <a:lnTo>
                    <a:pt x="177" y="124"/>
                  </a:lnTo>
                  <a:lnTo>
                    <a:pt x="166" y="126"/>
                  </a:lnTo>
                  <a:lnTo>
                    <a:pt x="156" y="130"/>
                  </a:lnTo>
                  <a:lnTo>
                    <a:pt x="156" y="130"/>
                  </a:lnTo>
                  <a:lnTo>
                    <a:pt x="156" y="123"/>
                  </a:lnTo>
                  <a:lnTo>
                    <a:pt x="160" y="117"/>
                  </a:lnTo>
                  <a:lnTo>
                    <a:pt x="164" y="111"/>
                  </a:lnTo>
                  <a:lnTo>
                    <a:pt x="170" y="108"/>
                  </a:lnTo>
                  <a:lnTo>
                    <a:pt x="170" y="108"/>
                  </a:lnTo>
                  <a:lnTo>
                    <a:pt x="190" y="96"/>
                  </a:lnTo>
                  <a:lnTo>
                    <a:pt x="190" y="96"/>
                  </a:lnTo>
                  <a:lnTo>
                    <a:pt x="224" y="87"/>
                  </a:lnTo>
                  <a:lnTo>
                    <a:pt x="224" y="87"/>
                  </a:lnTo>
                  <a:lnTo>
                    <a:pt x="231" y="85"/>
                  </a:lnTo>
                  <a:lnTo>
                    <a:pt x="233" y="80"/>
                  </a:lnTo>
                  <a:lnTo>
                    <a:pt x="233" y="80"/>
                  </a:lnTo>
                  <a:lnTo>
                    <a:pt x="235" y="76"/>
                  </a:lnTo>
                  <a:lnTo>
                    <a:pt x="235" y="76"/>
                  </a:lnTo>
                  <a:lnTo>
                    <a:pt x="233" y="72"/>
                  </a:lnTo>
                  <a:lnTo>
                    <a:pt x="231" y="68"/>
                  </a:lnTo>
                  <a:lnTo>
                    <a:pt x="227" y="67"/>
                  </a:lnTo>
                  <a:lnTo>
                    <a:pt x="224" y="67"/>
                  </a:lnTo>
                  <a:lnTo>
                    <a:pt x="224" y="67"/>
                  </a:lnTo>
                  <a:lnTo>
                    <a:pt x="218" y="68"/>
                  </a:lnTo>
                  <a:lnTo>
                    <a:pt x="218" y="68"/>
                  </a:lnTo>
                  <a:lnTo>
                    <a:pt x="218" y="68"/>
                  </a:lnTo>
                  <a:lnTo>
                    <a:pt x="218" y="68"/>
                  </a:lnTo>
                  <a:lnTo>
                    <a:pt x="203" y="72"/>
                  </a:lnTo>
                  <a:lnTo>
                    <a:pt x="192" y="78"/>
                  </a:lnTo>
                  <a:lnTo>
                    <a:pt x="192" y="78"/>
                  </a:lnTo>
                  <a:lnTo>
                    <a:pt x="175" y="59"/>
                  </a:lnTo>
                  <a:lnTo>
                    <a:pt x="168" y="52"/>
                  </a:lnTo>
                  <a:lnTo>
                    <a:pt x="158" y="46"/>
                  </a:lnTo>
                  <a:lnTo>
                    <a:pt x="158" y="46"/>
                  </a:lnTo>
                  <a:lnTo>
                    <a:pt x="151" y="41"/>
                  </a:lnTo>
                  <a:lnTo>
                    <a:pt x="147" y="35"/>
                  </a:lnTo>
                  <a:lnTo>
                    <a:pt x="145" y="27"/>
                  </a:lnTo>
                  <a:lnTo>
                    <a:pt x="145" y="20"/>
                  </a:lnTo>
                  <a:lnTo>
                    <a:pt x="145" y="20"/>
                  </a:lnTo>
                  <a:lnTo>
                    <a:pt x="145" y="14"/>
                  </a:lnTo>
                  <a:lnTo>
                    <a:pt x="145" y="11"/>
                  </a:lnTo>
                  <a:lnTo>
                    <a:pt x="145" y="11"/>
                  </a:lnTo>
                  <a:lnTo>
                    <a:pt x="142" y="0"/>
                  </a:lnTo>
                  <a:lnTo>
                    <a:pt x="142" y="0"/>
                  </a:lnTo>
                  <a:lnTo>
                    <a:pt x="138" y="5"/>
                  </a:lnTo>
                  <a:lnTo>
                    <a:pt x="136" y="9"/>
                  </a:lnTo>
                  <a:lnTo>
                    <a:pt x="136" y="9"/>
                  </a:lnTo>
                  <a:lnTo>
                    <a:pt x="129" y="37"/>
                  </a:lnTo>
                  <a:lnTo>
                    <a:pt x="129" y="37"/>
                  </a:lnTo>
                  <a:lnTo>
                    <a:pt x="125" y="37"/>
                  </a:lnTo>
                  <a:lnTo>
                    <a:pt x="125" y="37"/>
                  </a:lnTo>
                  <a:lnTo>
                    <a:pt x="121" y="9"/>
                  </a:lnTo>
                  <a:lnTo>
                    <a:pt x="121" y="9"/>
                  </a:lnTo>
                  <a:lnTo>
                    <a:pt x="119" y="1"/>
                  </a:lnTo>
                  <a:lnTo>
                    <a:pt x="115" y="0"/>
                  </a:lnTo>
                  <a:lnTo>
                    <a:pt x="112" y="0"/>
                  </a:lnTo>
                  <a:lnTo>
                    <a:pt x="112" y="0"/>
                  </a:lnTo>
                  <a:lnTo>
                    <a:pt x="108" y="3"/>
                  </a:lnTo>
                  <a:lnTo>
                    <a:pt x="106" y="11"/>
                  </a:lnTo>
                  <a:lnTo>
                    <a:pt x="106" y="11"/>
                  </a:lnTo>
                  <a:lnTo>
                    <a:pt x="106" y="24"/>
                  </a:lnTo>
                  <a:lnTo>
                    <a:pt x="106" y="37"/>
                  </a:lnTo>
                  <a:lnTo>
                    <a:pt x="106" y="37"/>
                  </a:lnTo>
                  <a:lnTo>
                    <a:pt x="104" y="41"/>
                  </a:lnTo>
                  <a:lnTo>
                    <a:pt x="101" y="44"/>
                  </a:lnTo>
                  <a:lnTo>
                    <a:pt x="101" y="44"/>
                  </a:lnTo>
                  <a:lnTo>
                    <a:pt x="97" y="41"/>
                  </a:lnTo>
                  <a:lnTo>
                    <a:pt x="95" y="39"/>
                  </a:lnTo>
                  <a:lnTo>
                    <a:pt x="95" y="39"/>
                  </a:lnTo>
                  <a:lnTo>
                    <a:pt x="89" y="27"/>
                  </a:lnTo>
                  <a:lnTo>
                    <a:pt x="84" y="16"/>
                  </a:lnTo>
                  <a:lnTo>
                    <a:pt x="84" y="16"/>
                  </a:lnTo>
                  <a:lnTo>
                    <a:pt x="80" y="14"/>
                  </a:lnTo>
                  <a:lnTo>
                    <a:pt x="74" y="14"/>
                  </a:lnTo>
                  <a:lnTo>
                    <a:pt x="74" y="14"/>
                  </a:lnTo>
                  <a:lnTo>
                    <a:pt x="73" y="18"/>
                  </a:lnTo>
                  <a:lnTo>
                    <a:pt x="73" y="22"/>
                  </a:lnTo>
                  <a:lnTo>
                    <a:pt x="73" y="22"/>
                  </a:lnTo>
                  <a:lnTo>
                    <a:pt x="74" y="29"/>
                  </a:lnTo>
                  <a:lnTo>
                    <a:pt x="78" y="35"/>
                  </a:lnTo>
                  <a:lnTo>
                    <a:pt x="78" y="35"/>
                  </a:lnTo>
                  <a:lnTo>
                    <a:pt x="82" y="42"/>
                  </a:lnTo>
                  <a:lnTo>
                    <a:pt x="84" y="50"/>
                  </a:lnTo>
                  <a:lnTo>
                    <a:pt x="82" y="57"/>
                  </a:lnTo>
                  <a:lnTo>
                    <a:pt x="78" y="65"/>
                  </a:lnTo>
                  <a:lnTo>
                    <a:pt x="78" y="65"/>
                  </a:lnTo>
                  <a:lnTo>
                    <a:pt x="69" y="82"/>
                  </a:lnTo>
                  <a:lnTo>
                    <a:pt x="67" y="91"/>
                  </a:lnTo>
                  <a:lnTo>
                    <a:pt x="65" y="98"/>
                  </a:lnTo>
                  <a:lnTo>
                    <a:pt x="65" y="117"/>
                  </a:lnTo>
                  <a:lnTo>
                    <a:pt x="69" y="136"/>
                  </a:lnTo>
                  <a:lnTo>
                    <a:pt x="69" y="136"/>
                  </a:lnTo>
                  <a:lnTo>
                    <a:pt x="76" y="154"/>
                  </a:lnTo>
                  <a:lnTo>
                    <a:pt x="80" y="160"/>
                  </a:lnTo>
                  <a:lnTo>
                    <a:pt x="86" y="164"/>
                  </a:lnTo>
                  <a:lnTo>
                    <a:pt x="91" y="165"/>
                  </a:lnTo>
                  <a:lnTo>
                    <a:pt x="97" y="164"/>
                  </a:lnTo>
                  <a:lnTo>
                    <a:pt x="115" y="160"/>
                  </a:lnTo>
                  <a:lnTo>
                    <a:pt x="115" y="160"/>
                  </a:lnTo>
                  <a:lnTo>
                    <a:pt x="121" y="156"/>
                  </a:lnTo>
                  <a:lnTo>
                    <a:pt x="125" y="152"/>
                  </a:lnTo>
                  <a:lnTo>
                    <a:pt x="123" y="149"/>
                  </a:lnTo>
                  <a:lnTo>
                    <a:pt x="121" y="143"/>
                  </a:lnTo>
                  <a:lnTo>
                    <a:pt x="121" y="143"/>
                  </a:lnTo>
                  <a:lnTo>
                    <a:pt x="114" y="128"/>
                  </a:lnTo>
                  <a:lnTo>
                    <a:pt x="110" y="113"/>
                  </a:lnTo>
                  <a:lnTo>
                    <a:pt x="110" y="113"/>
                  </a:lnTo>
                  <a:lnTo>
                    <a:pt x="108" y="102"/>
                  </a:lnTo>
                  <a:lnTo>
                    <a:pt x="112" y="93"/>
                  </a:lnTo>
                  <a:lnTo>
                    <a:pt x="117" y="83"/>
                  </a:lnTo>
                  <a:lnTo>
                    <a:pt x="127" y="78"/>
                  </a:lnTo>
                  <a:lnTo>
                    <a:pt x="127" y="78"/>
                  </a:lnTo>
                  <a:lnTo>
                    <a:pt x="134" y="76"/>
                  </a:lnTo>
                  <a:lnTo>
                    <a:pt x="142" y="78"/>
                  </a:lnTo>
                  <a:lnTo>
                    <a:pt x="149" y="83"/>
                  </a:lnTo>
                  <a:lnTo>
                    <a:pt x="158" y="91"/>
                  </a:lnTo>
                  <a:lnTo>
                    <a:pt x="158" y="91"/>
                  </a:lnTo>
                  <a:lnTo>
                    <a:pt x="149" y="96"/>
                  </a:lnTo>
                  <a:lnTo>
                    <a:pt x="142" y="98"/>
                  </a:lnTo>
                  <a:lnTo>
                    <a:pt x="132" y="96"/>
                  </a:lnTo>
                  <a:lnTo>
                    <a:pt x="125" y="93"/>
                  </a:lnTo>
                  <a:lnTo>
                    <a:pt x="125" y="93"/>
                  </a:lnTo>
                  <a:lnTo>
                    <a:pt x="119" y="93"/>
                  </a:lnTo>
                  <a:lnTo>
                    <a:pt x="115" y="95"/>
                  </a:lnTo>
                  <a:lnTo>
                    <a:pt x="115" y="95"/>
                  </a:lnTo>
                  <a:lnTo>
                    <a:pt x="112" y="102"/>
                  </a:lnTo>
                  <a:lnTo>
                    <a:pt x="112" y="109"/>
                  </a:lnTo>
                  <a:lnTo>
                    <a:pt x="115" y="117"/>
                  </a:lnTo>
                  <a:lnTo>
                    <a:pt x="119" y="123"/>
                  </a:lnTo>
                  <a:lnTo>
                    <a:pt x="119" y="123"/>
                  </a:lnTo>
                  <a:lnTo>
                    <a:pt x="123" y="130"/>
                  </a:lnTo>
                  <a:lnTo>
                    <a:pt x="125" y="139"/>
                  </a:lnTo>
                  <a:lnTo>
                    <a:pt x="125" y="139"/>
                  </a:lnTo>
                  <a:lnTo>
                    <a:pt x="127" y="149"/>
                  </a:lnTo>
                  <a:lnTo>
                    <a:pt x="127" y="158"/>
                  </a:lnTo>
                  <a:lnTo>
                    <a:pt x="127" y="158"/>
                  </a:lnTo>
                  <a:lnTo>
                    <a:pt x="97" y="167"/>
                  </a:lnTo>
                  <a:lnTo>
                    <a:pt x="97" y="167"/>
                  </a:lnTo>
                  <a:lnTo>
                    <a:pt x="84" y="169"/>
                  </a:lnTo>
                  <a:lnTo>
                    <a:pt x="76" y="167"/>
                  </a:lnTo>
                  <a:lnTo>
                    <a:pt x="73" y="164"/>
                  </a:lnTo>
                  <a:lnTo>
                    <a:pt x="69" y="160"/>
                  </a:lnTo>
                  <a:lnTo>
                    <a:pt x="65" y="149"/>
                  </a:lnTo>
                  <a:lnTo>
                    <a:pt x="65" y="149"/>
                  </a:lnTo>
                  <a:lnTo>
                    <a:pt x="50" y="80"/>
                  </a:lnTo>
                  <a:lnTo>
                    <a:pt x="60" y="95"/>
                  </a:lnTo>
                  <a:lnTo>
                    <a:pt x="60" y="95"/>
                  </a:lnTo>
                  <a:lnTo>
                    <a:pt x="71" y="76"/>
                  </a:lnTo>
                  <a:lnTo>
                    <a:pt x="71" y="76"/>
                  </a:lnTo>
                  <a:lnTo>
                    <a:pt x="52" y="76"/>
                  </a:lnTo>
                  <a:lnTo>
                    <a:pt x="52" y="76"/>
                  </a:lnTo>
                  <a:lnTo>
                    <a:pt x="50" y="78"/>
                  </a:lnTo>
                  <a:lnTo>
                    <a:pt x="50" y="78"/>
                  </a:lnTo>
                  <a:lnTo>
                    <a:pt x="47" y="59"/>
                  </a:lnTo>
                  <a:lnTo>
                    <a:pt x="47" y="59"/>
                  </a:lnTo>
                  <a:lnTo>
                    <a:pt x="45" y="54"/>
                  </a:lnTo>
                  <a:lnTo>
                    <a:pt x="41" y="50"/>
                  </a:lnTo>
                  <a:lnTo>
                    <a:pt x="35" y="50"/>
                  </a:lnTo>
                  <a:lnTo>
                    <a:pt x="30" y="50"/>
                  </a:lnTo>
                  <a:lnTo>
                    <a:pt x="30" y="50"/>
                  </a:lnTo>
                  <a:lnTo>
                    <a:pt x="24" y="52"/>
                  </a:lnTo>
                  <a:lnTo>
                    <a:pt x="20" y="54"/>
                  </a:lnTo>
                  <a:lnTo>
                    <a:pt x="19" y="57"/>
                  </a:lnTo>
                  <a:lnTo>
                    <a:pt x="19" y="63"/>
                  </a:lnTo>
                  <a:lnTo>
                    <a:pt x="19" y="63"/>
                  </a:lnTo>
                  <a:lnTo>
                    <a:pt x="41" y="169"/>
                  </a:lnTo>
                  <a:lnTo>
                    <a:pt x="41" y="169"/>
                  </a:lnTo>
                  <a:lnTo>
                    <a:pt x="45" y="182"/>
                  </a:lnTo>
                  <a:lnTo>
                    <a:pt x="45" y="197"/>
                  </a:lnTo>
                  <a:lnTo>
                    <a:pt x="45" y="197"/>
                  </a:lnTo>
                  <a:lnTo>
                    <a:pt x="47" y="216"/>
                  </a:lnTo>
                  <a:lnTo>
                    <a:pt x="50" y="234"/>
                  </a:lnTo>
                  <a:lnTo>
                    <a:pt x="52" y="242"/>
                  </a:lnTo>
                  <a:lnTo>
                    <a:pt x="58" y="249"/>
                  </a:lnTo>
                  <a:lnTo>
                    <a:pt x="63" y="257"/>
                  </a:lnTo>
                  <a:lnTo>
                    <a:pt x="69" y="264"/>
                  </a:lnTo>
                  <a:lnTo>
                    <a:pt x="69" y="264"/>
                  </a:lnTo>
                  <a:lnTo>
                    <a:pt x="76" y="272"/>
                  </a:lnTo>
                  <a:lnTo>
                    <a:pt x="84" y="281"/>
                  </a:lnTo>
                  <a:lnTo>
                    <a:pt x="84" y="281"/>
                  </a:lnTo>
                  <a:lnTo>
                    <a:pt x="99" y="301"/>
                  </a:lnTo>
                  <a:lnTo>
                    <a:pt x="117" y="318"/>
                  </a:lnTo>
                  <a:lnTo>
                    <a:pt x="136" y="333"/>
                  </a:lnTo>
                  <a:lnTo>
                    <a:pt x="156" y="344"/>
                  </a:lnTo>
                  <a:lnTo>
                    <a:pt x="181" y="352"/>
                  </a:lnTo>
                  <a:lnTo>
                    <a:pt x="203" y="355"/>
                  </a:lnTo>
                  <a:lnTo>
                    <a:pt x="229" y="355"/>
                  </a:lnTo>
                  <a:lnTo>
                    <a:pt x="255" y="352"/>
                  </a:lnTo>
                  <a:lnTo>
                    <a:pt x="255" y="352"/>
                  </a:lnTo>
                  <a:lnTo>
                    <a:pt x="265" y="348"/>
                  </a:lnTo>
                  <a:lnTo>
                    <a:pt x="272" y="344"/>
                  </a:lnTo>
                  <a:lnTo>
                    <a:pt x="278" y="337"/>
                  </a:lnTo>
                  <a:lnTo>
                    <a:pt x="281" y="326"/>
                  </a:lnTo>
                  <a:lnTo>
                    <a:pt x="281" y="326"/>
                  </a:lnTo>
                  <a:lnTo>
                    <a:pt x="283" y="311"/>
                  </a:lnTo>
                  <a:lnTo>
                    <a:pt x="283" y="296"/>
                  </a:lnTo>
                  <a:lnTo>
                    <a:pt x="283" y="296"/>
                  </a:lnTo>
                  <a:lnTo>
                    <a:pt x="283" y="281"/>
                  </a:lnTo>
                  <a:lnTo>
                    <a:pt x="283" y="266"/>
                  </a:lnTo>
                  <a:lnTo>
                    <a:pt x="279" y="251"/>
                  </a:lnTo>
                  <a:lnTo>
                    <a:pt x="276" y="238"/>
                  </a:lnTo>
                  <a:lnTo>
                    <a:pt x="270" y="225"/>
                  </a:lnTo>
                  <a:lnTo>
                    <a:pt x="265" y="212"/>
                  </a:lnTo>
                  <a:lnTo>
                    <a:pt x="255" y="199"/>
                  </a:lnTo>
                  <a:lnTo>
                    <a:pt x="244" y="188"/>
                  </a:lnTo>
                  <a:lnTo>
                    <a:pt x="244" y="188"/>
                  </a:lnTo>
                  <a:close/>
                  <a:moveTo>
                    <a:pt x="218" y="83"/>
                  </a:moveTo>
                  <a:lnTo>
                    <a:pt x="218" y="83"/>
                  </a:lnTo>
                  <a:lnTo>
                    <a:pt x="216" y="82"/>
                  </a:lnTo>
                  <a:lnTo>
                    <a:pt x="216" y="82"/>
                  </a:lnTo>
                  <a:lnTo>
                    <a:pt x="216" y="82"/>
                  </a:lnTo>
                  <a:lnTo>
                    <a:pt x="216" y="82"/>
                  </a:lnTo>
                  <a:lnTo>
                    <a:pt x="218" y="83"/>
                  </a:lnTo>
                  <a:lnTo>
                    <a:pt x="218" y="83"/>
                  </a:lnTo>
                  <a:close/>
                  <a:moveTo>
                    <a:pt x="0" y="87"/>
                  </a:moveTo>
                  <a:lnTo>
                    <a:pt x="0" y="87"/>
                  </a:lnTo>
                  <a:lnTo>
                    <a:pt x="2" y="93"/>
                  </a:lnTo>
                  <a:lnTo>
                    <a:pt x="2" y="95"/>
                  </a:lnTo>
                  <a:lnTo>
                    <a:pt x="7" y="96"/>
                  </a:lnTo>
                  <a:lnTo>
                    <a:pt x="15" y="96"/>
                  </a:lnTo>
                  <a:lnTo>
                    <a:pt x="22" y="96"/>
                  </a:lnTo>
                  <a:lnTo>
                    <a:pt x="22" y="96"/>
                  </a:lnTo>
                  <a:lnTo>
                    <a:pt x="19" y="78"/>
                  </a:lnTo>
                  <a:lnTo>
                    <a:pt x="19" y="78"/>
                  </a:lnTo>
                  <a:lnTo>
                    <a:pt x="11" y="78"/>
                  </a:lnTo>
                  <a:lnTo>
                    <a:pt x="6" y="80"/>
                  </a:lnTo>
                  <a:lnTo>
                    <a:pt x="2" y="82"/>
                  </a:lnTo>
                  <a:lnTo>
                    <a:pt x="0" y="83"/>
                  </a:lnTo>
                  <a:lnTo>
                    <a:pt x="0" y="87"/>
                  </a:lnTo>
                  <a:lnTo>
                    <a:pt x="0" y="87"/>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19" name="Freeform 25"/>
            <p:cNvSpPr/>
            <p:nvPr/>
          </p:nvSpPr>
          <p:spPr bwMode="auto">
            <a:xfrm>
              <a:off x="4100513" y="2332038"/>
              <a:ext cx="942975" cy="762000"/>
            </a:xfrm>
            <a:custGeom>
              <a:avLst/>
              <a:gdLst>
                <a:gd name="T0" fmla="*/ 0 w 594"/>
                <a:gd name="T1" fmla="*/ 395 h 480"/>
                <a:gd name="T2" fmla="*/ 9 w 594"/>
                <a:gd name="T3" fmla="*/ 329 h 480"/>
                <a:gd name="T4" fmla="*/ 20 w 594"/>
                <a:gd name="T5" fmla="*/ 301 h 480"/>
                <a:gd name="T6" fmla="*/ 39 w 594"/>
                <a:gd name="T7" fmla="*/ 287 h 480"/>
                <a:gd name="T8" fmla="*/ 67 w 594"/>
                <a:gd name="T9" fmla="*/ 283 h 480"/>
                <a:gd name="T10" fmla="*/ 95 w 594"/>
                <a:gd name="T11" fmla="*/ 288 h 480"/>
                <a:gd name="T12" fmla="*/ 117 w 594"/>
                <a:gd name="T13" fmla="*/ 307 h 480"/>
                <a:gd name="T14" fmla="*/ 134 w 594"/>
                <a:gd name="T15" fmla="*/ 322 h 480"/>
                <a:gd name="T16" fmla="*/ 153 w 594"/>
                <a:gd name="T17" fmla="*/ 328 h 480"/>
                <a:gd name="T18" fmla="*/ 249 w 594"/>
                <a:gd name="T19" fmla="*/ 326 h 480"/>
                <a:gd name="T20" fmla="*/ 281 w 594"/>
                <a:gd name="T21" fmla="*/ 316 h 480"/>
                <a:gd name="T22" fmla="*/ 318 w 594"/>
                <a:gd name="T23" fmla="*/ 292 h 480"/>
                <a:gd name="T24" fmla="*/ 346 w 594"/>
                <a:gd name="T25" fmla="*/ 259 h 480"/>
                <a:gd name="T26" fmla="*/ 361 w 594"/>
                <a:gd name="T27" fmla="*/ 219 h 480"/>
                <a:gd name="T28" fmla="*/ 363 w 594"/>
                <a:gd name="T29" fmla="*/ 173 h 480"/>
                <a:gd name="T30" fmla="*/ 356 w 594"/>
                <a:gd name="T31" fmla="*/ 141 h 480"/>
                <a:gd name="T32" fmla="*/ 335 w 594"/>
                <a:gd name="T33" fmla="*/ 95 h 480"/>
                <a:gd name="T34" fmla="*/ 313 w 594"/>
                <a:gd name="T35" fmla="*/ 72 h 480"/>
                <a:gd name="T36" fmla="*/ 300 w 594"/>
                <a:gd name="T37" fmla="*/ 57 h 480"/>
                <a:gd name="T38" fmla="*/ 292 w 594"/>
                <a:gd name="T39" fmla="*/ 29 h 480"/>
                <a:gd name="T40" fmla="*/ 294 w 594"/>
                <a:gd name="T41" fmla="*/ 0 h 480"/>
                <a:gd name="T42" fmla="*/ 330 w 594"/>
                <a:gd name="T43" fmla="*/ 14 h 480"/>
                <a:gd name="T44" fmla="*/ 331 w 594"/>
                <a:gd name="T45" fmla="*/ 37 h 480"/>
                <a:gd name="T46" fmla="*/ 352 w 594"/>
                <a:gd name="T47" fmla="*/ 39 h 480"/>
                <a:gd name="T48" fmla="*/ 369 w 594"/>
                <a:gd name="T49" fmla="*/ 29 h 480"/>
                <a:gd name="T50" fmla="*/ 412 w 594"/>
                <a:gd name="T51" fmla="*/ 13 h 480"/>
                <a:gd name="T52" fmla="*/ 454 w 594"/>
                <a:gd name="T53" fmla="*/ 9 h 480"/>
                <a:gd name="T54" fmla="*/ 495 w 594"/>
                <a:gd name="T55" fmla="*/ 18 h 480"/>
                <a:gd name="T56" fmla="*/ 531 w 594"/>
                <a:gd name="T57" fmla="*/ 41 h 480"/>
                <a:gd name="T58" fmla="*/ 559 w 594"/>
                <a:gd name="T59" fmla="*/ 76 h 480"/>
                <a:gd name="T60" fmla="*/ 579 w 594"/>
                <a:gd name="T61" fmla="*/ 123 h 480"/>
                <a:gd name="T62" fmla="*/ 594 w 594"/>
                <a:gd name="T63" fmla="*/ 227 h 480"/>
                <a:gd name="T64" fmla="*/ 572 w 594"/>
                <a:gd name="T65" fmla="*/ 329 h 480"/>
                <a:gd name="T66" fmla="*/ 538 w 594"/>
                <a:gd name="T67" fmla="*/ 387 h 480"/>
                <a:gd name="T68" fmla="*/ 477 w 594"/>
                <a:gd name="T69" fmla="*/ 443 h 480"/>
                <a:gd name="T70" fmla="*/ 399 w 594"/>
                <a:gd name="T71" fmla="*/ 473 h 480"/>
                <a:gd name="T72" fmla="*/ 335 w 594"/>
                <a:gd name="T73" fmla="*/ 480 h 480"/>
                <a:gd name="T74" fmla="*/ 272 w 594"/>
                <a:gd name="T75" fmla="*/ 473 h 480"/>
                <a:gd name="T76" fmla="*/ 229 w 594"/>
                <a:gd name="T77" fmla="*/ 456 h 480"/>
                <a:gd name="T78" fmla="*/ 166 w 594"/>
                <a:gd name="T79" fmla="*/ 410 h 480"/>
                <a:gd name="T80" fmla="*/ 136 w 594"/>
                <a:gd name="T81" fmla="*/ 372 h 480"/>
                <a:gd name="T82" fmla="*/ 117 w 594"/>
                <a:gd name="T83" fmla="*/ 361 h 480"/>
                <a:gd name="T84" fmla="*/ 102 w 594"/>
                <a:gd name="T85" fmla="*/ 361 h 480"/>
                <a:gd name="T86" fmla="*/ 67 w 594"/>
                <a:gd name="T87" fmla="*/ 350 h 480"/>
                <a:gd name="T88" fmla="*/ 54 w 594"/>
                <a:gd name="T89" fmla="*/ 348 h 480"/>
                <a:gd name="T90" fmla="*/ 48 w 594"/>
                <a:gd name="T91" fmla="*/ 357 h 480"/>
                <a:gd name="T92" fmla="*/ 44 w 594"/>
                <a:gd name="T93" fmla="*/ 40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4" h="480">
                  <a:moveTo>
                    <a:pt x="44" y="400"/>
                  </a:moveTo>
                  <a:lnTo>
                    <a:pt x="44" y="400"/>
                  </a:lnTo>
                  <a:lnTo>
                    <a:pt x="0" y="395"/>
                  </a:lnTo>
                  <a:lnTo>
                    <a:pt x="0" y="395"/>
                  </a:lnTo>
                  <a:lnTo>
                    <a:pt x="3" y="361"/>
                  </a:lnTo>
                  <a:lnTo>
                    <a:pt x="9" y="329"/>
                  </a:lnTo>
                  <a:lnTo>
                    <a:pt x="9" y="329"/>
                  </a:lnTo>
                  <a:lnTo>
                    <a:pt x="13" y="315"/>
                  </a:lnTo>
                  <a:lnTo>
                    <a:pt x="20" y="301"/>
                  </a:lnTo>
                  <a:lnTo>
                    <a:pt x="26" y="296"/>
                  </a:lnTo>
                  <a:lnTo>
                    <a:pt x="31" y="290"/>
                  </a:lnTo>
                  <a:lnTo>
                    <a:pt x="39" y="287"/>
                  </a:lnTo>
                  <a:lnTo>
                    <a:pt x="46" y="285"/>
                  </a:lnTo>
                  <a:lnTo>
                    <a:pt x="46" y="285"/>
                  </a:lnTo>
                  <a:lnTo>
                    <a:pt x="67" y="283"/>
                  </a:lnTo>
                  <a:lnTo>
                    <a:pt x="76" y="283"/>
                  </a:lnTo>
                  <a:lnTo>
                    <a:pt x="85" y="285"/>
                  </a:lnTo>
                  <a:lnTo>
                    <a:pt x="95" y="288"/>
                  </a:lnTo>
                  <a:lnTo>
                    <a:pt x="104" y="292"/>
                  </a:lnTo>
                  <a:lnTo>
                    <a:pt x="112" y="300"/>
                  </a:lnTo>
                  <a:lnTo>
                    <a:pt x="117" y="307"/>
                  </a:lnTo>
                  <a:lnTo>
                    <a:pt x="117" y="307"/>
                  </a:lnTo>
                  <a:lnTo>
                    <a:pt x="125" y="315"/>
                  </a:lnTo>
                  <a:lnTo>
                    <a:pt x="134" y="322"/>
                  </a:lnTo>
                  <a:lnTo>
                    <a:pt x="141" y="326"/>
                  </a:lnTo>
                  <a:lnTo>
                    <a:pt x="153" y="328"/>
                  </a:lnTo>
                  <a:lnTo>
                    <a:pt x="153" y="328"/>
                  </a:lnTo>
                  <a:lnTo>
                    <a:pt x="201" y="329"/>
                  </a:lnTo>
                  <a:lnTo>
                    <a:pt x="225" y="328"/>
                  </a:lnTo>
                  <a:lnTo>
                    <a:pt x="249" y="326"/>
                  </a:lnTo>
                  <a:lnTo>
                    <a:pt x="249" y="326"/>
                  </a:lnTo>
                  <a:lnTo>
                    <a:pt x="266" y="322"/>
                  </a:lnTo>
                  <a:lnTo>
                    <a:pt x="281" y="316"/>
                  </a:lnTo>
                  <a:lnTo>
                    <a:pt x="294" y="309"/>
                  </a:lnTo>
                  <a:lnTo>
                    <a:pt x="307" y="301"/>
                  </a:lnTo>
                  <a:lnTo>
                    <a:pt x="318" y="292"/>
                  </a:lnTo>
                  <a:lnTo>
                    <a:pt x="330" y="283"/>
                  </a:lnTo>
                  <a:lnTo>
                    <a:pt x="339" y="272"/>
                  </a:lnTo>
                  <a:lnTo>
                    <a:pt x="346" y="259"/>
                  </a:lnTo>
                  <a:lnTo>
                    <a:pt x="352" y="246"/>
                  </a:lnTo>
                  <a:lnTo>
                    <a:pt x="358" y="233"/>
                  </a:lnTo>
                  <a:lnTo>
                    <a:pt x="361" y="219"/>
                  </a:lnTo>
                  <a:lnTo>
                    <a:pt x="363" y="205"/>
                  </a:lnTo>
                  <a:lnTo>
                    <a:pt x="365" y="188"/>
                  </a:lnTo>
                  <a:lnTo>
                    <a:pt x="363" y="173"/>
                  </a:lnTo>
                  <a:lnTo>
                    <a:pt x="361" y="158"/>
                  </a:lnTo>
                  <a:lnTo>
                    <a:pt x="356" y="141"/>
                  </a:lnTo>
                  <a:lnTo>
                    <a:pt x="356" y="141"/>
                  </a:lnTo>
                  <a:lnTo>
                    <a:pt x="350" y="121"/>
                  </a:lnTo>
                  <a:lnTo>
                    <a:pt x="341" y="104"/>
                  </a:lnTo>
                  <a:lnTo>
                    <a:pt x="335" y="95"/>
                  </a:lnTo>
                  <a:lnTo>
                    <a:pt x="330" y="87"/>
                  </a:lnTo>
                  <a:lnTo>
                    <a:pt x="322" y="78"/>
                  </a:lnTo>
                  <a:lnTo>
                    <a:pt x="313" y="72"/>
                  </a:lnTo>
                  <a:lnTo>
                    <a:pt x="313" y="72"/>
                  </a:lnTo>
                  <a:lnTo>
                    <a:pt x="305" y="65"/>
                  </a:lnTo>
                  <a:lnTo>
                    <a:pt x="300" y="57"/>
                  </a:lnTo>
                  <a:lnTo>
                    <a:pt x="294" y="48"/>
                  </a:lnTo>
                  <a:lnTo>
                    <a:pt x="292" y="41"/>
                  </a:lnTo>
                  <a:lnTo>
                    <a:pt x="292" y="29"/>
                  </a:lnTo>
                  <a:lnTo>
                    <a:pt x="292" y="20"/>
                  </a:lnTo>
                  <a:lnTo>
                    <a:pt x="294" y="0"/>
                  </a:lnTo>
                  <a:lnTo>
                    <a:pt x="294" y="0"/>
                  </a:lnTo>
                  <a:lnTo>
                    <a:pt x="330" y="0"/>
                  </a:lnTo>
                  <a:lnTo>
                    <a:pt x="330" y="0"/>
                  </a:lnTo>
                  <a:lnTo>
                    <a:pt x="330" y="14"/>
                  </a:lnTo>
                  <a:lnTo>
                    <a:pt x="330" y="28"/>
                  </a:lnTo>
                  <a:lnTo>
                    <a:pt x="330" y="28"/>
                  </a:lnTo>
                  <a:lnTo>
                    <a:pt x="331" y="37"/>
                  </a:lnTo>
                  <a:lnTo>
                    <a:pt x="337" y="41"/>
                  </a:lnTo>
                  <a:lnTo>
                    <a:pt x="343" y="42"/>
                  </a:lnTo>
                  <a:lnTo>
                    <a:pt x="352" y="39"/>
                  </a:lnTo>
                  <a:lnTo>
                    <a:pt x="352" y="39"/>
                  </a:lnTo>
                  <a:lnTo>
                    <a:pt x="369" y="29"/>
                  </a:lnTo>
                  <a:lnTo>
                    <a:pt x="369" y="29"/>
                  </a:lnTo>
                  <a:lnTo>
                    <a:pt x="384" y="22"/>
                  </a:lnTo>
                  <a:lnTo>
                    <a:pt x="397" y="16"/>
                  </a:lnTo>
                  <a:lnTo>
                    <a:pt x="412" y="13"/>
                  </a:lnTo>
                  <a:lnTo>
                    <a:pt x="425" y="9"/>
                  </a:lnTo>
                  <a:lnTo>
                    <a:pt x="440" y="9"/>
                  </a:lnTo>
                  <a:lnTo>
                    <a:pt x="454" y="9"/>
                  </a:lnTo>
                  <a:lnTo>
                    <a:pt x="468" y="11"/>
                  </a:lnTo>
                  <a:lnTo>
                    <a:pt x="482" y="14"/>
                  </a:lnTo>
                  <a:lnTo>
                    <a:pt x="495" y="18"/>
                  </a:lnTo>
                  <a:lnTo>
                    <a:pt x="509" y="26"/>
                  </a:lnTo>
                  <a:lnTo>
                    <a:pt x="520" y="33"/>
                  </a:lnTo>
                  <a:lnTo>
                    <a:pt x="531" y="41"/>
                  </a:lnTo>
                  <a:lnTo>
                    <a:pt x="542" y="52"/>
                  </a:lnTo>
                  <a:lnTo>
                    <a:pt x="551" y="63"/>
                  </a:lnTo>
                  <a:lnTo>
                    <a:pt x="559" y="76"/>
                  </a:lnTo>
                  <a:lnTo>
                    <a:pt x="566" y="89"/>
                  </a:lnTo>
                  <a:lnTo>
                    <a:pt x="566" y="89"/>
                  </a:lnTo>
                  <a:lnTo>
                    <a:pt x="579" y="123"/>
                  </a:lnTo>
                  <a:lnTo>
                    <a:pt x="589" y="158"/>
                  </a:lnTo>
                  <a:lnTo>
                    <a:pt x="592" y="193"/>
                  </a:lnTo>
                  <a:lnTo>
                    <a:pt x="594" y="227"/>
                  </a:lnTo>
                  <a:lnTo>
                    <a:pt x="591" y="260"/>
                  </a:lnTo>
                  <a:lnTo>
                    <a:pt x="583" y="296"/>
                  </a:lnTo>
                  <a:lnTo>
                    <a:pt x="572" y="329"/>
                  </a:lnTo>
                  <a:lnTo>
                    <a:pt x="555" y="363"/>
                  </a:lnTo>
                  <a:lnTo>
                    <a:pt x="555" y="363"/>
                  </a:lnTo>
                  <a:lnTo>
                    <a:pt x="538" y="387"/>
                  </a:lnTo>
                  <a:lnTo>
                    <a:pt x="520" y="410"/>
                  </a:lnTo>
                  <a:lnTo>
                    <a:pt x="499" y="426"/>
                  </a:lnTo>
                  <a:lnTo>
                    <a:pt x="477" y="443"/>
                  </a:lnTo>
                  <a:lnTo>
                    <a:pt x="453" y="454"/>
                  </a:lnTo>
                  <a:lnTo>
                    <a:pt x="427" y="465"/>
                  </a:lnTo>
                  <a:lnTo>
                    <a:pt x="399" y="473"/>
                  </a:lnTo>
                  <a:lnTo>
                    <a:pt x="371" y="477"/>
                  </a:lnTo>
                  <a:lnTo>
                    <a:pt x="371" y="477"/>
                  </a:lnTo>
                  <a:lnTo>
                    <a:pt x="335" y="480"/>
                  </a:lnTo>
                  <a:lnTo>
                    <a:pt x="302" y="479"/>
                  </a:lnTo>
                  <a:lnTo>
                    <a:pt x="287" y="477"/>
                  </a:lnTo>
                  <a:lnTo>
                    <a:pt x="272" y="473"/>
                  </a:lnTo>
                  <a:lnTo>
                    <a:pt x="257" y="469"/>
                  </a:lnTo>
                  <a:lnTo>
                    <a:pt x="242" y="464"/>
                  </a:lnTo>
                  <a:lnTo>
                    <a:pt x="229" y="456"/>
                  </a:lnTo>
                  <a:lnTo>
                    <a:pt x="216" y="449"/>
                  </a:lnTo>
                  <a:lnTo>
                    <a:pt x="190" y="432"/>
                  </a:lnTo>
                  <a:lnTo>
                    <a:pt x="166" y="410"/>
                  </a:lnTo>
                  <a:lnTo>
                    <a:pt x="145" y="382"/>
                  </a:lnTo>
                  <a:lnTo>
                    <a:pt x="145" y="382"/>
                  </a:lnTo>
                  <a:lnTo>
                    <a:pt x="136" y="372"/>
                  </a:lnTo>
                  <a:lnTo>
                    <a:pt x="128" y="365"/>
                  </a:lnTo>
                  <a:lnTo>
                    <a:pt x="123" y="363"/>
                  </a:lnTo>
                  <a:lnTo>
                    <a:pt x="117" y="361"/>
                  </a:lnTo>
                  <a:lnTo>
                    <a:pt x="110" y="361"/>
                  </a:lnTo>
                  <a:lnTo>
                    <a:pt x="102" y="361"/>
                  </a:lnTo>
                  <a:lnTo>
                    <a:pt x="102" y="361"/>
                  </a:lnTo>
                  <a:lnTo>
                    <a:pt x="95" y="361"/>
                  </a:lnTo>
                  <a:lnTo>
                    <a:pt x="85" y="357"/>
                  </a:lnTo>
                  <a:lnTo>
                    <a:pt x="67" y="350"/>
                  </a:lnTo>
                  <a:lnTo>
                    <a:pt x="67" y="350"/>
                  </a:lnTo>
                  <a:lnTo>
                    <a:pt x="59" y="348"/>
                  </a:lnTo>
                  <a:lnTo>
                    <a:pt x="54" y="348"/>
                  </a:lnTo>
                  <a:lnTo>
                    <a:pt x="50" y="352"/>
                  </a:lnTo>
                  <a:lnTo>
                    <a:pt x="48" y="357"/>
                  </a:lnTo>
                  <a:lnTo>
                    <a:pt x="48" y="357"/>
                  </a:lnTo>
                  <a:lnTo>
                    <a:pt x="46" y="378"/>
                  </a:lnTo>
                  <a:lnTo>
                    <a:pt x="44" y="400"/>
                  </a:lnTo>
                  <a:lnTo>
                    <a:pt x="44" y="400"/>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0" name="Freeform 26"/>
            <p:cNvSpPr/>
            <p:nvPr/>
          </p:nvSpPr>
          <p:spPr bwMode="auto">
            <a:xfrm>
              <a:off x="4067176" y="2490788"/>
              <a:ext cx="601663" cy="444500"/>
            </a:xfrm>
            <a:custGeom>
              <a:avLst/>
              <a:gdLst>
                <a:gd name="T0" fmla="*/ 358 w 379"/>
                <a:gd name="T1" fmla="*/ 2 h 280"/>
                <a:gd name="T2" fmla="*/ 358 w 379"/>
                <a:gd name="T3" fmla="*/ 2 h 280"/>
                <a:gd name="T4" fmla="*/ 373 w 379"/>
                <a:gd name="T5" fmla="*/ 8 h 280"/>
                <a:gd name="T6" fmla="*/ 377 w 379"/>
                <a:gd name="T7" fmla="*/ 10 h 280"/>
                <a:gd name="T8" fmla="*/ 379 w 379"/>
                <a:gd name="T9" fmla="*/ 13 h 280"/>
                <a:gd name="T10" fmla="*/ 379 w 379"/>
                <a:gd name="T11" fmla="*/ 17 h 280"/>
                <a:gd name="T12" fmla="*/ 377 w 379"/>
                <a:gd name="T13" fmla="*/ 21 h 280"/>
                <a:gd name="T14" fmla="*/ 369 w 379"/>
                <a:gd name="T15" fmla="*/ 34 h 280"/>
                <a:gd name="T16" fmla="*/ 369 w 379"/>
                <a:gd name="T17" fmla="*/ 34 h 280"/>
                <a:gd name="T18" fmla="*/ 343 w 379"/>
                <a:gd name="T19" fmla="*/ 69 h 280"/>
                <a:gd name="T20" fmla="*/ 315 w 379"/>
                <a:gd name="T21" fmla="*/ 103 h 280"/>
                <a:gd name="T22" fmla="*/ 315 w 379"/>
                <a:gd name="T23" fmla="*/ 103 h 280"/>
                <a:gd name="T24" fmla="*/ 306 w 379"/>
                <a:gd name="T25" fmla="*/ 114 h 280"/>
                <a:gd name="T26" fmla="*/ 297 w 379"/>
                <a:gd name="T27" fmla="*/ 121 h 280"/>
                <a:gd name="T28" fmla="*/ 287 w 379"/>
                <a:gd name="T29" fmla="*/ 127 h 280"/>
                <a:gd name="T30" fmla="*/ 276 w 379"/>
                <a:gd name="T31" fmla="*/ 133 h 280"/>
                <a:gd name="T32" fmla="*/ 265 w 379"/>
                <a:gd name="T33" fmla="*/ 136 h 280"/>
                <a:gd name="T34" fmla="*/ 254 w 379"/>
                <a:gd name="T35" fmla="*/ 140 h 280"/>
                <a:gd name="T36" fmla="*/ 229 w 379"/>
                <a:gd name="T37" fmla="*/ 144 h 280"/>
                <a:gd name="T38" fmla="*/ 229 w 379"/>
                <a:gd name="T39" fmla="*/ 144 h 280"/>
                <a:gd name="T40" fmla="*/ 222 w 379"/>
                <a:gd name="T41" fmla="*/ 146 h 280"/>
                <a:gd name="T42" fmla="*/ 215 w 379"/>
                <a:gd name="T43" fmla="*/ 149 h 280"/>
                <a:gd name="T44" fmla="*/ 209 w 379"/>
                <a:gd name="T45" fmla="*/ 153 h 280"/>
                <a:gd name="T46" fmla="*/ 202 w 379"/>
                <a:gd name="T47" fmla="*/ 159 h 280"/>
                <a:gd name="T48" fmla="*/ 202 w 379"/>
                <a:gd name="T49" fmla="*/ 159 h 280"/>
                <a:gd name="T50" fmla="*/ 170 w 379"/>
                <a:gd name="T51" fmla="*/ 190 h 280"/>
                <a:gd name="T52" fmla="*/ 134 w 379"/>
                <a:gd name="T53" fmla="*/ 220 h 280"/>
                <a:gd name="T54" fmla="*/ 97 w 379"/>
                <a:gd name="T55" fmla="*/ 248 h 280"/>
                <a:gd name="T56" fmla="*/ 56 w 379"/>
                <a:gd name="T57" fmla="*/ 272 h 280"/>
                <a:gd name="T58" fmla="*/ 56 w 379"/>
                <a:gd name="T59" fmla="*/ 272 h 280"/>
                <a:gd name="T60" fmla="*/ 39 w 379"/>
                <a:gd name="T61" fmla="*/ 278 h 280"/>
                <a:gd name="T62" fmla="*/ 39 w 379"/>
                <a:gd name="T63" fmla="*/ 278 h 280"/>
                <a:gd name="T64" fmla="*/ 30 w 379"/>
                <a:gd name="T65" fmla="*/ 280 h 280"/>
                <a:gd name="T66" fmla="*/ 23 w 379"/>
                <a:gd name="T67" fmla="*/ 278 h 280"/>
                <a:gd name="T68" fmla="*/ 15 w 379"/>
                <a:gd name="T69" fmla="*/ 272 h 280"/>
                <a:gd name="T70" fmla="*/ 10 w 379"/>
                <a:gd name="T71" fmla="*/ 263 h 280"/>
                <a:gd name="T72" fmla="*/ 10 w 379"/>
                <a:gd name="T73" fmla="*/ 263 h 280"/>
                <a:gd name="T74" fmla="*/ 8 w 379"/>
                <a:gd name="T75" fmla="*/ 256 h 280"/>
                <a:gd name="T76" fmla="*/ 6 w 379"/>
                <a:gd name="T77" fmla="*/ 246 h 280"/>
                <a:gd name="T78" fmla="*/ 6 w 379"/>
                <a:gd name="T79" fmla="*/ 246 h 280"/>
                <a:gd name="T80" fmla="*/ 2 w 379"/>
                <a:gd name="T81" fmla="*/ 183 h 280"/>
                <a:gd name="T82" fmla="*/ 0 w 379"/>
                <a:gd name="T83" fmla="*/ 149 h 280"/>
                <a:gd name="T84" fmla="*/ 0 w 379"/>
                <a:gd name="T85" fmla="*/ 118 h 280"/>
                <a:gd name="T86" fmla="*/ 0 w 379"/>
                <a:gd name="T87" fmla="*/ 118 h 280"/>
                <a:gd name="T88" fmla="*/ 4 w 379"/>
                <a:gd name="T89" fmla="*/ 93 h 280"/>
                <a:gd name="T90" fmla="*/ 10 w 379"/>
                <a:gd name="T91" fmla="*/ 71 h 280"/>
                <a:gd name="T92" fmla="*/ 21 w 379"/>
                <a:gd name="T93" fmla="*/ 52 h 280"/>
                <a:gd name="T94" fmla="*/ 34 w 379"/>
                <a:gd name="T95" fmla="*/ 36 h 280"/>
                <a:gd name="T96" fmla="*/ 49 w 379"/>
                <a:gd name="T97" fmla="*/ 23 h 280"/>
                <a:gd name="T98" fmla="*/ 69 w 379"/>
                <a:gd name="T99" fmla="*/ 13 h 280"/>
                <a:gd name="T100" fmla="*/ 92 w 379"/>
                <a:gd name="T101" fmla="*/ 6 h 280"/>
                <a:gd name="T102" fmla="*/ 116 w 379"/>
                <a:gd name="T103" fmla="*/ 4 h 280"/>
                <a:gd name="T104" fmla="*/ 116 w 379"/>
                <a:gd name="T105" fmla="*/ 4 h 280"/>
                <a:gd name="T106" fmla="*/ 147 w 379"/>
                <a:gd name="T107" fmla="*/ 2 h 280"/>
                <a:gd name="T108" fmla="*/ 179 w 379"/>
                <a:gd name="T109" fmla="*/ 2 h 280"/>
                <a:gd name="T110" fmla="*/ 241 w 379"/>
                <a:gd name="T111" fmla="*/ 4 h 280"/>
                <a:gd name="T112" fmla="*/ 241 w 379"/>
                <a:gd name="T113" fmla="*/ 4 h 280"/>
                <a:gd name="T114" fmla="*/ 321 w 379"/>
                <a:gd name="T115" fmla="*/ 0 h 280"/>
                <a:gd name="T116" fmla="*/ 321 w 379"/>
                <a:gd name="T117" fmla="*/ 0 h 280"/>
                <a:gd name="T118" fmla="*/ 339 w 379"/>
                <a:gd name="T119" fmla="*/ 2 h 280"/>
                <a:gd name="T120" fmla="*/ 358 w 379"/>
                <a:gd name="T121" fmla="*/ 2 h 280"/>
                <a:gd name="T122" fmla="*/ 358 w 379"/>
                <a:gd name="T123" fmla="*/ 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9" h="280">
                  <a:moveTo>
                    <a:pt x="358" y="2"/>
                  </a:moveTo>
                  <a:lnTo>
                    <a:pt x="358" y="2"/>
                  </a:lnTo>
                  <a:lnTo>
                    <a:pt x="373" y="8"/>
                  </a:lnTo>
                  <a:lnTo>
                    <a:pt x="377" y="10"/>
                  </a:lnTo>
                  <a:lnTo>
                    <a:pt x="379" y="13"/>
                  </a:lnTo>
                  <a:lnTo>
                    <a:pt x="379" y="17"/>
                  </a:lnTo>
                  <a:lnTo>
                    <a:pt x="377" y="21"/>
                  </a:lnTo>
                  <a:lnTo>
                    <a:pt x="369" y="34"/>
                  </a:lnTo>
                  <a:lnTo>
                    <a:pt x="369" y="34"/>
                  </a:lnTo>
                  <a:lnTo>
                    <a:pt x="343" y="69"/>
                  </a:lnTo>
                  <a:lnTo>
                    <a:pt x="315" y="103"/>
                  </a:lnTo>
                  <a:lnTo>
                    <a:pt x="315" y="103"/>
                  </a:lnTo>
                  <a:lnTo>
                    <a:pt x="306" y="114"/>
                  </a:lnTo>
                  <a:lnTo>
                    <a:pt x="297" y="121"/>
                  </a:lnTo>
                  <a:lnTo>
                    <a:pt x="287" y="127"/>
                  </a:lnTo>
                  <a:lnTo>
                    <a:pt x="276" y="133"/>
                  </a:lnTo>
                  <a:lnTo>
                    <a:pt x="265" y="136"/>
                  </a:lnTo>
                  <a:lnTo>
                    <a:pt x="254" y="140"/>
                  </a:lnTo>
                  <a:lnTo>
                    <a:pt x="229" y="144"/>
                  </a:lnTo>
                  <a:lnTo>
                    <a:pt x="229" y="144"/>
                  </a:lnTo>
                  <a:lnTo>
                    <a:pt x="222" y="146"/>
                  </a:lnTo>
                  <a:lnTo>
                    <a:pt x="215" y="149"/>
                  </a:lnTo>
                  <a:lnTo>
                    <a:pt x="209" y="153"/>
                  </a:lnTo>
                  <a:lnTo>
                    <a:pt x="202" y="159"/>
                  </a:lnTo>
                  <a:lnTo>
                    <a:pt x="202" y="159"/>
                  </a:lnTo>
                  <a:lnTo>
                    <a:pt x="170" y="190"/>
                  </a:lnTo>
                  <a:lnTo>
                    <a:pt x="134" y="220"/>
                  </a:lnTo>
                  <a:lnTo>
                    <a:pt x="97" y="248"/>
                  </a:lnTo>
                  <a:lnTo>
                    <a:pt x="56" y="272"/>
                  </a:lnTo>
                  <a:lnTo>
                    <a:pt x="56" y="272"/>
                  </a:lnTo>
                  <a:lnTo>
                    <a:pt x="39" y="278"/>
                  </a:lnTo>
                  <a:lnTo>
                    <a:pt x="39" y="278"/>
                  </a:lnTo>
                  <a:lnTo>
                    <a:pt x="30" y="280"/>
                  </a:lnTo>
                  <a:lnTo>
                    <a:pt x="23" y="278"/>
                  </a:lnTo>
                  <a:lnTo>
                    <a:pt x="15" y="272"/>
                  </a:lnTo>
                  <a:lnTo>
                    <a:pt x="10" y="263"/>
                  </a:lnTo>
                  <a:lnTo>
                    <a:pt x="10" y="263"/>
                  </a:lnTo>
                  <a:lnTo>
                    <a:pt x="8" y="256"/>
                  </a:lnTo>
                  <a:lnTo>
                    <a:pt x="6" y="246"/>
                  </a:lnTo>
                  <a:lnTo>
                    <a:pt x="6" y="246"/>
                  </a:lnTo>
                  <a:lnTo>
                    <a:pt x="2" y="183"/>
                  </a:lnTo>
                  <a:lnTo>
                    <a:pt x="0" y="149"/>
                  </a:lnTo>
                  <a:lnTo>
                    <a:pt x="0" y="118"/>
                  </a:lnTo>
                  <a:lnTo>
                    <a:pt x="0" y="118"/>
                  </a:lnTo>
                  <a:lnTo>
                    <a:pt x="4" y="93"/>
                  </a:lnTo>
                  <a:lnTo>
                    <a:pt x="10" y="71"/>
                  </a:lnTo>
                  <a:lnTo>
                    <a:pt x="21" y="52"/>
                  </a:lnTo>
                  <a:lnTo>
                    <a:pt x="34" y="36"/>
                  </a:lnTo>
                  <a:lnTo>
                    <a:pt x="49" y="23"/>
                  </a:lnTo>
                  <a:lnTo>
                    <a:pt x="69" y="13"/>
                  </a:lnTo>
                  <a:lnTo>
                    <a:pt x="92" y="6"/>
                  </a:lnTo>
                  <a:lnTo>
                    <a:pt x="116" y="4"/>
                  </a:lnTo>
                  <a:lnTo>
                    <a:pt x="116" y="4"/>
                  </a:lnTo>
                  <a:lnTo>
                    <a:pt x="147" y="2"/>
                  </a:lnTo>
                  <a:lnTo>
                    <a:pt x="179" y="2"/>
                  </a:lnTo>
                  <a:lnTo>
                    <a:pt x="241" y="4"/>
                  </a:lnTo>
                  <a:lnTo>
                    <a:pt x="241" y="4"/>
                  </a:lnTo>
                  <a:lnTo>
                    <a:pt x="321" y="0"/>
                  </a:lnTo>
                  <a:lnTo>
                    <a:pt x="321" y="0"/>
                  </a:lnTo>
                  <a:lnTo>
                    <a:pt x="339" y="2"/>
                  </a:lnTo>
                  <a:lnTo>
                    <a:pt x="358" y="2"/>
                  </a:lnTo>
                  <a:lnTo>
                    <a:pt x="358" y="2"/>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1" name="Freeform 27"/>
            <p:cNvSpPr/>
            <p:nvPr/>
          </p:nvSpPr>
          <p:spPr bwMode="auto">
            <a:xfrm>
              <a:off x="4306888" y="55563"/>
              <a:ext cx="530225" cy="574675"/>
            </a:xfrm>
            <a:custGeom>
              <a:avLst/>
              <a:gdLst>
                <a:gd name="T0" fmla="*/ 328 w 334"/>
                <a:gd name="T1" fmla="*/ 101 h 362"/>
                <a:gd name="T2" fmla="*/ 308 w 334"/>
                <a:gd name="T3" fmla="*/ 56 h 362"/>
                <a:gd name="T4" fmla="*/ 280 w 334"/>
                <a:gd name="T5" fmla="*/ 21 h 362"/>
                <a:gd name="T6" fmla="*/ 246 w 334"/>
                <a:gd name="T7" fmla="*/ 2 h 362"/>
                <a:gd name="T8" fmla="*/ 229 w 334"/>
                <a:gd name="T9" fmla="*/ 0 h 362"/>
                <a:gd name="T10" fmla="*/ 213 w 334"/>
                <a:gd name="T11" fmla="*/ 2 h 362"/>
                <a:gd name="T12" fmla="*/ 201 w 334"/>
                <a:gd name="T13" fmla="*/ 6 h 362"/>
                <a:gd name="T14" fmla="*/ 185 w 334"/>
                <a:gd name="T15" fmla="*/ 17 h 362"/>
                <a:gd name="T16" fmla="*/ 177 w 334"/>
                <a:gd name="T17" fmla="*/ 27 h 362"/>
                <a:gd name="T18" fmla="*/ 177 w 334"/>
                <a:gd name="T19" fmla="*/ 27 h 362"/>
                <a:gd name="T20" fmla="*/ 172 w 334"/>
                <a:gd name="T21" fmla="*/ 34 h 362"/>
                <a:gd name="T22" fmla="*/ 168 w 334"/>
                <a:gd name="T23" fmla="*/ 36 h 362"/>
                <a:gd name="T24" fmla="*/ 160 w 334"/>
                <a:gd name="T25" fmla="*/ 32 h 362"/>
                <a:gd name="T26" fmla="*/ 157 w 334"/>
                <a:gd name="T27" fmla="*/ 27 h 362"/>
                <a:gd name="T28" fmla="*/ 157 w 334"/>
                <a:gd name="T29" fmla="*/ 27 h 362"/>
                <a:gd name="T30" fmla="*/ 142 w 334"/>
                <a:gd name="T31" fmla="*/ 12 h 362"/>
                <a:gd name="T32" fmla="*/ 121 w 334"/>
                <a:gd name="T33" fmla="*/ 2 h 362"/>
                <a:gd name="T34" fmla="*/ 114 w 334"/>
                <a:gd name="T35" fmla="*/ 0 h 362"/>
                <a:gd name="T36" fmla="*/ 95 w 334"/>
                <a:gd name="T37" fmla="*/ 0 h 362"/>
                <a:gd name="T38" fmla="*/ 71 w 334"/>
                <a:gd name="T39" fmla="*/ 10 h 362"/>
                <a:gd name="T40" fmla="*/ 39 w 334"/>
                <a:gd name="T41" fmla="*/ 38 h 362"/>
                <a:gd name="T42" fmla="*/ 15 w 334"/>
                <a:gd name="T43" fmla="*/ 77 h 362"/>
                <a:gd name="T44" fmla="*/ 6 w 334"/>
                <a:gd name="T45" fmla="*/ 101 h 362"/>
                <a:gd name="T46" fmla="*/ 0 w 334"/>
                <a:gd name="T47" fmla="*/ 151 h 362"/>
                <a:gd name="T48" fmla="*/ 8 w 334"/>
                <a:gd name="T49" fmla="*/ 194 h 362"/>
                <a:gd name="T50" fmla="*/ 26 w 334"/>
                <a:gd name="T51" fmla="*/ 228 h 362"/>
                <a:gd name="T52" fmla="*/ 41 w 334"/>
                <a:gd name="T53" fmla="*/ 239 h 362"/>
                <a:gd name="T54" fmla="*/ 56 w 334"/>
                <a:gd name="T55" fmla="*/ 245 h 362"/>
                <a:gd name="T56" fmla="*/ 64 w 334"/>
                <a:gd name="T57" fmla="*/ 246 h 362"/>
                <a:gd name="T58" fmla="*/ 64 w 334"/>
                <a:gd name="T59" fmla="*/ 250 h 362"/>
                <a:gd name="T60" fmla="*/ 65 w 334"/>
                <a:gd name="T61" fmla="*/ 261 h 362"/>
                <a:gd name="T62" fmla="*/ 75 w 334"/>
                <a:gd name="T63" fmla="*/ 282 h 362"/>
                <a:gd name="T64" fmla="*/ 93 w 334"/>
                <a:gd name="T65" fmla="*/ 295 h 362"/>
                <a:gd name="T66" fmla="*/ 118 w 334"/>
                <a:gd name="T67" fmla="*/ 304 h 362"/>
                <a:gd name="T68" fmla="*/ 131 w 334"/>
                <a:gd name="T69" fmla="*/ 304 h 362"/>
                <a:gd name="T70" fmla="*/ 155 w 334"/>
                <a:gd name="T71" fmla="*/ 300 h 362"/>
                <a:gd name="T72" fmla="*/ 159 w 334"/>
                <a:gd name="T73" fmla="*/ 362 h 362"/>
                <a:gd name="T74" fmla="*/ 179 w 334"/>
                <a:gd name="T75" fmla="*/ 362 h 362"/>
                <a:gd name="T76" fmla="*/ 179 w 334"/>
                <a:gd name="T77" fmla="*/ 300 h 362"/>
                <a:gd name="T78" fmla="*/ 203 w 334"/>
                <a:gd name="T79" fmla="*/ 304 h 362"/>
                <a:gd name="T80" fmla="*/ 216 w 334"/>
                <a:gd name="T81" fmla="*/ 304 h 362"/>
                <a:gd name="T82" fmla="*/ 241 w 334"/>
                <a:gd name="T83" fmla="*/ 295 h 362"/>
                <a:gd name="T84" fmla="*/ 259 w 334"/>
                <a:gd name="T85" fmla="*/ 282 h 362"/>
                <a:gd name="T86" fmla="*/ 269 w 334"/>
                <a:gd name="T87" fmla="*/ 261 h 362"/>
                <a:gd name="T88" fmla="*/ 270 w 334"/>
                <a:gd name="T89" fmla="*/ 250 h 362"/>
                <a:gd name="T90" fmla="*/ 270 w 334"/>
                <a:gd name="T91" fmla="*/ 246 h 362"/>
                <a:gd name="T92" fmla="*/ 278 w 334"/>
                <a:gd name="T93" fmla="*/ 245 h 362"/>
                <a:gd name="T94" fmla="*/ 293 w 334"/>
                <a:gd name="T95" fmla="*/ 239 h 362"/>
                <a:gd name="T96" fmla="*/ 308 w 334"/>
                <a:gd name="T97" fmla="*/ 228 h 362"/>
                <a:gd name="T98" fmla="*/ 326 w 334"/>
                <a:gd name="T99" fmla="*/ 194 h 362"/>
                <a:gd name="T100" fmla="*/ 334 w 334"/>
                <a:gd name="T101" fmla="*/ 151 h 362"/>
                <a:gd name="T102" fmla="*/ 328 w 334"/>
                <a:gd name="T103" fmla="*/ 10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4" h="362">
                  <a:moveTo>
                    <a:pt x="328" y="101"/>
                  </a:moveTo>
                  <a:lnTo>
                    <a:pt x="328" y="101"/>
                  </a:lnTo>
                  <a:lnTo>
                    <a:pt x="319" y="77"/>
                  </a:lnTo>
                  <a:lnTo>
                    <a:pt x="308" y="56"/>
                  </a:lnTo>
                  <a:lnTo>
                    <a:pt x="295" y="38"/>
                  </a:lnTo>
                  <a:lnTo>
                    <a:pt x="280" y="21"/>
                  </a:lnTo>
                  <a:lnTo>
                    <a:pt x="265" y="10"/>
                  </a:lnTo>
                  <a:lnTo>
                    <a:pt x="246" y="2"/>
                  </a:lnTo>
                  <a:lnTo>
                    <a:pt x="239" y="0"/>
                  </a:lnTo>
                  <a:lnTo>
                    <a:pt x="229" y="0"/>
                  </a:lnTo>
                  <a:lnTo>
                    <a:pt x="220" y="0"/>
                  </a:lnTo>
                  <a:lnTo>
                    <a:pt x="213" y="2"/>
                  </a:lnTo>
                  <a:lnTo>
                    <a:pt x="213" y="2"/>
                  </a:lnTo>
                  <a:lnTo>
                    <a:pt x="201" y="6"/>
                  </a:lnTo>
                  <a:lnTo>
                    <a:pt x="192" y="12"/>
                  </a:lnTo>
                  <a:lnTo>
                    <a:pt x="185" y="17"/>
                  </a:lnTo>
                  <a:lnTo>
                    <a:pt x="177" y="27"/>
                  </a:lnTo>
                  <a:lnTo>
                    <a:pt x="177" y="27"/>
                  </a:lnTo>
                  <a:lnTo>
                    <a:pt x="177" y="27"/>
                  </a:lnTo>
                  <a:lnTo>
                    <a:pt x="177" y="27"/>
                  </a:lnTo>
                  <a:lnTo>
                    <a:pt x="174" y="32"/>
                  </a:lnTo>
                  <a:lnTo>
                    <a:pt x="172" y="34"/>
                  </a:lnTo>
                  <a:lnTo>
                    <a:pt x="168" y="36"/>
                  </a:lnTo>
                  <a:lnTo>
                    <a:pt x="168" y="36"/>
                  </a:lnTo>
                  <a:lnTo>
                    <a:pt x="164" y="34"/>
                  </a:lnTo>
                  <a:lnTo>
                    <a:pt x="160" y="32"/>
                  </a:lnTo>
                  <a:lnTo>
                    <a:pt x="157" y="27"/>
                  </a:lnTo>
                  <a:lnTo>
                    <a:pt x="157" y="27"/>
                  </a:lnTo>
                  <a:lnTo>
                    <a:pt x="157" y="27"/>
                  </a:lnTo>
                  <a:lnTo>
                    <a:pt x="157" y="27"/>
                  </a:lnTo>
                  <a:lnTo>
                    <a:pt x="149" y="17"/>
                  </a:lnTo>
                  <a:lnTo>
                    <a:pt x="142" y="12"/>
                  </a:lnTo>
                  <a:lnTo>
                    <a:pt x="133" y="6"/>
                  </a:lnTo>
                  <a:lnTo>
                    <a:pt x="121" y="2"/>
                  </a:lnTo>
                  <a:lnTo>
                    <a:pt x="121" y="2"/>
                  </a:lnTo>
                  <a:lnTo>
                    <a:pt x="114" y="0"/>
                  </a:lnTo>
                  <a:lnTo>
                    <a:pt x="105" y="0"/>
                  </a:lnTo>
                  <a:lnTo>
                    <a:pt x="95" y="0"/>
                  </a:lnTo>
                  <a:lnTo>
                    <a:pt x="88" y="2"/>
                  </a:lnTo>
                  <a:lnTo>
                    <a:pt x="71" y="10"/>
                  </a:lnTo>
                  <a:lnTo>
                    <a:pt x="54" y="21"/>
                  </a:lnTo>
                  <a:lnTo>
                    <a:pt x="39" y="38"/>
                  </a:lnTo>
                  <a:lnTo>
                    <a:pt x="26" y="56"/>
                  </a:lnTo>
                  <a:lnTo>
                    <a:pt x="15" y="77"/>
                  </a:lnTo>
                  <a:lnTo>
                    <a:pt x="6" y="101"/>
                  </a:lnTo>
                  <a:lnTo>
                    <a:pt x="6" y="101"/>
                  </a:lnTo>
                  <a:lnTo>
                    <a:pt x="2" y="127"/>
                  </a:lnTo>
                  <a:lnTo>
                    <a:pt x="0" y="151"/>
                  </a:lnTo>
                  <a:lnTo>
                    <a:pt x="2" y="174"/>
                  </a:lnTo>
                  <a:lnTo>
                    <a:pt x="8" y="194"/>
                  </a:lnTo>
                  <a:lnTo>
                    <a:pt x="15" y="213"/>
                  </a:lnTo>
                  <a:lnTo>
                    <a:pt x="26" y="228"/>
                  </a:lnTo>
                  <a:lnTo>
                    <a:pt x="34" y="233"/>
                  </a:lnTo>
                  <a:lnTo>
                    <a:pt x="41" y="239"/>
                  </a:lnTo>
                  <a:lnTo>
                    <a:pt x="49" y="243"/>
                  </a:lnTo>
                  <a:lnTo>
                    <a:pt x="56" y="245"/>
                  </a:lnTo>
                  <a:lnTo>
                    <a:pt x="56" y="245"/>
                  </a:lnTo>
                  <a:lnTo>
                    <a:pt x="64" y="246"/>
                  </a:lnTo>
                  <a:lnTo>
                    <a:pt x="64" y="246"/>
                  </a:lnTo>
                  <a:lnTo>
                    <a:pt x="64" y="250"/>
                  </a:lnTo>
                  <a:lnTo>
                    <a:pt x="64" y="250"/>
                  </a:lnTo>
                  <a:lnTo>
                    <a:pt x="65" y="261"/>
                  </a:lnTo>
                  <a:lnTo>
                    <a:pt x="69" y="273"/>
                  </a:lnTo>
                  <a:lnTo>
                    <a:pt x="75" y="282"/>
                  </a:lnTo>
                  <a:lnTo>
                    <a:pt x="84" y="289"/>
                  </a:lnTo>
                  <a:lnTo>
                    <a:pt x="93" y="295"/>
                  </a:lnTo>
                  <a:lnTo>
                    <a:pt x="105" y="300"/>
                  </a:lnTo>
                  <a:lnTo>
                    <a:pt x="118" y="304"/>
                  </a:lnTo>
                  <a:lnTo>
                    <a:pt x="131" y="304"/>
                  </a:lnTo>
                  <a:lnTo>
                    <a:pt x="131" y="304"/>
                  </a:lnTo>
                  <a:lnTo>
                    <a:pt x="144" y="304"/>
                  </a:lnTo>
                  <a:lnTo>
                    <a:pt x="155" y="300"/>
                  </a:lnTo>
                  <a:lnTo>
                    <a:pt x="155" y="362"/>
                  </a:lnTo>
                  <a:lnTo>
                    <a:pt x="159" y="362"/>
                  </a:lnTo>
                  <a:lnTo>
                    <a:pt x="175" y="362"/>
                  </a:lnTo>
                  <a:lnTo>
                    <a:pt x="179" y="362"/>
                  </a:lnTo>
                  <a:lnTo>
                    <a:pt x="179" y="300"/>
                  </a:lnTo>
                  <a:lnTo>
                    <a:pt x="179" y="300"/>
                  </a:lnTo>
                  <a:lnTo>
                    <a:pt x="190" y="304"/>
                  </a:lnTo>
                  <a:lnTo>
                    <a:pt x="203" y="304"/>
                  </a:lnTo>
                  <a:lnTo>
                    <a:pt x="203" y="304"/>
                  </a:lnTo>
                  <a:lnTo>
                    <a:pt x="216" y="304"/>
                  </a:lnTo>
                  <a:lnTo>
                    <a:pt x="229" y="300"/>
                  </a:lnTo>
                  <a:lnTo>
                    <a:pt x="241" y="295"/>
                  </a:lnTo>
                  <a:lnTo>
                    <a:pt x="250" y="289"/>
                  </a:lnTo>
                  <a:lnTo>
                    <a:pt x="259" y="282"/>
                  </a:lnTo>
                  <a:lnTo>
                    <a:pt x="265" y="273"/>
                  </a:lnTo>
                  <a:lnTo>
                    <a:pt x="269" y="261"/>
                  </a:lnTo>
                  <a:lnTo>
                    <a:pt x="270" y="250"/>
                  </a:lnTo>
                  <a:lnTo>
                    <a:pt x="270" y="250"/>
                  </a:lnTo>
                  <a:lnTo>
                    <a:pt x="270" y="246"/>
                  </a:lnTo>
                  <a:lnTo>
                    <a:pt x="270" y="246"/>
                  </a:lnTo>
                  <a:lnTo>
                    <a:pt x="278" y="245"/>
                  </a:lnTo>
                  <a:lnTo>
                    <a:pt x="278" y="245"/>
                  </a:lnTo>
                  <a:lnTo>
                    <a:pt x="285" y="243"/>
                  </a:lnTo>
                  <a:lnTo>
                    <a:pt x="293" y="239"/>
                  </a:lnTo>
                  <a:lnTo>
                    <a:pt x="300" y="233"/>
                  </a:lnTo>
                  <a:lnTo>
                    <a:pt x="308" y="228"/>
                  </a:lnTo>
                  <a:lnTo>
                    <a:pt x="319" y="213"/>
                  </a:lnTo>
                  <a:lnTo>
                    <a:pt x="326" y="194"/>
                  </a:lnTo>
                  <a:lnTo>
                    <a:pt x="332" y="174"/>
                  </a:lnTo>
                  <a:lnTo>
                    <a:pt x="334" y="151"/>
                  </a:lnTo>
                  <a:lnTo>
                    <a:pt x="332" y="127"/>
                  </a:lnTo>
                  <a:lnTo>
                    <a:pt x="328" y="101"/>
                  </a:lnTo>
                  <a:lnTo>
                    <a:pt x="328" y="101"/>
                  </a:lnTo>
                  <a:close/>
                </a:path>
              </a:pathLst>
            </a:custGeom>
            <a:solidFill>
              <a:srgbClr val="94B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cxnSp>
        <p:nvCxnSpPr>
          <p:cNvPr id="22" name="直接连接符 21"/>
          <p:cNvCxnSpPr/>
          <p:nvPr/>
        </p:nvCxnSpPr>
        <p:spPr>
          <a:xfrm>
            <a:off x="4396022" y="1916977"/>
            <a:ext cx="3347107" cy="0"/>
          </a:xfrm>
          <a:prstGeom prst="line">
            <a:avLst/>
          </a:prstGeom>
          <a:noFill/>
          <a:ln w="12700" cap="flat" cmpd="sng" algn="ctr">
            <a:solidFill>
              <a:sysClr val="windowText" lastClr="000000">
                <a:lumMod val="50000"/>
                <a:lumOff val="50000"/>
              </a:sysClr>
            </a:solidFill>
            <a:prstDash val="dash"/>
          </a:ln>
          <a:effectLst/>
        </p:spPr>
      </p:cxnSp>
      <p:cxnSp>
        <p:nvCxnSpPr>
          <p:cNvPr id="23" name="直接连接符 22"/>
          <p:cNvCxnSpPr/>
          <p:nvPr/>
        </p:nvCxnSpPr>
        <p:spPr>
          <a:xfrm>
            <a:off x="4396022" y="2770256"/>
            <a:ext cx="3347107" cy="0"/>
          </a:xfrm>
          <a:prstGeom prst="line">
            <a:avLst/>
          </a:prstGeom>
          <a:noFill/>
          <a:ln w="12700" cap="flat" cmpd="sng" algn="ctr">
            <a:solidFill>
              <a:sysClr val="windowText" lastClr="000000">
                <a:lumMod val="50000"/>
                <a:lumOff val="50000"/>
              </a:sysClr>
            </a:solidFill>
            <a:prstDash val="dash"/>
          </a:ln>
          <a:effectLst/>
        </p:spPr>
      </p:cxnSp>
      <p:cxnSp>
        <p:nvCxnSpPr>
          <p:cNvPr id="24" name="直接连接符 23"/>
          <p:cNvCxnSpPr/>
          <p:nvPr/>
        </p:nvCxnSpPr>
        <p:spPr>
          <a:xfrm>
            <a:off x="4396022" y="3623535"/>
            <a:ext cx="3347107" cy="0"/>
          </a:xfrm>
          <a:prstGeom prst="line">
            <a:avLst/>
          </a:prstGeom>
          <a:noFill/>
          <a:ln w="12700" cap="flat" cmpd="sng" algn="ctr">
            <a:solidFill>
              <a:sysClr val="windowText" lastClr="000000">
                <a:lumMod val="50000"/>
                <a:lumOff val="50000"/>
              </a:sysClr>
            </a:solidFill>
            <a:prstDash val="dash"/>
          </a:ln>
          <a:effectLst/>
        </p:spPr>
      </p:cxnSp>
      <p:cxnSp>
        <p:nvCxnSpPr>
          <p:cNvPr id="25" name="直接连接符 24"/>
          <p:cNvCxnSpPr/>
          <p:nvPr/>
        </p:nvCxnSpPr>
        <p:spPr>
          <a:xfrm>
            <a:off x="4396022" y="4476814"/>
            <a:ext cx="3347107" cy="0"/>
          </a:xfrm>
          <a:prstGeom prst="line">
            <a:avLst/>
          </a:prstGeom>
          <a:noFill/>
          <a:ln w="12700" cap="flat" cmpd="sng" algn="ctr">
            <a:solidFill>
              <a:sysClr val="windowText" lastClr="000000">
                <a:lumMod val="50000"/>
                <a:lumOff val="50000"/>
              </a:sysClr>
            </a:solidFill>
            <a:prstDash val="dash"/>
          </a:ln>
          <a:effectLst/>
        </p:spPr>
      </p:cxnSp>
      <p:cxnSp>
        <p:nvCxnSpPr>
          <p:cNvPr id="26" name="直接连接符 25"/>
          <p:cNvCxnSpPr/>
          <p:nvPr/>
        </p:nvCxnSpPr>
        <p:spPr>
          <a:xfrm>
            <a:off x="4396022" y="6183372"/>
            <a:ext cx="3347107" cy="0"/>
          </a:xfrm>
          <a:prstGeom prst="line">
            <a:avLst/>
          </a:prstGeom>
          <a:noFill/>
          <a:ln w="12700" cap="flat" cmpd="sng" algn="ctr">
            <a:solidFill>
              <a:sysClr val="windowText" lastClr="000000">
                <a:lumMod val="50000"/>
                <a:lumOff val="50000"/>
              </a:sysClr>
            </a:solidFill>
            <a:prstDash val="dash"/>
          </a:ln>
          <a:effectLst/>
        </p:spPr>
      </p:cxnSp>
      <p:cxnSp>
        <p:nvCxnSpPr>
          <p:cNvPr id="27" name="直接连接符 26"/>
          <p:cNvCxnSpPr/>
          <p:nvPr/>
        </p:nvCxnSpPr>
        <p:spPr>
          <a:xfrm>
            <a:off x="4396022" y="5330093"/>
            <a:ext cx="3347107" cy="0"/>
          </a:xfrm>
          <a:prstGeom prst="line">
            <a:avLst/>
          </a:prstGeom>
          <a:noFill/>
          <a:ln w="12700" cap="flat" cmpd="sng" algn="ctr">
            <a:solidFill>
              <a:sysClr val="windowText" lastClr="000000">
                <a:lumMod val="50000"/>
                <a:lumOff val="50000"/>
              </a:sysClr>
            </a:solidFill>
            <a:prstDash val="dash"/>
          </a:ln>
          <a:effectLst/>
        </p:spPr>
      </p:cxnSp>
      <p:sp>
        <p:nvSpPr>
          <p:cNvPr id="28" name="Freeform 1012"/>
          <p:cNvSpPr/>
          <p:nvPr/>
        </p:nvSpPr>
        <p:spPr bwMode="auto">
          <a:xfrm>
            <a:off x="3534238" y="4113570"/>
            <a:ext cx="582431" cy="428881"/>
          </a:xfrm>
          <a:custGeom>
            <a:avLst/>
            <a:gdLst>
              <a:gd name="T0" fmla="*/ 208 w 220"/>
              <a:gd name="T1" fmla="*/ 2 h 162"/>
              <a:gd name="T2" fmla="*/ 208 w 220"/>
              <a:gd name="T3" fmla="*/ 2 h 162"/>
              <a:gd name="T4" fmla="*/ 216 w 220"/>
              <a:gd name="T5" fmla="*/ 4 h 162"/>
              <a:gd name="T6" fmla="*/ 220 w 220"/>
              <a:gd name="T7" fmla="*/ 6 h 162"/>
              <a:gd name="T8" fmla="*/ 220 w 220"/>
              <a:gd name="T9" fmla="*/ 12 h 162"/>
              <a:gd name="T10" fmla="*/ 214 w 220"/>
              <a:gd name="T11" fmla="*/ 18 h 162"/>
              <a:gd name="T12" fmla="*/ 214 w 220"/>
              <a:gd name="T13" fmla="*/ 18 h 162"/>
              <a:gd name="T14" fmla="*/ 184 w 220"/>
              <a:gd name="T15" fmla="*/ 60 h 162"/>
              <a:gd name="T16" fmla="*/ 184 w 220"/>
              <a:gd name="T17" fmla="*/ 60 h 162"/>
              <a:gd name="T18" fmla="*/ 172 w 220"/>
              <a:gd name="T19" fmla="*/ 70 h 162"/>
              <a:gd name="T20" fmla="*/ 160 w 220"/>
              <a:gd name="T21" fmla="*/ 76 h 162"/>
              <a:gd name="T22" fmla="*/ 148 w 220"/>
              <a:gd name="T23" fmla="*/ 80 h 162"/>
              <a:gd name="T24" fmla="*/ 134 w 220"/>
              <a:gd name="T25" fmla="*/ 84 h 162"/>
              <a:gd name="T26" fmla="*/ 134 w 220"/>
              <a:gd name="T27" fmla="*/ 84 h 162"/>
              <a:gd name="T28" fmla="*/ 124 w 220"/>
              <a:gd name="T29" fmla="*/ 86 h 162"/>
              <a:gd name="T30" fmla="*/ 118 w 220"/>
              <a:gd name="T31" fmla="*/ 92 h 162"/>
              <a:gd name="T32" fmla="*/ 118 w 220"/>
              <a:gd name="T33" fmla="*/ 92 h 162"/>
              <a:gd name="T34" fmla="*/ 98 w 220"/>
              <a:gd name="T35" fmla="*/ 110 h 162"/>
              <a:gd name="T36" fmla="*/ 78 w 220"/>
              <a:gd name="T37" fmla="*/ 128 h 162"/>
              <a:gd name="T38" fmla="*/ 56 w 220"/>
              <a:gd name="T39" fmla="*/ 144 h 162"/>
              <a:gd name="T40" fmla="*/ 32 w 220"/>
              <a:gd name="T41" fmla="*/ 158 h 162"/>
              <a:gd name="T42" fmla="*/ 32 w 220"/>
              <a:gd name="T43" fmla="*/ 158 h 162"/>
              <a:gd name="T44" fmla="*/ 24 w 220"/>
              <a:gd name="T45" fmla="*/ 162 h 162"/>
              <a:gd name="T46" fmla="*/ 24 w 220"/>
              <a:gd name="T47" fmla="*/ 162 h 162"/>
              <a:gd name="T48" fmla="*/ 18 w 220"/>
              <a:gd name="T49" fmla="*/ 162 h 162"/>
              <a:gd name="T50" fmla="*/ 12 w 220"/>
              <a:gd name="T51" fmla="*/ 160 h 162"/>
              <a:gd name="T52" fmla="*/ 8 w 220"/>
              <a:gd name="T53" fmla="*/ 158 h 162"/>
              <a:gd name="T54" fmla="*/ 6 w 220"/>
              <a:gd name="T55" fmla="*/ 152 h 162"/>
              <a:gd name="T56" fmla="*/ 6 w 220"/>
              <a:gd name="T57" fmla="*/ 152 h 162"/>
              <a:gd name="T58" fmla="*/ 4 w 220"/>
              <a:gd name="T59" fmla="*/ 142 h 162"/>
              <a:gd name="T60" fmla="*/ 4 w 220"/>
              <a:gd name="T61" fmla="*/ 142 h 162"/>
              <a:gd name="T62" fmla="*/ 0 w 220"/>
              <a:gd name="T63" fmla="*/ 106 h 162"/>
              <a:gd name="T64" fmla="*/ 0 w 220"/>
              <a:gd name="T65" fmla="*/ 86 h 162"/>
              <a:gd name="T66" fmla="*/ 0 w 220"/>
              <a:gd name="T67" fmla="*/ 68 h 162"/>
              <a:gd name="T68" fmla="*/ 0 w 220"/>
              <a:gd name="T69" fmla="*/ 68 h 162"/>
              <a:gd name="T70" fmla="*/ 2 w 220"/>
              <a:gd name="T71" fmla="*/ 54 h 162"/>
              <a:gd name="T72" fmla="*/ 6 w 220"/>
              <a:gd name="T73" fmla="*/ 42 h 162"/>
              <a:gd name="T74" fmla="*/ 12 w 220"/>
              <a:gd name="T75" fmla="*/ 30 h 162"/>
              <a:gd name="T76" fmla="*/ 20 w 220"/>
              <a:gd name="T77" fmla="*/ 20 h 162"/>
              <a:gd name="T78" fmla="*/ 28 w 220"/>
              <a:gd name="T79" fmla="*/ 12 h 162"/>
              <a:gd name="T80" fmla="*/ 40 w 220"/>
              <a:gd name="T81" fmla="*/ 8 h 162"/>
              <a:gd name="T82" fmla="*/ 52 w 220"/>
              <a:gd name="T83" fmla="*/ 4 h 162"/>
              <a:gd name="T84" fmla="*/ 68 w 220"/>
              <a:gd name="T85" fmla="*/ 2 h 162"/>
              <a:gd name="T86" fmla="*/ 68 w 220"/>
              <a:gd name="T87" fmla="*/ 2 h 162"/>
              <a:gd name="T88" fmla="*/ 104 w 220"/>
              <a:gd name="T89" fmla="*/ 0 h 162"/>
              <a:gd name="T90" fmla="*/ 140 w 220"/>
              <a:gd name="T91" fmla="*/ 2 h 162"/>
              <a:gd name="T92" fmla="*/ 140 w 220"/>
              <a:gd name="T93" fmla="*/ 2 h 162"/>
              <a:gd name="T94" fmla="*/ 186 w 220"/>
              <a:gd name="T95" fmla="*/ 0 h 162"/>
              <a:gd name="T96" fmla="*/ 186 w 220"/>
              <a:gd name="T97" fmla="*/ 0 h 162"/>
              <a:gd name="T98" fmla="*/ 208 w 220"/>
              <a:gd name="T99" fmla="*/ 2 h 162"/>
              <a:gd name="T100" fmla="*/ 208 w 220"/>
              <a:gd name="T101" fmla="*/ 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0" h="162">
                <a:moveTo>
                  <a:pt x="208" y="2"/>
                </a:moveTo>
                <a:lnTo>
                  <a:pt x="208" y="2"/>
                </a:lnTo>
                <a:lnTo>
                  <a:pt x="216" y="4"/>
                </a:lnTo>
                <a:lnTo>
                  <a:pt x="220" y="6"/>
                </a:lnTo>
                <a:lnTo>
                  <a:pt x="220" y="12"/>
                </a:lnTo>
                <a:lnTo>
                  <a:pt x="214" y="18"/>
                </a:lnTo>
                <a:lnTo>
                  <a:pt x="214" y="18"/>
                </a:lnTo>
                <a:lnTo>
                  <a:pt x="184" y="60"/>
                </a:lnTo>
                <a:lnTo>
                  <a:pt x="184" y="60"/>
                </a:lnTo>
                <a:lnTo>
                  <a:pt x="172" y="70"/>
                </a:lnTo>
                <a:lnTo>
                  <a:pt x="160" y="76"/>
                </a:lnTo>
                <a:lnTo>
                  <a:pt x="148" y="80"/>
                </a:lnTo>
                <a:lnTo>
                  <a:pt x="134" y="84"/>
                </a:lnTo>
                <a:lnTo>
                  <a:pt x="134" y="84"/>
                </a:lnTo>
                <a:lnTo>
                  <a:pt x="124" y="86"/>
                </a:lnTo>
                <a:lnTo>
                  <a:pt x="118" y="92"/>
                </a:lnTo>
                <a:lnTo>
                  <a:pt x="118" y="92"/>
                </a:lnTo>
                <a:lnTo>
                  <a:pt x="98" y="110"/>
                </a:lnTo>
                <a:lnTo>
                  <a:pt x="78" y="128"/>
                </a:lnTo>
                <a:lnTo>
                  <a:pt x="56" y="144"/>
                </a:lnTo>
                <a:lnTo>
                  <a:pt x="32" y="158"/>
                </a:lnTo>
                <a:lnTo>
                  <a:pt x="32" y="158"/>
                </a:lnTo>
                <a:lnTo>
                  <a:pt x="24" y="162"/>
                </a:lnTo>
                <a:lnTo>
                  <a:pt x="24" y="162"/>
                </a:lnTo>
                <a:lnTo>
                  <a:pt x="18" y="162"/>
                </a:lnTo>
                <a:lnTo>
                  <a:pt x="12" y="160"/>
                </a:lnTo>
                <a:lnTo>
                  <a:pt x="8" y="158"/>
                </a:lnTo>
                <a:lnTo>
                  <a:pt x="6" y="152"/>
                </a:lnTo>
                <a:lnTo>
                  <a:pt x="6" y="152"/>
                </a:lnTo>
                <a:lnTo>
                  <a:pt x="4" y="142"/>
                </a:lnTo>
                <a:lnTo>
                  <a:pt x="4" y="142"/>
                </a:lnTo>
                <a:lnTo>
                  <a:pt x="0" y="106"/>
                </a:lnTo>
                <a:lnTo>
                  <a:pt x="0" y="86"/>
                </a:lnTo>
                <a:lnTo>
                  <a:pt x="0" y="68"/>
                </a:lnTo>
                <a:lnTo>
                  <a:pt x="0" y="68"/>
                </a:lnTo>
                <a:lnTo>
                  <a:pt x="2" y="54"/>
                </a:lnTo>
                <a:lnTo>
                  <a:pt x="6" y="42"/>
                </a:lnTo>
                <a:lnTo>
                  <a:pt x="12" y="30"/>
                </a:lnTo>
                <a:lnTo>
                  <a:pt x="20" y="20"/>
                </a:lnTo>
                <a:lnTo>
                  <a:pt x="28" y="12"/>
                </a:lnTo>
                <a:lnTo>
                  <a:pt x="40" y="8"/>
                </a:lnTo>
                <a:lnTo>
                  <a:pt x="52" y="4"/>
                </a:lnTo>
                <a:lnTo>
                  <a:pt x="68" y="2"/>
                </a:lnTo>
                <a:lnTo>
                  <a:pt x="68" y="2"/>
                </a:lnTo>
                <a:lnTo>
                  <a:pt x="104" y="0"/>
                </a:lnTo>
                <a:lnTo>
                  <a:pt x="140" y="2"/>
                </a:lnTo>
                <a:lnTo>
                  <a:pt x="140" y="2"/>
                </a:lnTo>
                <a:lnTo>
                  <a:pt x="186" y="0"/>
                </a:lnTo>
                <a:lnTo>
                  <a:pt x="186" y="0"/>
                </a:lnTo>
                <a:lnTo>
                  <a:pt x="208" y="2"/>
                </a:lnTo>
                <a:lnTo>
                  <a:pt x="208" y="2"/>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29" name="Freeform 1013"/>
          <p:cNvSpPr/>
          <p:nvPr/>
        </p:nvSpPr>
        <p:spPr bwMode="auto">
          <a:xfrm>
            <a:off x="3534238" y="1329726"/>
            <a:ext cx="582431" cy="630085"/>
          </a:xfrm>
          <a:custGeom>
            <a:avLst/>
            <a:gdLst>
              <a:gd name="T0" fmla="*/ 214 w 220"/>
              <a:gd name="T1" fmla="*/ 68 h 238"/>
              <a:gd name="T2" fmla="*/ 202 w 220"/>
              <a:gd name="T3" fmla="*/ 38 h 238"/>
              <a:gd name="T4" fmla="*/ 184 w 220"/>
              <a:gd name="T5" fmla="*/ 14 h 238"/>
              <a:gd name="T6" fmla="*/ 162 w 220"/>
              <a:gd name="T7" fmla="*/ 2 h 238"/>
              <a:gd name="T8" fmla="*/ 138 w 220"/>
              <a:gd name="T9" fmla="*/ 2 h 238"/>
              <a:gd name="T10" fmla="*/ 132 w 220"/>
              <a:gd name="T11" fmla="*/ 4 h 238"/>
              <a:gd name="T12" fmla="*/ 116 w 220"/>
              <a:gd name="T13" fmla="*/ 18 h 238"/>
              <a:gd name="T14" fmla="*/ 116 w 220"/>
              <a:gd name="T15" fmla="*/ 18 h 238"/>
              <a:gd name="T16" fmla="*/ 114 w 220"/>
              <a:gd name="T17" fmla="*/ 22 h 238"/>
              <a:gd name="T18" fmla="*/ 110 w 220"/>
              <a:gd name="T19" fmla="*/ 24 h 238"/>
              <a:gd name="T20" fmla="*/ 106 w 220"/>
              <a:gd name="T21" fmla="*/ 22 h 238"/>
              <a:gd name="T22" fmla="*/ 102 w 220"/>
              <a:gd name="T23" fmla="*/ 18 h 238"/>
              <a:gd name="T24" fmla="*/ 102 w 220"/>
              <a:gd name="T25" fmla="*/ 18 h 238"/>
              <a:gd name="T26" fmla="*/ 86 w 220"/>
              <a:gd name="T27" fmla="*/ 4 h 238"/>
              <a:gd name="T28" fmla="*/ 80 w 220"/>
              <a:gd name="T29" fmla="*/ 2 h 238"/>
              <a:gd name="T30" fmla="*/ 56 w 220"/>
              <a:gd name="T31" fmla="*/ 2 h 238"/>
              <a:gd name="T32" fmla="*/ 34 w 220"/>
              <a:gd name="T33" fmla="*/ 14 h 238"/>
              <a:gd name="T34" fmla="*/ 16 w 220"/>
              <a:gd name="T35" fmla="*/ 38 h 238"/>
              <a:gd name="T36" fmla="*/ 4 w 220"/>
              <a:gd name="T37" fmla="*/ 68 h 238"/>
              <a:gd name="T38" fmla="*/ 0 w 220"/>
              <a:gd name="T39" fmla="*/ 84 h 238"/>
              <a:gd name="T40" fmla="*/ 0 w 220"/>
              <a:gd name="T41" fmla="*/ 114 h 238"/>
              <a:gd name="T42" fmla="*/ 10 w 220"/>
              <a:gd name="T43" fmla="*/ 140 h 238"/>
              <a:gd name="T44" fmla="*/ 26 w 220"/>
              <a:gd name="T45" fmla="*/ 158 h 238"/>
              <a:gd name="T46" fmla="*/ 36 w 220"/>
              <a:gd name="T47" fmla="*/ 162 h 238"/>
              <a:gd name="T48" fmla="*/ 42 w 220"/>
              <a:gd name="T49" fmla="*/ 164 h 238"/>
              <a:gd name="T50" fmla="*/ 42 w 220"/>
              <a:gd name="T51" fmla="*/ 166 h 238"/>
              <a:gd name="T52" fmla="*/ 44 w 220"/>
              <a:gd name="T53" fmla="*/ 180 h 238"/>
              <a:gd name="T54" fmla="*/ 54 w 220"/>
              <a:gd name="T55" fmla="*/ 190 h 238"/>
              <a:gd name="T56" fmla="*/ 68 w 220"/>
              <a:gd name="T57" fmla="*/ 198 h 238"/>
              <a:gd name="T58" fmla="*/ 86 w 220"/>
              <a:gd name="T59" fmla="*/ 202 h 238"/>
              <a:gd name="T60" fmla="*/ 94 w 220"/>
              <a:gd name="T61" fmla="*/ 200 h 238"/>
              <a:gd name="T62" fmla="*/ 102 w 220"/>
              <a:gd name="T63" fmla="*/ 238 h 238"/>
              <a:gd name="T64" fmla="*/ 116 w 220"/>
              <a:gd name="T65" fmla="*/ 238 h 238"/>
              <a:gd name="T66" fmla="*/ 116 w 220"/>
              <a:gd name="T67" fmla="*/ 198 h 238"/>
              <a:gd name="T68" fmla="*/ 124 w 220"/>
              <a:gd name="T69" fmla="*/ 200 h 238"/>
              <a:gd name="T70" fmla="*/ 132 w 220"/>
              <a:gd name="T71" fmla="*/ 202 h 238"/>
              <a:gd name="T72" fmla="*/ 150 w 220"/>
              <a:gd name="T73" fmla="*/ 198 h 238"/>
              <a:gd name="T74" fmla="*/ 164 w 220"/>
              <a:gd name="T75" fmla="*/ 190 h 238"/>
              <a:gd name="T76" fmla="*/ 174 w 220"/>
              <a:gd name="T77" fmla="*/ 180 h 238"/>
              <a:gd name="T78" fmla="*/ 178 w 220"/>
              <a:gd name="T79" fmla="*/ 166 h 238"/>
              <a:gd name="T80" fmla="*/ 176 w 220"/>
              <a:gd name="T81" fmla="*/ 164 h 238"/>
              <a:gd name="T82" fmla="*/ 182 w 220"/>
              <a:gd name="T83" fmla="*/ 162 h 238"/>
              <a:gd name="T84" fmla="*/ 192 w 220"/>
              <a:gd name="T85" fmla="*/ 158 h 238"/>
              <a:gd name="T86" fmla="*/ 208 w 220"/>
              <a:gd name="T87" fmla="*/ 140 h 238"/>
              <a:gd name="T88" fmla="*/ 218 w 220"/>
              <a:gd name="T89" fmla="*/ 114 h 238"/>
              <a:gd name="T90" fmla="*/ 218 w 220"/>
              <a:gd name="T91" fmla="*/ 84 h 238"/>
              <a:gd name="T92" fmla="*/ 214 w 220"/>
              <a:gd name="T93" fmla="*/ 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0" h="238">
                <a:moveTo>
                  <a:pt x="214" y="68"/>
                </a:moveTo>
                <a:lnTo>
                  <a:pt x="214" y="68"/>
                </a:lnTo>
                <a:lnTo>
                  <a:pt x="210" y="52"/>
                </a:lnTo>
                <a:lnTo>
                  <a:pt x="202" y="38"/>
                </a:lnTo>
                <a:lnTo>
                  <a:pt x="194" y="24"/>
                </a:lnTo>
                <a:lnTo>
                  <a:pt x="184" y="14"/>
                </a:lnTo>
                <a:lnTo>
                  <a:pt x="172" y="8"/>
                </a:lnTo>
                <a:lnTo>
                  <a:pt x="162" y="2"/>
                </a:lnTo>
                <a:lnTo>
                  <a:pt x="150" y="0"/>
                </a:lnTo>
                <a:lnTo>
                  <a:pt x="138" y="2"/>
                </a:lnTo>
                <a:lnTo>
                  <a:pt x="138" y="2"/>
                </a:lnTo>
                <a:lnTo>
                  <a:pt x="132" y="4"/>
                </a:lnTo>
                <a:lnTo>
                  <a:pt x="126" y="8"/>
                </a:lnTo>
                <a:lnTo>
                  <a:pt x="116" y="18"/>
                </a:lnTo>
                <a:lnTo>
                  <a:pt x="116" y="18"/>
                </a:lnTo>
                <a:lnTo>
                  <a:pt x="116" y="18"/>
                </a:lnTo>
                <a:lnTo>
                  <a:pt x="116" y="18"/>
                </a:lnTo>
                <a:lnTo>
                  <a:pt x="114" y="22"/>
                </a:lnTo>
                <a:lnTo>
                  <a:pt x="110" y="24"/>
                </a:lnTo>
                <a:lnTo>
                  <a:pt x="110" y="24"/>
                </a:lnTo>
                <a:lnTo>
                  <a:pt x="106" y="24"/>
                </a:lnTo>
                <a:lnTo>
                  <a:pt x="106" y="22"/>
                </a:lnTo>
                <a:lnTo>
                  <a:pt x="102" y="18"/>
                </a:lnTo>
                <a:lnTo>
                  <a:pt x="102" y="18"/>
                </a:lnTo>
                <a:lnTo>
                  <a:pt x="102" y="18"/>
                </a:lnTo>
                <a:lnTo>
                  <a:pt x="102" y="18"/>
                </a:lnTo>
                <a:lnTo>
                  <a:pt x="92" y="8"/>
                </a:lnTo>
                <a:lnTo>
                  <a:pt x="86" y="4"/>
                </a:lnTo>
                <a:lnTo>
                  <a:pt x="80" y="2"/>
                </a:lnTo>
                <a:lnTo>
                  <a:pt x="80" y="2"/>
                </a:lnTo>
                <a:lnTo>
                  <a:pt x="68" y="0"/>
                </a:lnTo>
                <a:lnTo>
                  <a:pt x="56" y="2"/>
                </a:lnTo>
                <a:lnTo>
                  <a:pt x="46" y="8"/>
                </a:lnTo>
                <a:lnTo>
                  <a:pt x="34" y="14"/>
                </a:lnTo>
                <a:lnTo>
                  <a:pt x="24" y="24"/>
                </a:lnTo>
                <a:lnTo>
                  <a:pt x="16" y="38"/>
                </a:lnTo>
                <a:lnTo>
                  <a:pt x="8" y="52"/>
                </a:lnTo>
                <a:lnTo>
                  <a:pt x="4" y="68"/>
                </a:lnTo>
                <a:lnTo>
                  <a:pt x="4" y="68"/>
                </a:lnTo>
                <a:lnTo>
                  <a:pt x="0" y="84"/>
                </a:lnTo>
                <a:lnTo>
                  <a:pt x="0" y="100"/>
                </a:lnTo>
                <a:lnTo>
                  <a:pt x="0" y="114"/>
                </a:lnTo>
                <a:lnTo>
                  <a:pt x="4" y="128"/>
                </a:lnTo>
                <a:lnTo>
                  <a:pt x="10" y="140"/>
                </a:lnTo>
                <a:lnTo>
                  <a:pt x="16" y="150"/>
                </a:lnTo>
                <a:lnTo>
                  <a:pt x="26" y="158"/>
                </a:lnTo>
                <a:lnTo>
                  <a:pt x="36" y="162"/>
                </a:lnTo>
                <a:lnTo>
                  <a:pt x="36" y="162"/>
                </a:lnTo>
                <a:lnTo>
                  <a:pt x="42" y="164"/>
                </a:lnTo>
                <a:lnTo>
                  <a:pt x="42" y="164"/>
                </a:lnTo>
                <a:lnTo>
                  <a:pt x="42" y="166"/>
                </a:lnTo>
                <a:lnTo>
                  <a:pt x="42" y="166"/>
                </a:lnTo>
                <a:lnTo>
                  <a:pt x="42" y="172"/>
                </a:lnTo>
                <a:lnTo>
                  <a:pt x="44" y="180"/>
                </a:lnTo>
                <a:lnTo>
                  <a:pt x="48" y="186"/>
                </a:lnTo>
                <a:lnTo>
                  <a:pt x="54" y="190"/>
                </a:lnTo>
                <a:lnTo>
                  <a:pt x="60" y="196"/>
                </a:lnTo>
                <a:lnTo>
                  <a:pt x="68" y="198"/>
                </a:lnTo>
                <a:lnTo>
                  <a:pt x="76" y="200"/>
                </a:lnTo>
                <a:lnTo>
                  <a:pt x="86" y="202"/>
                </a:lnTo>
                <a:lnTo>
                  <a:pt x="86" y="202"/>
                </a:lnTo>
                <a:lnTo>
                  <a:pt x="94" y="200"/>
                </a:lnTo>
                <a:lnTo>
                  <a:pt x="102" y="198"/>
                </a:lnTo>
                <a:lnTo>
                  <a:pt x="102" y="238"/>
                </a:lnTo>
                <a:lnTo>
                  <a:pt x="104" y="238"/>
                </a:lnTo>
                <a:lnTo>
                  <a:pt x="116" y="238"/>
                </a:lnTo>
                <a:lnTo>
                  <a:pt x="116" y="238"/>
                </a:lnTo>
                <a:lnTo>
                  <a:pt x="116" y="198"/>
                </a:lnTo>
                <a:lnTo>
                  <a:pt x="116" y="198"/>
                </a:lnTo>
                <a:lnTo>
                  <a:pt x="124" y="200"/>
                </a:lnTo>
                <a:lnTo>
                  <a:pt x="132" y="202"/>
                </a:lnTo>
                <a:lnTo>
                  <a:pt x="132" y="202"/>
                </a:lnTo>
                <a:lnTo>
                  <a:pt x="142" y="200"/>
                </a:lnTo>
                <a:lnTo>
                  <a:pt x="150" y="198"/>
                </a:lnTo>
                <a:lnTo>
                  <a:pt x="158" y="196"/>
                </a:lnTo>
                <a:lnTo>
                  <a:pt x="164" y="190"/>
                </a:lnTo>
                <a:lnTo>
                  <a:pt x="170" y="186"/>
                </a:lnTo>
                <a:lnTo>
                  <a:pt x="174" y="180"/>
                </a:lnTo>
                <a:lnTo>
                  <a:pt x="176" y="172"/>
                </a:lnTo>
                <a:lnTo>
                  <a:pt x="178" y="166"/>
                </a:lnTo>
                <a:lnTo>
                  <a:pt x="178" y="166"/>
                </a:lnTo>
                <a:lnTo>
                  <a:pt x="176" y="164"/>
                </a:lnTo>
                <a:lnTo>
                  <a:pt x="176" y="164"/>
                </a:lnTo>
                <a:lnTo>
                  <a:pt x="182" y="162"/>
                </a:lnTo>
                <a:lnTo>
                  <a:pt x="182" y="162"/>
                </a:lnTo>
                <a:lnTo>
                  <a:pt x="192" y="158"/>
                </a:lnTo>
                <a:lnTo>
                  <a:pt x="202" y="150"/>
                </a:lnTo>
                <a:lnTo>
                  <a:pt x="208" y="140"/>
                </a:lnTo>
                <a:lnTo>
                  <a:pt x="214" y="128"/>
                </a:lnTo>
                <a:lnTo>
                  <a:pt x="218" y="114"/>
                </a:lnTo>
                <a:lnTo>
                  <a:pt x="220" y="100"/>
                </a:lnTo>
                <a:lnTo>
                  <a:pt x="218" y="84"/>
                </a:lnTo>
                <a:lnTo>
                  <a:pt x="214" y="68"/>
                </a:lnTo>
                <a:lnTo>
                  <a:pt x="214" y="68"/>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30" name="Freeform 1014"/>
          <p:cNvSpPr>
            <a:spLocks noEditPoints="1"/>
          </p:cNvSpPr>
          <p:nvPr/>
        </p:nvSpPr>
        <p:spPr bwMode="auto">
          <a:xfrm>
            <a:off x="3579244" y="2211104"/>
            <a:ext cx="492419" cy="624790"/>
          </a:xfrm>
          <a:custGeom>
            <a:avLst/>
            <a:gdLst>
              <a:gd name="T0" fmla="*/ 158 w 186"/>
              <a:gd name="T1" fmla="*/ 116 h 236"/>
              <a:gd name="T2" fmla="*/ 150 w 186"/>
              <a:gd name="T3" fmla="*/ 94 h 236"/>
              <a:gd name="T4" fmla="*/ 102 w 186"/>
              <a:gd name="T5" fmla="*/ 86 h 236"/>
              <a:gd name="T6" fmla="*/ 112 w 186"/>
              <a:gd name="T7" fmla="*/ 72 h 236"/>
              <a:gd name="T8" fmla="*/ 148 w 186"/>
              <a:gd name="T9" fmla="*/ 58 h 236"/>
              <a:gd name="T10" fmla="*/ 154 w 186"/>
              <a:gd name="T11" fmla="*/ 54 h 236"/>
              <a:gd name="T12" fmla="*/ 148 w 186"/>
              <a:gd name="T13" fmla="*/ 44 h 236"/>
              <a:gd name="T14" fmla="*/ 142 w 186"/>
              <a:gd name="T15" fmla="*/ 46 h 236"/>
              <a:gd name="T16" fmla="*/ 116 w 186"/>
              <a:gd name="T17" fmla="*/ 40 h 236"/>
              <a:gd name="T18" fmla="*/ 96 w 186"/>
              <a:gd name="T19" fmla="*/ 24 h 236"/>
              <a:gd name="T20" fmla="*/ 96 w 186"/>
              <a:gd name="T21" fmla="*/ 8 h 236"/>
              <a:gd name="T22" fmla="*/ 88 w 186"/>
              <a:gd name="T23" fmla="*/ 6 h 236"/>
              <a:gd name="T24" fmla="*/ 82 w 186"/>
              <a:gd name="T25" fmla="*/ 26 h 236"/>
              <a:gd name="T26" fmla="*/ 78 w 186"/>
              <a:gd name="T27" fmla="*/ 2 h 236"/>
              <a:gd name="T28" fmla="*/ 70 w 186"/>
              <a:gd name="T29" fmla="*/ 4 h 236"/>
              <a:gd name="T30" fmla="*/ 70 w 186"/>
              <a:gd name="T31" fmla="*/ 24 h 236"/>
              <a:gd name="T32" fmla="*/ 62 w 186"/>
              <a:gd name="T33" fmla="*/ 26 h 236"/>
              <a:gd name="T34" fmla="*/ 52 w 186"/>
              <a:gd name="T35" fmla="*/ 10 h 236"/>
              <a:gd name="T36" fmla="*/ 46 w 186"/>
              <a:gd name="T37" fmla="*/ 16 h 236"/>
              <a:gd name="T38" fmla="*/ 54 w 186"/>
              <a:gd name="T39" fmla="*/ 28 h 236"/>
              <a:gd name="T40" fmla="*/ 52 w 186"/>
              <a:gd name="T41" fmla="*/ 44 h 236"/>
              <a:gd name="T42" fmla="*/ 46 w 186"/>
              <a:gd name="T43" fmla="*/ 90 h 236"/>
              <a:gd name="T44" fmla="*/ 56 w 186"/>
              <a:gd name="T45" fmla="*/ 108 h 236"/>
              <a:gd name="T46" fmla="*/ 76 w 186"/>
              <a:gd name="T47" fmla="*/ 106 h 236"/>
              <a:gd name="T48" fmla="*/ 80 w 186"/>
              <a:gd name="T49" fmla="*/ 94 h 236"/>
              <a:gd name="T50" fmla="*/ 72 w 186"/>
              <a:gd name="T51" fmla="*/ 76 h 236"/>
              <a:gd name="T52" fmla="*/ 82 w 186"/>
              <a:gd name="T53" fmla="*/ 52 h 236"/>
              <a:gd name="T54" fmla="*/ 98 w 186"/>
              <a:gd name="T55" fmla="*/ 56 h 236"/>
              <a:gd name="T56" fmla="*/ 92 w 186"/>
              <a:gd name="T57" fmla="*/ 66 h 236"/>
              <a:gd name="T58" fmla="*/ 78 w 186"/>
              <a:gd name="T59" fmla="*/ 62 h 236"/>
              <a:gd name="T60" fmla="*/ 74 w 186"/>
              <a:gd name="T61" fmla="*/ 72 h 236"/>
              <a:gd name="T62" fmla="*/ 80 w 186"/>
              <a:gd name="T63" fmla="*/ 86 h 236"/>
              <a:gd name="T64" fmla="*/ 82 w 186"/>
              <a:gd name="T65" fmla="*/ 106 h 236"/>
              <a:gd name="T66" fmla="*/ 50 w 186"/>
              <a:gd name="T67" fmla="*/ 110 h 236"/>
              <a:gd name="T68" fmla="*/ 32 w 186"/>
              <a:gd name="T69" fmla="*/ 52 h 236"/>
              <a:gd name="T70" fmla="*/ 46 w 186"/>
              <a:gd name="T71" fmla="*/ 52 h 236"/>
              <a:gd name="T72" fmla="*/ 32 w 186"/>
              <a:gd name="T73" fmla="*/ 52 h 236"/>
              <a:gd name="T74" fmla="*/ 26 w 186"/>
              <a:gd name="T75" fmla="*/ 34 h 236"/>
              <a:gd name="T76" fmla="*/ 12 w 186"/>
              <a:gd name="T77" fmla="*/ 38 h 236"/>
              <a:gd name="T78" fmla="*/ 28 w 186"/>
              <a:gd name="T79" fmla="*/ 112 h 236"/>
              <a:gd name="T80" fmla="*/ 30 w 186"/>
              <a:gd name="T81" fmla="*/ 142 h 236"/>
              <a:gd name="T82" fmla="*/ 46 w 186"/>
              <a:gd name="T83" fmla="*/ 174 h 236"/>
              <a:gd name="T84" fmla="*/ 76 w 186"/>
              <a:gd name="T85" fmla="*/ 210 h 236"/>
              <a:gd name="T86" fmla="*/ 134 w 186"/>
              <a:gd name="T87" fmla="*/ 236 h 236"/>
              <a:gd name="T88" fmla="*/ 174 w 186"/>
              <a:gd name="T89" fmla="*/ 230 h 236"/>
              <a:gd name="T90" fmla="*/ 184 w 186"/>
              <a:gd name="T91" fmla="*/ 216 h 236"/>
              <a:gd name="T92" fmla="*/ 182 w 186"/>
              <a:gd name="T93" fmla="*/ 158 h 236"/>
              <a:gd name="T94" fmla="*/ 160 w 186"/>
              <a:gd name="T95" fmla="*/ 124 h 236"/>
              <a:gd name="T96" fmla="*/ 142 w 186"/>
              <a:gd name="T97" fmla="*/ 54 h 236"/>
              <a:gd name="T98" fmla="*/ 144 w 186"/>
              <a:gd name="T99" fmla="*/ 56 h 236"/>
              <a:gd name="T100" fmla="*/ 4 w 186"/>
              <a:gd name="T101" fmla="*/ 64 h 236"/>
              <a:gd name="T102" fmla="*/ 12 w 186"/>
              <a:gd name="T103" fmla="*/ 52 h 236"/>
              <a:gd name="T104" fmla="*/ 0 w 186"/>
              <a:gd name="T105" fmla="*/ 5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 h="236">
                <a:moveTo>
                  <a:pt x="160" y="124"/>
                </a:moveTo>
                <a:lnTo>
                  <a:pt x="160" y="124"/>
                </a:lnTo>
                <a:lnTo>
                  <a:pt x="158" y="122"/>
                </a:lnTo>
                <a:lnTo>
                  <a:pt x="158" y="116"/>
                </a:lnTo>
                <a:lnTo>
                  <a:pt x="158" y="116"/>
                </a:lnTo>
                <a:lnTo>
                  <a:pt x="150" y="94"/>
                </a:lnTo>
                <a:lnTo>
                  <a:pt x="150" y="94"/>
                </a:lnTo>
                <a:lnTo>
                  <a:pt x="150" y="94"/>
                </a:lnTo>
                <a:lnTo>
                  <a:pt x="140" y="86"/>
                </a:lnTo>
                <a:lnTo>
                  <a:pt x="128" y="82"/>
                </a:lnTo>
                <a:lnTo>
                  <a:pt x="116" y="82"/>
                </a:lnTo>
                <a:lnTo>
                  <a:pt x="102" y="86"/>
                </a:lnTo>
                <a:lnTo>
                  <a:pt x="102" y="86"/>
                </a:lnTo>
                <a:lnTo>
                  <a:pt x="104" y="82"/>
                </a:lnTo>
                <a:lnTo>
                  <a:pt x="106" y="78"/>
                </a:lnTo>
                <a:lnTo>
                  <a:pt x="112" y="72"/>
                </a:lnTo>
                <a:lnTo>
                  <a:pt x="112" y="72"/>
                </a:lnTo>
                <a:lnTo>
                  <a:pt x="126" y="64"/>
                </a:lnTo>
                <a:lnTo>
                  <a:pt x="126" y="64"/>
                </a:lnTo>
                <a:lnTo>
                  <a:pt x="148" y="58"/>
                </a:lnTo>
                <a:lnTo>
                  <a:pt x="148" y="58"/>
                </a:lnTo>
                <a:lnTo>
                  <a:pt x="152" y="56"/>
                </a:lnTo>
                <a:lnTo>
                  <a:pt x="154" y="54"/>
                </a:lnTo>
                <a:lnTo>
                  <a:pt x="154" y="54"/>
                </a:lnTo>
                <a:lnTo>
                  <a:pt x="154" y="50"/>
                </a:lnTo>
                <a:lnTo>
                  <a:pt x="154" y="50"/>
                </a:lnTo>
                <a:lnTo>
                  <a:pt x="152" y="46"/>
                </a:lnTo>
                <a:lnTo>
                  <a:pt x="148" y="44"/>
                </a:lnTo>
                <a:lnTo>
                  <a:pt x="148" y="44"/>
                </a:lnTo>
                <a:lnTo>
                  <a:pt x="144" y="46"/>
                </a:lnTo>
                <a:lnTo>
                  <a:pt x="144" y="46"/>
                </a:lnTo>
                <a:lnTo>
                  <a:pt x="142" y="46"/>
                </a:lnTo>
                <a:lnTo>
                  <a:pt x="142" y="46"/>
                </a:lnTo>
                <a:lnTo>
                  <a:pt x="126" y="52"/>
                </a:lnTo>
                <a:lnTo>
                  <a:pt x="126" y="52"/>
                </a:lnTo>
                <a:lnTo>
                  <a:pt x="116" y="40"/>
                </a:lnTo>
                <a:lnTo>
                  <a:pt x="104" y="30"/>
                </a:lnTo>
                <a:lnTo>
                  <a:pt x="104" y="30"/>
                </a:lnTo>
                <a:lnTo>
                  <a:pt x="100" y="28"/>
                </a:lnTo>
                <a:lnTo>
                  <a:pt x="96" y="24"/>
                </a:lnTo>
                <a:lnTo>
                  <a:pt x="96" y="18"/>
                </a:lnTo>
                <a:lnTo>
                  <a:pt x="96" y="14"/>
                </a:lnTo>
                <a:lnTo>
                  <a:pt x="96" y="14"/>
                </a:lnTo>
                <a:lnTo>
                  <a:pt x="96" y="8"/>
                </a:lnTo>
                <a:lnTo>
                  <a:pt x="96" y="8"/>
                </a:lnTo>
                <a:lnTo>
                  <a:pt x="92" y="0"/>
                </a:lnTo>
                <a:lnTo>
                  <a:pt x="92" y="0"/>
                </a:lnTo>
                <a:lnTo>
                  <a:pt x="88" y="6"/>
                </a:lnTo>
                <a:lnTo>
                  <a:pt x="88" y="6"/>
                </a:lnTo>
                <a:lnTo>
                  <a:pt x="84" y="26"/>
                </a:lnTo>
                <a:lnTo>
                  <a:pt x="84" y="26"/>
                </a:lnTo>
                <a:lnTo>
                  <a:pt x="82" y="26"/>
                </a:lnTo>
                <a:lnTo>
                  <a:pt x="82" y="26"/>
                </a:lnTo>
                <a:lnTo>
                  <a:pt x="78" y="6"/>
                </a:lnTo>
                <a:lnTo>
                  <a:pt x="78" y="6"/>
                </a:lnTo>
                <a:lnTo>
                  <a:pt x="78" y="2"/>
                </a:lnTo>
                <a:lnTo>
                  <a:pt x="76" y="0"/>
                </a:lnTo>
                <a:lnTo>
                  <a:pt x="74" y="0"/>
                </a:lnTo>
                <a:lnTo>
                  <a:pt x="74" y="0"/>
                </a:lnTo>
                <a:lnTo>
                  <a:pt x="70" y="4"/>
                </a:lnTo>
                <a:lnTo>
                  <a:pt x="70" y="8"/>
                </a:lnTo>
                <a:lnTo>
                  <a:pt x="70" y="8"/>
                </a:lnTo>
                <a:lnTo>
                  <a:pt x="70" y="24"/>
                </a:lnTo>
                <a:lnTo>
                  <a:pt x="70" y="24"/>
                </a:lnTo>
                <a:lnTo>
                  <a:pt x="68" y="28"/>
                </a:lnTo>
                <a:lnTo>
                  <a:pt x="66" y="30"/>
                </a:lnTo>
                <a:lnTo>
                  <a:pt x="66" y="30"/>
                </a:lnTo>
                <a:lnTo>
                  <a:pt x="62" y="26"/>
                </a:lnTo>
                <a:lnTo>
                  <a:pt x="62" y="26"/>
                </a:lnTo>
                <a:lnTo>
                  <a:pt x="56" y="12"/>
                </a:lnTo>
                <a:lnTo>
                  <a:pt x="56" y="12"/>
                </a:lnTo>
                <a:lnTo>
                  <a:pt x="52" y="10"/>
                </a:lnTo>
                <a:lnTo>
                  <a:pt x="50" y="10"/>
                </a:lnTo>
                <a:lnTo>
                  <a:pt x="50" y="10"/>
                </a:lnTo>
                <a:lnTo>
                  <a:pt x="48" y="12"/>
                </a:lnTo>
                <a:lnTo>
                  <a:pt x="46" y="16"/>
                </a:lnTo>
                <a:lnTo>
                  <a:pt x="46" y="16"/>
                </a:lnTo>
                <a:lnTo>
                  <a:pt x="52" y="24"/>
                </a:lnTo>
                <a:lnTo>
                  <a:pt x="52" y="24"/>
                </a:lnTo>
                <a:lnTo>
                  <a:pt x="54" y="28"/>
                </a:lnTo>
                <a:lnTo>
                  <a:pt x="54" y="34"/>
                </a:lnTo>
                <a:lnTo>
                  <a:pt x="54" y="38"/>
                </a:lnTo>
                <a:lnTo>
                  <a:pt x="52" y="44"/>
                </a:lnTo>
                <a:lnTo>
                  <a:pt x="52" y="44"/>
                </a:lnTo>
                <a:lnTo>
                  <a:pt x="46" y="54"/>
                </a:lnTo>
                <a:lnTo>
                  <a:pt x="42" y="66"/>
                </a:lnTo>
                <a:lnTo>
                  <a:pt x="42" y="78"/>
                </a:lnTo>
                <a:lnTo>
                  <a:pt x="46" y="90"/>
                </a:lnTo>
                <a:lnTo>
                  <a:pt x="46" y="90"/>
                </a:lnTo>
                <a:lnTo>
                  <a:pt x="50" y="102"/>
                </a:lnTo>
                <a:lnTo>
                  <a:pt x="52" y="106"/>
                </a:lnTo>
                <a:lnTo>
                  <a:pt x="56" y="108"/>
                </a:lnTo>
                <a:lnTo>
                  <a:pt x="60" y="110"/>
                </a:lnTo>
                <a:lnTo>
                  <a:pt x="64" y="108"/>
                </a:lnTo>
                <a:lnTo>
                  <a:pt x="76" y="106"/>
                </a:lnTo>
                <a:lnTo>
                  <a:pt x="76" y="106"/>
                </a:lnTo>
                <a:lnTo>
                  <a:pt x="80" y="104"/>
                </a:lnTo>
                <a:lnTo>
                  <a:pt x="82" y="102"/>
                </a:lnTo>
                <a:lnTo>
                  <a:pt x="82" y="98"/>
                </a:lnTo>
                <a:lnTo>
                  <a:pt x="80" y="94"/>
                </a:lnTo>
                <a:lnTo>
                  <a:pt x="80" y="94"/>
                </a:lnTo>
                <a:lnTo>
                  <a:pt x="74" y="86"/>
                </a:lnTo>
                <a:lnTo>
                  <a:pt x="72" y="76"/>
                </a:lnTo>
                <a:lnTo>
                  <a:pt x="72" y="76"/>
                </a:lnTo>
                <a:lnTo>
                  <a:pt x="72" y="68"/>
                </a:lnTo>
                <a:lnTo>
                  <a:pt x="74" y="62"/>
                </a:lnTo>
                <a:lnTo>
                  <a:pt x="78" y="56"/>
                </a:lnTo>
                <a:lnTo>
                  <a:pt x="82" y="52"/>
                </a:lnTo>
                <a:lnTo>
                  <a:pt x="82" y="52"/>
                </a:lnTo>
                <a:lnTo>
                  <a:pt x="88" y="50"/>
                </a:lnTo>
                <a:lnTo>
                  <a:pt x="94" y="52"/>
                </a:lnTo>
                <a:lnTo>
                  <a:pt x="98" y="56"/>
                </a:lnTo>
                <a:lnTo>
                  <a:pt x="104" y="60"/>
                </a:lnTo>
                <a:lnTo>
                  <a:pt x="104" y="60"/>
                </a:lnTo>
                <a:lnTo>
                  <a:pt x="98" y="64"/>
                </a:lnTo>
                <a:lnTo>
                  <a:pt x="92" y="66"/>
                </a:lnTo>
                <a:lnTo>
                  <a:pt x="88" y="64"/>
                </a:lnTo>
                <a:lnTo>
                  <a:pt x="82" y="62"/>
                </a:lnTo>
                <a:lnTo>
                  <a:pt x="82" y="62"/>
                </a:lnTo>
                <a:lnTo>
                  <a:pt x="78" y="62"/>
                </a:lnTo>
                <a:lnTo>
                  <a:pt x="76" y="64"/>
                </a:lnTo>
                <a:lnTo>
                  <a:pt x="76" y="64"/>
                </a:lnTo>
                <a:lnTo>
                  <a:pt x="74" y="68"/>
                </a:lnTo>
                <a:lnTo>
                  <a:pt x="74" y="72"/>
                </a:lnTo>
                <a:lnTo>
                  <a:pt x="76" y="78"/>
                </a:lnTo>
                <a:lnTo>
                  <a:pt x="78" y="82"/>
                </a:lnTo>
                <a:lnTo>
                  <a:pt x="78" y="82"/>
                </a:lnTo>
                <a:lnTo>
                  <a:pt x="80" y="86"/>
                </a:lnTo>
                <a:lnTo>
                  <a:pt x="82" y="92"/>
                </a:lnTo>
                <a:lnTo>
                  <a:pt x="82" y="92"/>
                </a:lnTo>
                <a:lnTo>
                  <a:pt x="82" y="106"/>
                </a:lnTo>
                <a:lnTo>
                  <a:pt x="82" y="106"/>
                </a:lnTo>
                <a:lnTo>
                  <a:pt x="64" y="112"/>
                </a:lnTo>
                <a:lnTo>
                  <a:pt x="64" y="112"/>
                </a:lnTo>
                <a:lnTo>
                  <a:pt x="56" y="112"/>
                </a:lnTo>
                <a:lnTo>
                  <a:pt x="50" y="110"/>
                </a:lnTo>
                <a:lnTo>
                  <a:pt x="46" y="106"/>
                </a:lnTo>
                <a:lnTo>
                  <a:pt x="42" y="100"/>
                </a:lnTo>
                <a:lnTo>
                  <a:pt x="42" y="100"/>
                </a:lnTo>
                <a:lnTo>
                  <a:pt x="32" y="52"/>
                </a:lnTo>
                <a:lnTo>
                  <a:pt x="38" y="62"/>
                </a:lnTo>
                <a:lnTo>
                  <a:pt x="38" y="62"/>
                </a:lnTo>
                <a:lnTo>
                  <a:pt x="46" y="52"/>
                </a:lnTo>
                <a:lnTo>
                  <a:pt x="46" y="52"/>
                </a:lnTo>
                <a:lnTo>
                  <a:pt x="34" y="50"/>
                </a:lnTo>
                <a:lnTo>
                  <a:pt x="34" y="50"/>
                </a:lnTo>
                <a:lnTo>
                  <a:pt x="32" y="52"/>
                </a:lnTo>
                <a:lnTo>
                  <a:pt x="32" y="52"/>
                </a:lnTo>
                <a:lnTo>
                  <a:pt x="30" y="40"/>
                </a:lnTo>
                <a:lnTo>
                  <a:pt x="30" y="40"/>
                </a:lnTo>
                <a:lnTo>
                  <a:pt x="28" y="36"/>
                </a:lnTo>
                <a:lnTo>
                  <a:pt x="26" y="34"/>
                </a:lnTo>
                <a:lnTo>
                  <a:pt x="20" y="34"/>
                </a:lnTo>
                <a:lnTo>
                  <a:pt x="20" y="34"/>
                </a:lnTo>
                <a:lnTo>
                  <a:pt x="14" y="36"/>
                </a:lnTo>
                <a:lnTo>
                  <a:pt x="12" y="38"/>
                </a:lnTo>
                <a:lnTo>
                  <a:pt x="12" y="42"/>
                </a:lnTo>
                <a:lnTo>
                  <a:pt x="12" y="42"/>
                </a:lnTo>
                <a:lnTo>
                  <a:pt x="28" y="112"/>
                </a:lnTo>
                <a:lnTo>
                  <a:pt x="28" y="112"/>
                </a:lnTo>
                <a:lnTo>
                  <a:pt x="28" y="122"/>
                </a:lnTo>
                <a:lnTo>
                  <a:pt x="30" y="130"/>
                </a:lnTo>
                <a:lnTo>
                  <a:pt x="30" y="130"/>
                </a:lnTo>
                <a:lnTo>
                  <a:pt x="30" y="142"/>
                </a:lnTo>
                <a:lnTo>
                  <a:pt x="32" y="154"/>
                </a:lnTo>
                <a:lnTo>
                  <a:pt x="38" y="166"/>
                </a:lnTo>
                <a:lnTo>
                  <a:pt x="46" y="174"/>
                </a:lnTo>
                <a:lnTo>
                  <a:pt x="46" y="174"/>
                </a:lnTo>
                <a:lnTo>
                  <a:pt x="54" y="186"/>
                </a:lnTo>
                <a:lnTo>
                  <a:pt x="54" y="186"/>
                </a:lnTo>
                <a:lnTo>
                  <a:pt x="64" y="200"/>
                </a:lnTo>
                <a:lnTo>
                  <a:pt x="76" y="210"/>
                </a:lnTo>
                <a:lnTo>
                  <a:pt x="90" y="220"/>
                </a:lnTo>
                <a:lnTo>
                  <a:pt x="104" y="228"/>
                </a:lnTo>
                <a:lnTo>
                  <a:pt x="118" y="232"/>
                </a:lnTo>
                <a:lnTo>
                  <a:pt x="134" y="236"/>
                </a:lnTo>
                <a:lnTo>
                  <a:pt x="150" y="234"/>
                </a:lnTo>
                <a:lnTo>
                  <a:pt x="168" y="232"/>
                </a:lnTo>
                <a:lnTo>
                  <a:pt x="168" y="232"/>
                </a:lnTo>
                <a:lnTo>
                  <a:pt x="174" y="230"/>
                </a:lnTo>
                <a:lnTo>
                  <a:pt x="180" y="226"/>
                </a:lnTo>
                <a:lnTo>
                  <a:pt x="182" y="222"/>
                </a:lnTo>
                <a:lnTo>
                  <a:pt x="184" y="216"/>
                </a:lnTo>
                <a:lnTo>
                  <a:pt x="184" y="216"/>
                </a:lnTo>
                <a:lnTo>
                  <a:pt x="186" y="196"/>
                </a:lnTo>
                <a:lnTo>
                  <a:pt x="186" y="196"/>
                </a:lnTo>
                <a:lnTo>
                  <a:pt x="186" y="176"/>
                </a:lnTo>
                <a:lnTo>
                  <a:pt x="182" y="158"/>
                </a:lnTo>
                <a:lnTo>
                  <a:pt x="174" y="140"/>
                </a:lnTo>
                <a:lnTo>
                  <a:pt x="168" y="132"/>
                </a:lnTo>
                <a:lnTo>
                  <a:pt x="160" y="124"/>
                </a:lnTo>
                <a:lnTo>
                  <a:pt x="160" y="124"/>
                </a:lnTo>
                <a:close/>
                <a:moveTo>
                  <a:pt x="144" y="56"/>
                </a:moveTo>
                <a:lnTo>
                  <a:pt x="144" y="56"/>
                </a:lnTo>
                <a:lnTo>
                  <a:pt x="142" y="54"/>
                </a:lnTo>
                <a:lnTo>
                  <a:pt x="142" y="54"/>
                </a:lnTo>
                <a:lnTo>
                  <a:pt x="142" y="54"/>
                </a:lnTo>
                <a:lnTo>
                  <a:pt x="142" y="54"/>
                </a:lnTo>
                <a:lnTo>
                  <a:pt x="144" y="56"/>
                </a:lnTo>
                <a:lnTo>
                  <a:pt x="144" y="56"/>
                </a:lnTo>
                <a:close/>
                <a:moveTo>
                  <a:pt x="0" y="58"/>
                </a:moveTo>
                <a:lnTo>
                  <a:pt x="0" y="58"/>
                </a:lnTo>
                <a:lnTo>
                  <a:pt x="2" y="64"/>
                </a:lnTo>
                <a:lnTo>
                  <a:pt x="4" y="64"/>
                </a:lnTo>
                <a:lnTo>
                  <a:pt x="14" y="64"/>
                </a:lnTo>
                <a:lnTo>
                  <a:pt x="14" y="64"/>
                </a:lnTo>
                <a:lnTo>
                  <a:pt x="12" y="52"/>
                </a:lnTo>
                <a:lnTo>
                  <a:pt x="12" y="52"/>
                </a:lnTo>
                <a:lnTo>
                  <a:pt x="4" y="52"/>
                </a:lnTo>
                <a:lnTo>
                  <a:pt x="0" y="54"/>
                </a:lnTo>
                <a:lnTo>
                  <a:pt x="0" y="58"/>
                </a:lnTo>
                <a:lnTo>
                  <a:pt x="0" y="58"/>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31" name="Freeform 1015"/>
          <p:cNvSpPr/>
          <p:nvPr/>
        </p:nvSpPr>
        <p:spPr bwMode="auto">
          <a:xfrm>
            <a:off x="3513059" y="3032804"/>
            <a:ext cx="624791" cy="677739"/>
          </a:xfrm>
          <a:custGeom>
            <a:avLst/>
            <a:gdLst>
              <a:gd name="T0" fmla="*/ 112 w 236"/>
              <a:gd name="T1" fmla="*/ 138 h 256"/>
              <a:gd name="T2" fmla="*/ 114 w 236"/>
              <a:gd name="T3" fmla="*/ 144 h 256"/>
              <a:gd name="T4" fmla="*/ 114 w 236"/>
              <a:gd name="T5" fmla="*/ 170 h 256"/>
              <a:gd name="T6" fmla="*/ 110 w 236"/>
              <a:gd name="T7" fmla="*/ 184 h 256"/>
              <a:gd name="T8" fmla="*/ 104 w 236"/>
              <a:gd name="T9" fmla="*/ 220 h 256"/>
              <a:gd name="T10" fmla="*/ 98 w 236"/>
              <a:gd name="T11" fmla="*/ 230 h 256"/>
              <a:gd name="T12" fmla="*/ 88 w 236"/>
              <a:gd name="T13" fmla="*/ 234 h 256"/>
              <a:gd name="T14" fmla="*/ 42 w 236"/>
              <a:gd name="T15" fmla="*/ 244 h 256"/>
              <a:gd name="T16" fmla="*/ 18 w 236"/>
              <a:gd name="T17" fmla="*/ 254 h 256"/>
              <a:gd name="T18" fmla="*/ 4 w 236"/>
              <a:gd name="T19" fmla="*/ 250 h 256"/>
              <a:gd name="T20" fmla="*/ 0 w 236"/>
              <a:gd name="T21" fmla="*/ 232 h 256"/>
              <a:gd name="T22" fmla="*/ 0 w 236"/>
              <a:gd name="T23" fmla="*/ 196 h 256"/>
              <a:gd name="T24" fmla="*/ 14 w 236"/>
              <a:gd name="T25" fmla="*/ 164 h 256"/>
              <a:gd name="T26" fmla="*/ 12 w 236"/>
              <a:gd name="T27" fmla="*/ 152 h 256"/>
              <a:gd name="T28" fmla="*/ 22 w 236"/>
              <a:gd name="T29" fmla="*/ 128 h 256"/>
              <a:gd name="T30" fmla="*/ 54 w 236"/>
              <a:gd name="T31" fmla="*/ 86 h 256"/>
              <a:gd name="T32" fmla="*/ 60 w 236"/>
              <a:gd name="T33" fmla="*/ 80 h 256"/>
              <a:gd name="T34" fmla="*/ 76 w 236"/>
              <a:gd name="T35" fmla="*/ 76 h 256"/>
              <a:gd name="T36" fmla="*/ 88 w 236"/>
              <a:gd name="T37" fmla="*/ 86 h 256"/>
              <a:gd name="T38" fmla="*/ 102 w 236"/>
              <a:gd name="T39" fmla="*/ 116 h 256"/>
              <a:gd name="T40" fmla="*/ 106 w 236"/>
              <a:gd name="T41" fmla="*/ 118 h 256"/>
              <a:gd name="T42" fmla="*/ 108 w 236"/>
              <a:gd name="T43" fmla="*/ 100 h 256"/>
              <a:gd name="T44" fmla="*/ 108 w 236"/>
              <a:gd name="T45" fmla="*/ 30 h 256"/>
              <a:gd name="T46" fmla="*/ 102 w 236"/>
              <a:gd name="T47" fmla="*/ 14 h 256"/>
              <a:gd name="T48" fmla="*/ 112 w 236"/>
              <a:gd name="T49" fmla="*/ 0 h 256"/>
              <a:gd name="T50" fmla="*/ 116 w 236"/>
              <a:gd name="T51" fmla="*/ 10 h 256"/>
              <a:gd name="T52" fmla="*/ 136 w 236"/>
              <a:gd name="T53" fmla="*/ 10 h 256"/>
              <a:gd name="T54" fmla="*/ 126 w 236"/>
              <a:gd name="T55" fmla="*/ 36 h 256"/>
              <a:gd name="T56" fmla="*/ 126 w 236"/>
              <a:gd name="T57" fmla="*/ 64 h 256"/>
              <a:gd name="T58" fmla="*/ 130 w 236"/>
              <a:gd name="T59" fmla="*/ 122 h 256"/>
              <a:gd name="T60" fmla="*/ 140 w 236"/>
              <a:gd name="T61" fmla="*/ 100 h 256"/>
              <a:gd name="T62" fmla="*/ 152 w 236"/>
              <a:gd name="T63" fmla="*/ 82 h 256"/>
              <a:gd name="T64" fmla="*/ 166 w 236"/>
              <a:gd name="T65" fmla="*/ 78 h 256"/>
              <a:gd name="T66" fmla="*/ 184 w 236"/>
              <a:gd name="T67" fmla="*/ 94 h 256"/>
              <a:gd name="T68" fmla="*/ 208 w 236"/>
              <a:gd name="T69" fmla="*/ 124 h 256"/>
              <a:gd name="T70" fmla="*/ 220 w 236"/>
              <a:gd name="T71" fmla="*/ 152 h 256"/>
              <a:gd name="T72" fmla="*/ 220 w 236"/>
              <a:gd name="T73" fmla="*/ 168 h 256"/>
              <a:gd name="T74" fmla="*/ 234 w 236"/>
              <a:gd name="T75" fmla="*/ 202 h 256"/>
              <a:gd name="T76" fmla="*/ 234 w 236"/>
              <a:gd name="T77" fmla="*/ 240 h 256"/>
              <a:gd name="T78" fmla="*/ 218 w 236"/>
              <a:gd name="T79" fmla="*/ 256 h 256"/>
              <a:gd name="T80" fmla="*/ 196 w 236"/>
              <a:gd name="T81" fmla="*/ 248 h 256"/>
              <a:gd name="T82" fmla="*/ 154 w 236"/>
              <a:gd name="T83" fmla="*/ 240 h 256"/>
              <a:gd name="T84" fmla="*/ 130 w 236"/>
              <a:gd name="T85" fmla="*/ 224 h 256"/>
              <a:gd name="T86" fmla="*/ 124 w 236"/>
              <a:gd name="T87" fmla="*/ 190 h 256"/>
              <a:gd name="T88" fmla="*/ 120 w 236"/>
              <a:gd name="T89" fmla="*/ 170 h 256"/>
              <a:gd name="T90" fmla="*/ 122 w 236"/>
              <a:gd name="T91" fmla="*/ 144 h 256"/>
              <a:gd name="T92" fmla="*/ 118 w 236"/>
              <a:gd name="T93" fmla="*/ 13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256">
                <a:moveTo>
                  <a:pt x="118" y="132"/>
                </a:moveTo>
                <a:lnTo>
                  <a:pt x="118" y="132"/>
                </a:lnTo>
                <a:lnTo>
                  <a:pt x="112" y="138"/>
                </a:lnTo>
                <a:lnTo>
                  <a:pt x="112" y="140"/>
                </a:lnTo>
                <a:lnTo>
                  <a:pt x="114" y="144"/>
                </a:lnTo>
                <a:lnTo>
                  <a:pt x="114" y="144"/>
                </a:lnTo>
                <a:lnTo>
                  <a:pt x="116" y="152"/>
                </a:lnTo>
                <a:lnTo>
                  <a:pt x="116" y="162"/>
                </a:lnTo>
                <a:lnTo>
                  <a:pt x="114" y="170"/>
                </a:lnTo>
                <a:lnTo>
                  <a:pt x="110" y="178"/>
                </a:lnTo>
                <a:lnTo>
                  <a:pt x="110" y="178"/>
                </a:lnTo>
                <a:lnTo>
                  <a:pt x="110" y="184"/>
                </a:lnTo>
                <a:lnTo>
                  <a:pt x="108" y="190"/>
                </a:lnTo>
                <a:lnTo>
                  <a:pt x="108" y="190"/>
                </a:lnTo>
                <a:lnTo>
                  <a:pt x="104" y="220"/>
                </a:lnTo>
                <a:lnTo>
                  <a:pt x="104" y="220"/>
                </a:lnTo>
                <a:lnTo>
                  <a:pt x="102" y="226"/>
                </a:lnTo>
                <a:lnTo>
                  <a:pt x="98" y="230"/>
                </a:lnTo>
                <a:lnTo>
                  <a:pt x="94" y="232"/>
                </a:lnTo>
                <a:lnTo>
                  <a:pt x="88" y="234"/>
                </a:lnTo>
                <a:lnTo>
                  <a:pt x="88" y="234"/>
                </a:lnTo>
                <a:lnTo>
                  <a:pt x="56" y="240"/>
                </a:lnTo>
                <a:lnTo>
                  <a:pt x="56" y="240"/>
                </a:lnTo>
                <a:lnTo>
                  <a:pt x="42" y="244"/>
                </a:lnTo>
                <a:lnTo>
                  <a:pt x="32" y="248"/>
                </a:lnTo>
                <a:lnTo>
                  <a:pt x="32" y="248"/>
                </a:lnTo>
                <a:lnTo>
                  <a:pt x="18" y="254"/>
                </a:lnTo>
                <a:lnTo>
                  <a:pt x="12" y="254"/>
                </a:lnTo>
                <a:lnTo>
                  <a:pt x="8" y="252"/>
                </a:lnTo>
                <a:lnTo>
                  <a:pt x="4" y="250"/>
                </a:lnTo>
                <a:lnTo>
                  <a:pt x="2" y="244"/>
                </a:lnTo>
                <a:lnTo>
                  <a:pt x="0" y="238"/>
                </a:lnTo>
                <a:lnTo>
                  <a:pt x="0" y="232"/>
                </a:lnTo>
                <a:lnTo>
                  <a:pt x="0" y="232"/>
                </a:lnTo>
                <a:lnTo>
                  <a:pt x="0" y="214"/>
                </a:lnTo>
                <a:lnTo>
                  <a:pt x="0" y="196"/>
                </a:lnTo>
                <a:lnTo>
                  <a:pt x="6" y="180"/>
                </a:lnTo>
                <a:lnTo>
                  <a:pt x="14" y="164"/>
                </a:lnTo>
                <a:lnTo>
                  <a:pt x="14" y="164"/>
                </a:lnTo>
                <a:lnTo>
                  <a:pt x="14" y="160"/>
                </a:lnTo>
                <a:lnTo>
                  <a:pt x="14" y="160"/>
                </a:lnTo>
                <a:lnTo>
                  <a:pt x="12" y="152"/>
                </a:lnTo>
                <a:lnTo>
                  <a:pt x="14" y="142"/>
                </a:lnTo>
                <a:lnTo>
                  <a:pt x="16" y="136"/>
                </a:lnTo>
                <a:lnTo>
                  <a:pt x="22" y="128"/>
                </a:lnTo>
                <a:lnTo>
                  <a:pt x="22" y="128"/>
                </a:lnTo>
                <a:lnTo>
                  <a:pt x="54" y="86"/>
                </a:lnTo>
                <a:lnTo>
                  <a:pt x="54" y="86"/>
                </a:lnTo>
                <a:lnTo>
                  <a:pt x="54" y="84"/>
                </a:lnTo>
                <a:lnTo>
                  <a:pt x="54" y="84"/>
                </a:lnTo>
                <a:lnTo>
                  <a:pt x="60" y="80"/>
                </a:lnTo>
                <a:lnTo>
                  <a:pt x="66" y="76"/>
                </a:lnTo>
                <a:lnTo>
                  <a:pt x="70" y="76"/>
                </a:lnTo>
                <a:lnTo>
                  <a:pt x="76" y="76"/>
                </a:lnTo>
                <a:lnTo>
                  <a:pt x="80" y="76"/>
                </a:lnTo>
                <a:lnTo>
                  <a:pt x="84" y="80"/>
                </a:lnTo>
                <a:lnTo>
                  <a:pt x="88" y="86"/>
                </a:lnTo>
                <a:lnTo>
                  <a:pt x="92" y="92"/>
                </a:lnTo>
                <a:lnTo>
                  <a:pt x="92" y="92"/>
                </a:lnTo>
                <a:lnTo>
                  <a:pt x="102" y="116"/>
                </a:lnTo>
                <a:lnTo>
                  <a:pt x="102" y="116"/>
                </a:lnTo>
                <a:lnTo>
                  <a:pt x="104" y="118"/>
                </a:lnTo>
                <a:lnTo>
                  <a:pt x="106" y="118"/>
                </a:lnTo>
                <a:lnTo>
                  <a:pt x="106" y="118"/>
                </a:lnTo>
                <a:lnTo>
                  <a:pt x="108" y="100"/>
                </a:lnTo>
                <a:lnTo>
                  <a:pt x="108" y="100"/>
                </a:lnTo>
                <a:lnTo>
                  <a:pt x="108" y="40"/>
                </a:lnTo>
                <a:lnTo>
                  <a:pt x="108" y="40"/>
                </a:lnTo>
                <a:lnTo>
                  <a:pt x="108" y="30"/>
                </a:lnTo>
                <a:lnTo>
                  <a:pt x="104" y="20"/>
                </a:lnTo>
                <a:lnTo>
                  <a:pt x="104" y="20"/>
                </a:lnTo>
                <a:lnTo>
                  <a:pt x="102" y="14"/>
                </a:lnTo>
                <a:lnTo>
                  <a:pt x="104" y="8"/>
                </a:lnTo>
                <a:lnTo>
                  <a:pt x="106" y="4"/>
                </a:lnTo>
                <a:lnTo>
                  <a:pt x="112" y="0"/>
                </a:lnTo>
                <a:lnTo>
                  <a:pt x="112" y="0"/>
                </a:lnTo>
                <a:lnTo>
                  <a:pt x="116" y="10"/>
                </a:lnTo>
                <a:lnTo>
                  <a:pt x="116" y="10"/>
                </a:lnTo>
                <a:lnTo>
                  <a:pt x="122" y="2"/>
                </a:lnTo>
                <a:lnTo>
                  <a:pt x="122" y="2"/>
                </a:lnTo>
                <a:lnTo>
                  <a:pt x="136" y="10"/>
                </a:lnTo>
                <a:lnTo>
                  <a:pt x="136" y="10"/>
                </a:lnTo>
                <a:lnTo>
                  <a:pt x="130" y="22"/>
                </a:lnTo>
                <a:lnTo>
                  <a:pt x="126" y="36"/>
                </a:lnTo>
                <a:lnTo>
                  <a:pt x="126" y="50"/>
                </a:lnTo>
                <a:lnTo>
                  <a:pt x="126" y="64"/>
                </a:lnTo>
                <a:lnTo>
                  <a:pt x="126" y="64"/>
                </a:lnTo>
                <a:lnTo>
                  <a:pt x="124" y="92"/>
                </a:lnTo>
                <a:lnTo>
                  <a:pt x="126" y="106"/>
                </a:lnTo>
                <a:lnTo>
                  <a:pt x="130" y="122"/>
                </a:lnTo>
                <a:lnTo>
                  <a:pt x="130" y="122"/>
                </a:lnTo>
                <a:lnTo>
                  <a:pt x="140" y="100"/>
                </a:lnTo>
                <a:lnTo>
                  <a:pt x="140" y="100"/>
                </a:lnTo>
                <a:lnTo>
                  <a:pt x="142" y="94"/>
                </a:lnTo>
                <a:lnTo>
                  <a:pt x="146" y="86"/>
                </a:lnTo>
                <a:lnTo>
                  <a:pt x="152" y="82"/>
                </a:lnTo>
                <a:lnTo>
                  <a:pt x="158" y="78"/>
                </a:lnTo>
                <a:lnTo>
                  <a:pt x="158" y="78"/>
                </a:lnTo>
                <a:lnTo>
                  <a:pt x="166" y="78"/>
                </a:lnTo>
                <a:lnTo>
                  <a:pt x="174" y="82"/>
                </a:lnTo>
                <a:lnTo>
                  <a:pt x="180" y="86"/>
                </a:lnTo>
                <a:lnTo>
                  <a:pt x="184" y="94"/>
                </a:lnTo>
                <a:lnTo>
                  <a:pt x="184" y="94"/>
                </a:lnTo>
                <a:lnTo>
                  <a:pt x="208" y="124"/>
                </a:lnTo>
                <a:lnTo>
                  <a:pt x="208" y="124"/>
                </a:lnTo>
                <a:lnTo>
                  <a:pt x="214" y="132"/>
                </a:lnTo>
                <a:lnTo>
                  <a:pt x="218" y="142"/>
                </a:lnTo>
                <a:lnTo>
                  <a:pt x="220" y="152"/>
                </a:lnTo>
                <a:lnTo>
                  <a:pt x="220" y="164"/>
                </a:lnTo>
                <a:lnTo>
                  <a:pt x="220" y="164"/>
                </a:lnTo>
                <a:lnTo>
                  <a:pt x="220" y="168"/>
                </a:lnTo>
                <a:lnTo>
                  <a:pt x="220" y="168"/>
                </a:lnTo>
                <a:lnTo>
                  <a:pt x="230" y="186"/>
                </a:lnTo>
                <a:lnTo>
                  <a:pt x="234" y="202"/>
                </a:lnTo>
                <a:lnTo>
                  <a:pt x="236" y="222"/>
                </a:lnTo>
                <a:lnTo>
                  <a:pt x="234" y="240"/>
                </a:lnTo>
                <a:lnTo>
                  <a:pt x="234" y="240"/>
                </a:lnTo>
                <a:lnTo>
                  <a:pt x="232" y="250"/>
                </a:lnTo>
                <a:lnTo>
                  <a:pt x="226" y="254"/>
                </a:lnTo>
                <a:lnTo>
                  <a:pt x="218" y="256"/>
                </a:lnTo>
                <a:lnTo>
                  <a:pt x="210" y="254"/>
                </a:lnTo>
                <a:lnTo>
                  <a:pt x="210" y="254"/>
                </a:lnTo>
                <a:lnTo>
                  <a:pt x="196" y="248"/>
                </a:lnTo>
                <a:lnTo>
                  <a:pt x="182" y="244"/>
                </a:lnTo>
                <a:lnTo>
                  <a:pt x="154" y="240"/>
                </a:lnTo>
                <a:lnTo>
                  <a:pt x="154" y="240"/>
                </a:lnTo>
                <a:lnTo>
                  <a:pt x="142" y="236"/>
                </a:lnTo>
                <a:lnTo>
                  <a:pt x="134" y="232"/>
                </a:lnTo>
                <a:lnTo>
                  <a:pt x="130" y="224"/>
                </a:lnTo>
                <a:lnTo>
                  <a:pt x="128" y="210"/>
                </a:lnTo>
                <a:lnTo>
                  <a:pt x="128" y="210"/>
                </a:lnTo>
                <a:lnTo>
                  <a:pt x="124" y="190"/>
                </a:lnTo>
                <a:lnTo>
                  <a:pt x="122" y="180"/>
                </a:lnTo>
                <a:lnTo>
                  <a:pt x="120" y="170"/>
                </a:lnTo>
                <a:lnTo>
                  <a:pt x="120" y="170"/>
                </a:lnTo>
                <a:lnTo>
                  <a:pt x="118" y="164"/>
                </a:lnTo>
                <a:lnTo>
                  <a:pt x="118" y="158"/>
                </a:lnTo>
                <a:lnTo>
                  <a:pt x="122" y="144"/>
                </a:lnTo>
                <a:lnTo>
                  <a:pt x="122" y="144"/>
                </a:lnTo>
                <a:lnTo>
                  <a:pt x="122" y="138"/>
                </a:lnTo>
                <a:lnTo>
                  <a:pt x="118" y="132"/>
                </a:lnTo>
                <a:lnTo>
                  <a:pt x="118" y="132"/>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32" name="Freeform 1016"/>
          <p:cNvSpPr/>
          <p:nvPr/>
        </p:nvSpPr>
        <p:spPr bwMode="auto">
          <a:xfrm>
            <a:off x="3475995" y="4804998"/>
            <a:ext cx="698917" cy="566547"/>
          </a:xfrm>
          <a:custGeom>
            <a:avLst/>
            <a:gdLst>
              <a:gd name="T0" fmla="*/ 20 w 264"/>
              <a:gd name="T1" fmla="*/ 178 h 214"/>
              <a:gd name="T2" fmla="*/ 0 w 264"/>
              <a:gd name="T3" fmla="*/ 174 h 214"/>
              <a:gd name="T4" fmla="*/ 4 w 264"/>
              <a:gd name="T5" fmla="*/ 146 h 214"/>
              <a:gd name="T6" fmla="*/ 10 w 264"/>
              <a:gd name="T7" fmla="*/ 134 h 214"/>
              <a:gd name="T8" fmla="*/ 22 w 264"/>
              <a:gd name="T9" fmla="*/ 126 h 214"/>
              <a:gd name="T10" fmla="*/ 30 w 264"/>
              <a:gd name="T11" fmla="*/ 124 h 214"/>
              <a:gd name="T12" fmla="*/ 46 w 264"/>
              <a:gd name="T13" fmla="*/ 130 h 214"/>
              <a:gd name="T14" fmla="*/ 52 w 264"/>
              <a:gd name="T15" fmla="*/ 136 h 214"/>
              <a:gd name="T16" fmla="*/ 64 w 264"/>
              <a:gd name="T17" fmla="*/ 144 h 214"/>
              <a:gd name="T18" fmla="*/ 68 w 264"/>
              <a:gd name="T19" fmla="*/ 144 h 214"/>
              <a:gd name="T20" fmla="*/ 100 w 264"/>
              <a:gd name="T21" fmla="*/ 146 h 214"/>
              <a:gd name="T22" fmla="*/ 112 w 264"/>
              <a:gd name="T23" fmla="*/ 144 h 214"/>
              <a:gd name="T24" fmla="*/ 138 w 264"/>
              <a:gd name="T25" fmla="*/ 134 h 214"/>
              <a:gd name="T26" fmla="*/ 154 w 264"/>
              <a:gd name="T27" fmla="*/ 114 h 214"/>
              <a:gd name="T28" fmla="*/ 162 w 264"/>
              <a:gd name="T29" fmla="*/ 90 h 214"/>
              <a:gd name="T30" fmla="*/ 160 w 264"/>
              <a:gd name="T31" fmla="*/ 62 h 214"/>
              <a:gd name="T32" fmla="*/ 152 w 264"/>
              <a:gd name="T33" fmla="*/ 46 h 214"/>
              <a:gd name="T34" fmla="*/ 140 w 264"/>
              <a:gd name="T35" fmla="*/ 32 h 214"/>
              <a:gd name="T36" fmla="*/ 134 w 264"/>
              <a:gd name="T37" fmla="*/ 24 h 214"/>
              <a:gd name="T38" fmla="*/ 130 w 264"/>
              <a:gd name="T39" fmla="*/ 8 h 214"/>
              <a:gd name="T40" fmla="*/ 132 w 264"/>
              <a:gd name="T41" fmla="*/ 0 h 214"/>
              <a:gd name="T42" fmla="*/ 146 w 264"/>
              <a:gd name="T43" fmla="*/ 0 h 214"/>
              <a:gd name="T44" fmla="*/ 146 w 264"/>
              <a:gd name="T45" fmla="*/ 12 h 214"/>
              <a:gd name="T46" fmla="*/ 150 w 264"/>
              <a:gd name="T47" fmla="*/ 18 h 214"/>
              <a:gd name="T48" fmla="*/ 158 w 264"/>
              <a:gd name="T49" fmla="*/ 16 h 214"/>
              <a:gd name="T50" fmla="*/ 164 w 264"/>
              <a:gd name="T51" fmla="*/ 12 h 214"/>
              <a:gd name="T52" fmla="*/ 178 w 264"/>
              <a:gd name="T53" fmla="*/ 6 h 214"/>
              <a:gd name="T54" fmla="*/ 202 w 264"/>
              <a:gd name="T55" fmla="*/ 4 h 214"/>
              <a:gd name="T56" fmla="*/ 226 w 264"/>
              <a:gd name="T57" fmla="*/ 10 h 214"/>
              <a:gd name="T58" fmla="*/ 246 w 264"/>
              <a:gd name="T59" fmla="*/ 28 h 214"/>
              <a:gd name="T60" fmla="*/ 252 w 264"/>
              <a:gd name="T61" fmla="*/ 38 h 214"/>
              <a:gd name="T62" fmla="*/ 262 w 264"/>
              <a:gd name="T63" fmla="*/ 70 h 214"/>
              <a:gd name="T64" fmla="*/ 264 w 264"/>
              <a:gd name="T65" fmla="*/ 100 h 214"/>
              <a:gd name="T66" fmla="*/ 260 w 264"/>
              <a:gd name="T67" fmla="*/ 130 h 214"/>
              <a:gd name="T68" fmla="*/ 248 w 264"/>
              <a:gd name="T69" fmla="*/ 160 h 214"/>
              <a:gd name="T70" fmla="*/ 240 w 264"/>
              <a:gd name="T71" fmla="*/ 172 h 214"/>
              <a:gd name="T72" fmla="*/ 222 w 264"/>
              <a:gd name="T73" fmla="*/ 190 h 214"/>
              <a:gd name="T74" fmla="*/ 202 w 264"/>
              <a:gd name="T75" fmla="*/ 202 h 214"/>
              <a:gd name="T76" fmla="*/ 166 w 264"/>
              <a:gd name="T77" fmla="*/ 212 h 214"/>
              <a:gd name="T78" fmla="*/ 150 w 264"/>
              <a:gd name="T79" fmla="*/ 214 h 214"/>
              <a:gd name="T80" fmla="*/ 122 w 264"/>
              <a:gd name="T81" fmla="*/ 210 h 214"/>
              <a:gd name="T82" fmla="*/ 96 w 264"/>
              <a:gd name="T83" fmla="*/ 200 h 214"/>
              <a:gd name="T84" fmla="*/ 74 w 264"/>
              <a:gd name="T85" fmla="*/ 182 h 214"/>
              <a:gd name="T86" fmla="*/ 64 w 264"/>
              <a:gd name="T87" fmla="*/ 170 h 214"/>
              <a:gd name="T88" fmla="*/ 58 w 264"/>
              <a:gd name="T89" fmla="*/ 162 h 214"/>
              <a:gd name="T90" fmla="*/ 46 w 264"/>
              <a:gd name="T91" fmla="*/ 160 h 214"/>
              <a:gd name="T92" fmla="*/ 38 w 264"/>
              <a:gd name="T93" fmla="*/ 158 h 214"/>
              <a:gd name="T94" fmla="*/ 30 w 264"/>
              <a:gd name="T95" fmla="*/ 154 h 214"/>
              <a:gd name="T96" fmla="*/ 24 w 264"/>
              <a:gd name="T97" fmla="*/ 154 h 214"/>
              <a:gd name="T98" fmla="*/ 22 w 264"/>
              <a:gd name="T99" fmla="*/ 158 h 214"/>
              <a:gd name="T100" fmla="*/ 20 w 264"/>
              <a:gd name="T101" fmla="*/ 17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214">
                <a:moveTo>
                  <a:pt x="20" y="178"/>
                </a:moveTo>
                <a:lnTo>
                  <a:pt x="20" y="178"/>
                </a:lnTo>
                <a:lnTo>
                  <a:pt x="0" y="174"/>
                </a:lnTo>
                <a:lnTo>
                  <a:pt x="0" y="174"/>
                </a:lnTo>
                <a:lnTo>
                  <a:pt x="4" y="146"/>
                </a:lnTo>
                <a:lnTo>
                  <a:pt x="4" y="146"/>
                </a:lnTo>
                <a:lnTo>
                  <a:pt x="6" y="140"/>
                </a:lnTo>
                <a:lnTo>
                  <a:pt x="10" y="134"/>
                </a:lnTo>
                <a:lnTo>
                  <a:pt x="14" y="128"/>
                </a:lnTo>
                <a:lnTo>
                  <a:pt x="22" y="126"/>
                </a:lnTo>
                <a:lnTo>
                  <a:pt x="22" y="126"/>
                </a:lnTo>
                <a:lnTo>
                  <a:pt x="30" y="124"/>
                </a:lnTo>
                <a:lnTo>
                  <a:pt x="38" y="126"/>
                </a:lnTo>
                <a:lnTo>
                  <a:pt x="46" y="130"/>
                </a:lnTo>
                <a:lnTo>
                  <a:pt x="52" y="136"/>
                </a:lnTo>
                <a:lnTo>
                  <a:pt x="52" y="136"/>
                </a:lnTo>
                <a:lnTo>
                  <a:pt x="60" y="142"/>
                </a:lnTo>
                <a:lnTo>
                  <a:pt x="64" y="144"/>
                </a:lnTo>
                <a:lnTo>
                  <a:pt x="68" y="144"/>
                </a:lnTo>
                <a:lnTo>
                  <a:pt x="68" y="144"/>
                </a:lnTo>
                <a:lnTo>
                  <a:pt x="90" y="146"/>
                </a:lnTo>
                <a:lnTo>
                  <a:pt x="100" y="146"/>
                </a:lnTo>
                <a:lnTo>
                  <a:pt x="112" y="144"/>
                </a:lnTo>
                <a:lnTo>
                  <a:pt x="112" y="144"/>
                </a:lnTo>
                <a:lnTo>
                  <a:pt x="126" y="140"/>
                </a:lnTo>
                <a:lnTo>
                  <a:pt x="138" y="134"/>
                </a:lnTo>
                <a:lnTo>
                  <a:pt x="146" y="124"/>
                </a:lnTo>
                <a:lnTo>
                  <a:pt x="154" y="114"/>
                </a:lnTo>
                <a:lnTo>
                  <a:pt x="160" y="102"/>
                </a:lnTo>
                <a:lnTo>
                  <a:pt x="162" y="90"/>
                </a:lnTo>
                <a:lnTo>
                  <a:pt x="162" y="76"/>
                </a:lnTo>
                <a:lnTo>
                  <a:pt x="160" y="62"/>
                </a:lnTo>
                <a:lnTo>
                  <a:pt x="160" y="62"/>
                </a:lnTo>
                <a:lnTo>
                  <a:pt x="152" y="46"/>
                </a:lnTo>
                <a:lnTo>
                  <a:pt x="148" y="38"/>
                </a:lnTo>
                <a:lnTo>
                  <a:pt x="140" y="32"/>
                </a:lnTo>
                <a:lnTo>
                  <a:pt x="140" y="32"/>
                </a:lnTo>
                <a:lnTo>
                  <a:pt x="134" y="24"/>
                </a:lnTo>
                <a:lnTo>
                  <a:pt x="130" y="16"/>
                </a:lnTo>
                <a:lnTo>
                  <a:pt x="130" y="8"/>
                </a:lnTo>
                <a:lnTo>
                  <a:pt x="132" y="0"/>
                </a:lnTo>
                <a:lnTo>
                  <a:pt x="132" y="0"/>
                </a:lnTo>
                <a:lnTo>
                  <a:pt x="146" y="0"/>
                </a:lnTo>
                <a:lnTo>
                  <a:pt x="146" y="0"/>
                </a:lnTo>
                <a:lnTo>
                  <a:pt x="146" y="12"/>
                </a:lnTo>
                <a:lnTo>
                  <a:pt x="146" y="12"/>
                </a:lnTo>
                <a:lnTo>
                  <a:pt x="148" y="16"/>
                </a:lnTo>
                <a:lnTo>
                  <a:pt x="150" y="18"/>
                </a:lnTo>
                <a:lnTo>
                  <a:pt x="154" y="18"/>
                </a:lnTo>
                <a:lnTo>
                  <a:pt x="158" y="16"/>
                </a:lnTo>
                <a:lnTo>
                  <a:pt x="158" y="16"/>
                </a:lnTo>
                <a:lnTo>
                  <a:pt x="164" y="12"/>
                </a:lnTo>
                <a:lnTo>
                  <a:pt x="164" y="12"/>
                </a:lnTo>
                <a:lnTo>
                  <a:pt x="178" y="6"/>
                </a:lnTo>
                <a:lnTo>
                  <a:pt x="190" y="4"/>
                </a:lnTo>
                <a:lnTo>
                  <a:pt x="202" y="4"/>
                </a:lnTo>
                <a:lnTo>
                  <a:pt x="216" y="6"/>
                </a:lnTo>
                <a:lnTo>
                  <a:pt x="226" y="10"/>
                </a:lnTo>
                <a:lnTo>
                  <a:pt x="238" y="18"/>
                </a:lnTo>
                <a:lnTo>
                  <a:pt x="246" y="28"/>
                </a:lnTo>
                <a:lnTo>
                  <a:pt x="252" y="38"/>
                </a:lnTo>
                <a:lnTo>
                  <a:pt x="252" y="38"/>
                </a:lnTo>
                <a:lnTo>
                  <a:pt x="258" y="54"/>
                </a:lnTo>
                <a:lnTo>
                  <a:pt x="262" y="70"/>
                </a:lnTo>
                <a:lnTo>
                  <a:pt x="264" y="84"/>
                </a:lnTo>
                <a:lnTo>
                  <a:pt x="264" y="100"/>
                </a:lnTo>
                <a:lnTo>
                  <a:pt x="264" y="116"/>
                </a:lnTo>
                <a:lnTo>
                  <a:pt x="260" y="130"/>
                </a:lnTo>
                <a:lnTo>
                  <a:pt x="254" y="146"/>
                </a:lnTo>
                <a:lnTo>
                  <a:pt x="248" y="160"/>
                </a:lnTo>
                <a:lnTo>
                  <a:pt x="248" y="160"/>
                </a:lnTo>
                <a:lnTo>
                  <a:pt x="240" y="172"/>
                </a:lnTo>
                <a:lnTo>
                  <a:pt x="232" y="182"/>
                </a:lnTo>
                <a:lnTo>
                  <a:pt x="222" y="190"/>
                </a:lnTo>
                <a:lnTo>
                  <a:pt x="212" y="196"/>
                </a:lnTo>
                <a:lnTo>
                  <a:pt x="202" y="202"/>
                </a:lnTo>
                <a:lnTo>
                  <a:pt x="190" y="206"/>
                </a:lnTo>
                <a:lnTo>
                  <a:pt x="166" y="212"/>
                </a:lnTo>
                <a:lnTo>
                  <a:pt x="166" y="212"/>
                </a:lnTo>
                <a:lnTo>
                  <a:pt x="150" y="214"/>
                </a:lnTo>
                <a:lnTo>
                  <a:pt x="136" y="212"/>
                </a:lnTo>
                <a:lnTo>
                  <a:pt x="122" y="210"/>
                </a:lnTo>
                <a:lnTo>
                  <a:pt x="108" y="206"/>
                </a:lnTo>
                <a:lnTo>
                  <a:pt x="96" y="200"/>
                </a:lnTo>
                <a:lnTo>
                  <a:pt x="84" y="192"/>
                </a:lnTo>
                <a:lnTo>
                  <a:pt x="74" y="182"/>
                </a:lnTo>
                <a:lnTo>
                  <a:pt x="64" y="170"/>
                </a:lnTo>
                <a:lnTo>
                  <a:pt x="64" y="170"/>
                </a:lnTo>
                <a:lnTo>
                  <a:pt x="62" y="166"/>
                </a:lnTo>
                <a:lnTo>
                  <a:pt x="58" y="162"/>
                </a:lnTo>
                <a:lnTo>
                  <a:pt x="52" y="160"/>
                </a:lnTo>
                <a:lnTo>
                  <a:pt x="46" y="160"/>
                </a:lnTo>
                <a:lnTo>
                  <a:pt x="46" y="160"/>
                </a:lnTo>
                <a:lnTo>
                  <a:pt x="38" y="158"/>
                </a:lnTo>
                <a:lnTo>
                  <a:pt x="30" y="154"/>
                </a:lnTo>
                <a:lnTo>
                  <a:pt x="30" y="154"/>
                </a:lnTo>
                <a:lnTo>
                  <a:pt x="28" y="154"/>
                </a:lnTo>
                <a:lnTo>
                  <a:pt x="24" y="154"/>
                </a:lnTo>
                <a:lnTo>
                  <a:pt x="24" y="156"/>
                </a:lnTo>
                <a:lnTo>
                  <a:pt x="22" y="158"/>
                </a:lnTo>
                <a:lnTo>
                  <a:pt x="22" y="158"/>
                </a:lnTo>
                <a:lnTo>
                  <a:pt x="20" y="178"/>
                </a:lnTo>
                <a:lnTo>
                  <a:pt x="20" y="178"/>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nvGrpSpPr>
          <p:cNvPr id="33" name="组合 32"/>
          <p:cNvGrpSpPr/>
          <p:nvPr/>
        </p:nvGrpSpPr>
        <p:grpSpPr>
          <a:xfrm>
            <a:off x="3452168" y="5751295"/>
            <a:ext cx="746572" cy="497714"/>
            <a:chOff x="4129087" y="4568825"/>
            <a:chExt cx="447675" cy="298450"/>
          </a:xfrm>
          <a:solidFill>
            <a:srgbClr val="94BC48"/>
          </a:solidFill>
        </p:grpSpPr>
        <p:sp>
          <p:nvSpPr>
            <p:cNvPr id="34" name="Freeform 1017"/>
            <p:cNvSpPr/>
            <p:nvPr/>
          </p:nvSpPr>
          <p:spPr bwMode="auto">
            <a:xfrm>
              <a:off x="4367212" y="4568825"/>
              <a:ext cx="209550" cy="298450"/>
            </a:xfrm>
            <a:custGeom>
              <a:avLst/>
              <a:gdLst>
                <a:gd name="T0" fmla="*/ 36 w 132"/>
                <a:gd name="T1" fmla="*/ 88 h 188"/>
                <a:gd name="T2" fmla="*/ 22 w 132"/>
                <a:gd name="T3" fmla="*/ 84 h 188"/>
                <a:gd name="T4" fmla="*/ 6 w 132"/>
                <a:gd name="T5" fmla="*/ 74 h 188"/>
                <a:gd name="T6" fmla="*/ 0 w 132"/>
                <a:gd name="T7" fmla="*/ 54 h 188"/>
                <a:gd name="T8" fmla="*/ 2 w 132"/>
                <a:gd name="T9" fmla="*/ 42 h 188"/>
                <a:gd name="T10" fmla="*/ 12 w 132"/>
                <a:gd name="T11" fmla="*/ 20 h 188"/>
                <a:gd name="T12" fmla="*/ 32 w 132"/>
                <a:gd name="T13" fmla="*/ 6 h 188"/>
                <a:gd name="T14" fmla="*/ 54 w 132"/>
                <a:gd name="T15" fmla="*/ 0 h 188"/>
                <a:gd name="T16" fmla="*/ 66 w 132"/>
                <a:gd name="T17" fmla="*/ 2 h 188"/>
                <a:gd name="T18" fmla="*/ 82 w 132"/>
                <a:gd name="T19" fmla="*/ 12 h 188"/>
                <a:gd name="T20" fmla="*/ 96 w 132"/>
                <a:gd name="T21" fmla="*/ 26 h 188"/>
                <a:gd name="T22" fmla="*/ 112 w 132"/>
                <a:gd name="T23" fmla="*/ 52 h 188"/>
                <a:gd name="T24" fmla="*/ 128 w 132"/>
                <a:gd name="T25" fmla="*/ 94 h 188"/>
                <a:gd name="T26" fmla="*/ 132 w 132"/>
                <a:gd name="T27" fmla="*/ 122 h 188"/>
                <a:gd name="T28" fmla="*/ 132 w 132"/>
                <a:gd name="T29" fmla="*/ 138 h 188"/>
                <a:gd name="T30" fmla="*/ 128 w 132"/>
                <a:gd name="T31" fmla="*/ 160 h 188"/>
                <a:gd name="T32" fmla="*/ 114 w 132"/>
                <a:gd name="T33" fmla="*/ 178 h 188"/>
                <a:gd name="T34" fmla="*/ 96 w 132"/>
                <a:gd name="T35" fmla="*/ 186 h 188"/>
                <a:gd name="T36" fmla="*/ 74 w 132"/>
                <a:gd name="T37" fmla="*/ 188 h 188"/>
                <a:gd name="T38" fmla="*/ 60 w 132"/>
                <a:gd name="T39" fmla="*/ 184 h 188"/>
                <a:gd name="T40" fmla="*/ 46 w 132"/>
                <a:gd name="T41" fmla="*/ 166 h 188"/>
                <a:gd name="T42" fmla="*/ 42 w 132"/>
                <a:gd name="T43" fmla="*/ 154 h 188"/>
                <a:gd name="T44" fmla="*/ 44 w 132"/>
                <a:gd name="T45" fmla="*/ 134 h 188"/>
                <a:gd name="T46" fmla="*/ 46 w 132"/>
                <a:gd name="T47" fmla="*/ 116 h 188"/>
                <a:gd name="T48" fmla="*/ 38 w 132"/>
                <a:gd name="T49" fmla="*/ 118 h 188"/>
                <a:gd name="T50" fmla="*/ 32 w 132"/>
                <a:gd name="T51" fmla="*/ 124 h 188"/>
                <a:gd name="T52" fmla="*/ 30 w 132"/>
                <a:gd name="T53" fmla="*/ 134 h 188"/>
                <a:gd name="T54" fmla="*/ 28 w 132"/>
                <a:gd name="T55" fmla="*/ 142 h 188"/>
                <a:gd name="T56" fmla="*/ 26 w 132"/>
                <a:gd name="T57" fmla="*/ 160 h 188"/>
                <a:gd name="T58" fmla="*/ 24 w 132"/>
                <a:gd name="T59" fmla="*/ 158 h 188"/>
                <a:gd name="T60" fmla="*/ 22 w 132"/>
                <a:gd name="T61" fmla="*/ 142 h 188"/>
                <a:gd name="T62" fmla="*/ 36 w 132"/>
                <a:gd name="T63" fmla="*/ 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88">
                  <a:moveTo>
                    <a:pt x="36" y="88"/>
                  </a:moveTo>
                  <a:lnTo>
                    <a:pt x="36" y="88"/>
                  </a:lnTo>
                  <a:lnTo>
                    <a:pt x="22" y="84"/>
                  </a:lnTo>
                  <a:lnTo>
                    <a:pt x="22" y="84"/>
                  </a:lnTo>
                  <a:lnTo>
                    <a:pt x="12" y="80"/>
                  </a:lnTo>
                  <a:lnTo>
                    <a:pt x="6" y="74"/>
                  </a:lnTo>
                  <a:lnTo>
                    <a:pt x="2" y="64"/>
                  </a:lnTo>
                  <a:lnTo>
                    <a:pt x="0" y="54"/>
                  </a:lnTo>
                  <a:lnTo>
                    <a:pt x="0" y="54"/>
                  </a:lnTo>
                  <a:lnTo>
                    <a:pt x="2" y="42"/>
                  </a:lnTo>
                  <a:lnTo>
                    <a:pt x="6" y="30"/>
                  </a:lnTo>
                  <a:lnTo>
                    <a:pt x="12" y="20"/>
                  </a:lnTo>
                  <a:lnTo>
                    <a:pt x="22" y="12"/>
                  </a:lnTo>
                  <a:lnTo>
                    <a:pt x="32" y="6"/>
                  </a:lnTo>
                  <a:lnTo>
                    <a:pt x="42" y="2"/>
                  </a:lnTo>
                  <a:lnTo>
                    <a:pt x="54" y="0"/>
                  </a:lnTo>
                  <a:lnTo>
                    <a:pt x="66" y="2"/>
                  </a:lnTo>
                  <a:lnTo>
                    <a:pt x="66" y="2"/>
                  </a:lnTo>
                  <a:lnTo>
                    <a:pt x="74" y="6"/>
                  </a:lnTo>
                  <a:lnTo>
                    <a:pt x="82" y="12"/>
                  </a:lnTo>
                  <a:lnTo>
                    <a:pt x="90" y="18"/>
                  </a:lnTo>
                  <a:lnTo>
                    <a:pt x="96" y="26"/>
                  </a:lnTo>
                  <a:lnTo>
                    <a:pt x="96" y="26"/>
                  </a:lnTo>
                  <a:lnTo>
                    <a:pt x="112" y="52"/>
                  </a:lnTo>
                  <a:lnTo>
                    <a:pt x="122" y="78"/>
                  </a:lnTo>
                  <a:lnTo>
                    <a:pt x="128" y="94"/>
                  </a:lnTo>
                  <a:lnTo>
                    <a:pt x="130" y="108"/>
                  </a:lnTo>
                  <a:lnTo>
                    <a:pt x="132" y="122"/>
                  </a:lnTo>
                  <a:lnTo>
                    <a:pt x="132" y="138"/>
                  </a:lnTo>
                  <a:lnTo>
                    <a:pt x="132" y="138"/>
                  </a:lnTo>
                  <a:lnTo>
                    <a:pt x="130" y="150"/>
                  </a:lnTo>
                  <a:lnTo>
                    <a:pt x="128" y="160"/>
                  </a:lnTo>
                  <a:lnTo>
                    <a:pt x="122" y="170"/>
                  </a:lnTo>
                  <a:lnTo>
                    <a:pt x="114" y="178"/>
                  </a:lnTo>
                  <a:lnTo>
                    <a:pt x="106" y="184"/>
                  </a:lnTo>
                  <a:lnTo>
                    <a:pt x="96" y="186"/>
                  </a:lnTo>
                  <a:lnTo>
                    <a:pt x="84" y="188"/>
                  </a:lnTo>
                  <a:lnTo>
                    <a:pt x="74" y="188"/>
                  </a:lnTo>
                  <a:lnTo>
                    <a:pt x="74" y="188"/>
                  </a:lnTo>
                  <a:lnTo>
                    <a:pt x="60" y="184"/>
                  </a:lnTo>
                  <a:lnTo>
                    <a:pt x="52" y="176"/>
                  </a:lnTo>
                  <a:lnTo>
                    <a:pt x="46" y="166"/>
                  </a:lnTo>
                  <a:lnTo>
                    <a:pt x="42" y="154"/>
                  </a:lnTo>
                  <a:lnTo>
                    <a:pt x="42" y="154"/>
                  </a:lnTo>
                  <a:lnTo>
                    <a:pt x="44" y="134"/>
                  </a:lnTo>
                  <a:lnTo>
                    <a:pt x="44" y="134"/>
                  </a:lnTo>
                  <a:lnTo>
                    <a:pt x="46" y="116"/>
                  </a:lnTo>
                  <a:lnTo>
                    <a:pt x="46" y="116"/>
                  </a:lnTo>
                  <a:lnTo>
                    <a:pt x="42" y="116"/>
                  </a:lnTo>
                  <a:lnTo>
                    <a:pt x="38" y="118"/>
                  </a:lnTo>
                  <a:lnTo>
                    <a:pt x="34" y="120"/>
                  </a:lnTo>
                  <a:lnTo>
                    <a:pt x="32" y="124"/>
                  </a:lnTo>
                  <a:lnTo>
                    <a:pt x="32" y="124"/>
                  </a:lnTo>
                  <a:lnTo>
                    <a:pt x="30" y="134"/>
                  </a:lnTo>
                  <a:lnTo>
                    <a:pt x="28" y="142"/>
                  </a:lnTo>
                  <a:lnTo>
                    <a:pt x="28" y="142"/>
                  </a:lnTo>
                  <a:lnTo>
                    <a:pt x="26" y="152"/>
                  </a:lnTo>
                  <a:lnTo>
                    <a:pt x="26" y="160"/>
                  </a:lnTo>
                  <a:lnTo>
                    <a:pt x="26" y="160"/>
                  </a:lnTo>
                  <a:lnTo>
                    <a:pt x="24" y="158"/>
                  </a:lnTo>
                  <a:lnTo>
                    <a:pt x="22" y="154"/>
                  </a:lnTo>
                  <a:lnTo>
                    <a:pt x="22" y="142"/>
                  </a:lnTo>
                  <a:lnTo>
                    <a:pt x="26" y="120"/>
                  </a:lnTo>
                  <a:lnTo>
                    <a:pt x="36" y="88"/>
                  </a:lnTo>
                  <a:lnTo>
                    <a:pt x="36"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sp>
          <p:nvSpPr>
            <p:cNvPr id="35" name="Freeform 1018"/>
            <p:cNvSpPr/>
            <p:nvPr/>
          </p:nvSpPr>
          <p:spPr bwMode="auto">
            <a:xfrm>
              <a:off x="4129087" y="4568825"/>
              <a:ext cx="209550" cy="298450"/>
            </a:xfrm>
            <a:custGeom>
              <a:avLst/>
              <a:gdLst>
                <a:gd name="T0" fmla="*/ 104 w 132"/>
                <a:gd name="T1" fmla="*/ 160 h 188"/>
                <a:gd name="T2" fmla="*/ 102 w 132"/>
                <a:gd name="T3" fmla="*/ 134 h 188"/>
                <a:gd name="T4" fmla="*/ 98 w 132"/>
                <a:gd name="T5" fmla="*/ 122 h 188"/>
                <a:gd name="T6" fmla="*/ 84 w 132"/>
                <a:gd name="T7" fmla="*/ 114 h 188"/>
                <a:gd name="T8" fmla="*/ 88 w 132"/>
                <a:gd name="T9" fmla="*/ 142 h 188"/>
                <a:gd name="T10" fmla="*/ 88 w 132"/>
                <a:gd name="T11" fmla="*/ 150 h 188"/>
                <a:gd name="T12" fmla="*/ 88 w 132"/>
                <a:gd name="T13" fmla="*/ 160 h 188"/>
                <a:gd name="T14" fmla="*/ 82 w 132"/>
                <a:gd name="T15" fmla="*/ 174 h 188"/>
                <a:gd name="T16" fmla="*/ 74 w 132"/>
                <a:gd name="T17" fmla="*/ 182 h 188"/>
                <a:gd name="T18" fmla="*/ 62 w 132"/>
                <a:gd name="T19" fmla="*/ 188 h 188"/>
                <a:gd name="T20" fmla="*/ 46 w 132"/>
                <a:gd name="T21" fmla="*/ 188 h 188"/>
                <a:gd name="T22" fmla="*/ 26 w 132"/>
                <a:gd name="T23" fmla="*/ 184 h 188"/>
                <a:gd name="T24" fmla="*/ 12 w 132"/>
                <a:gd name="T25" fmla="*/ 172 h 188"/>
                <a:gd name="T26" fmla="*/ 2 w 132"/>
                <a:gd name="T27" fmla="*/ 156 h 188"/>
                <a:gd name="T28" fmla="*/ 0 w 132"/>
                <a:gd name="T29" fmla="*/ 136 h 188"/>
                <a:gd name="T30" fmla="*/ 2 w 132"/>
                <a:gd name="T31" fmla="*/ 104 h 188"/>
                <a:gd name="T32" fmla="*/ 10 w 132"/>
                <a:gd name="T33" fmla="*/ 76 h 188"/>
                <a:gd name="T34" fmla="*/ 22 w 132"/>
                <a:gd name="T35" fmla="*/ 48 h 188"/>
                <a:gd name="T36" fmla="*/ 38 w 132"/>
                <a:gd name="T37" fmla="*/ 22 h 188"/>
                <a:gd name="T38" fmla="*/ 50 w 132"/>
                <a:gd name="T39" fmla="*/ 10 h 188"/>
                <a:gd name="T40" fmla="*/ 70 w 132"/>
                <a:gd name="T41" fmla="*/ 2 h 188"/>
                <a:gd name="T42" fmla="*/ 94 w 132"/>
                <a:gd name="T43" fmla="*/ 2 h 188"/>
                <a:gd name="T44" fmla="*/ 102 w 132"/>
                <a:gd name="T45" fmla="*/ 6 h 188"/>
                <a:gd name="T46" fmla="*/ 116 w 132"/>
                <a:gd name="T47" fmla="*/ 18 h 188"/>
                <a:gd name="T48" fmla="*/ 126 w 132"/>
                <a:gd name="T49" fmla="*/ 34 h 188"/>
                <a:gd name="T50" fmla="*/ 132 w 132"/>
                <a:gd name="T51" fmla="*/ 54 h 188"/>
                <a:gd name="T52" fmla="*/ 130 w 132"/>
                <a:gd name="T53" fmla="*/ 62 h 188"/>
                <a:gd name="T54" fmla="*/ 122 w 132"/>
                <a:gd name="T55" fmla="*/ 78 h 188"/>
                <a:gd name="T56" fmla="*/ 104 w 132"/>
                <a:gd name="T57" fmla="*/ 86 h 188"/>
                <a:gd name="T58" fmla="*/ 96 w 132"/>
                <a:gd name="T59" fmla="*/ 88 h 188"/>
                <a:gd name="T60" fmla="*/ 102 w 132"/>
                <a:gd name="T61" fmla="*/ 104 h 188"/>
                <a:gd name="T62" fmla="*/ 110 w 132"/>
                <a:gd name="T63" fmla="*/ 140 h 188"/>
                <a:gd name="T64" fmla="*/ 108 w 132"/>
                <a:gd name="T65" fmla="*/ 158 h 188"/>
                <a:gd name="T66" fmla="*/ 108 w 132"/>
                <a:gd name="T67" fmla="*/ 162 h 188"/>
                <a:gd name="T68" fmla="*/ 104 w 132"/>
                <a:gd name="T69" fmla="*/ 16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 h="188">
                  <a:moveTo>
                    <a:pt x="104" y="160"/>
                  </a:moveTo>
                  <a:lnTo>
                    <a:pt x="104" y="160"/>
                  </a:lnTo>
                  <a:lnTo>
                    <a:pt x="104" y="146"/>
                  </a:lnTo>
                  <a:lnTo>
                    <a:pt x="102" y="134"/>
                  </a:lnTo>
                  <a:lnTo>
                    <a:pt x="100" y="128"/>
                  </a:lnTo>
                  <a:lnTo>
                    <a:pt x="98" y="122"/>
                  </a:lnTo>
                  <a:lnTo>
                    <a:pt x="92" y="118"/>
                  </a:lnTo>
                  <a:lnTo>
                    <a:pt x="84" y="114"/>
                  </a:lnTo>
                  <a:lnTo>
                    <a:pt x="84" y="114"/>
                  </a:lnTo>
                  <a:lnTo>
                    <a:pt x="88" y="142"/>
                  </a:lnTo>
                  <a:lnTo>
                    <a:pt x="88" y="142"/>
                  </a:lnTo>
                  <a:lnTo>
                    <a:pt x="88" y="150"/>
                  </a:lnTo>
                  <a:lnTo>
                    <a:pt x="88" y="160"/>
                  </a:lnTo>
                  <a:lnTo>
                    <a:pt x="88" y="160"/>
                  </a:lnTo>
                  <a:lnTo>
                    <a:pt x="86" y="168"/>
                  </a:lnTo>
                  <a:lnTo>
                    <a:pt x="82" y="174"/>
                  </a:lnTo>
                  <a:lnTo>
                    <a:pt x="78" y="178"/>
                  </a:lnTo>
                  <a:lnTo>
                    <a:pt x="74" y="182"/>
                  </a:lnTo>
                  <a:lnTo>
                    <a:pt x="68" y="186"/>
                  </a:lnTo>
                  <a:lnTo>
                    <a:pt x="62" y="188"/>
                  </a:lnTo>
                  <a:lnTo>
                    <a:pt x="46" y="188"/>
                  </a:lnTo>
                  <a:lnTo>
                    <a:pt x="46" y="188"/>
                  </a:lnTo>
                  <a:lnTo>
                    <a:pt x="36" y="186"/>
                  </a:lnTo>
                  <a:lnTo>
                    <a:pt x="26" y="184"/>
                  </a:lnTo>
                  <a:lnTo>
                    <a:pt x="18" y="178"/>
                  </a:lnTo>
                  <a:lnTo>
                    <a:pt x="12" y="172"/>
                  </a:lnTo>
                  <a:lnTo>
                    <a:pt x="6" y="166"/>
                  </a:lnTo>
                  <a:lnTo>
                    <a:pt x="2" y="156"/>
                  </a:lnTo>
                  <a:lnTo>
                    <a:pt x="0" y="146"/>
                  </a:lnTo>
                  <a:lnTo>
                    <a:pt x="0" y="136"/>
                  </a:lnTo>
                  <a:lnTo>
                    <a:pt x="0" y="136"/>
                  </a:lnTo>
                  <a:lnTo>
                    <a:pt x="2" y="104"/>
                  </a:lnTo>
                  <a:lnTo>
                    <a:pt x="6" y="90"/>
                  </a:lnTo>
                  <a:lnTo>
                    <a:pt x="10" y="76"/>
                  </a:lnTo>
                  <a:lnTo>
                    <a:pt x="14" y="62"/>
                  </a:lnTo>
                  <a:lnTo>
                    <a:pt x="22" y="48"/>
                  </a:lnTo>
                  <a:lnTo>
                    <a:pt x="30" y="34"/>
                  </a:lnTo>
                  <a:lnTo>
                    <a:pt x="38" y="22"/>
                  </a:lnTo>
                  <a:lnTo>
                    <a:pt x="38" y="22"/>
                  </a:lnTo>
                  <a:lnTo>
                    <a:pt x="50" y="10"/>
                  </a:lnTo>
                  <a:lnTo>
                    <a:pt x="62" y="4"/>
                  </a:lnTo>
                  <a:lnTo>
                    <a:pt x="70" y="2"/>
                  </a:lnTo>
                  <a:lnTo>
                    <a:pt x="78" y="0"/>
                  </a:lnTo>
                  <a:lnTo>
                    <a:pt x="94" y="2"/>
                  </a:lnTo>
                  <a:lnTo>
                    <a:pt x="94" y="2"/>
                  </a:lnTo>
                  <a:lnTo>
                    <a:pt x="102" y="6"/>
                  </a:lnTo>
                  <a:lnTo>
                    <a:pt x="110" y="12"/>
                  </a:lnTo>
                  <a:lnTo>
                    <a:pt x="116" y="18"/>
                  </a:lnTo>
                  <a:lnTo>
                    <a:pt x="122" y="26"/>
                  </a:lnTo>
                  <a:lnTo>
                    <a:pt x="126" y="34"/>
                  </a:lnTo>
                  <a:lnTo>
                    <a:pt x="130" y="44"/>
                  </a:lnTo>
                  <a:lnTo>
                    <a:pt x="132" y="54"/>
                  </a:lnTo>
                  <a:lnTo>
                    <a:pt x="130" y="62"/>
                  </a:lnTo>
                  <a:lnTo>
                    <a:pt x="130" y="62"/>
                  </a:lnTo>
                  <a:lnTo>
                    <a:pt x="126" y="72"/>
                  </a:lnTo>
                  <a:lnTo>
                    <a:pt x="122" y="78"/>
                  </a:lnTo>
                  <a:lnTo>
                    <a:pt x="114" y="82"/>
                  </a:lnTo>
                  <a:lnTo>
                    <a:pt x="104" y="86"/>
                  </a:lnTo>
                  <a:lnTo>
                    <a:pt x="104" y="86"/>
                  </a:lnTo>
                  <a:lnTo>
                    <a:pt x="96" y="88"/>
                  </a:lnTo>
                  <a:lnTo>
                    <a:pt x="96" y="88"/>
                  </a:lnTo>
                  <a:lnTo>
                    <a:pt x="102" y="104"/>
                  </a:lnTo>
                  <a:lnTo>
                    <a:pt x="106" y="122"/>
                  </a:lnTo>
                  <a:lnTo>
                    <a:pt x="110" y="140"/>
                  </a:lnTo>
                  <a:lnTo>
                    <a:pt x="108" y="158"/>
                  </a:lnTo>
                  <a:lnTo>
                    <a:pt x="108" y="158"/>
                  </a:lnTo>
                  <a:lnTo>
                    <a:pt x="108" y="162"/>
                  </a:lnTo>
                  <a:lnTo>
                    <a:pt x="108" y="162"/>
                  </a:lnTo>
                  <a:lnTo>
                    <a:pt x="104" y="160"/>
                  </a:lnTo>
                  <a:lnTo>
                    <a:pt x="104"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a:endParaRPr>
            </a:p>
          </p:txBody>
        </p:sp>
      </p:grpSp>
      <p:sp>
        <p:nvSpPr>
          <p:cNvPr id="36" name="TextBox 47"/>
          <p:cNvSpPr txBox="1"/>
          <p:nvPr/>
        </p:nvSpPr>
        <p:spPr>
          <a:xfrm>
            <a:off x="4396022" y="1514686"/>
            <a:ext cx="3544390" cy="336654"/>
          </a:xfrm>
          <a:prstGeom prst="rect">
            <a:avLst/>
          </a:prstGeom>
          <a:noFill/>
        </p:spPr>
        <p:txBody>
          <a:bodyPr wrap="square" rtlCol="0">
            <a:spAutoFit/>
          </a:bodyPr>
          <a:lstStyle/>
          <a:p>
            <a:r>
              <a:rPr lang="zh-CN" altLang="en-US" dirty="0">
                <a:solidFill>
                  <a:prstClr val="black">
                    <a:lumMod val="65000"/>
                    <a:lumOff val="35000"/>
                  </a:prstClr>
                </a:solidFill>
                <a:latin typeface="Impact" panose="020B0806030902050204"/>
                <a:ea typeface="微软雅黑"/>
              </a:rPr>
              <a:t>内容具体说明内容具体说明</a:t>
            </a:r>
            <a:endParaRPr lang="zh-CN" altLang="en-US" dirty="0">
              <a:solidFill>
                <a:prstClr val="black">
                  <a:lumMod val="65000"/>
                  <a:lumOff val="35000"/>
                </a:prstClr>
              </a:solidFill>
              <a:latin typeface="Impact" panose="020B0806030902050204"/>
              <a:ea typeface="微软雅黑"/>
            </a:endParaRPr>
          </a:p>
        </p:txBody>
      </p:sp>
      <p:sp>
        <p:nvSpPr>
          <p:cNvPr id="37" name="TextBox 48"/>
          <p:cNvSpPr txBox="1"/>
          <p:nvPr/>
        </p:nvSpPr>
        <p:spPr>
          <a:xfrm>
            <a:off x="4396022" y="2376435"/>
            <a:ext cx="3544390" cy="336654"/>
          </a:xfrm>
          <a:prstGeom prst="rect">
            <a:avLst/>
          </a:prstGeom>
          <a:noFill/>
        </p:spPr>
        <p:txBody>
          <a:bodyPr wrap="square" rtlCol="0">
            <a:spAutoFit/>
          </a:bodyPr>
          <a:lstStyle/>
          <a:p>
            <a:r>
              <a:rPr lang="zh-CN" altLang="en-US" dirty="0">
                <a:solidFill>
                  <a:prstClr val="black">
                    <a:lumMod val="65000"/>
                    <a:lumOff val="35000"/>
                  </a:prstClr>
                </a:solidFill>
                <a:latin typeface="Impact" panose="020B0806030902050204"/>
                <a:ea typeface="微软雅黑"/>
              </a:rPr>
              <a:t>内容具体说明内容具体说明</a:t>
            </a:r>
            <a:endParaRPr lang="zh-CN" altLang="en-US" dirty="0">
              <a:solidFill>
                <a:prstClr val="black">
                  <a:lumMod val="65000"/>
                  <a:lumOff val="35000"/>
                </a:prstClr>
              </a:solidFill>
              <a:latin typeface="Impact" panose="020B0806030902050204"/>
              <a:ea typeface="微软雅黑"/>
            </a:endParaRPr>
          </a:p>
        </p:txBody>
      </p:sp>
      <p:sp>
        <p:nvSpPr>
          <p:cNvPr id="38" name="TextBox 49"/>
          <p:cNvSpPr txBox="1"/>
          <p:nvPr/>
        </p:nvSpPr>
        <p:spPr>
          <a:xfrm>
            <a:off x="4396022" y="3251821"/>
            <a:ext cx="3544390" cy="336654"/>
          </a:xfrm>
          <a:prstGeom prst="rect">
            <a:avLst/>
          </a:prstGeom>
          <a:noFill/>
        </p:spPr>
        <p:txBody>
          <a:bodyPr wrap="square" rtlCol="0">
            <a:spAutoFit/>
          </a:bodyPr>
          <a:lstStyle/>
          <a:p>
            <a:r>
              <a:rPr lang="zh-CN" altLang="en-US" dirty="0">
                <a:solidFill>
                  <a:prstClr val="black">
                    <a:lumMod val="65000"/>
                    <a:lumOff val="35000"/>
                  </a:prstClr>
                </a:solidFill>
                <a:latin typeface="Impact" panose="020B0806030902050204"/>
                <a:ea typeface="微软雅黑"/>
              </a:rPr>
              <a:t>内容具体说明内容具体说明</a:t>
            </a:r>
            <a:endParaRPr lang="zh-CN" altLang="en-US" dirty="0">
              <a:solidFill>
                <a:prstClr val="black">
                  <a:lumMod val="65000"/>
                  <a:lumOff val="35000"/>
                </a:prstClr>
              </a:solidFill>
              <a:latin typeface="Impact" panose="020B0806030902050204"/>
              <a:ea typeface="微软雅黑"/>
            </a:endParaRPr>
          </a:p>
        </p:txBody>
      </p:sp>
      <p:sp>
        <p:nvSpPr>
          <p:cNvPr id="39" name="TextBox 50"/>
          <p:cNvSpPr txBox="1"/>
          <p:nvPr/>
        </p:nvSpPr>
        <p:spPr>
          <a:xfrm>
            <a:off x="4396022" y="4113570"/>
            <a:ext cx="3544390" cy="336654"/>
          </a:xfrm>
          <a:prstGeom prst="rect">
            <a:avLst/>
          </a:prstGeom>
          <a:noFill/>
        </p:spPr>
        <p:txBody>
          <a:bodyPr wrap="square" rtlCol="0">
            <a:spAutoFit/>
          </a:bodyPr>
          <a:lstStyle/>
          <a:p>
            <a:r>
              <a:rPr lang="zh-CN" altLang="en-US" dirty="0">
                <a:solidFill>
                  <a:prstClr val="black">
                    <a:lumMod val="65000"/>
                    <a:lumOff val="35000"/>
                  </a:prstClr>
                </a:solidFill>
                <a:latin typeface="Impact" panose="020B0806030902050204"/>
                <a:ea typeface="微软雅黑"/>
              </a:rPr>
              <a:t>内容具体说明内容具体说明</a:t>
            </a:r>
            <a:endParaRPr lang="zh-CN" altLang="en-US" dirty="0">
              <a:solidFill>
                <a:prstClr val="black">
                  <a:lumMod val="65000"/>
                  <a:lumOff val="35000"/>
                </a:prstClr>
              </a:solidFill>
              <a:latin typeface="Impact" panose="020B0806030902050204"/>
              <a:ea typeface="微软雅黑"/>
            </a:endParaRPr>
          </a:p>
        </p:txBody>
      </p:sp>
      <p:sp>
        <p:nvSpPr>
          <p:cNvPr id="40" name="TextBox 51"/>
          <p:cNvSpPr txBox="1"/>
          <p:nvPr/>
        </p:nvSpPr>
        <p:spPr>
          <a:xfrm>
            <a:off x="4396022" y="4936272"/>
            <a:ext cx="3544390" cy="336654"/>
          </a:xfrm>
          <a:prstGeom prst="rect">
            <a:avLst/>
          </a:prstGeom>
          <a:noFill/>
        </p:spPr>
        <p:txBody>
          <a:bodyPr wrap="square" rtlCol="0">
            <a:spAutoFit/>
          </a:bodyPr>
          <a:lstStyle/>
          <a:p>
            <a:r>
              <a:rPr lang="zh-CN" altLang="en-US" dirty="0">
                <a:solidFill>
                  <a:prstClr val="black">
                    <a:lumMod val="65000"/>
                    <a:lumOff val="35000"/>
                  </a:prstClr>
                </a:solidFill>
                <a:latin typeface="Impact" panose="020B0806030902050204"/>
                <a:ea typeface="微软雅黑"/>
              </a:rPr>
              <a:t>内容具体说明内容具体说明</a:t>
            </a:r>
            <a:endParaRPr lang="zh-CN" altLang="en-US" dirty="0">
              <a:solidFill>
                <a:prstClr val="black">
                  <a:lumMod val="65000"/>
                  <a:lumOff val="35000"/>
                </a:prstClr>
              </a:solidFill>
              <a:latin typeface="Impact" panose="020B0806030902050204"/>
              <a:ea typeface="微软雅黑"/>
            </a:endParaRPr>
          </a:p>
        </p:txBody>
      </p:sp>
      <p:sp>
        <p:nvSpPr>
          <p:cNvPr id="41" name="TextBox 52"/>
          <p:cNvSpPr txBox="1"/>
          <p:nvPr/>
        </p:nvSpPr>
        <p:spPr>
          <a:xfrm>
            <a:off x="4396022" y="5789551"/>
            <a:ext cx="3544390" cy="336654"/>
          </a:xfrm>
          <a:prstGeom prst="rect">
            <a:avLst/>
          </a:prstGeom>
          <a:noFill/>
        </p:spPr>
        <p:txBody>
          <a:bodyPr wrap="square" rtlCol="0">
            <a:spAutoFit/>
          </a:bodyPr>
          <a:lstStyle/>
          <a:p>
            <a:r>
              <a:rPr lang="zh-CN" altLang="en-US" dirty="0">
                <a:solidFill>
                  <a:prstClr val="black">
                    <a:lumMod val="65000"/>
                    <a:lumOff val="35000"/>
                  </a:prstClr>
                </a:solidFill>
                <a:latin typeface="Impact" panose="020B0806030902050204"/>
                <a:ea typeface="微软雅黑"/>
              </a:rPr>
              <a:t>内容具体说明内容具体说明</a:t>
            </a:r>
            <a:endParaRPr lang="zh-CN" altLang="en-US" dirty="0">
              <a:solidFill>
                <a:prstClr val="black">
                  <a:lumMod val="65000"/>
                  <a:lumOff val="35000"/>
                </a:prstClr>
              </a:solidFill>
              <a:latin typeface="Impact" panose="020B0806030902050204"/>
              <a:ea typeface="微软雅黑"/>
            </a:endParaRPr>
          </a:p>
        </p:txBody>
      </p:sp>
      <p:sp>
        <p:nvSpPr>
          <p:cNvPr id="42" name="文本框 8"/>
          <p:cNvSpPr txBox="1"/>
          <p:nvPr/>
        </p:nvSpPr>
        <p:spPr>
          <a:xfrm>
            <a:off x="8326855" y="2866731"/>
            <a:ext cx="3478702" cy="173124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请再次输入您的标题</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请在此粘贴或者输入你的文字内容请在此粘贴或者输入你的文字内容请在此粘贴或者输入你的文字请在此粘贴或者输入你的文字内容请在此粘贴或者输入你的文字内容请在此粘贴或者输入你的文字</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par>
                                <p:cTn id="42" presetID="53" presetClass="entr" presetSubtype="16"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par>
                                <p:cTn id="51" presetID="22" presetClass="entr" presetSubtype="8"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par>
                                <p:cTn id="54" presetID="22" presetClass="entr" presetSubtype="8"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par>
                                <p:cTn id="57" presetID="22" presetClass="entr" presetSubtype="8"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par>
                                <p:cTn id="60" presetID="22" presetClass="entr" presetSubtype="8"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par>
                                <p:cTn id="63" presetID="22" presetClass="entr" presetSubtype="8"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par>
                          <p:cTn id="66" fill="hold">
                            <p:stCondLst>
                              <p:cond delay="2000"/>
                            </p:stCondLst>
                            <p:childTnLst>
                              <p:par>
                                <p:cTn id="67" presetID="53" presetClass="entr" presetSubtype="16" fill="hold" grpId="0" nodeType="afterEffect">
                                  <p:stCondLst>
                                    <p:cond delay="0"/>
                                  </p:stCondLst>
                                  <p:iterate type="lt">
                                    <p:tmPct val="10000"/>
                                  </p:iterate>
                                  <p:childTnLst>
                                    <p:set>
                                      <p:cBhvr>
                                        <p:cTn id="68" dur="1" fill="hold">
                                          <p:stCondLst>
                                            <p:cond delay="0"/>
                                          </p:stCondLst>
                                        </p:cTn>
                                        <p:tgtEl>
                                          <p:spTgt spid="36"/>
                                        </p:tgtEl>
                                        <p:attrNameLst>
                                          <p:attrName>style.visibility</p:attrName>
                                        </p:attrNameLst>
                                      </p:cBhvr>
                                      <p:to>
                                        <p:strVal val="visible"/>
                                      </p:to>
                                    </p:set>
                                    <p:anim calcmode="lin" valueType="num">
                                      <p:cBhvr>
                                        <p:cTn id="69" dur="500" fill="hold"/>
                                        <p:tgtEl>
                                          <p:spTgt spid="36"/>
                                        </p:tgtEl>
                                        <p:attrNameLst>
                                          <p:attrName>ppt_w</p:attrName>
                                        </p:attrNameLst>
                                      </p:cBhvr>
                                      <p:tavLst>
                                        <p:tav tm="0">
                                          <p:val>
                                            <p:fltVal val="0"/>
                                          </p:val>
                                        </p:tav>
                                        <p:tav tm="100000">
                                          <p:val>
                                            <p:strVal val="#ppt_w"/>
                                          </p:val>
                                        </p:tav>
                                      </p:tavLst>
                                    </p:anim>
                                    <p:anim calcmode="lin" valueType="num">
                                      <p:cBhvr>
                                        <p:cTn id="70" dur="500" fill="hold"/>
                                        <p:tgtEl>
                                          <p:spTgt spid="36"/>
                                        </p:tgtEl>
                                        <p:attrNameLst>
                                          <p:attrName>ppt_h</p:attrName>
                                        </p:attrNameLst>
                                      </p:cBhvr>
                                      <p:tavLst>
                                        <p:tav tm="0">
                                          <p:val>
                                            <p:fltVal val="0"/>
                                          </p:val>
                                        </p:tav>
                                        <p:tav tm="100000">
                                          <p:val>
                                            <p:strVal val="#ppt_h"/>
                                          </p:val>
                                        </p:tav>
                                      </p:tavLst>
                                    </p:anim>
                                    <p:animEffect transition="in" filter="fade">
                                      <p:cBhvr>
                                        <p:cTn id="71" dur="500"/>
                                        <p:tgtEl>
                                          <p:spTgt spid="36"/>
                                        </p:tgtEl>
                                      </p:cBhvr>
                                    </p:animEffect>
                                  </p:childTnLst>
                                </p:cTn>
                              </p:par>
                              <p:par>
                                <p:cTn id="72" presetID="53" presetClass="entr" presetSubtype="16" fill="hold" grpId="0" nodeType="withEffect">
                                  <p:stCondLst>
                                    <p:cond delay="0"/>
                                  </p:stCondLst>
                                  <p:iterate type="lt">
                                    <p:tmPct val="10000"/>
                                  </p:iterate>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Effect transition="in" filter="fade">
                                      <p:cBhvr>
                                        <p:cTn id="76" dur="500"/>
                                        <p:tgtEl>
                                          <p:spTgt spid="37"/>
                                        </p:tgtEl>
                                      </p:cBhvr>
                                    </p:animEffect>
                                  </p:childTnLst>
                                </p:cTn>
                              </p:par>
                              <p:par>
                                <p:cTn id="77" presetID="53" presetClass="entr" presetSubtype="16" fill="hold" grpId="0" nodeType="withEffect">
                                  <p:stCondLst>
                                    <p:cond delay="0"/>
                                  </p:stCondLst>
                                  <p:iterate type="lt">
                                    <p:tmPct val="10000"/>
                                  </p:iterate>
                                  <p:childTnLst>
                                    <p:set>
                                      <p:cBhvr>
                                        <p:cTn id="78" dur="1" fill="hold">
                                          <p:stCondLst>
                                            <p:cond delay="0"/>
                                          </p:stCondLst>
                                        </p:cTn>
                                        <p:tgtEl>
                                          <p:spTgt spid="38"/>
                                        </p:tgtEl>
                                        <p:attrNameLst>
                                          <p:attrName>style.visibility</p:attrName>
                                        </p:attrNameLst>
                                      </p:cBhvr>
                                      <p:to>
                                        <p:strVal val="visible"/>
                                      </p:to>
                                    </p:set>
                                    <p:anim calcmode="lin" valueType="num">
                                      <p:cBhvr>
                                        <p:cTn id="79" dur="500" fill="hold"/>
                                        <p:tgtEl>
                                          <p:spTgt spid="38"/>
                                        </p:tgtEl>
                                        <p:attrNameLst>
                                          <p:attrName>ppt_w</p:attrName>
                                        </p:attrNameLst>
                                      </p:cBhvr>
                                      <p:tavLst>
                                        <p:tav tm="0">
                                          <p:val>
                                            <p:fltVal val="0"/>
                                          </p:val>
                                        </p:tav>
                                        <p:tav tm="100000">
                                          <p:val>
                                            <p:strVal val="#ppt_w"/>
                                          </p:val>
                                        </p:tav>
                                      </p:tavLst>
                                    </p:anim>
                                    <p:anim calcmode="lin" valueType="num">
                                      <p:cBhvr>
                                        <p:cTn id="80" dur="500" fill="hold"/>
                                        <p:tgtEl>
                                          <p:spTgt spid="38"/>
                                        </p:tgtEl>
                                        <p:attrNameLst>
                                          <p:attrName>ppt_h</p:attrName>
                                        </p:attrNameLst>
                                      </p:cBhvr>
                                      <p:tavLst>
                                        <p:tav tm="0">
                                          <p:val>
                                            <p:fltVal val="0"/>
                                          </p:val>
                                        </p:tav>
                                        <p:tav tm="100000">
                                          <p:val>
                                            <p:strVal val="#ppt_h"/>
                                          </p:val>
                                        </p:tav>
                                      </p:tavLst>
                                    </p:anim>
                                    <p:animEffect transition="in" filter="fade">
                                      <p:cBhvr>
                                        <p:cTn id="81" dur="500"/>
                                        <p:tgtEl>
                                          <p:spTgt spid="38"/>
                                        </p:tgtEl>
                                      </p:cBhvr>
                                    </p:animEffect>
                                  </p:childTnLst>
                                </p:cTn>
                              </p:par>
                              <p:par>
                                <p:cTn id="82" presetID="53" presetClass="entr" presetSubtype="16" fill="hold" grpId="0" nodeType="withEffect">
                                  <p:stCondLst>
                                    <p:cond delay="0"/>
                                  </p:stCondLst>
                                  <p:iterate type="lt">
                                    <p:tmPct val="10000"/>
                                  </p:iterate>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animEffect transition="in" filter="fade">
                                      <p:cBhvr>
                                        <p:cTn id="86" dur="500"/>
                                        <p:tgtEl>
                                          <p:spTgt spid="39"/>
                                        </p:tgtEl>
                                      </p:cBhvr>
                                    </p:animEffect>
                                  </p:childTnLst>
                                </p:cTn>
                              </p:par>
                              <p:par>
                                <p:cTn id="87" presetID="53" presetClass="entr" presetSubtype="16" fill="hold" grpId="0" nodeType="withEffect">
                                  <p:stCondLst>
                                    <p:cond delay="0"/>
                                  </p:stCondLst>
                                  <p:iterate type="lt">
                                    <p:tmPct val="10000"/>
                                  </p:iterate>
                                  <p:childTnLst>
                                    <p:set>
                                      <p:cBhvr>
                                        <p:cTn id="88" dur="1" fill="hold">
                                          <p:stCondLst>
                                            <p:cond delay="0"/>
                                          </p:stCondLst>
                                        </p:cTn>
                                        <p:tgtEl>
                                          <p:spTgt spid="40"/>
                                        </p:tgtEl>
                                        <p:attrNameLst>
                                          <p:attrName>style.visibility</p:attrName>
                                        </p:attrNameLst>
                                      </p:cBhvr>
                                      <p:to>
                                        <p:strVal val="visible"/>
                                      </p:to>
                                    </p:set>
                                    <p:anim calcmode="lin" valueType="num">
                                      <p:cBhvr>
                                        <p:cTn id="89" dur="500" fill="hold"/>
                                        <p:tgtEl>
                                          <p:spTgt spid="40"/>
                                        </p:tgtEl>
                                        <p:attrNameLst>
                                          <p:attrName>ppt_w</p:attrName>
                                        </p:attrNameLst>
                                      </p:cBhvr>
                                      <p:tavLst>
                                        <p:tav tm="0">
                                          <p:val>
                                            <p:fltVal val="0"/>
                                          </p:val>
                                        </p:tav>
                                        <p:tav tm="100000">
                                          <p:val>
                                            <p:strVal val="#ppt_w"/>
                                          </p:val>
                                        </p:tav>
                                      </p:tavLst>
                                    </p:anim>
                                    <p:anim calcmode="lin" valueType="num">
                                      <p:cBhvr>
                                        <p:cTn id="90" dur="500" fill="hold"/>
                                        <p:tgtEl>
                                          <p:spTgt spid="40"/>
                                        </p:tgtEl>
                                        <p:attrNameLst>
                                          <p:attrName>ppt_h</p:attrName>
                                        </p:attrNameLst>
                                      </p:cBhvr>
                                      <p:tavLst>
                                        <p:tav tm="0">
                                          <p:val>
                                            <p:fltVal val="0"/>
                                          </p:val>
                                        </p:tav>
                                        <p:tav tm="100000">
                                          <p:val>
                                            <p:strVal val="#ppt_h"/>
                                          </p:val>
                                        </p:tav>
                                      </p:tavLst>
                                    </p:anim>
                                    <p:animEffect transition="in" filter="fade">
                                      <p:cBhvr>
                                        <p:cTn id="91" dur="500"/>
                                        <p:tgtEl>
                                          <p:spTgt spid="40"/>
                                        </p:tgtEl>
                                      </p:cBhvr>
                                    </p:animEffect>
                                  </p:childTnLst>
                                </p:cTn>
                              </p:par>
                              <p:par>
                                <p:cTn id="92" presetID="53" presetClass="entr" presetSubtype="16" fill="hold" grpId="0" nodeType="withEffect">
                                  <p:stCondLst>
                                    <p:cond delay="0"/>
                                  </p:stCondLst>
                                  <p:iterate type="lt">
                                    <p:tmPct val="10000"/>
                                  </p:iterate>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3050"/>
                            </p:stCondLst>
                            <p:childTnLst>
                              <p:par>
                                <p:cTn id="98" presetID="2" presetClass="entr" presetSubtype="2" fill="hold" grpId="0" nodeType="afterEffect">
                                  <p:stCondLst>
                                    <p:cond delay="0"/>
                                  </p:stCondLst>
                                  <p:childTnLst>
                                    <p:set>
                                      <p:cBhvr>
                                        <p:cTn id="99" dur="1" fill="hold">
                                          <p:stCondLst>
                                            <p:cond delay="0"/>
                                          </p:stCondLst>
                                        </p:cTn>
                                        <p:tgtEl>
                                          <p:spTgt spid="42"/>
                                        </p:tgtEl>
                                        <p:attrNameLst>
                                          <p:attrName>style.visibility</p:attrName>
                                        </p:attrNameLst>
                                      </p:cBhvr>
                                      <p:to>
                                        <p:strVal val="visible"/>
                                      </p:to>
                                    </p:set>
                                    <p:anim calcmode="lin" valueType="num">
                                      <p:cBhvr additive="base">
                                        <p:cTn id="100" dur="500" fill="hold"/>
                                        <p:tgtEl>
                                          <p:spTgt spid="42"/>
                                        </p:tgtEl>
                                        <p:attrNameLst>
                                          <p:attrName>ppt_x</p:attrName>
                                        </p:attrNameLst>
                                      </p:cBhvr>
                                      <p:tavLst>
                                        <p:tav tm="0">
                                          <p:val>
                                            <p:strVal val="1+#ppt_w/2"/>
                                          </p:val>
                                        </p:tav>
                                        <p:tav tm="100000">
                                          <p:val>
                                            <p:strVal val="#ppt_x"/>
                                          </p:val>
                                        </p:tav>
                                      </p:tavLst>
                                    </p:anim>
                                    <p:anim calcmode="lin" valueType="num">
                                      <p:cBhvr additive="base">
                                        <p:cTn id="101"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6" grpId="0"/>
      <p:bldP spid="37" grpId="0"/>
      <p:bldP spid="38" grpId="0"/>
      <p:bldP spid="39" grpId="0"/>
      <p:bldP spid="40" grpId="0"/>
      <p:bldP spid="41" grpId="0"/>
      <p:bldP spid="42"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5659159" y="1149860"/>
            <a:ext cx="1083859" cy="4936104"/>
            <a:chOff x="4311526" y="843558"/>
            <a:chExt cx="839427" cy="3927584"/>
          </a:xfrm>
        </p:grpSpPr>
        <p:sp>
          <p:nvSpPr>
            <p:cNvPr id="44" name="矩形 43"/>
            <p:cNvSpPr/>
            <p:nvPr/>
          </p:nvSpPr>
          <p:spPr>
            <a:xfrm>
              <a:off x="4311526" y="843558"/>
              <a:ext cx="839427" cy="3927584"/>
            </a:xfrm>
            <a:prstGeom prst="rect">
              <a:avLst/>
            </a:prstGeom>
            <a:solidFill>
              <a:schemeClr val="tx1">
                <a:lumMod val="65000"/>
                <a:lumOff val="35000"/>
              </a:scheme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5" name="文本框 37"/>
            <p:cNvSpPr txBox="1"/>
            <p:nvPr/>
          </p:nvSpPr>
          <p:spPr>
            <a:xfrm>
              <a:off x="4541465" y="1301135"/>
              <a:ext cx="350096"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01</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sp>
          <p:nvSpPr>
            <p:cNvPr id="46" name="文本框 110"/>
            <p:cNvSpPr txBox="1"/>
            <p:nvPr/>
          </p:nvSpPr>
          <p:spPr>
            <a:xfrm>
              <a:off x="4541464" y="2149032"/>
              <a:ext cx="377347"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02</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sp>
          <p:nvSpPr>
            <p:cNvPr id="47" name="文本框 111"/>
            <p:cNvSpPr txBox="1"/>
            <p:nvPr/>
          </p:nvSpPr>
          <p:spPr>
            <a:xfrm>
              <a:off x="4541465" y="2996929"/>
              <a:ext cx="383759"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03</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sp>
          <p:nvSpPr>
            <p:cNvPr id="48" name="文本框 112"/>
            <p:cNvSpPr txBox="1"/>
            <p:nvPr/>
          </p:nvSpPr>
          <p:spPr>
            <a:xfrm>
              <a:off x="4541465" y="3844826"/>
              <a:ext cx="377347"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04</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grpSp>
      <p:grpSp>
        <p:nvGrpSpPr>
          <p:cNvPr id="49" name="组合 48"/>
          <p:cNvGrpSpPr/>
          <p:nvPr/>
        </p:nvGrpSpPr>
        <p:grpSpPr>
          <a:xfrm>
            <a:off x="4904665" y="1835034"/>
            <a:ext cx="442959" cy="404191"/>
            <a:chOff x="7408863" y="1169988"/>
            <a:chExt cx="582613" cy="503237"/>
          </a:xfrm>
          <a:solidFill>
            <a:srgbClr val="94BC48"/>
          </a:solidFill>
        </p:grpSpPr>
        <p:sp>
          <p:nvSpPr>
            <p:cNvPr id="50" name="Freeform 13"/>
            <p:cNvSpPr/>
            <p:nvPr/>
          </p:nvSpPr>
          <p:spPr bwMode="auto">
            <a:xfrm>
              <a:off x="7546975" y="1404938"/>
              <a:ext cx="304800" cy="115888"/>
            </a:xfrm>
            <a:custGeom>
              <a:avLst/>
              <a:gdLst>
                <a:gd name="T0" fmla="*/ 16 w 142"/>
                <a:gd name="T1" fmla="*/ 53 h 54"/>
                <a:gd name="T2" fmla="*/ 6 w 142"/>
                <a:gd name="T3" fmla="*/ 48 h 54"/>
                <a:gd name="T4" fmla="*/ 6 w 142"/>
                <a:gd name="T5" fmla="*/ 27 h 54"/>
                <a:gd name="T6" fmla="*/ 71 w 142"/>
                <a:gd name="T7" fmla="*/ 0 h 54"/>
                <a:gd name="T8" fmla="*/ 71 w 142"/>
                <a:gd name="T9" fmla="*/ 0 h 54"/>
                <a:gd name="T10" fmla="*/ 136 w 142"/>
                <a:gd name="T11" fmla="*/ 26 h 54"/>
                <a:gd name="T12" fmla="*/ 136 w 142"/>
                <a:gd name="T13" fmla="*/ 48 h 54"/>
                <a:gd name="T14" fmla="*/ 114 w 142"/>
                <a:gd name="T15" fmla="*/ 48 h 54"/>
                <a:gd name="T16" fmla="*/ 71 w 142"/>
                <a:gd name="T17" fmla="*/ 30 h 54"/>
                <a:gd name="T18" fmla="*/ 71 w 142"/>
                <a:gd name="T19" fmla="*/ 30 h 54"/>
                <a:gd name="T20" fmla="*/ 27 w 142"/>
                <a:gd name="T21" fmla="*/ 48 h 54"/>
                <a:gd name="T22" fmla="*/ 16 w 142"/>
                <a:gd name="T23"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54">
                  <a:moveTo>
                    <a:pt x="16" y="53"/>
                  </a:moveTo>
                  <a:cubicBezTo>
                    <a:pt x="13" y="53"/>
                    <a:pt x="9" y="51"/>
                    <a:pt x="6" y="48"/>
                  </a:cubicBezTo>
                  <a:cubicBezTo>
                    <a:pt x="0" y="42"/>
                    <a:pt x="0" y="33"/>
                    <a:pt x="6" y="27"/>
                  </a:cubicBezTo>
                  <a:cubicBezTo>
                    <a:pt x="23" y="9"/>
                    <a:pt x="46" y="0"/>
                    <a:pt x="71" y="0"/>
                  </a:cubicBezTo>
                  <a:cubicBezTo>
                    <a:pt x="71" y="0"/>
                    <a:pt x="71" y="0"/>
                    <a:pt x="71" y="0"/>
                  </a:cubicBezTo>
                  <a:cubicBezTo>
                    <a:pt x="95" y="0"/>
                    <a:pt x="118" y="9"/>
                    <a:pt x="136" y="26"/>
                  </a:cubicBezTo>
                  <a:cubicBezTo>
                    <a:pt x="142" y="32"/>
                    <a:pt x="142" y="42"/>
                    <a:pt x="136" y="48"/>
                  </a:cubicBezTo>
                  <a:cubicBezTo>
                    <a:pt x="130" y="54"/>
                    <a:pt x="120" y="54"/>
                    <a:pt x="114" y="48"/>
                  </a:cubicBezTo>
                  <a:cubicBezTo>
                    <a:pt x="102" y="37"/>
                    <a:pt x="87" y="30"/>
                    <a:pt x="71" y="30"/>
                  </a:cubicBezTo>
                  <a:cubicBezTo>
                    <a:pt x="71" y="30"/>
                    <a:pt x="71" y="30"/>
                    <a:pt x="71" y="30"/>
                  </a:cubicBezTo>
                  <a:cubicBezTo>
                    <a:pt x="54" y="30"/>
                    <a:pt x="39" y="37"/>
                    <a:pt x="27" y="48"/>
                  </a:cubicBezTo>
                  <a:cubicBezTo>
                    <a:pt x="24" y="51"/>
                    <a:pt x="20" y="53"/>
                    <a:pt x="16"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1" name="Freeform 14"/>
            <p:cNvSpPr/>
            <p:nvPr/>
          </p:nvSpPr>
          <p:spPr bwMode="auto">
            <a:xfrm>
              <a:off x="7477125" y="1306513"/>
              <a:ext cx="442913" cy="146050"/>
            </a:xfrm>
            <a:custGeom>
              <a:avLst/>
              <a:gdLst>
                <a:gd name="T0" fmla="*/ 17 w 207"/>
                <a:gd name="T1" fmla="*/ 66 h 68"/>
                <a:gd name="T2" fmla="*/ 6 w 207"/>
                <a:gd name="T3" fmla="*/ 62 h 68"/>
                <a:gd name="T4" fmla="*/ 6 w 207"/>
                <a:gd name="T5" fmla="*/ 40 h 68"/>
                <a:gd name="T6" fmla="*/ 104 w 207"/>
                <a:gd name="T7" fmla="*/ 0 h 68"/>
                <a:gd name="T8" fmla="*/ 104 w 207"/>
                <a:gd name="T9" fmla="*/ 0 h 68"/>
                <a:gd name="T10" fmla="*/ 201 w 207"/>
                <a:gd name="T11" fmla="*/ 40 h 68"/>
                <a:gd name="T12" fmla="*/ 201 w 207"/>
                <a:gd name="T13" fmla="*/ 62 h 68"/>
                <a:gd name="T14" fmla="*/ 180 w 207"/>
                <a:gd name="T15" fmla="*/ 62 h 68"/>
                <a:gd name="T16" fmla="*/ 104 w 207"/>
                <a:gd name="T17" fmla="*/ 30 h 68"/>
                <a:gd name="T18" fmla="*/ 104 w 207"/>
                <a:gd name="T19" fmla="*/ 30 h 68"/>
                <a:gd name="T20" fmla="*/ 28 w 207"/>
                <a:gd name="T21" fmla="*/ 62 h 68"/>
                <a:gd name="T22" fmla="*/ 17 w 207"/>
                <a:gd name="T23"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68">
                  <a:moveTo>
                    <a:pt x="17" y="66"/>
                  </a:moveTo>
                  <a:cubicBezTo>
                    <a:pt x="13" y="66"/>
                    <a:pt x="9" y="65"/>
                    <a:pt x="6" y="62"/>
                  </a:cubicBezTo>
                  <a:cubicBezTo>
                    <a:pt x="0" y="56"/>
                    <a:pt x="0" y="46"/>
                    <a:pt x="6" y="40"/>
                  </a:cubicBezTo>
                  <a:cubicBezTo>
                    <a:pt x="32" y="14"/>
                    <a:pt x="67" y="0"/>
                    <a:pt x="104" y="0"/>
                  </a:cubicBezTo>
                  <a:cubicBezTo>
                    <a:pt x="104" y="0"/>
                    <a:pt x="104" y="0"/>
                    <a:pt x="104" y="0"/>
                  </a:cubicBezTo>
                  <a:cubicBezTo>
                    <a:pt x="141" y="0"/>
                    <a:pt x="175" y="14"/>
                    <a:pt x="201" y="40"/>
                  </a:cubicBezTo>
                  <a:cubicBezTo>
                    <a:pt x="207" y="46"/>
                    <a:pt x="207" y="56"/>
                    <a:pt x="201" y="62"/>
                  </a:cubicBezTo>
                  <a:cubicBezTo>
                    <a:pt x="195" y="68"/>
                    <a:pt x="186" y="68"/>
                    <a:pt x="180" y="62"/>
                  </a:cubicBezTo>
                  <a:cubicBezTo>
                    <a:pt x="159" y="41"/>
                    <a:pt x="132" y="30"/>
                    <a:pt x="104" y="30"/>
                  </a:cubicBezTo>
                  <a:cubicBezTo>
                    <a:pt x="104" y="30"/>
                    <a:pt x="104" y="30"/>
                    <a:pt x="104" y="30"/>
                  </a:cubicBezTo>
                  <a:cubicBezTo>
                    <a:pt x="75" y="30"/>
                    <a:pt x="48" y="41"/>
                    <a:pt x="28" y="62"/>
                  </a:cubicBezTo>
                  <a:cubicBezTo>
                    <a:pt x="25" y="65"/>
                    <a:pt x="21" y="66"/>
                    <a:pt x="17"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2" name="Freeform 15"/>
            <p:cNvSpPr/>
            <p:nvPr/>
          </p:nvSpPr>
          <p:spPr bwMode="auto">
            <a:xfrm>
              <a:off x="7408863" y="1169988"/>
              <a:ext cx="582613" cy="211138"/>
            </a:xfrm>
            <a:custGeom>
              <a:avLst/>
              <a:gdLst>
                <a:gd name="T0" fmla="*/ 16 w 272"/>
                <a:gd name="T1" fmla="*/ 98 h 99"/>
                <a:gd name="T2" fmla="*/ 6 w 272"/>
                <a:gd name="T3" fmla="*/ 93 h 99"/>
                <a:gd name="T4" fmla="*/ 6 w 272"/>
                <a:gd name="T5" fmla="*/ 72 h 99"/>
                <a:gd name="T6" fmla="*/ 266 w 272"/>
                <a:gd name="T7" fmla="*/ 71 h 99"/>
                <a:gd name="T8" fmla="*/ 266 w 272"/>
                <a:gd name="T9" fmla="*/ 93 h 99"/>
                <a:gd name="T10" fmla="*/ 244 w 272"/>
                <a:gd name="T11" fmla="*/ 93 h 99"/>
                <a:gd name="T12" fmla="*/ 27 w 272"/>
                <a:gd name="T13" fmla="*/ 93 h 99"/>
                <a:gd name="T14" fmla="*/ 16 w 272"/>
                <a:gd name="T15" fmla="*/ 98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99">
                  <a:moveTo>
                    <a:pt x="16" y="98"/>
                  </a:moveTo>
                  <a:cubicBezTo>
                    <a:pt x="12" y="98"/>
                    <a:pt x="9" y="96"/>
                    <a:pt x="6" y="93"/>
                  </a:cubicBezTo>
                  <a:cubicBezTo>
                    <a:pt x="0" y="87"/>
                    <a:pt x="0" y="78"/>
                    <a:pt x="6" y="72"/>
                  </a:cubicBezTo>
                  <a:cubicBezTo>
                    <a:pt x="77" y="0"/>
                    <a:pt x="194" y="0"/>
                    <a:pt x="266" y="71"/>
                  </a:cubicBezTo>
                  <a:cubicBezTo>
                    <a:pt x="272" y="77"/>
                    <a:pt x="272" y="87"/>
                    <a:pt x="266" y="93"/>
                  </a:cubicBezTo>
                  <a:cubicBezTo>
                    <a:pt x="260" y="99"/>
                    <a:pt x="250" y="99"/>
                    <a:pt x="244" y="93"/>
                  </a:cubicBezTo>
                  <a:cubicBezTo>
                    <a:pt x="184" y="33"/>
                    <a:pt x="87" y="33"/>
                    <a:pt x="27" y="93"/>
                  </a:cubicBezTo>
                  <a:cubicBezTo>
                    <a:pt x="24" y="96"/>
                    <a:pt x="20" y="98"/>
                    <a:pt x="16"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3" name="Freeform 16"/>
            <p:cNvSpPr/>
            <p:nvPr/>
          </p:nvSpPr>
          <p:spPr bwMode="auto">
            <a:xfrm>
              <a:off x="7626350" y="1530350"/>
              <a:ext cx="144463" cy="142875"/>
            </a:xfrm>
            <a:custGeom>
              <a:avLst/>
              <a:gdLst>
                <a:gd name="T0" fmla="*/ 55 w 67"/>
                <a:gd name="T1" fmla="*/ 12 h 67"/>
                <a:gd name="T2" fmla="*/ 55 w 67"/>
                <a:gd name="T3" fmla="*/ 55 h 67"/>
                <a:gd name="T4" fmla="*/ 12 w 67"/>
                <a:gd name="T5" fmla="*/ 55 h 67"/>
                <a:gd name="T6" fmla="*/ 12 w 67"/>
                <a:gd name="T7" fmla="*/ 12 h 67"/>
                <a:gd name="T8" fmla="*/ 55 w 67"/>
                <a:gd name="T9" fmla="*/ 12 h 67"/>
              </a:gdLst>
              <a:ahLst/>
              <a:cxnLst>
                <a:cxn ang="0">
                  <a:pos x="T0" y="T1"/>
                </a:cxn>
                <a:cxn ang="0">
                  <a:pos x="T2" y="T3"/>
                </a:cxn>
                <a:cxn ang="0">
                  <a:pos x="T4" y="T5"/>
                </a:cxn>
                <a:cxn ang="0">
                  <a:pos x="T6" y="T7"/>
                </a:cxn>
                <a:cxn ang="0">
                  <a:pos x="T8" y="T9"/>
                </a:cxn>
              </a:cxnLst>
              <a:rect l="0" t="0" r="r" b="b"/>
              <a:pathLst>
                <a:path w="67" h="67">
                  <a:moveTo>
                    <a:pt x="55" y="12"/>
                  </a:moveTo>
                  <a:cubicBezTo>
                    <a:pt x="67" y="24"/>
                    <a:pt x="67" y="43"/>
                    <a:pt x="55" y="55"/>
                  </a:cubicBezTo>
                  <a:cubicBezTo>
                    <a:pt x="43" y="67"/>
                    <a:pt x="24" y="67"/>
                    <a:pt x="12" y="55"/>
                  </a:cubicBezTo>
                  <a:cubicBezTo>
                    <a:pt x="0" y="43"/>
                    <a:pt x="0" y="24"/>
                    <a:pt x="12" y="12"/>
                  </a:cubicBezTo>
                  <a:cubicBezTo>
                    <a:pt x="24" y="0"/>
                    <a:pt x="43" y="0"/>
                    <a:pt x="5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4" name="Freeform 17"/>
            <p:cNvSpPr/>
            <p:nvPr/>
          </p:nvSpPr>
          <p:spPr bwMode="auto">
            <a:xfrm>
              <a:off x="7786688" y="1558925"/>
              <a:ext cx="57150" cy="84138"/>
            </a:xfrm>
            <a:custGeom>
              <a:avLst/>
              <a:gdLst>
                <a:gd name="T0" fmla="*/ 11 w 26"/>
                <a:gd name="T1" fmla="*/ 1 h 39"/>
                <a:gd name="T2" fmla="*/ 0 w 26"/>
                <a:gd name="T3" fmla="*/ 17 h 39"/>
                <a:gd name="T4" fmla="*/ 2 w 26"/>
                <a:gd name="T5" fmla="*/ 18 h 39"/>
                <a:gd name="T6" fmla="*/ 6 w 26"/>
                <a:gd name="T7" fmla="*/ 18 h 39"/>
                <a:gd name="T8" fmla="*/ 6 w 26"/>
                <a:gd name="T9" fmla="*/ 38 h 39"/>
                <a:gd name="T10" fmla="*/ 7 w 26"/>
                <a:gd name="T11" fmla="*/ 39 h 39"/>
                <a:gd name="T12" fmla="*/ 18 w 26"/>
                <a:gd name="T13" fmla="*/ 39 h 39"/>
                <a:gd name="T14" fmla="*/ 20 w 26"/>
                <a:gd name="T15" fmla="*/ 38 h 39"/>
                <a:gd name="T16" fmla="*/ 20 w 26"/>
                <a:gd name="T17" fmla="*/ 18 h 39"/>
                <a:gd name="T18" fmla="*/ 24 w 26"/>
                <a:gd name="T19" fmla="*/ 18 h 39"/>
                <a:gd name="T20" fmla="*/ 26 w 26"/>
                <a:gd name="T21" fmla="*/ 17 h 39"/>
                <a:gd name="T22" fmla="*/ 14 w 26"/>
                <a:gd name="T23" fmla="*/ 1 h 39"/>
                <a:gd name="T24" fmla="*/ 13 w 26"/>
                <a:gd name="T25" fmla="*/ 0 h 39"/>
                <a:gd name="T26" fmla="*/ 11 w 26"/>
                <a:gd name="T2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11" y="1"/>
                  </a:moveTo>
                  <a:cubicBezTo>
                    <a:pt x="11" y="1"/>
                    <a:pt x="0" y="16"/>
                    <a:pt x="0" y="17"/>
                  </a:cubicBezTo>
                  <a:cubicBezTo>
                    <a:pt x="0" y="18"/>
                    <a:pt x="1" y="18"/>
                    <a:pt x="2" y="18"/>
                  </a:cubicBezTo>
                  <a:cubicBezTo>
                    <a:pt x="2" y="18"/>
                    <a:pt x="3" y="18"/>
                    <a:pt x="6" y="18"/>
                  </a:cubicBezTo>
                  <a:cubicBezTo>
                    <a:pt x="6" y="38"/>
                    <a:pt x="6" y="38"/>
                    <a:pt x="6" y="38"/>
                  </a:cubicBezTo>
                  <a:cubicBezTo>
                    <a:pt x="6" y="39"/>
                    <a:pt x="6" y="39"/>
                    <a:pt x="7" y="39"/>
                  </a:cubicBezTo>
                  <a:cubicBezTo>
                    <a:pt x="18" y="39"/>
                    <a:pt x="18" y="39"/>
                    <a:pt x="18" y="39"/>
                  </a:cubicBezTo>
                  <a:cubicBezTo>
                    <a:pt x="19" y="39"/>
                    <a:pt x="20" y="39"/>
                    <a:pt x="20" y="38"/>
                  </a:cubicBezTo>
                  <a:cubicBezTo>
                    <a:pt x="20" y="18"/>
                    <a:pt x="20" y="18"/>
                    <a:pt x="20" y="18"/>
                  </a:cubicBezTo>
                  <a:cubicBezTo>
                    <a:pt x="22" y="18"/>
                    <a:pt x="24" y="18"/>
                    <a:pt x="24" y="18"/>
                  </a:cubicBezTo>
                  <a:cubicBezTo>
                    <a:pt x="25" y="18"/>
                    <a:pt x="26" y="18"/>
                    <a:pt x="26" y="17"/>
                  </a:cubicBezTo>
                  <a:cubicBezTo>
                    <a:pt x="26" y="16"/>
                    <a:pt x="15" y="1"/>
                    <a:pt x="14" y="1"/>
                  </a:cubicBezTo>
                  <a:cubicBezTo>
                    <a:pt x="14" y="0"/>
                    <a:pt x="14" y="0"/>
                    <a:pt x="13" y="0"/>
                  </a:cubicBezTo>
                  <a:cubicBezTo>
                    <a:pt x="12" y="0"/>
                    <a:pt x="12"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5" name="Freeform 18"/>
            <p:cNvSpPr/>
            <p:nvPr/>
          </p:nvSpPr>
          <p:spPr bwMode="auto">
            <a:xfrm>
              <a:off x="7556500" y="1558925"/>
              <a:ext cx="52388" cy="84138"/>
            </a:xfrm>
            <a:custGeom>
              <a:avLst/>
              <a:gdLst>
                <a:gd name="T0" fmla="*/ 14 w 25"/>
                <a:gd name="T1" fmla="*/ 38 h 39"/>
                <a:gd name="T2" fmla="*/ 25 w 25"/>
                <a:gd name="T3" fmla="*/ 22 h 39"/>
                <a:gd name="T4" fmla="*/ 24 w 25"/>
                <a:gd name="T5" fmla="*/ 21 h 39"/>
                <a:gd name="T6" fmla="*/ 20 w 25"/>
                <a:gd name="T7" fmla="*/ 21 h 39"/>
                <a:gd name="T8" fmla="*/ 20 w 25"/>
                <a:gd name="T9" fmla="*/ 1 h 39"/>
                <a:gd name="T10" fmla="*/ 18 w 25"/>
                <a:gd name="T11" fmla="*/ 0 h 39"/>
                <a:gd name="T12" fmla="*/ 7 w 25"/>
                <a:gd name="T13" fmla="*/ 0 h 39"/>
                <a:gd name="T14" fmla="*/ 5 w 25"/>
                <a:gd name="T15" fmla="*/ 1 h 39"/>
                <a:gd name="T16" fmla="*/ 5 w 25"/>
                <a:gd name="T17" fmla="*/ 21 h 39"/>
                <a:gd name="T18" fmla="*/ 1 w 25"/>
                <a:gd name="T19" fmla="*/ 21 h 39"/>
                <a:gd name="T20" fmla="*/ 0 w 25"/>
                <a:gd name="T21" fmla="*/ 22 h 39"/>
                <a:gd name="T22" fmla="*/ 11 w 25"/>
                <a:gd name="T23" fmla="*/ 38 h 39"/>
                <a:gd name="T24" fmla="*/ 12 w 25"/>
                <a:gd name="T25" fmla="*/ 39 h 39"/>
                <a:gd name="T26" fmla="*/ 14 w 25"/>
                <a:gd name="T2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9">
                  <a:moveTo>
                    <a:pt x="14" y="38"/>
                  </a:moveTo>
                  <a:cubicBezTo>
                    <a:pt x="14" y="38"/>
                    <a:pt x="25" y="23"/>
                    <a:pt x="25" y="22"/>
                  </a:cubicBezTo>
                  <a:cubicBezTo>
                    <a:pt x="25" y="21"/>
                    <a:pt x="25" y="21"/>
                    <a:pt x="24" y="21"/>
                  </a:cubicBezTo>
                  <a:cubicBezTo>
                    <a:pt x="24" y="21"/>
                    <a:pt x="22" y="21"/>
                    <a:pt x="20" y="21"/>
                  </a:cubicBezTo>
                  <a:cubicBezTo>
                    <a:pt x="20" y="1"/>
                    <a:pt x="20" y="1"/>
                    <a:pt x="20" y="1"/>
                  </a:cubicBezTo>
                  <a:cubicBezTo>
                    <a:pt x="20" y="0"/>
                    <a:pt x="19" y="0"/>
                    <a:pt x="18" y="0"/>
                  </a:cubicBezTo>
                  <a:cubicBezTo>
                    <a:pt x="7" y="0"/>
                    <a:pt x="7" y="0"/>
                    <a:pt x="7" y="0"/>
                  </a:cubicBezTo>
                  <a:cubicBezTo>
                    <a:pt x="6" y="0"/>
                    <a:pt x="5" y="0"/>
                    <a:pt x="5" y="1"/>
                  </a:cubicBezTo>
                  <a:cubicBezTo>
                    <a:pt x="5" y="21"/>
                    <a:pt x="5" y="21"/>
                    <a:pt x="5" y="21"/>
                  </a:cubicBezTo>
                  <a:cubicBezTo>
                    <a:pt x="3" y="21"/>
                    <a:pt x="1" y="21"/>
                    <a:pt x="1" y="21"/>
                  </a:cubicBezTo>
                  <a:cubicBezTo>
                    <a:pt x="0" y="21"/>
                    <a:pt x="0" y="21"/>
                    <a:pt x="0" y="22"/>
                  </a:cubicBezTo>
                  <a:cubicBezTo>
                    <a:pt x="0" y="23"/>
                    <a:pt x="11" y="38"/>
                    <a:pt x="11" y="38"/>
                  </a:cubicBezTo>
                  <a:cubicBezTo>
                    <a:pt x="11" y="39"/>
                    <a:pt x="12" y="39"/>
                    <a:pt x="12" y="39"/>
                  </a:cubicBezTo>
                  <a:cubicBezTo>
                    <a:pt x="13" y="39"/>
                    <a:pt x="14" y="39"/>
                    <a:pt x="14"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grpSp>
      <p:grpSp>
        <p:nvGrpSpPr>
          <p:cNvPr id="56" name="组合 55"/>
          <p:cNvGrpSpPr/>
          <p:nvPr/>
        </p:nvGrpSpPr>
        <p:grpSpPr>
          <a:xfrm>
            <a:off x="4135963" y="1301971"/>
            <a:ext cx="1530441" cy="1535162"/>
            <a:chOff x="4005334" y="953628"/>
            <a:chExt cx="1530441" cy="1535162"/>
          </a:xfrm>
          <a:solidFill>
            <a:srgbClr val="94BC48"/>
          </a:solidFill>
        </p:grpSpPr>
        <p:sp>
          <p:nvSpPr>
            <p:cNvPr id="57" name="Freeform 23"/>
            <p:cNvSpPr/>
            <p:nvPr/>
          </p:nvSpPr>
          <p:spPr bwMode="auto">
            <a:xfrm>
              <a:off x="4005334" y="953628"/>
              <a:ext cx="1523196" cy="1535162"/>
            </a:xfrm>
            <a:custGeom>
              <a:avLst/>
              <a:gdLst>
                <a:gd name="T0" fmla="*/ 45 w 45"/>
                <a:gd name="T1" fmla="*/ 43 h 43"/>
                <a:gd name="T2" fmla="*/ 22 w 45"/>
                <a:gd name="T3" fmla="*/ 43 h 43"/>
                <a:gd name="T4" fmla="*/ 0 w 45"/>
                <a:gd name="T5" fmla="*/ 21 h 43"/>
                <a:gd name="T6" fmla="*/ 22 w 45"/>
                <a:gd name="T7" fmla="*/ 0 h 43"/>
                <a:gd name="T8" fmla="*/ 45 w 45"/>
                <a:gd name="T9" fmla="*/ 0 h 43"/>
                <a:gd name="T10" fmla="*/ 45 w 45"/>
                <a:gd name="T11" fmla="*/ 13 h 43"/>
                <a:gd name="T12" fmla="*/ 22 w 45"/>
                <a:gd name="T13" fmla="*/ 13 h 43"/>
                <a:gd name="T14" fmla="*/ 13 w 45"/>
                <a:gd name="T15" fmla="*/ 21 h 43"/>
                <a:gd name="T16" fmla="*/ 22 w 45"/>
                <a:gd name="T17" fmla="*/ 30 h 43"/>
                <a:gd name="T18" fmla="*/ 45 w 45"/>
                <a:gd name="T19" fmla="*/ 30 h 43"/>
                <a:gd name="T20" fmla="*/ 45 w 4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3">
                  <a:moveTo>
                    <a:pt x="45" y="43"/>
                  </a:moveTo>
                  <a:cubicBezTo>
                    <a:pt x="22" y="43"/>
                    <a:pt x="22" y="43"/>
                    <a:pt x="22" y="43"/>
                  </a:cubicBezTo>
                  <a:cubicBezTo>
                    <a:pt x="10" y="43"/>
                    <a:pt x="0" y="33"/>
                    <a:pt x="0" y="21"/>
                  </a:cubicBezTo>
                  <a:cubicBezTo>
                    <a:pt x="0" y="9"/>
                    <a:pt x="10" y="0"/>
                    <a:pt x="22" y="0"/>
                  </a:cubicBezTo>
                  <a:cubicBezTo>
                    <a:pt x="45" y="0"/>
                    <a:pt x="45" y="0"/>
                    <a:pt x="45" y="0"/>
                  </a:cubicBezTo>
                  <a:cubicBezTo>
                    <a:pt x="45" y="13"/>
                    <a:pt x="45" y="13"/>
                    <a:pt x="45" y="13"/>
                  </a:cubicBezTo>
                  <a:cubicBezTo>
                    <a:pt x="22" y="13"/>
                    <a:pt x="22" y="13"/>
                    <a:pt x="22" y="13"/>
                  </a:cubicBezTo>
                  <a:cubicBezTo>
                    <a:pt x="17" y="13"/>
                    <a:pt x="13" y="17"/>
                    <a:pt x="13" y="21"/>
                  </a:cubicBezTo>
                  <a:cubicBezTo>
                    <a:pt x="13" y="26"/>
                    <a:pt x="17" y="30"/>
                    <a:pt x="22" y="30"/>
                  </a:cubicBezTo>
                  <a:cubicBezTo>
                    <a:pt x="45" y="30"/>
                    <a:pt x="45" y="30"/>
                    <a:pt x="45" y="30"/>
                  </a:cubicBezTo>
                  <a:lnTo>
                    <a:pt x="45" y="43"/>
                  </a:lnTo>
                  <a:close/>
                </a:path>
              </a:pathLst>
            </a:custGeom>
            <a:grpFill/>
            <a:ln w="9525">
              <a:noFill/>
              <a:round/>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8" name="文本框 113"/>
            <p:cNvSpPr txBox="1"/>
            <p:nvPr/>
          </p:nvSpPr>
          <p:spPr>
            <a:xfrm>
              <a:off x="4473946" y="2133794"/>
              <a:ext cx="1061829" cy="253916"/>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grpSp>
        <p:nvGrpSpPr>
          <p:cNvPr id="59" name="组合 58"/>
          <p:cNvGrpSpPr/>
          <p:nvPr/>
        </p:nvGrpSpPr>
        <p:grpSpPr>
          <a:xfrm>
            <a:off x="7042406" y="2966241"/>
            <a:ext cx="470720" cy="330238"/>
            <a:chOff x="4254500" y="1266825"/>
            <a:chExt cx="619126" cy="411163"/>
          </a:xfrm>
          <a:solidFill>
            <a:srgbClr val="0069B8"/>
          </a:solidFill>
        </p:grpSpPr>
        <p:sp>
          <p:nvSpPr>
            <p:cNvPr id="60" name="Freeform 11"/>
            <p:cNvSpPr>
              <a:spLocks noEditPoints="1"/>
            </p:cNvSpPr>
            <p:nvPr/>
          </p:nvSpPr>
          <p:spPr bwMode="auto">
            <a:xfrm>
              <a:off x="4254500" y="1276350"/>
              <a:ext cx="411163" cy="390525"/>
            </a:xfrm>
            <a:custGeom>
              <a:avLst/>
              <a:gdLst>
                <a:gd name="T0" fmla="*/ 182 w 192"/>
                <a:gd name="T1" fmla="*/ 0 h 182"/>
                <a:gd name="T2" fmla="*/ 10 w 192"/>
                <a:gd name="T3" fmla="*/ 0 h 182"/>
                <a:gd name="T4" fmla="*/ 0 w 192"/>
                <a:gd name="T5" fmla="*/ 10 h 182"/>
                <a:gd name="T6" fmla="*/ 0 w 192"/>
                <a:gd name="T7" fmla="*/ 128 h 182"/>
                <a:gd name="T8" fmla="*/ 10 w 192"/>
                <a:gd name="T9" fmla="*/ 138 h 182"/>
                <a:gd name="T10" fmla="*/ 80 w 192"/>
                <a:gd name="T11" fmla="*/ 138 h 182"/>
                <a:gd name="T12" fmla="*/ 80 w 192"/>
                <a:gd name="T13" fmla="*/ 170 h 182"/>
                <a:gd name="T14" fmla="*/ 38 w 192"/>
                <a:gd name="T15" fmla="*/ 170 h 182"/>
                <a:gd name="T16" fmla="*/ 34 w 192"/>
                <a:gd name="T17" fmla="*/ 176 h 182"/>
                <a:gd name="T18" fmla="*/ 38 w 192"/>
                <a:gd name="T19" fmla="*/ 182 h 182"/>
                <a:gd name="T20" fmla="*/ 162 w 192"/>
                <a:gd name="T21" fmla="*/ 182 h 182"/>
                <a:gd name="T22" fmla="*/ 167 w 192"/>
                <a:gd name="T23" fmla="*/ 176 h 182"/>
                <a:gd name="T24" fmla="*/ 162 w 192"/>
                <a:gd name="T25" fmla="*/ 170 h 182"/>
                <a:gd name="T26" fmla="*/ 119 w 192"/>
                <a:gd name="T27" fmla="*/ 170 h 182"/>
                <a:gd name="T28" fmla="*/ 119 w 192"/>
                <a:gd name="T29" fmla="*/ 138 h 182"/>
                <a:gd name="T30" fmla="*/ 182 w 192"/>
                <a:gd name="T31" fmla="*/ 138 h 182"/>
                <a:gd name="T32" fmla="*/ 192 w 192"/>
                <a:gd name="T33" fmla="*/ 128 h 182"/>
                <a:gd name="T34" fmla="*/ 192 w 192"/>
                <a:gd name="T35" fmla="*/ 10 h 182"/>
                <a:gd name="T36" fmla="*/ 182 w 192"/>
                <a:gd name="T37" fmla="*/ 0 h 182"/>
                <a:gd name="T38" fmla="*/ 183 w 192"/>
                <a:gd name="T39" fmla="*/ 130 h 182"/>
                <a:gd name="T40" fmla="*/ 10 w 192"/>
                <a:gd name="T41" fmla="*/ 130 h 182"/>
                <a:gd name="T42" fmla="*/ 10 w 192"/>
                <a:gd name="T43" fmla="*/ 6 h 182"/>
                <a:gd name="T44" fmla="*/ 183 w 192"/>
                <a:gd name="T45" fmla="*/ 6 h 182"/>
                <a:gd name="T46" fmla="*/ 183 w 192"/>
                <a:gd name="T47" fmla="*/ 13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82">
                  <a:moveTo>
                    <a:pt x="182" y="0"/>
                  </a:moveTo>
                  <a:cubicBezTo>
                    <a:pt x="10" y="0"/>
                    <a:pt x="10" y="0"/>
                    <a:pt x="10" y="0"/>
                  </a:cubicBezTo>
                  <a:cubicBezTo>
                    <a:pt x="4" y="0"/>
                    <a:pt x="0" y="4"/>
                    <a:pt x="0" y="10"/>
                  </a:cubicBezTo>
                  <a:cubicBezTo>
                    <a:pt x="0" y="128"/>
                    <a:pt x="0" y="128"/>
                    <a:pt x="0" y="128"/>
                  </a:cubicBezTo>
                  <a:cubicBezTo>
                    <a:pt x="0" y="133"/>
                    <a:pt x="4" y="138"/>
                    <a:pt x="10" y="138"/>
                  </a:cubicBezTo>
                  <a:cubicBezTo>
                    <a:pt x="80" y="138"/>
                    <a:pt x="80" y="138"/>
                    <a:pt x="80" y="138"/>
                  </a:cubicBezTo>
                  <a:cubicBezTo>
                    <a:pt x="80" y="170"/>
                    <a:pt x="80" y="170"/>
                    <a:pt x="80" y="170"/>
                  </a:cubicBezTo>
                  <a:cubicBezTo>
                    <a:pt x="38" y="170"/>
                    <a:pt x="38" y="170"/>
                    <a:pt x="38" y="170"/>
                  </a:cubicBezTo>
                  <a:cubicBezTo>
                    <a:pt x="36" y="170"/>
                    <a:pt x="34" y="173"/>
                    <a:pt x="34" y="176"/>
                  </a:cubicBezTo>
                  <a:cubicBezTo>
                    <a:pt x="34" y="179"/>
                    <a:pt x="36" y="182"/>
                    <a:pt x="38" y="182"/>
                  </a:cubicBezTo>
                  <a:cubicBezTo>
                    <a:pt x="162" y="182"/>
                    <a:pt x="162" y="182"/>
                    <a:pt x="162" y="182"/>
                  </a:cubicBezTo>
                  <a:cubicBezTo>
                    <a:pt x="165" y="182"/>
                    <a:pt x="167" y="179"/>
                    <a:pt x="167" y="176"/>
                  </a:cubicBezTo>
                  <a:cubicBezTo>
                    <a:pt x="167" y="173"/>
                    <a:pt x="165" y="170"/>
                    <a:pt x="162" y="170"/>
                  </a:cubicBezTo>
                  <a:cubicBezTo>
                    <a:pt x="119" y="170"/>
                    <a:pt x="119" y="170"/>
                    <a:pt x="119" y="170"/>
                  </a:cubicBezTo>
                  <a:cubicBezTo>
                    <a:pt x="119" y="138"/>
                    <a:pt x="119" y="138"/>
                    <a:pt x="119" y="138"/>
                  </a:cubicBezTo>
                  <a:cubicBezTo>
                    <a:pt x="182" y="138"/>
                    <a:pt x="182" y="138"/>
                    <a:pt x="182" y="138"/>
                  </a:cubicBezTo>
                  <a:cubicBezTo>
                    <a:pt x="187" y="138"/>
                    <a:pt x="192" y="133"/>
                    <a:pt x="192" y="128"/>
                  </a:cubicBezTo>
                  <a:cubicBezTo>
                    <a:pt x="192" y="10"/>
                    <a:pt x="192" y="10"/>
                    <a:pt x="192" y="10"/>
                  </a:cubicBezTo>
                  <a:cubicBezTo>
                    <a:pt x="192" y="4"/>
                    <a:pt x="187" y="0"/>
                    <a:pt x="182" y="0"/>
                  </a:cubicBezTo>
                  <a:close/>
                  <a:moveTo>
                    <a:pt x="183" y="130"/>
                  </a:moveTo>
                  <a:cubicBezTo>
                    <a:pt x="10" y="130"/>
                    <a:pt x="10" y="130"/>
                    <a:pt x="10" y="130"/>
                  </a:cubicBezTo>
                  <a:cubicBezTo>
                    <a:pt x="10" y="6"/>
                    <a:pt x="10" y="6"/>
                    <a:pt x="10" y="6"/>
                  </a:cubicBezTo>
                  <a:cubicBezTo>
                    <a:pt x="183" y="6"/>
                    <a:pt x="183" y="6"/>
                    <a:pt x="183" y="6"/>
                  </a:cubicBezTo>
                  <a:lnTo>
                    <a:pt x="183"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1" name="Freeform 12"/>
            <p:cNvSpPr>
              <a:spLocks noEditPoints="1"/>
            </p:cNvSpPr>
            <p:nvPr/>
          </p:nvSpPr>
          <p:spPr bwMode="auto">
            <a:xfrm>
              <a:off x="4681538" y="1266825"/>
              <a:ext cx="192088" cy="411163"/>
            </a:xfrm>
            <a:custGeom>
              <a:avLst/>
              <a:gdLst>
                <a:gd name="T0" fmla="*/ 74 w 90"/>
                <a:gd name="T1" fmla="*/ 0 h 192"/>
                <a:gd name="T2" fmla="*/ 16 w 90"/>
                <a:gd name="T3" fmla="*/ 0 h 192"/>
                <a:gd name="T4" fmla="*/ 0 w 90"/>
                <a:gd name="T5" fmla="*/ 9 h 192"/>
                <a:gd name="T6" fmla="*/ 0 w 90"/>
                <a:gd name="T7" fmla="*/ 182 h 192"/>
                <a:gd name="T8" fmla="*/ 16 w 90"/>
                <a:gd name="T9" fmla="*/ 192 h 192"/>
                <a:gd name="T10" fmla="*/ 74 w 90"/>
                <a:gd name="T11" fmla="*/ 192 h 192"/>
                <a:gd name="T12" fmla="*/ 90 w 90"/>
                <a:gd name="T13" fmla="*/ 182 h 192"/>
                <a:gd name="T14" fmla="*/ 90 w 90"/>
                <a:gd name="T15" fmla="*/ 9 h 192"/>
                <a:gd name="T16" fmla="*/ 74 w 90"/>
                <a:gd name="T17" fmla="*/ 0 h 192"/>
                <a:gd name="T18" fmla="*/ 45 w 90"/>
                <a:gd name="T19" fmla="*/ 160 h 192"/>
                <a:gd name="T20" fmla="*/ 32 w 90"/>
                <a:gd name="T21" fmla="*/ 148 h 192"/>
                <a:gd name="T22" fmla="*/ 45 w 90"/>
                <a:gd name="T23" fmla="*/ 135 h 192"/>
                <a:gd name="T24" fmla="*/ 57 w 90"/>
                <a:gd name="T25" fmla="*/ 148 h 192"/>
                <a:gd name="T26" fmla="*/ 45 w 90"/>
                <a:gd name="T27" fmla="*/ 16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92">
                  <a:moveTo>
                    <a:pt x="74" y="0"/>
                  </a:moveTo>
                  <a:cubicBezTo>
                    <a:pt x="16" y="0"/>
                    <a:pt x="16" y="0"/>
                    <a:pt x="16" y="0"/>
                  </a:cubicBezTo>
                  <a:cubicBezTo>
                    <a:pt x="7" y="0"/>
                    <a:pt x="0" y="4"/>
                    <a:pt x="0" y="9"/>
                  </a:cubicBezTo>
                  <a:cubicBezTo>
                    <a:pt x="0" y="182"/>
                    <a:pt x="0" y="182"/>
                    <a:pt x="0" y="182"/>
                  </a:cubicBezTo>
                  <a:cubicBezTo>
                    <a:pt x="0" y="188"/>
                    <a:pt x="7" y="192"/>
                    <a:pt x="16" y="192"/>
                  </a:cubicBezTo>
                  <a:cubicBezTo>
                    <a:pt x="74" y="192"/>
                    <a:pt x="74" y="192"/>
                    <a:pt x="74" y="192"/>
                  </a:cubicBezTo>
                  <a:cubicBezTo>
                    <a:pt x="83" y="192"/>
                    <a:pt x="90" y="188"/>
                    <a:pt x="90" y="182"/>
                  </a:cubicBezTo>
                  <a:cubicBezTo>
                    <a:pt x="90" y="9"/>
                    <a:pt x="90" y="9"/>
                    <a:pt x="90" y="9"/>
                  </a:cubicBezTo>
                  <a:cubicBezTo>
                    <a:pt x="90" y="4"/>
                    <a:pt x="83" y="0"/>
                    <a:pt x="74" y="0"/>
                  </a:cubicBezTo>
                  <a:close/>
                  <a:moveTo>
                    <a:pt x="45" y="160"/>
                  </a:moveTo>
                  <a:cubicBezTo>
                    <a:pt x="38" y="160"/>
                    <a:pt x="32" y="155"/>
                    <a:pt x="32" y="148"/>
                  </a:cubicBezTo>
                  <a:cubicBezTo>
                    <a:pt x="32" y="141"/>
                    <a:pt x="38" y="135"/>
                    <a:pt x="45" y="135"/>
                  </a:cubicBezTo>
                  <a:cubicBezTo>
                    <a:pt x="52" y="135"/>
                    <a:pt x="57" y="141"/>
                    <a:pt x="57" y="148"/>
                  </a:cubicBezTo>
                  <a:cubicBezTo>
                    <a:pt x="57" y="155"/>
                    <a:pt x="52" y="160"/>
                    <a:pt x="45"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grpSp>
      <p:sp>
        <p:nvSpPr>
          <p:cNvPr id="62" name="Freeform 19"/>
          <p:cNvSpPr/>
          <p:nvPr/>
        </p:nvSpPr>
        <p:spPr bwMode="auto">
          <a:xfrm>
            <a:off x="4849282" y="3975618"/>
            <a:ext cx="391058" cy="413117"/>
          </a:xfrm>
          <a:custGeom>
            <a:avLst/>
            <a:gdLst>
              <a:gd name="T0" fmla="*/ 194 w 240"/>
              <a:gd name="T1" fmla="*/ 157 h 240"/>
              <a:gd name="T2" fmla="*/ 163 w 240"/>
              <a:gd name="T3" fmla="*/ 167 h 240"/>
              <a:gd name="T4" fmla="*/ 92 w 240"/>
              <a:gd name="T5" fmla="*/ 127 h 240"/>
              <a:gd name="T6" fmla="*/ 92 w 240"/>
              <a:gd name="T7" fmla="*/ 120 h 240"/>
              <a:gd name="T8" fmla="*/ 165 w 240"/>
              <a:gd name="T9" fmla="*/ 78 h 240"/>
              <a:gd name="T10" fmla="*/ 189 w 240"/>
              <a:gd name="T11" fmla="*/ 84 h 240"/>
              <a:gd name="T12" fmla="*/ 235 w 240"/>
              <a:gd name="T13" fmla="*/ 42 h 240"/>
              <a:gd name="T14" fmla="*/ 189 w 240"/>
              <a:gd name="T15" fmla="*/ 0 h 240"/>
              <a:gd name="T16" fmla="*/ 143 w 240"/>
              <a:gd name="T17" fmla="*/ 42 h 240"/>
              <a:gd name="T18" fmla="*/ 145 w 240"/>
              <a:gd name="T19" fmla="*/ 55 h 240"/>
              <a:gd name="T20" fmla="*/ 75 w 240"/>
              <a:gd name="T21" fmla="*/ 95 h 240"/>
              <a:gd name="T22" fmla="*/ 46 w 240"/>
              <a:gd name="T23" fmla="*/ 85 h 240"/>
              <a:gd name="T24" fmla="*/ 0 w 240"/>
              <a:gd name="T25" fmla="*/ 127 h 240"/>
              <a:gd name="T26" fmla="*/ 46 w 240"/>
              <a:gd name="T27" fmla="*/ 169 h 240"/>
              <a:gd name="T28" fmla="*/ 81 w 240"/>
              <a:gd name="T29" fmla="*/ 155 h 240"/>
              <a:gd name="T30" fmla="*/ 148 w 240"/>
              <a:gd name="T31" fmla="*/ 193 h 240"/>
              <a:gd name="T32" fmla="*/ 148 w 240"/>
              <a:gd name="T33" fmla="*/ 198 h 240"/>
              <a:gd name="T34" fmla="*/ 194 w 240"/>
              <a:gd name="T35" fmla="*/ 240 h 240"/>
              <a:gd name="T36" fmla="*/ 240 w 240"/>
              <a:gd name="T37" fmla="*/ 198 h 240"/>
              <a:gd name="T38" fmla="*/ 194 w 240"/>
              <a:gd name="T39" fmla="*/ 15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240">
                <a:moveTo>
                  <a:pt x="194" y="157"/>
                </a:moveTo>
                <a:cubicBezTo>
                  <a:pt x="182" y="157"/>
                  <a:pt x="171" y="161"/>
                  <a:pt x="163" y="167"/>
                </a:cubicBezTo>
                <a:cubicBezTo>
                  <a:pt x="92" y="127"/>
                  <a:pt x="92" y="127"/>
                  <a:pt x="92" y="127"/>
                </a:cubicBezTo>
                <a:cubicBezTo>
                  <a:pt x="92" y="124"/>
                  <a:pt x="92" y="122"/>
                  <a:pt x="92" y="120"/>
                </a:cubicBezTo>
                <a:cubicBezTo>
                  <a:pt x="165" y="78"/>
                  <a:pt x="165" y="78"/>
                  <a:pt x="165" y="78"/>
                </a:cubicBezTo>
                <a:cubicBezTo>
                  <a:pt x="172" y="82"/>
                  <a:pt x="180" y="84"/>
                  <a:pt x="189" y="84"/>
                </a:cubicBezTo>
                <a:cubicBezTo>
                  <a:pt x="215" y="84"/>
                  <a:pt x="235" y="65"/>
                  <a:pt x="235" y="42"/>
                </a:cubicBezTo>
                <a:cubicBezTo>
                  <a:pt x="235" y="19"/>
                  <a:pt x="215" y="0"/>
                  <a:pt x="189" y="0"/>
                </a:cubicBezTo>
                <a:cubicBezTo>
                  <a:pt x="164" y="0"/>
                  <a:pt x="143" y="19"/>
                  <a:pt x="143" y="42"/>
                </a:cubicBezTo>
                <a:cubicBezTo>
                  <a:pt x="143" y="47"/>
                  <a:pt x="144" y="51"/>
                  <a:pt x="145" y="55"/>
                </a:cubicBezTo>
                <a:cubicBezTo>
                  <a:pt x="75" y="95"/>
                  <a:pt x="75" y="95"/>
                  <a:pt x="75" y="95"/>
                </a:cubicBezTo>
                <a:cubicBezTo>
                  <a:pt x="67" y="89"/>
                  <a:pt x="57" y="85"/>
                  <a:pt x="46" y="85"/>
                </a:cubicBezTo>
                <a:cubicBezTo>
                  <a:pt x="21" y="85"/>
                  <a:pt x="0" y="104"/>
                  <a:pt x="0" y="127"/>
                </a:cubicBezTo>
                <a:cubicBezTo>
                  <a:pt x="0" y="150"/>
                  <a:pt x="21" y="169"/>
                  <a:pt x="46" y="169"/>
                </a:cubicBezTo>
                <a:cubicBezTo>
                  <a:pt x="60" y="169"/>
                  <a:pt x="73" y="164"/>
                  <a:pt x="81" y="155"/>
                </a:cubicBezTo>
                <a:cubicBezTo>
                  <a:pt x="148" y="193"/>
                  <a:pt x="148" y="193"/>
                  <a:pt x="148" y="193"/>
                </a:cubicBezTo>
                <a:cubicBezTo>
                  <a:pt x="148" y="195"/>
                  <a:pt x="148" y="197"/>
                  <a:pt x="148" y="198"/>
                </a:cubicBezTo>
                <a:cubicBezTo>
                  <a:pt x="148" y="221"/>
                  <a:pt x="168" y="240"/>
                  <a:pt x="194" y="240"/>
                </a:cubicBezTo>
                <a:cubicBezTo>
                  <a:pt x="219" y="240"/>
                  <a:pt x="240" y="221"/>
                  <a:pt x="240" y="198"/>
                </a:cubicBezTo>
                <a:cubicBezTo>
                  <a:pt x="240" y="175"/>
                  <a:pt x="219" y="157"/>
                  <a:pt x="194" y="157"/>
                </a:cubicBezTo>
                <a:close/>
              </a:path>
            </a:pathLst>
          </a:custGeom>
          <a:solidFill>
            <a:srgbClr val="94BC48"/>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3" name="Freeform 20"/>
          <p:cNvSpPr>
            <a:spLocks noEditPoints="1"/>
          </p:cNvSpPr>
          <p:nvPr/>
        </p:nvSpPr>
        <p:spPr bwMode="auto">
          <a:xfrm>
            <a:off x="7101152" y="5119051"/>
            <a:ext cx="377782" cy="320038"/>
          </a:xfrm>
          <a:custGeom>
            <a:avLst/>
            <a:gdLst>
              <a:gd name="T0" fmla="*/ 227 w 232"/>
              <a:gd name="T1" fmla="*/ 0 h 186"/>
              <a:gd name="T2" fmla="*/ 213 w 232"/>
              <a:gd name="T3" fmla="*/ 0 h 186"/>
              <a:gd name="T4" fmla="*/ 208 w 232"/>
              <a:gd name="T5" fmla="*/ 5 h 186"/>
              <a:gd name="T6" fmla="*/ 208 w 232"/>
              <a:gd name="T7" fmla="*/ 28 h 186"/>
              <a:gd name="T8" fmla="*/ 24 w 232"/>
              <a:gd name="T9" fmla="*/ 28 h 186"/>
              <a:gd name="T10" fmla="*/ 24 w 232"/>
              <a:gd name="T11" fmla="*/ 5 h 186"/>
              <a:gd name="T12" fmla="*/ 19 w 232"/>
              <a:gd name="T13" fmla="*/ 0 h 186"/>
              <a:gd name="T14" fmla="*/ 5 w 232"/>
              <a:gd name="T15" fmla="*/ 0 h 186"/>
              <a:gd name="T16" fmla="*/ 0 w 232"/>
              <a:gd name="T17" fmla="*/ 5 h 186"/>
              <a:gd name="T18" fmla="*/ 0 w 232"/>
              <a:gd name="T19" fmla="*/ 180 h 186"/>
              <a:gd name="T20" fmla="*/ 5 w 232"/>
              <a:gd name="T21" fmla="*/ 186 h 186"/>
              <a:gd name="T22" fmla="*/ 19 w 232"/>
              <a:gd name="T23" fmla="*/ 186 h 186"/>
              <a:gd name="T24" fmla="*/ 24 w 232"/>
              <a:gd name="T25" fmla="*/ 180 h 186"/>
              <a:gd name="T26" fmla="*/ 24 w 232"/>
              <a:gd name="T27" fmla="*/ 157 h 186"/>
              <a:gd name="T28" fmla="*/ 208 w 232"/>
              <a:gd name="T29" fmla="*/ 157 h 186"/>
              <a:gd name="T30" fmla="*/ 208 w 232"/>
              <a:gd name="T31" fmla="*/ 180 h 186"/>
              <a:gd name="T32" fmla="*/ 213 w 232"/>
              <a:gd name="T33" fmla="*/ 186 h 186"/>
              <a:gd name="T34" fmla="*/ 227 w 232"/>
              <a:gd name="T35" fmla="*/ 186 h 186"/>
              <a:gd name="T36" fmla="*/ 232 w 232"/>
              <a:gd name="T37" fmla="*/ 180 h 186"/>
              <a:gd name="T38" fmla="*/ 232 w 232"/>
              <a:gd name="T39" fmla="*/ 5 h 186"/>
              <a:gd name="T40" fmla="*/ 227 w 232"/>
              <a:gd name="T41" fmla="*/ 0 h 186"/>
              <a:gd name="T42" fmla="*/ 157 w 232"/>
              <a:gd name="T43" fmla="*/ 98 h 186"/>
              <a:gd name="T44" fmla="*/ 97 w 232"/>
              <a:gd name="T45" fmla="*/ 135 h 186"/>
              <a:gd name="T46" fmla="*/ 92 w 232"/>
              <a:gd name="T47" fmla="*/ 130 h 186"/>
              <a:gd name="T48" fmla="*/ 92 w 232"/>
              <a:gd name="T49" fmla="*/ 56 h 186"/>
              <a:gd name="T50" fmla="*/ 97 w 232"/>
              <a:gd name="T51" fmla="*/ 50 h 186"/>
              <a:gd name="T52" fmla="*/ 157 w 232"/>
              <a:gd name="T53" fmla="*/ 87 h 186"/>
              <a:gd name="T54" fmla="*/ 162 w 232"/>
              <a:gd name="T55" fmla="*/ 93 h 186"/>
              <a:gd name="T56" fmla="*/ 157 w 232"/>
              <a:gd name="T57"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186">
                <a:moveTo>
                  <a:pt x="227" y="0"/>
                </a:moveTo>
                <a:cubicBezTo>
                  <a:pt x="213" y="0"/>
                  <a:pt x="213" y="0"/>
                  <a:pt x="213" y="0"/>
                </a:cubicBezTo>
                <a:cubicBezTo>
                  <a:pt x="210" y="0"/>
                  <a:pt x="208" y="2"/>
                  <a:pt x="208" y="5"/>
                </a:cubicBezTo>
                <a:cubicBezTo>
                  <a:pt x="208" y="28"/>
                  <a:pt x="208" y="28"/>
                  <a:pt x="208" y="28"/>
                </a:cubicBezTo>
                <a:cubicBezTo>
                  <a:pt x="24" y="28"/>
                  <a:pt x="24" y="28"/>
                  <a:pt x="24" y="28"/>
                </a:cubicBezTo>
                <a:cubicBezTo>
                  <a:pt x="24" y="5"/>
                  <a:pt x="24" y="5"/>
                  <a:pt x="24" y="5"/>
                </a:cubicBezTo>
                <a:cubicBezTo>
                  <a:pt x="24" y="2"/>
                  <a:pt x="22" y="0"/>
                  <a:pt x="19" y="0"/>
                </a:cubicBezTo>
                <a:cubicBezTo>
                  <a:pt x="5" y="0"/>
                  <a:pt x="5" y="0"/>
                  <a:pt x="5" y="0"/>
                </a:cubicBezTo>
                <a:cubicBezTo>
                  <a:pt x="2" y="0"/>
                  <a:pt x="0" y="2"/>
                  <a:pt x="0" y="5"/>
                </a:cubicBezTo>
                <a:cubicBezTo>
                  <a:pt x="0" y="180"/>
                  <a:pt x="0" y="180"/>
                  <a:pt x="0" y="180"/>
                </a:cubicBezTo>
                <a:cubicBezTo>
                  <a:pt x="0" y="183"/>
                  <a:pt x="2" y="186"/>
                  <a:pt x="5" y="186"/>
                </a:cubicBezTo>
                <a:cubicBezTo>
                  <a:pt x="19" y="186"/>
                  <a:pt x="19" y="186"/>
                  <a:pt x="19" y="186"/>
                </a:cubicBezTo>
                <a:cubicBezTo>
                  <a:pt x="22" y="186"/>
                  <a:pt x="24" y="183"/>
                  <a:pt x="24" y="180"/>
                </a:cubicBezTo>
                <a:cubicBezTo>
                  <a:pt x="24" y="157"/>
                  <a:pt x="24" y="157"/>
                  <a:pt x="24" y="157"/>
                </a:cubicBezTo>
                <a:cubicBezTo>
                  <a:pt x="208" y="157"/>
                  <a:pt x="208" y="157"/>
                  <a:pt x="208" y="157"/>
                </a:cubicBezTo>
                <a:cubicBezTo>
                  <a:pt x="208" y="180"/>
                  <a:pt x="208" y="180"/>
                  <a:pt x="208" y="180"/>
                </a:cubicBezTo>
                <a:cubicBezTo>
                  <a:pt x="208" y="183"/>
                  <a:pt x="210" y="186"/>
                  <a:pt x="213" y="186"/>
                </a:cubicBezTo>
                <a:cubicBezTo>
                  <a:pt x="227" y="186"/>
                  <a:pt x="227" y="186"/>
                  <a:pt x="227" y="186"/>
                </a:cubicBezTo>
                <a:cubicBezTo>
                  <a:pt x="230" y="186"/>
                  <a:pt x="232" y="183"/>
                  <a:pt x="232" y="180"/>
                </a:cubicBezTo>
                <a:cubicBezTo>
                  <a:pt x="232" y="5"/>
                  <a:pt x="232" y="5"/>
                  <a:pt x="232" y="5"/>
                </a:cubicBezTo>
                <a:cubicBezTo>
                  <a:pt x="232" y="2"/>
                  <a:pt x="230" y="0"/>
                  <a:pt x="227" y="0"/>
                </a:cubicBezTo>
                <a:close/>
                <a:moveTo>
                  <a:pt x="157" y="98"/>
                </a:moveTo>
                <a:cubicBezTo>
                  <a:pt x="156" y="98"/>
                  <a:pt x="100" y="135"/>
                  <a:pt x="97" y="135"/>
                </a:cubicBezTo>
                <a:cubicBezTo>
                  <a:pt x="95" y="135"/>
                  <a:pt x="92" y="133"/>
                  <a:pt x="92" y="130"/>
                </a:cubicBezTo>
                <a:cubicBezTo>
                  <a:pt x="92" y="128"/>
                  <a:pt x="92" y="57"/>
                  <a:pt x="92" y="56"/>
                </a:cubicBezTo>
                <a:cubicBezTo>
                  <a:pt x="92" y="53"/>
                  <a:pt x="95" y="50"/>
                  <a:pt x="97" y="50"/>
                </a:cubicBezTo>
                <a:cubicBezTo>
                  <a:pt x="100" y="50"/>
                  <a:pt x="156" y="87"/>
                  <a:pt x="157" y="87"/>
                </a:cubicBezTo>
                <a:cubicBezTo>
                  <a:pt x="159" y="89"/>
                  <a:pt x="162" y="90"/>
                  <a:pt x="162" y="93"/>
                </a:cubicBezTo>
                <a:cubicBezTo>
                  <a:pt x="162" y="96"/>
                  <a:pt x="159" y="96"/>
                  <a:pt x="157" y="98"/>
                </a:cubicBezTo>
                <a:close/>
              </a:path>
            </a:pathLst>
          </a:custGeom>
          <a:solidFill>
            <a:srgbClr val="0069B8"/>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grpSp>
        <p:nvGrpSpPr>
          <p:cNvPr id="64" name="组合 63"/>
          <p:cNvGrpSpPr/>
          <p:nvPr/>
        </p:nvGrpSpPr>
        <p:grpSpPr>
          <a:xfrm>
            <a:off x="6743019" y="2373015"/>
            <a:ext cx="1523196" cy="1570864"/>
            <a:chOff x="6612390" y="2024672"/>
            <a:chExt cx="1523196" cy="1570864"/>
          </a:xfrm>
          <a:solidFill>
            <a:srgbClr val="0069B8"/>
          </a:solidFill>
        </p:grpSpPr>
        <p:sp>
          <p:nvSpPr>
            <p:cNvPr id="65" name="Freeform 24"/>
            <p:cNvSpPr/>
            <p:nvPr/>
          </p:nvSpPr>
          <p:spPr bwMode="auto">
            <a:xfrm>
              <a:off x="6612390" y="2024672"/>
              <a:ext cx="1523196" cy="1570864"/>
            </a:xfrm>
            <a:custGeom>
              <a:avLst/>
              <a:gdLst>
                <a:gd name="T0" fmla="*/ 0 w 45"/>
                <a:gd name="T1" fmla="*/ 44 h 44"/>
                <a:gd name="T2" fmla="*/ 22 w 45"/>
                <a:gd name="T3" fmla="*/ 44 h 44"/>
                <a:gd name="T4" fmla="*/ 45 w 45"/>
                <a:gd name="T5" fmla="*/ 22 h 44"/>
                <a:gd name="T6" fmla="*/ 22 w 45"/>
                <a:gd name="T7" fmla="*/ 0 h 44"/>
                <a:gd name="T8" fmla="*/ 0 w 45"/>
                <a:gd name="T9" fmla="*/ 0 h 44"/>
                <a:gd name="T10" fmla="*/ 0 w 45"/>
                <a:gd name="T11" fmla="*/ 13 h 44"/>
                <a:gd name="T12" fmla="*/ 22 w 45"/>
                <a:gd name="T13" fmla="*/ 13 h 44"/>
                <a:gd name="T14" fmla="*/ 32 w 45"/>
                <a:gd name="T15" fmla="*/ 22 h 44"/>
                <a:gd name="T16" fmla="*/ 22 w 45"/>
                <a:gd name="T17" fmla="*/ 30 h 44"/>
                <a:gd name="T18" fmla="*/ 0 w 45"/>
                <a:gd name="T19" fmla="*/ 30 h 44"/>
                <a:gd name="T20" fmla="*/ 0 w 45"/>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4">
                  <a:moveTo>
                    <a:pt x="0" y="44"/>
                  </a:moveTo>
                  <a:cubicBezTo>
                    <a:pt x="22" y="44"/>
                    <a:pt x="22" y="44"/>
                    <a:pt x="22" y="44"/>
                  </a:cubicBezTo>
                  <a:cubicBezTo>
                    <a:pt x="35" y="44"/>
                    <a:pt x="45" y="34"/>
                    <a:pt x="45" y="22"/>
                  </a:cubicBezTo>
                  <a:cubicBezTo>
                    <a:pt x="45" y="10"/>
                    <a:pt x="35" y="0"/>
                    <a:pt x="22" y="0"/>
                  </a:cubicBezTo>
                  <a:cubicBezTo>
                    <a:pt x="0" y="0"/>
                    <a:pt x="0" y="0"/>
                    <a:pt x="0" y="0"/>
                  </a:cubicBezTo>
                  <a:cubicBezTo>
                    <a:pt x="0" y="13"/>
                    <a:pt x="0" y="13"/>
                    <a:pt x="0" y="13"/>
                  </a:cubicBezTo>
                  <a:cubicBezTo>
                    <a:pt x="22" y="13"/>
                    <a:pt x="22" y="13"/>
                    <a:pt x="22" y="13"/>
                  </a:cubicBezTo>
                  <a:cubicBezTo>
                    <a:pt x="28" y="13"/>
                    <a:pt x="32" y="17"/>
                    <a:pt x="32" y="22"/>
                  </a:cubicBezTo>
                  <a:cubicBezTo>
                    <a:pt x="32" y="26"/>
                    <a:pt x="28" y="30"/>
                    <a:pt x="22" y="30"/>
                  </a:cubicBezTo>
                  <a:cubicBezTo>
                    <a:pt x="0" y="30"/>
                    <a:pt x="0" y="30"/>
                    <a:pt x="0" y="30"/>
                  </a:cubicBezTo>
                  <a:lnTo>
                    <a:pt x="0" y="44"/>
                  </a:lnTo>
                  <a:close/>
                </a:path>
              </a:pathLst>
            </a:custGeom>
            <a:grpFill/>
            <a:ln>
              <a:noFill/>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6" name="文本框 113"/>
            <p:cNvSpPr txBox="1"/>
            <p:nvPr/>
          </p:nvSpPr>
          <p:spPr>
            <a:xfrm>
              <a:off x="6645003" y="3204085"/>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grpSp>
        <p:nvGrpSpPr>
          <p:cNvPr id="67" name="组合 66"/>
          <p:cNvGrpSpPr/>
          <p:nvPr/>
        </p:nvGrpSpPr>
        <p:grpSpPr>
          <a:xfrm>
            <a:off x="4135963" y="3444058"/>
            <a:ext cx="1523196" cy="1570864"/>
            <a:chOff x="4005334" y="3095715"/>
            <a:chExt cx="1523196" cy="1570864"/>
          </a:xfrm>
          <a:solidFill>
            <a:srgbClr val="94BC48"/>
          </a:solidFill>
        </p:grpSpPr>
        <p:sp>
          <p:nvSpPr>
            <p:cNvPr id="68" name="Freeform 25"/>
            <p:cNvSpPr/>
            <p:nvPr/>
          </p:nvSpPr>
          <p:spPr bwMode="auto">
            <a:xfrm>
              <a:off x="4005334" y="3095715"/>
              <a:ext cx="1523196" cy="1570864"/>
            </a:xfrm>
            <a:custGeom>
              <a:avLst/>
              <a:gdLst>
                <a:gd name="T0" fmla="*/ 45 w 45"/>
                <a:gd name="T1" fmla="*/ 44 h 44"/>
                <a:gd name="T2" fmla="*/ 23 w 45"/>
                <a:gd name="T3" fmla="*/ 44 h 44"/>
                <a:gd name="T4" fmla="*/ 0 w 45"/>
                <a:gd name="T5" fmla="*/ 22 h 44"/>
                <a:gd name="T6" fmla="*/ 23 w 45"/>
                <a:gd name="T7" fmla="*/ 0 h 44"/>
                <a:gd name="T8" fmla="*/ 45 w 45"/>
                <a:gd name="T9" fmla="*/ 0 h 44"/>
                <a:gd name="T10" fmla="*/ 45 w 45"/>
                <a:gd name="T11" fmla="*/ 13 h 44"/>
                <a:gd name="T12" fmla="*/ 23 w 45"/>
                <a:gd name="T13" fmla="*/ 13 h 44"/>
                <a:gd name="T14" fmla="*/ 13 w 45"/>
                <a:gd name="T15" fmla="*/ 22 h 44"/>
                <a:gd name="T16" fmla="*/ 23 w 45"/>
                <a:gd name="T17" fmla="*/ 30 h 44"/>
                <a:gd name="T18" fmla="*/ 45 w 45"/>
                <a:gd name="T19" fmla="*/ 30 h 44"/>
                <a:gd name="T20" fmla="*/ 45 w 45"/>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4">
                  <a:moveTo>
                    <a:pt x="45" y="44"/>
                  </a:moveTo>
                  <a:cubicBezTo>
                    <a:pt x="23" y="44"/>
                    <a:pt x="23" y="44"/>
                    <a:pt x="23" y="44"/>
                  </a:cubicBezTo>
                  <a:cubicBezTo>
                    <a:pt x="10" y="44"/>
                    <a:pt x="0" y="34"/>
                    <a:pt x="0" y="22"/>
                  </a:cubicBezTo>
                  <a:cubicBezTo>
                    <a:pt x="0" y="10"/>
                    <a:pt x="10" y="0"/>
                    <a:pt x="23" y="0"/>
                  </a:cubicBezTo>
                  <a:cubicBezTo>
                    <a:pt x="45" y="0"/>
                    <a:pt x="45" y="0"/>
                    <a:pt x="45" y="0"/>
                  </a:cubicBezTo>
                  <a:cubicBezTo>
                    <a:pt x="45" y="13"/>
                    <a:pt x="45" y="13"/>
                    <a:pt x="45" y="13"/>
                  </a:cubicBezTo>
                  <a:cubicBezTo>
                    <a:pt x="23" y="13"/>
                    <a:pt x="23" y="13"/>
                    <a:pt x="23" y="13"/>
                  </a:cubicBezTo>
                  <a:cubicBezTo>
                    <a:pt x="17" y="13"/>
                    <a:pt x="13" y="17"/>
                    <a:pt x="13" y="22"/>
                  </a:cubicBezTo>
                  <a:cubicBezTo>
                    <a:pt x="13" y="27"/>
                    <a:pt x="17" y="30"/>
                    <a:pt x="23" y="30"/>
                  </a:cubicBezTo>
                  <a:cubicBezTo>
                    <a:pt x="45" y="30"/>
                    <a:pt x="45" y="30"/>
                    <a:pt x="45" y="30"/>
                  </a:cubicBezTo>
                  <a:lnTo>
                    <a:pt x="45" y="44"/>
                  </a:lnTo>
                  <a:close/>
                </a:path>
              </a:pathLst>
            </a:custGeom>
            <a:grpFill/>
            <a:ln w="9525">
              <a:noFill/>
              <a:round/>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9" name="文本框 113"/>
            <p:cNvSpPr txBox="1"/>
            <p:nvPr/>
          </p:nvSpPr>
          <p:spPr>
            <a:xfrm>
              <a:off x="4466700" y="4272282"/>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grpSp>
        <p:nvGrpSpPr>
          <p:cNvPr id="70" name="组合 69"/>
          <p:cNvGrpSpPr/>
          <p:nvPr/>
        </p:nvGrpSpPr>
        <p:grpSpPr>
          <a:xfrm>
            <a:off x="6743019" y="4550802"/>
            <a:ext cx="1556991" cy="1535162"/>
            <a:chOff x="6612390" y="4202459"/>
            <a:chExt cx="1556991" cy="1535162"/>
          </a:xfrm>
          <a:solidFill>
            <a:srgbClr val="0069B8"/>
          </a:solidFill>
        </p:grpSpPr>
        <p:sp>
          <p:nvSpPr>
            <p:cNvPr id="71" name="Freeform 26"/>
            <p:cNvSpPr/>
            <p:nvPr/>
          </p:nvSpPr>
          <p:spPr bwMode="auto">
            <a:xfrm>
              <a:off x="6612390" y="4202459"/>
              <a:ext cx="1556991" cy="1535162"/>
            </a:xfrm>
            <a:custGeom>
              <a:avLst/>
              <a:gdLst>
                <a:gd name="T0" fmla="*/ 0 w 46"/>
                <a:gd name="T1" fmla="*/ 43 h 43"/>
                <a:gd name="T2" fmla="*/ 23 w 46"/>
                <a:gd name="T3" fmla="*/ 43 h 43"/>
                <a:gd name="T4" fmla="*/ 46 w 46"/>
                <a:gd name="T5" fmla="*/ 21 h 43"/>
                <a:gd name="T6" fmla="*/ 23 w 46"/>
                <a:gd name="T7" fmla="*/ 0 h 43"/>
                <a:gd name="T8" fmla="*/ 0 w 46"/>
                <a:gd name="T9" fmla="*/ 0 h 43"/>
                <a:gd name="T10" fmla="*/ 0 w 46"/>
                <a:gd name="T11" fmla="*/ 13 h 43"/>
                <a:gd name="T12" fmla="*/ 23 w 46"/>
                <a:gd name="T13" fmla="*/ 13 h 43"/>
                <a:gd name="T14" fmla="*/ 32 w 46"/>
                <a:gd name="T15" fmla="*/ 21 h 43"/>
                <a:gd name="T16" fmla="*/ 23 w 46"/>
                <a:gd name="T17" fmla="*/ 30 h 43"/>
                <a:gd name="T18" fmla="*/ 0 w 46"/>
                <a:gd name="T19" fmla="*/ 30 h 43"/>
                <a:gd name="T20" fmla="*/ 0 w 46"/>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3">
                  <a:moveTo>
                    <a:pt x="0" y="43"/>
                  </a:moveTo>
                  <a:cubicBezTo>
                    <a:pt x="23" y="43"/>
                    <a:pt x="23" y="43"/>
                    <a:pt x="23" y="43"/>
                  </a:cubicBezTo>
                  <a:cubicBezTo>
                    <a:pt x="35" y="43"/>
                    <a:pt x="46" y="33"/>
                    <a:pt x="46" y="21"/>
                  </a:cubicBezTo>
                  <a:cubicBezTo>
                    <a:pt x="46" y="9"/>
                    <a:pt x="35" y="0"/>
                    <a:pt x="23" y="0"/>
                  </a:cubicBezTo>
                  <a:cubicBezTo>
                    <a:pt x="0" y="0"/>
                    <a:pt x="0" y="0"/>
                    <a:pt x="0" y="0"/>
                  </a:cubicBezTo>
                  <a:cubicBezTo>
                    <a:pt x="0" y="13"/>
                    <a:pt x="0" y="13"/>
                    <a:pt x="0" y="13"/>
                  </a:cubicBezTo>
                  <a:cubicBezTo>
                    <a:pt x="23" y="13"/>
                    <a:pt x="23" y="13"/>
                    <a:pt x="23" y="13"/>
                  </a:cubicBezTo>
                  <a:cubicBezTo>
                    <a:pt x="28" y="13"/>
                    <a:pt x="32" y="17"/>
                    <a:pt x="32" y="21"/>
                  </a:cubicBezTo>
                  <a:cubicBezTo>
                    <a:pt x="32" y="26"/>
                    <a:pt x="28" y="30"/>
                    <a:pt x="23" y="30"/>
                  </a:cubicBezTo>
                  <a:cubicBezTo>
                    <a:pt x="0" y="30"/>
                    <a:pt x="0" y="30"/>
                    <a:pt x="0" y="30"/>
                  </a:cubicBezTo>
                  <a:lnTo>
                    <a:pt x="0" y="43"/>
                  </a:lnTo>
                  <a:close/>
                </a:path>
              </a:pathLst>
            </a:custGeom>
            <a:grpFill/>
            <a:ln w="9525">
              <a:noFill/>
              <a:round/>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72" name="文本框 113"/>
            <p:cNvSpPr txBox="1"/>
            <p:nvPr/>
          </p:nvSpPr>
          <p:spPr>
            <a:xfrm>
              <a:off x="6645003" y="5405079"/>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sp>
        <p:nvSpPr>
          <p:cNvPr id="73" name="文本框 8"/>
          <p:cNvSpPr txBox="1"/>
          <p:nvPr/>
        </p:nvSpPr>
        <p:spPr>
          <a:xfrm>
            <a:off x="658415" y="1751291"/>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rgbClr val="94BC4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94BC48"/>
              </a:solidFill>
              <a:latin typeface="微软雅黑" panose="020B0503020204020204" pitchFamily="34" charset="-122"/>
              <a:ea typeface="微软雅黑" panose="020B0503020204020204" pitchFamily="34" charset="-122"/>
            </a:endParaRPr>
          </a:p>
          <a:p>
            <a:pPr algn="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内容请在此粘贴或者输入你的文字内容单击此处内容请在此粘贴或者输入你的文字内容单击此处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4" name="文本框 8"/>
          <p:cNvSpPr txBox="1"/>
          <p:nvPr/>
        </p:nvSpPr>
        <p:spPr>
          <a:xfrm>
            <a:off x="658415" y="3856311"/>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rgbClr val="94BC4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94BC48"/>
              </a:solidFill>
              <a:latin typeface="微软雅黑" panose="020B0503020204020204" pitchFamily="34" charset="-122"/>
              <a:ea typeface="微软雅黑" panose="020B0503020204020204" pitchFamily="34" charset="-122"/>
            </a:endParaRPr>
          </a:p>
          <a:p>
            <a:pPr algn="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内容请在此粘贴或者输入你的文字内容单击此处内容请在此粘贴或者输入你的文字内容单击此处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5" name="文本框 8"/>
          <p:cNvSpPr txBox="1"/>
          <p:nvPr/>
        </p:nvSpPr>
        <p:spPr>
          <a:xfrm>
            <a:off x="8300010" y="2697700"/>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内容请在此粘贴或者输入你的文字内容单击此处内容请在此粘贴或者输入你的文字内容单击此处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6" name="文本框 8"/>
          <p:cNvSpPr txBox="1"/>
          <p:nvPr/>
        </p:nvSpPr>
        <p:spPr>
          <a:xfrm>
            <a:off x="8300010" y="4983769"/>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内容请在此粘贴或者输入你的文字内容单击此处内容请在此粘贴或者输入你的文字内容单击此处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0"/>
                                </p:stCondLst>
                                <p:childTnLst>
                                  <p:par>
                                    <p:cTn id="11" presetID="22" presetClass="entr" presetSubtype="1"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up)">
                                          <p:cBhvr>
                                            <p:cTn id="13" dur="500"/>
                                            <p:tgtEl>
                                              <p:spTgt spid="43"/>
                                            </p:tgtEl>
                                          </p:cBhvr>
                                        </p:animEffect>
                                      </p:childTnLst>
                                    </p:cTn>
                                  </p:par>
                                </p:childTnLst>
                              </p:cTn>
                            </p:par>
                            <p:par>
                              <p:cTn id="14" fill="hold">
                                <p:stCondLst>
                                  <p:cond delay="500"/>
                                </p:stCondLst>
                                <p:childTnLst>
                                  <p:par>
                                    <p:cTn id="15" presetID="2" presetClass="entr" presetSubtype="8" fill="hold" nodeType="afterEffect" p14:presetBounceEnd="26000">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14:bounceEnd="26000">
                                          <p:cBhvr additive="base">
                                            <p:cTn id="17" dur="500" fill="hold"/>
                                            <p:tgtEl>
                                              <p:spTgt spid="56"/>
                                            </p:tgtEl>
                                            <p:attrNameLst>
                                              <p:attrName>ppt_x</p:attrName>
                                            </p:attrNameLst>
                                          </p:cBhvr>
                                          <p:tavLst>
                                            <p:tav tm="0">
                                              <p:val>
                                                <p:strVal val="0-#ppt_w/2"/>
                                              </p:val>
                                            </p:tav>
                                            <p:tav tm="100000">
                                              <p:val>
                                                <p:strVal val="#ppt_x"/>
                                              </p:val>
                                            </p:tav>
                                          </p:tavLst>
                                        </p:anim>
                                        <p:anim calcmode="lin" valueType="num" p14:bounceEnd="26000">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26000">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14:bounceEnd="26000">
                                          <p:cBhvr additive="base">
                                            <p:cTn id="21" dur="500" fill="hold"/>
                                            <p:tgtEl>
                                              <p:spTgt spid="67"/>
                                            </p:tgtEl>
                                            <p:attrNameLst>
                                              <p:attrName>ppt_x</p:attrName>
                                            </p:attrNameLst>
                                          </p:cBhvr>
                                          <p:tavLst>
                                            <p:tav tm="0">
                                              <p:val>
                                                <p:strVal val="0-#ppt_w/2"/>
                                              </p:val>
                                            </p:tav>
                                            <p:tav tm="100000">
                                              <p:val>
                                                <p:strVal val="#ppt_x"/>
                                              </p:val>
                                            </p:tav>
                                          </p:tavLst>
                                        </p:anim>
                                        <p:anim calcmode="lin" valueType="num" p14:bounceEnd="26000">
                                          <p:cBhvr additive="base">
                                            <p:cTn id="22" dur="500" fill="hold"/>
                                            <p:tgtEl>
                                              <p:spTgt spid="6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14:presetBounceEnd="26000">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14:bounceEnd="26000">
                                          <p:cBhvr additive="base">
                                            <p:cTn id="25" dur="500" fill="hold"/>
                                            <p:tgtEl>
                                              <p:spTgt spid="64"/>
                                            </p:tgtEl>
                                            <p:attrNameLst>
                                              <p:attrName>ppt_x</p:attrName>
                                            </p:attrNameLst>
                                          </p:cBhvr>
                                          <p:tavLst>
                                            <p:tav tm="0">
                                              <p:val>
                                                <p:strVal val="1+#ppt_w/2"/>
                                              </p:val>
                                            </p:tav>
                                            <p:tav tm="100000">
                                              <p:val>
                                                <p:strVal val="#ppt_x"/>
                                              </p:val>
                                            </p:tav>
                                          </p:tavLst>
                                        </p:anim>
                                        <p:anim calcmode="lin" valueType="num" p14:bounceEnd="26000">
                                          <p:cBhvr additive="base">
                                            <p:cTn id="26" dur="500" fill="hold"/>
                                            <p:tgtEl>
                                              <p:spTgt spid="6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26000">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14:bounceEnd="26000">
                                          <p:cBhvr additive="base">
                                            <p:cTn id="29" dur="500" fill="hold"/>
                                            <p:tgtEl>
                                              <p:spTgt spid="70"/>
                                            </p:tgtEl>
                                            <p:attrNameLst>
                                              <p:attrName>ppt_x</p:attrName>
                                            </p:attrNameLst>
                                          </p:cBhvr>
                                          <p:tavLst>
                                            <p:tav tm="0">
                                              <p:val>
                                                <p:strVal val="1+#ppt_w/2"/>
                                              </p:val>
                                            </p:tav>
                                            <p:tav tm="100000">
                                              <p:val>
                                                <p:strVal val="#ppt_x"/>
                                              </p:val>
                                            </p:tav>
                                          </p:tavLst>
                                        </p:anim>
                                        <p:anim calcmode="lin" valueType="num" p14:bounceEnd="26000">
                                          <p:cBhvr additive="base">
                                            <p:cTn id="30" dur="500" fill="hold"/>
                                            <p:tgtEl>
                                              <p:spTgt spid="70"/>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250" fill="hold"/>
                                            <p:tgtEl>
                                              <p:spTgt spid="49"/>
                                            </p:tgtEl>
                                            <p:attrNameLst>
                                              <p:attrName>ppt_w</p:attrName>
                                            </p:attrNameLst>
                                          </p:cBhvr>
                                          <p:tavLst>
                                            <p:tav tm="0">
                                              <p:val>
                                                <p:fltVal val="0"/>
                                              </p:val>
                                            </p:tav>
                                            <p:tav tm="100000">
                                              <p:val>
                                                <p:strVal val="#ppt_w"/>
                                              </p:val>
                                            </p:tav>
                                          </p:tavLst>
                                        </p:anim>
                                        <p:anim calcmode="lin" valueType="num">
                                          <p:cBhvr>
                                            <p:cTn id="35" dur="250" fill="hold"/>
                                            <p:tgtEl>
                                              <p:spTgt spid="49"/>
                                            </p:tgtEl>
                                            <p:attrNameLst>
                                              <p:attrName>ppt_h</p:attrName>
                                            </p:attrNameLst>
                                          </p:cBhvr>
                                          <p:tavLst>
                                            <p:tav tm="0">
                                              <p:val>
                                                <p:fltVal val="0"/>
                                              </p:val>
                                            </p:tav>
                                            <p:tav tm="100000">
                                              <p:val>
                                                <p:strVal val="#ppt_h"/>
                                              </p:val>
                                            </p:tav>
                                          </p:tavLst>
                                        </p:anim>
                                        <p:animEffect transition="in" filter="fade">
                                          <p:cBhvr>
                                            <p:cTn id="36" dur="250"/>
                                            <p:tgtEl>
                                              <p:spTgt spid="49"/>
                                            </p:tgtEl>
                                          </p:cBhvr>
                                        </p:animEffect>
                                      </p:childTnLst>
                                    </p:cTn>
                                  </p:par>
                                  <p:par>
                                    <p:cTn id="37" presetID="53" presetClass="entr" presetSubtype="16"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250" fill="hold"/>
                                            <p:tgtEl>
                                              <p:spTgt spid="59"/>
                                            </p:tgtEl>
                                            <p:attrNameLst>
                                              <p:attrName>ppt_w</p:attrName>
                                            </p:attrNameLst>
                                          </p:cBhvr>
                                          <p:tavLst>
                                            <p:tav tm="0">
                                              <p:val>
                                                <p:fltVal val="0"/>
                                              </p:val>
                                            </p:tav>
                                            <p:tav tm="100000">
                                              <p:val>
                                                <p:strVal val="#ppt_w"/>
                                              </p:val>
                                            </p:tav>
                                          </p:tavLst>
                                        </p:anim>
                                        <p:anim calcmode="lin" valueType="num">
                                          <p:cBhvr>
                                            <p:cTn id="40" dur="250" fill="hold"/>
                                            <p:tgtEl>
                                              <p:spTgt spid="59"/>
                                            </p:tgtEl>
                                            <p:attrNameLst>
                                              <p:attrName>ppt_h</p:attrName>
                                            </p:attrNameLst>
                                          </p:cBhvr>
                                          <p:tavLst>
                                            <p:tav tm="0">
                                              <p:val>
                                                <p:fltVal val="0"/>
                                              </p:val>
                                            </p:tav>
                                            <p:tav tm="100000">
                                              <p:val>
                                                <p:strVal val="#ppt_h"/>
                                              </p:val>
                                            </p:tav>
                                          </p:tavLst>
                                        </p:anim>
                                        <p:animEffect transition="in" filter="fade">
                                          <p:cBhvr>
                                            <p:cTn id="41" dur="250"/>
                                            <p:tgtEl>
                                              <p:spTgt spid="5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p:cTn id="44" dur="250" fill="hold"/>
                                            <p:tgtEl>
                                              <p:spTgt spid="62"/>
                                            </p:tgtEl>
                                            <p:attrNameLst>
                                              <p:attrName>ppt_w</p:attrName>
                                            </p:attrNameLst>
                                          </p:cBhvr>
                                          <p:tavLst>
                                            <p:tav tm="0">
                                              <p:val>
                                                <p:fltVal val="0"/>
                                              </p:val>
                                            </p:tav>
                                            <p:tav tm="100000">
                                              <p:val>
                                                <p:strVal val="#ppt_w"/>
                                              </p:val>
                                            </p:tav>
                                          </p:tavLst>
                                        </p:anim>
                                        <p:anim calcmode="lin" valueType="num">
                                          <p:cBhvr>
                                            <p:cTn id="45" dur="250" fill="hold"/>
                                            <p:tgtEl>
                                              <p:spTgt spid="62"/>
                                            </p:tgtEl>
                                            <p:attrNameLst>
                                              <p:attrName>ppt_h</p:attrName>
                                            </p:attrNameLst>
                                          </p:cBhvr>
                                          <p:tavLst>
                                            <p:tav tm="0">
                                              <p:val>
                                                <p:fltVal val="0"/>
                                              </p:val>
                                            </p:tav>
                                            <p:tav tm="100000">
                                              <p:val>
                                                <p:strVal val="#ppt_h"/>
                                              </p:val>
                                            </p:tav>
                                          </p:tavLst>
                                        </p:anim>
                                        <p:animEffect transition="in" filter="fade">
                                          <p:cBhvr>
                                            <p:cTn id="46" dur="250"/>
                                            <p:tgtEl>
                                              <p:spTgt spid="6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250" fill="hold"/>
                                            <p:tgtEl>
                                              <p:spTgt spid="63"/>
                                            </p:tgtEl>
                                            <p:attrNameLst>
                                              <p:attrName>ppt_w</p:attrName>
                                            </p:attrNameLst>
                                          </p:cBhvr>
                                          <p:tavLst>
                                            <p:tav tm="0">
                                              <p:val>
                                                <p:fltVal val="0"/>
                                              </p:val>
                                            </p:tav>
                                            <p:tav tm="100000">
                                              <p:val>
                                                <p:strVal val="#ppt_w"/>
                                              </p:val>
                                            </p:tav>
                                          </p:tavLst>
                                        </p:anim>
                                        <p:anim calcmode="lin" valueType="num">
                                          <p:cBhvr>
                                            <p:cTn id="50" dur="250" fill="hold"/>
                                            <p:tgtEl>
                                              <p:spTgt spid="63"/>
                                            </p:tgtEl>
                                            <p:attrNameLst>
                                              <p:attrName>ppt_h</p:attrName>
                                            </p:attrNameLst>
                                          </p:cBhvr>
                                          <p:tavLst>
                                            <p:tav tm="0">
                                              <p:val>
                                                <p:fltVal val="0"/>
                                              </p:val>
                                            </p:tav>
                                            <p:tav tm="100000">
                                              <p:val>
                                                <p:strVal val="#ppt_h"/>
                                              </p:val>
                                            </p:tav>
                                          </p:tavLst>
                                        </p:anim>
                                        <p:animEffect transition="in" filter="fade">
                                          <p:cBhvr>
                                            <p:cTn id="51" dur="250"/>
                                            <p:tgtEl>
                                              <p:spTgt spid="63"/>
                                            </p:tgtEl>
                                          </p:cBhvr>
                                        </p:animEffect>
                                      </p:childTnLst>
                                    </p:cTn>
                                  </p:par>
                                </p:childTnLst>
                              </p:cTn>
                            </p:par>
                            <p:par>
                              <p:cTn id="52" fill="hold">
                                <p:stCondLst>
                                  <p:cond delay="1500"/>
                                </p:stCondLst>
                                <p:childTnLst>
                                  <p:par>
                                    <p:cTn id="53" presetID="10" presetClass="entr" presetSubtype="0" fill="hold" grpId="0" nodeType="afterEffect">
                                      <p:stCondLst>
                                        <p:cond delay="0"/>
                                      </p:stCondLst>
                                      <p:iterate type="lt">
                                        <p:tmPct val="10000"/>
                                      </p:iterate>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iterate type="lt">
                                        <p:tmPct val="10000"/>
                                      </p:iterate>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par>
                                    <p:cTn id="59" presetID="10" presetClass="entr" presetSubtype="0" fill="hold" grpId="0" nodeType="withEffect">
                                      <p:stCondLst>
                                        <p:cond delay="0"/>
                                      </p:stCondLst>
                                      <p:iterate type="lt">
                                        <p:tmPct val="10000"/>
                                      </p:iterate>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par>
                                    <p:cTn id="62" presetID="10" presetClass="entr" presetSubtype="0" fill="hold" grpId="0" nodeType="withEffect">
                                      <p:stCondLst>
                                        <p:cond delay="0"/>
                                      </p:stCondLst>
                                      <p:iterate type="lt">
                                        <p:tmPct val="10000"/>
                                      </p:iterate>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73" grpId="0"/>
          <p:bldP spid="74" grpId="0"/>
          <p:bldP spid="75" grpId="0"/>
          <p:bldP spid="76" grpId="0"/>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0"/>
                                </p:stCondLst>
                                <p:childTnLst>
                                  <p:par>
                                    <p:cTn id="11" presetID="22" presetClass="entr" presetSubtype="1"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up)">
                                          <p:cBhvr>
                                            <p:cTn id="13" dur="500"/>
                                            <p:tgtEl>
                                              <p:spTgt spid="43"/>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0-#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500" fill="hold"/>
                                            <p:tgtEl>
                                              <p:spTgt spid="67"/>
                                            </p:tgtEl>
                                            <p:attrNameLst>
                                              <p:attrName>ppt_x</p:attrName>
                                            </p:attrNameLst>
                                          </p:cBhvr>
                                          <p:tavLst>
                                            <p:tav tm="0">
                                              <p:val>
                                                <p:strVal val="0-#ppt_w/2"/>
                                              </p:val>
                                            </p:tav>
                                            <p:tav tm="100000">
                                              <p:val>
                                                <p:strVal val="#ppt_x"/>
                                              </p:val>
                                            </p:tav>
                                          </p:tavLst>
                                        </p:anim>
                                        <p:anim calcmode="lin" valueType="num">
                                          <p:cBhvr additive="base">
                                            <p:cTn id="22" dur="500" fill="hold"/>
                                            <p:tgtEl>
                                              <p:spTgt spid="6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1+#ppt_w/2"/>
                                              </p:val>
                                            </p:tav>
                                            <p:tav tm="100000">
                                              <p:val>
                                                <p:strVal val="#ppt_x"/>
                                              </p:val>
                                            </p:tav>
                                          </p:tavLst>
                                        </p:anim>
                                        <p:anim calcmode="lin" valueType="num">
                                          <p:cBhvr additive="base">
                                            <p:cTn id="26" dur="500" fill="hold"/>
                                            <p:tgtEl>
                                              <p:spTgt spid="6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1+#ppt_w/2"/>
                                              </p:val>
                                            </p:tav>
                                            <p:tav tm="100000">
                                              <p:val>
                                                <p:strVal val="#ppt_x"/>
                                              </p:val>
                                            </p:tav>
                                          </p:tavLst>
                                        </p:anim>
                                        <p:anim calcmode="lin" valueType="num">
                                          <p:cBhvr additive="base">
                                            <p:cTn id="30" dur="500" fill="hold"/>
                                            <p:tgtEl>
                                              <p:spTgt spid="70"/>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250" fill="hold"/>
                                            <p:tgtEl>
                                              <p:spTgt spid="49"/>
                                            </p:tgtEl>
                                            <p:attrNameLst>
                                              <p:attrName>ppt_w</p:attrName>
                                            </p:attrNameLst>
                                          </p:cBhvr>
                                          <p:tavLst>
                                            <p:tav tm="0">
                                              <p:val>
                                                <p:fltVal val="0"/>
                                              </p:val>
                                            </p:tav>
                                            <p:tav tm="100000">
                                              <p:val>
                                                <p:strVal val="#ppt_w"/>
                                              </p:val>
                                            </p:tav>
                                          </p:tavLst>
                                        </p:anim>
                                        <p:anim calcmode="lin" valueType="num">
                                          <p:cBhvr>
                                            <p:cTn id="35" dur="250" fill="hold"/>
                                            <p:tgtEl>
                                              <p:spTgt spid="49"/>
                                            </p:tgtEl>
                                            <p:attrNameLst>
                                              <p:attrName>ppt_h</p:attrName>
                                            </p:attrNameLst>
                                          </p:cBhvr>
                                          <p:tavLst>
                                            <p:tav tm="0">
                                              <p:val>
                                                <p:fltVal val="0"/>
                                              </p:val>
                                            </p:tav>
                                            <p:tav tm="100000">
                                              <p:val>
                                                <p:strVal val="#ppt_h"/>
                                              </p:val>
                                            </p:tav>
                                          </p:tavLst>
                                        </p:anim>
                                        <p:animEffect transition="in" filter="fade">
                                          <p:cBhvr>
                                            <p:cTn id="36" dur="250"/>
                                            <p:tgtEl>
                                              <p:spTgt spid="49"/>
                                            </p:tgtEl>
                                          </p:cBhvr>
                                        </p:animEffect>
                                      </p:childTnLst>
                                    </p:cTn>
                                  </p:par>
                                  <p:par>
                                    <p:cTn id="37" presetID="53" presetClass="entr" presetSubtype="16"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250" fill="hold"/>
                                            <p:tgtEl>
                                              <p:spTgt spid="59"/>
                                            </p:tgtEl>
                                            <p:attrNameLst>
                                              <p:attrName>ppt_w</p:attrName>
                                            </p:attrNameLst>
                                          </p:cBhvr>
                                          <p:tavLst>
                                            <p:tav tm="0">
                                              <p:val>
                                                <p:fltVal val="0"/>
                                              </p:val>
                                            </p:tav>
                                            <p:tav tm="100000">
                                              <p:val>
                                                <p:strVal val="#ppt_w"/>
                                              </p:val>
                                            </p:tav>
                                          </p:tavLst>
                                        </p:anim>
                                        <p:anim calcmode="lin" valueType="num">
                                          <p:cBhvr>
                                            <p:cTn id="40" dur="250" fill="hold"/>
                                            <p:tgtEl>
                                              <p:spTgt spid="59"/>
                                            </p:tgtEl>
                                            <p:attrNameLst>
                                              <p:attrName>ppt_h</p:attrName>
                                            </p:attrNameLst>
                                          </p:cBhvr>
                                          <p:tavLst>
                                            <p:tav tm="0">
                                              <p:val>
                                                <p:fltVal val="0"/>
                                              </p:val>
                                            </p:tav>
                                            <p:tav tm="100000">
                                              <p:val>
                                                <p:strVal val="#ppt_h"/>
                                              </p:val>
                                            </p:tav>
                                          </p:tavLst>
                                        </p:anim>
                                        <p:animEffect transition="in" filter="fade">
                                          <p:cBhvr>
                                            <p:cTn id="41" dur="250"/>
                                            <p:tgtEl>
                                              <p:spTgt spid="5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p:cTn id="44" dur="250" fill="hold"/>
                                            <p:tgtEl>
                                              <p:spTgt spid="62"/>
                                            </p:tgtEl>
                                            <p:attrNameLst>
                                              <p:attrName>ppt_w</p:attrName>
                                            </p:attrNameLst>
                                          </p:cBhvr>
                                          <p:tavLst>
                                            <p:tav tm="0">
                                              <p:val>
                                                <p:fltVal val="0"/>
                                              </p:val>
                                            </p:tav>
                                            <p:tav tm="100000">
                                              <p:val>
                                                <p:strVal val="#ppt_w"/>
                                              </p:val>
                                            </p:tav>
                                          </p:tavLst>
                                        </p:anim>
                                        <p:anim calcmode="lin" valueType="num">
                                          <p:cBhvr>
                                            <p:cTn id="45" dur="250" fill="hold"/>
                                            <p:tgtEl>
                                              <p:spTgt spid="62"/>
                                            </p:tgtEl>
                                            <p:attrNameLst>
                                              <p:attrName>ppt_h</p:attrName>
                                            </p:attrNameLst>
                                          </p:cBhvr>
                                          <p:tavLst>
                                            <p:tav tm="0">
                                              <p:val>
                                                <p:fltVal val="0"/>
                                              </p:val>
                                            </p:tav>
                                            <p:tav tm="100000">
                                              <p:val>
                                                <p:strVal val="#ppt_h"/>
                                              </p:val>
                                            </p:tav>
                                          </p:tavLst>
                                        </p:anim>
                                        <p:animEffect transition="in" filter="fade">
                                          <p:cBhvr>
                                            <p:cTn id="46" dur="250"/>
                                            <p:tgtEl>
                                              <p:spTgt spid="6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250" fill="hold"/>
                                            <p:tgtEl>
                                              <p:spTgt spid="63"/>
                                            </p:tgtEl>
                                            <p:attrNameLst>
                                              <p:attrName>ppt_w</p:attrName>
                                            </p:attrNameLst>
                                          </p:cBhvr>
                                          <p:tavLst>
                                            <p:tav tm="0">
                                              <p:val>
                                                <p:fltVal val="0"/>
                                              </p:val>
                                            </p:tav>
                                            <p:tav tm="100000">
                                              <p:val>
                                                <p:strVal val="#ppt_w"/>
                                              </p:val>
                                            </p:tav>
                                          </p:tavLst>
                                        </p:anim>
                                        <p:anim calcmode="lin" valueType="num">
                                          <p:cBhvr>
                                            <p:cTn id="50" dur="250" fill="hold"/>
                                            <p:tgtEl>
                                              <p:spTgt spid="63"/>
                                            </p:tgtEl>
                                            <p:attrNameLst>
                                              <p:attrName>ppt_h</p:attrName>
                                            </p:attrNameLst>
                                          </p:cBhvr>
                                          <p:tavLst>
                                            <p:tav tm="0">
                                              <p:val>
                                                <p:fltVal val="0"/>
                                              </p:val>
                                            </p:tav>
                                            <p:tav tm="100000">
                                              <p:val>
                                                <p:strVal val="#ppt_h"/>
                                              </p:val>
                                            </p:tav>
                                          </p:tavLst>
                                        </p:anim>
                                        <p:animEffect transition="in" filter="fade">
                                          <p:cBhvr>
                                            <p:cTn id="51" dur="250"/>
                                            <p:tgtEl>
                                              <p:spTgt spid="63"/>
                                            </p:tgtEl>
                                          </p:cBhvr>
                                        </p:animEffect>
                                      </p:childTnLst>
                                    </p:cTn>
                                  </p:par>
                                </p:childTnLst>
                              </p:cTn>
                            </p:par>
                            <p:par>
                              <p:cTn id="52" fill="hold">
                                <p:stCondLst>
                                  <p:cond delay="1500"/>
                                </p:stCondLst>
                                <p:childTnLst>
                                  <p:par>
                                    <p:cTn id="53" presetID="10" presetClass="entr" presetSubtype="0" fill="hold" grpId="0" nodeType="afterEffect">
                                      <p:stCondLst>
                                        <p:cond delay="0"/>
                                      </p:stCondLst>
                                      <p:iterate type="lt">
                                        <p:tmPct val="10000"/>
                                      </p:iterate>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iterate type="lt">
                                        <p:tmPct val="10000"/>
                                      </p:iterate>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par>
                                    <p:cTn id="59" presetID="10" presetClass="entr" presetSubtype="0" fill="hold" grpId="0" nodeType="withEffect">
                                      <p:stCondLst>
                                        <p:cond delay="0"/>
                                      </p:stCondLst>
                                      <p:iterate type="lt">
                                        <p:tmPct val="10000"/>
                                      </p:iterate>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par>
                                    <p:cTn id="62" presetID="10" presetClass="entr" presetSubtype="0" fill="hold" grpId="0" nodeType="withEffect">
                                      <p:stCondLst>
                                        <p:cond delay="0"/>
                                      </p:stCondLst>
                                      <p:iterate type="lt">
                                        <p:tmPct val="10000"/>
                                      </p:iterate>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73" grpId="0"/>
          <p:bldP spid="74" grpId="0"/>
          <p:bldP spid="75" grpId="0"/>
          <p:bldP spid="76" grpId="0"/>
          <p:bldP spid="3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
          <p:cNvSpPr txBox="1"/>
          <p:nvPr/>
        </p:nvSpPr>
        <p:spPr>
          <a:xfrm>
            <a:off x="5356289" y="1410116"/>
            <a:ext cx="5778115" cy="609398"/>
          </a:xfrm>
          <a:prstGeom prst="rect">
            <a:avLst/>
          </a:prstGeom>
          <a:noFill/>
        </p:spPr>
        <p:txBody>
          <a:bodyPr wrap="square" rtlCol="0">
            <a:spAutoFit/>
          </a:bodyPr>
          <a:lstStyle/>
          <a:p>
            <a:pPr algn="just" fontAlgn="base">
              <a:lnSpc>
                <a:spcPct val="120000"/>
              </a:lnSpc>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srgbClr val="484849"/>
              </a:solidFill>
              <a:latin typeface="微软雅黑" panose="020B0503020204020204" pitchFamily="34" charset="-122"/>
              <a:ea typeface="微软雅黑" panose="020B0503020204020204" pitchFamily="34" charset="-122"/>
            </a:endParaRPr>
          </a:p>
        </p:txBody>
      </p:sp>
      <p:sp>
        <p:nvSpPr>
          <p:cNvPr id="38" name="Freeform 14"/>
          <p:cNvSpPr/>
          <p:nvPr/>
        </p:nvSpPr>
        <p:spPr bwMode="auto">
          <a:xfrm>
            <a:off x="4205862" y="1399143"/>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0" cap="none" spc="0" normalizeH="0" baseline="0" noProof="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39" name="TextBox 5"/>
          <p:cNvSpPr txBox="1"/>
          <p:nvPr/>
        </p:nvSpPr>
        <p:spPr>
          <a:xfrm>
            <a:off x="4217692" y="1564949"/>
            <a:ext cx="1100290"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40" name="TextBox 6"/>
          <p:cNvSpPr txBox="1"/>
          <p:nvPr/>
        </p:nvSpPr>
        <p:spPr>
          <a:xfrm>
            <a:off x="5356289" y="3074492"/>
            <a:ext cx="5778115" cy="609398"/>
          </a:xfrm>
          <a:prstGeom prst="rect">
            <a:avLst/>
          </a:prstGeom>
          <a:noFill/>
        </p:spPr>
        <p:txBody>
          <a:bodyPr wrap="square" rtlCol="0">
            <a:spAutoFit/>
          </a:bodyPr>
          <a:lstStyle/>
          <a:p>
            <a:pPr algn="just" fontAlgn="base">
              <a:lnSpc>
                <a:spcPct val="120000"/>
              </a:lnSpc>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srgbClr val="484849"/>
              </a:solidFill>
              <a:latin typeface="微软雅黑" panose="020B0503020204020204" pitchFamily="34" charset="-122"/>
              <a:ea typeface="微软雅黑" panose="020B0503020204020204" pitchFamily="34" charset="-122"/>
            </a:endParaRPr>
          </a:p>
        </p:txBody>
      </p:sp>
      <p:sp>
        <p:nvSpPr>
          <p:cNvPr id="41" name="Freeform 14"/>
          <p:cNvSpPr/>
          <p:nvPr/>
        </p:nvSpPr>
        <p:spPr bwMode="auto">
          <a:xfrm>
            <a:off x="4205862" y="3063519"/>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0069B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0" cap="none" spc="0" normalizeH="0" baseline="0" noProof="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42" name="TextBox 8"/>
          <p:cNvSpPr txBox="1"/>
          <p:nvPr/>
        </p:nvSpPr>
        <p:spPr>
          <a:xfrm>
            <a:off x="4205862" y="3268756"/>
            <a:ext cx="1176905"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77" name="TextBox 9"/>
          <p:cNvSpPr txBox="1"/>
          <p:nvPr/>
        </p:nvSpPr>
        <p:spPr>
          <a:xfrm>
            <a:off x="5356289" y="4804097"/>
            <a:ext cx="5778115" cy="609398"/>
          </a:xfrm>
          <a:prstGeom prst="rect">
            <a:avLst/>
          </a:prstGeom>
          <a:noFill/>
        </p:spPr>
        <p:txBody>
          <a:bodyPr wrap="square" rtlCol="0">
            <a:spAutoFit/>
          </a:bodyPr>
          <a:lstStyle/>
          <a:p>
            <a:pPr algn="just" fontAlgn="base">
              <a:lnSpc>
                <a:spcPct val="120000"/>
              </a:lnSpc>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srgbClr val="484849"/>
              </a:solidFill>
              <a:latin typeface="微软雅黑" panose="020B0503020204020204" pitchFamily="34" charset="-122"/>
              <a:ea typeface="微软雅黑" panose="020B0503020204020204" pitchFamily="34" charset="-122"/>
            </a:endParaRPr>
          </a:p>
        </p:txBody>
      </p:sp>
      <p:sp>
        <p:nvSpPr>
          <p:cNvPr id="78" name="Freeform 14"/>
          <p:cNvSpPr/>
          <p:nvPr/>
        </p:nvSpPr>
        <p:spPr bwMode="auto">
          <a:xfrm>
            <a:off x="4205862" y="4793124"/>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chemeClr val="tx1">
              <a:lumMod val="65000"/>
              <a:lumOff val="35000"/>
            </a:schemeClr>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0" cap="none" spc="0" normalizeH="0" baseline="0" noProof="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79" name="TextBox 11"/>
          <p:cNvSpPr txBox="1"/>
          <p:nvPr/>
        </p:nvSpPr>
        <p:spPr>
          <a:xfrm>
            <a:off x="4244169" y="4999248"/>
            <a:ext cx="1100290"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endParaRPr lang="zh-CN" altLang="en-US" b="1" dirty="0">
              <a:solidFill>
                <a:srgbClr val="FFFFFF"/>
              </a:solidFill>
              <a:latin typeface="微软雅黑" panose="020B0503020204020204" pitchFamily="34" charset="-122"/>
              <a:ea typeface="微软雅黑" panose="020B0503020204020204" pitchFamily="34" charset="-122"/>
            </a:endParaRPr>
          </a:p>
        </p:txBody>
      </p:sp>
      <p:pic>
        <p:nvPicPr>
          <p:cNvPr id="80" name="Picture 2" descr="F:\快盘\商务图片\png\903642_153949082_2.png"/>
          <p:cNvPicPr>
            <a:picLocks noChangeAspect="1" noChangeArrowheads="1"/>
          </p:cNvPicPr>
          <p:nvPr/>
        </p:nvPicPr>
        <p:blipFill rotWithShape="1">
          <a:blip r:embed="rId1">
            <a:extLst>
              <a:ext uri="{28A0092B-C50C-407E-A947-70E740481C1C}">
                <a14:useLocalDpi xmlns:a14="http://schemas.microsoft.com/office/drawing/2010/main" val="0"/>
              </a:ext>
            </a:extLst>
          </a:blip>
          <a:srcRect l="8713" t="11567" r="13959" b="7668"/>
          <a:stretch>
            <a:fillRect/>
          </a:stretch>
        </p:blipFill>
        <p:spPr bwMode="auto">
          <a:xfrm>
            <a:off x="931238" y="1957111"/>
            <a:ext cx="2829115" cy="3456384"/>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anim calcmode="lin" valueType="num">
                                          <p:cBhvr>
                                            <p:cTn id="14" dur="1000" fill="hold"/>
                                            <p:tgtEl>
                                              <p:spTgt spid="80"/>
                                            </p:tgtEl>
                                            <p:attrNameLst>
                                              <p:attrName>ppt_x</p:attrName>
                                            </p:attrNameLst>
                                          </p:cBhvr>
                                          <p:tavLst>
                                            <p:tav tm="0">
                                              <p:val>
                                                <p:strVal val="#ppt_x"/>
                                              </p:val>
                                            </p:tav>
                                            <p:tav tm="100000">
                                              <p:val>
                                                <p:strVal val="#ppt_x"/>
                                              </p:val>
                                            </p:tav>
                                          </p:tavLst>
                                        </p:anim>
                                        <p:anim calcmode="lin" valueType="num">
                                          <p:cBhvr>
                                            <p:cTn id="15" dur="1000" fill="hold"/>
                                            <p:tgtEl>
                                              <p:spTgt spid="8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35" presetClass="path" presetSubtype="0" accel="50000" fill="hold" grpId="1" nodeType="withEffect" p14:presetBounceEnd="20000">
                                      <p:stCondLst>
                                        <p:cond delay="0"/>
                                      </p:stCondLst>
                                      <p:childTnLst>
                                        <p:animMotion origin="layout" path="M -4.79167E-6 -3.7037E-6 L -0.25 0.2213 " pathEditMode="relative" rAng="0" ptsTypes="AA" p14:bounceEnd="20000">
                                          <p:cBhvr>
                                            <p:cTn id="24" dur="500" spd="-100000" fill="hold"/>
                                            <p:tgtEl>
                                              <p:spTgt spid="38"/>
                                            </p:tgtEl>
                                            <p:attrNameLst>
                                              <p:attrName>ppt_x</p:attrName>
                                              <p:attrName>ppt_y</p:attrName>
                                            </p:attrNameLst>
                                          </p:cBhvr>
                                          <p:rCtr x="-12500" y="11065"/>
                                        </p:animMotion>
                                      </p:childTnLst>
                                    </p:cTn>
                                  </p:par>
                                  <p:par>
                                    <p:cTn id="25" presetID="35" presetClass="path" presetSubtype="0" accel="50000" fill="hold" grpId="1" nodeType="withEffect" p14:presetBounceEnd="20000">
                                      <p:stCondLst>
                                        <p:cond delay="0"/>
                                      </p:stCondLst>
                                      <p:childTnLst>
                                        <p:animMotion origin="layout" path="M -4.79167E-6 2.22222E-6 L -0.25 2.22222E-6 " pathEditMode="relative" rAng="0" ptsTypes="AA" p14:bounceEnd="20000">
                                          <p:cBhvr>
                                            <p:cTn id="26" dur="500" spd="-100000" fill="hold"/>
                                            <p:tgtEl>
                                              <p:spTgt spid="41"/>
                                            </p:tgtEl>
                                            <p:attrNameLst>
                                              <p:attrName>ppt_x</p:attrName>
                                              <p:attrName>ppt_y</p:attrName>
                                            </p:attrNameLst>
                                          </p:cBhvr>
                                          <p:rCtr x="-12500" y="0"/>
                                        </p:animMotion>
                                      </p:childTnLst>
                                    </p:cTn>
                                  </p:par>
                                  <p:par>
                                    <p:cTn id="27" presetID="35" presetClass="path" presetSubtype="0" accel="50000" fill="hold" grpId="1" nodeType="withEffect" p14:presetBounceEnd="20000">
                                      <p:stCondLst>
                                        <p:cond delay="0"/>
                                      </p:stCondLst>
                                      <p:childTnLst>
                                        <p:animMotion origin="layout" path="M -4.79167E-6 -1.11111E-6 L -0.25 -0.25208 " pathEditMode="relative" rAng="0" ptsTypes="AA" p14:bounceEnd="20000">
                                          <p:cBhvr>
                                            <p:cTn id="28" dur="500" spd="-100000" fill="hold"/>
                                            <p:tgtEl>
                                              <p:spTgt spid="78"/>
                                            </p:tgtEl>
                                            <p:attrNameLst>
                                              <p:attrName>ppt_x</p:attrName>
                                              <p:attrName>ppt_y</p:attrName>
                                            </p:attrNameLst>
                                          </p:cBhvr>
                                          <p:rCtr x="-12500" y="-12616"/>
                                        </p:animMotion>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300" fill="hold"/>
                                            <p:tgtEl>
                                              <p:spTgt spid="39"/>
                                            </p:tgtEl>
                                            <p:attrNameLst>
                                              <p:attrName>ppt_w</p:attrName>
                                            </p:attrNameLst>
                                          </p:cBhvr>
                                          <p:tavLst>
                                            <p:tav tm="0">
                                              <p:val>
                                                <p:fltVal val="0"/>
                                              </p:val>
                                            </p:tav>
                                            <p:tav tm="100000">
                                              <p:val>
                                                <p:strVal val="#ppt_w"/>
                                              </p:val>
                                            </p:tav>
                                          </p:tavLst>
                                        </p:anim>
                                        <p:anim calcmode="lin" valueType="num">
                                          <p:cBhvr>
                                            <p:cTn id="33" dur="300" fill="hold"/>
                                            <p:tgtEl>
                                              <p:spTgt spid="39"/>
                                            </p:tgtEl>
                                            <p:attrNameLst>
                                              <p:attrName>ppt_h</p:attrName>
                                            </p:attrNameLst>
                                          </p:cBhvr>
                                          <p:tavLst>
                                            <p:tav tm="0">
                                              <p:val>
                                                <p:fltVal val="0"/>
                                              </p:val>
                                            </p:tav>
                                            <p:tav tm="100000">
                                              <p:val>
                                                <p:strVal val="#ppt_h"/>
                                              </p:val>
                                            </p:tav>
                                          </p:tavLst>
                                        </p:anim>
                                        <p:anim calcmode="lin" valueType="num">
                                          <p:cBhvr>
                                            <p:cTn id="34" dur="300" fill="hold"/>
                                            <p:tgtEl>
                                              <p:spTgt spid="39"/>
                                            </p:tgtEl>
                                            <p:attrNameLst>
                                              <p:attrName>style.rotation</p:attrName>
                                            </p:attrNameLst>
                                          </p:cBhvr>
                                          <p:tavLst>
                                            <p:tav tm="0">
                                              <p:val>
                                                <p:fltVal val="90"/>
                                              </p:val>
                                            </p:tav>
                                            <p:tav tm="100000">
                                              <p:val>
                                                <p:fltVal val="0"/>
                                              </p:val>
                                            </p:tav>
                                          </p:tavLst>
                                        </p:anim>
                                        <p:animEffect transition="in" filter="fade">
                                          <p:cBhvr>
                                            <p:cTn id="35" dur="300"/>
                                            <p:tgtEl>
                                              <p:spTgt spid="39"/>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p:stCondLst>
                                  <p:cond delay="2000"/>
                                </p:stCondLst>
                                <p:childTnLst>
                                  <p:par>
                                    <p:cTn id="41" presetID="31"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00" fill="hold"/>
                                            <p:tgtEl>
                                              <p:spTgt spid="42"/>
                                            </p:tgtEl>
                                            <p:attrNameLst>
                                              <p:attrName>ppt_w</p:attrName>
                                            </p:attrNameLst>
                                          </p:cBhvr>
                                          <p:tavLst>
                                            <p:tav tm="0">
                                              <p:val>
                                                <p:fltVal val="0"/>
                                              </p:val>
                                            </p:tav>
                                            <p:tav tm="100000">
                                              <p:val>
                                                <p:strVal val="#ppt_w"/>
                                              </p:val>
                                            </p:tav>
                                          </p:tavLst>
                                        </p:anim>
                                        <p:anim calcmode="lin" valueType="num">
                                          <p:cBhvr>
                                            <p:cTn id="44" dur="300" fill="hold"/>
                                            <p:tgtEl>
                                              <p:spTgt spid="42"/>
                                            </p:tgtEl>
                                            <p:attrNameLst>
                                              <p:attrName>ppt_h</p:attrName>
                                            </p:attrNameLst>
                                          </p:cBhvr>
                                          <p:tavLst>
                                            <p:tav tm="0">
                                              <p:val>
                                                <p:fltVal val="0"/>
                                              </p:val>
                                            </p:tav>
                                            <p:tav tm="100000">
                                              <p:val>
                                                <p:strVal val="#ppt_h"/>
                                              </p:val>
                                            </p:tav>
                                          </p:tavLst>
                                        </p:anim>
                                        <p:anim calcmode="lin" valueType="num">
                                          <p:cBhvr>
                                            <p:cTn id="45" dur="300" fill="hold"/>
                                            <p:tgtEl>
                                              <p:spTgt spid="42"/>
                                            </p:tgtEl>
                                            <p:attrNameLst>
                                              <p:attrName>style.rotation</p:attrName>
                                            </p:attrNameLst>
                                          </p:cBhvr>
                                          <p:tavLst>
                                            <p:tav tm="0">
                                              <p:val>
                                                <p:fltVal val="90"/>
                                              </p:val>
                                            </p:tav>
                                            <p:tav tm="100000">
                                              <p:val>
                                                <p:fltVal val="0"/>
                                              </p:val>
                                            </p:tav>
                                          </p:tavLst>
                                        </p:anim>
                                        <p:animEffect transition="in" filter="fade">
                                          <p:cBhvr>
                                            <p:cTn id="46" dur="300"/>
                                            <p:tgtEl>
                                              <p:spTgt spid="42"/>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par>
                              <p:cTn id="51" fill="hold">
                                <p:stCondLst>
                                  <p:cond delay="3000"/>
                                </p:stCondLst>
                                <p:childTnLst>
                                  <p:par>
                                    <p:cTn id="52" presetID="31" presetClass="entr" presetSubtype="0" fill="hold" grpId="0" nodeType="afterEffect">
                                      <p:stCondLst>
                                        <p:cond delay="0"/>
                                      </p:stCondLst>
                                      <p:childTnLst>
                                        <p:set>
                                          <p:cBhvr>
                                            <p:cTn id="53" dur="1" fill="hold">
                                              <p:stCondLst>
                                                <p:cond delay="0"/>
                                              </p:stCondLst>
                                            </p:cTn>
                                            <p:tgtEl>
                                              <p:spTgt spid="79"/>
                                            </p:tgtEl>
                                            <p:attrNameLst>
                                              <p:attrName>style.visibility</p:attrName>
                                            </p:attrNameLst>
                                          </p:cBhvr>
                                          <p:to>
                                            <p:strVal val="visible"/>
                                          </p:to>
                                        </p:set>
                                        <p:anim calcmode="lin" valueType="num">
                                          <p:cBhvr>
                                            <p:cTn id="54" dur="300" fill="hold"/>
                                            <p:tgtEl>
                                              <p:spTgt spid="79"/>
                                            </p:tgtEl>
                                            <p:attrNameLst>
                                              <p:attrName>ppt_w</p:attrName>
                                            </p:attrNameLst>
                                          </p:cBhvr>
                                          <p:tavLst>
                                            <p:tav tm="0">
                                              <p:val>
                                                <p:fltVal val="0"/>
                                              </p:val>
                                            </p:tav>
                                            <p:tav tm="100000">
                                              <p:val>
                                                <p:strVal val="#ppt_w"/>
                                              </p:val>
                                            </p:tav>
                                          </p:tavLst>
                                        </p:anim>
                                        <p:anim calcmode="lin" valueType="num">
                                          <p:cBhvr>
                                            <p:cTn id="55" dur="300" fill="hold"/>
                                            <p:tgtEl>
                                              <p:spTgt spid="79"/>
                                            </p:tgtEl>
                                            <p:attrNameLst>
                                              <p:attrName>ppt_h</p:attrName>
                                            </p:attrNameLst>
                                          </p:cBhvr>
                                          <p:tavLst>
                                            <p:tav tm="0">
                                              <p:val>
                                                <p:fltVal val="0"/>
                                              </p:val>
                                            </p:tav>
                                            <p:tav tm="100000">
                                              <p:val>
                                                <p:strVal val="#ppt_h"/>
                                              </p:val>
                                            </p:tav>
                                          </p:tavLst>
                                        </p:anim>
                                        <p:anim calcmode="lin" valueType="num">
                                          <p:cBhvr>
                                            <p:cTn id="56" dur="300" fill="hold"/>
                                            <p:tgtEl>
                                              <p:spTgt spid="79"/>
                                            </p:tgtEl>
                                            <p:attrNameLst>
                                              <p:attrName>style.rotation</p:attrName>
                                            </p:attrNameLst>
                                          </p:cBhvr>
                                          <p:tavLst>
                                            <p:tav tm="0">
                                              <p:val>
                                                <p:fltVal val="90"/>
                                              </p:val>
                                            </p:tav>
                                            <p:tav tm="100000">
                                              <p:val>
                                                <p:fltVal val="0"/>
                                              </p:val>
                                            </p:tav>
                                          </p:tavLst>
                                        </p:anim>
                                        <p:animEffect transition="in" filter="fade">
                                          <p:cBhvr>
                                            <p:cTn id="57" dur="300"/>
                                            <p:tgtEl>
                                              <p:spTgt spid="79"/>
                                            </p:tgtEl>
                                          </p:cBhvr>
                                        </p:animEffect>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8" grpId="1" animBg="1"/>
          <p:bldP spid="39" grpId="0"/>
          <p:bldP spid="40" grpId="0"/>
          <p:bldP spid="41" grpId="0" animBg="1"/>
          <p:bldP spid="41" grpId="1" animBg="1"/>
          <p:bldP spid="42" grpId="0"/>
          <p:bldP spid="77" grpId="0"/>
          <p:bldP spid="78" grpId="0" animBg="1"/>
          <p:bldP spid="78" grpId="1" animBg="1"/>
          <p:bldP spid="79"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anim calcmode="lin" valueType="num">
                                          <p:cBhvr>
                                            <p:cTn id="14" dur="1000" fill="hold"/>
                                            <p:tgtEl>
                                              <p:spTgt spid="80"/>
                                            </p:tgtEl>
                                            <p:attrNameLst>
                                              <p:attrName>ppt_x</p:attrName>
                                            </p:attrNameLst>
                                          </p:cBhvr>
                                          <p:tavLst>
                                            <p:tav tm="0">
                                              <p:val>
                                                <p:strVal val="#ppt_x"/>
                                              </p:val>
                                            </p:tav>
                                            <p:tav tm="100000">
                                              <p:val>
                                                <p:strVal val="#ppt_x"/>
                                              </p:val>
                                            </p:tav>
                                          </p:tavLst>
                                        </p:anim>
                                        <p:anim calcmode="lin" valueType="num">
                                          <p:cBhvr>
                                            <p:cTn id="15" dur="1000" fill="hold"/>
                                            <p:tgtEl>
                                              <p:spTgt spid="8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35" presetClass="path" presetSubtype="0" accel="50000" fill="hold" grpId="1" nodeType="withEffect">
                                      <p:stCondLst>
                                        <p:cond delay="0"/>
                                      </p:stCondLst>
                                      <p:childTnLst>
                                        <p:animMotion origin="layout" path="M -4.79167E-6 -3.7037E-6 L -0.25 0.2213 " pathEditMode="relative" rAng="0" ptsTypes="AA">
                                          <p:cBhvr>
                                            <p:cTn id="24" dur="500" spd="-100000" fill="hold"/>
                                            <p:tgtEl>
                                              <p:spTgt spid="38"/>
                                            </p:tgtEl>
                                            <p:attrNameLst>
                                              <p:attrName>ppt_x</p:attrName>
                                              <p:attrName>ppt_y</p:attrName>
                                            </p:attrNameLst>
                                          </p:cBhvr>
                                          <p:rCtr x="-12500" y="11065"/>
                                        </p:animMotion>
                                      </p:childTnLst>
                                    </p:cTn>
                                  </p:par>
                                  <p:par>
                                    <p:cTn id="25" presetID="35" presetClass="path" presetSubtype="0" accel="50000" fill="hold" grpId="1" nodeType="withEffect">
                                      <p:stCondLst>
                                        <p:cond delay="0"/>
                                      </p:stCondLst>
                                      <p:childTnLst>
                                        <p:animMotion origin="layout" path="M -4.79167E-6 2.22222E-6 L -0.25 2.22222E-6 " pathEditMode="relative" rAng="0" ptsTypes="AA">
                                          <p:cBhvr>
                                            <p:cTn id="26" dur="500" spd="-100000" fill="hold"/>
                                            <p:tgtEl>
                                              <p:spTgt spid="41"/>
                                            </p:tgtEl>
                                            <p:attrNameLst>
                                              <p:attrName>ppt_x</p:attrName>
                                              <p:attrName>ppt_y</p:attrName>
                                            </p:attrNameLst>
                                          </p:cBhvr>
                                          <p:rCtr x="-12500" y="0"/>
                                        </p:animMotion>
                                      </p:childTnLst>
                                    </p:cTn>
                                  </p:par>
                                  <p:par>
                                    <p:cTn id="27" presetID="35" presetClass="path" presetSubtype="0" accel="50000" fill="hold" grpId="1" nodeType="withEffect">
                                      <p:stCondLst>
                                        <p:cond delay="0"/>
                                      </p:stCondLst>
                                      <p:childTnLst>
                                        <p:animMotion origin="layout" path="M -4.79167E-6 -1.11111E-6 L -0.25 -0.25208 " pathEditMode="relative" rAng="0" ptsTypes="AA">
                                          <p:cBhvr>
                                            <p:cTn id="28" dur="500" spd="-100000" fill="hold"/>
                                            <p:tgtEl>
                                              <p:spTgt spid="78"/>
                                            </p:tgtEl>
                                            <p:attrNameLst>
                                              <p:attrName>ppt_x</p:attrName>
                                              <p:attrName>ppt_y</p:attrName>
                                            </p:attrNameLst>
                                          </p:cBhvr>
                                          <p:rCtr x="-12500" y="-12616"/>
                                        </p:animMotion>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300" fill="hold"/>
                                            <p:tgtEl>
                                              <p:spTgt spid="39"/>
                                            </p:tgtEl>
                                            <p:attrNameLst>
                                              <p:attrName>ppt_w</p:attrName>
                                            </p:attrNameLst>
                                          </p:cBhvr>
                                          <p:tavLst>
                                            <p:tav tm="0">
                                              <p:val>
                                                <p:fltVal val="0"/>
                                              </p:val>
                                            </p:tav>
                                            <p:tav tm="100000">
                                              <p:val>
                                                <p:strVal val="#ppt_w"/>
                                              </p:val>
                                            </p:tav>
                                          </p:tavLst>
                                        </p:anim>
                                        <p:anim calcmode="lin" valueType="num">
                                          <p:cBhvr>
                                            <p:cTn id="33" dur="300" fill="hold"/>
                                            <p:tgtEl>
                                              <p:spTgt spid="39"/>
                                            </p:tgtEl>
                                            <p:attrNameLst>
                                              <p:attrName>ppt_h</p:attrName>
                                            </p:attrNameLst>
                                          </p:cBhvr>
                                          <p:tavLst>
                                            <p:tav tm="0">
                                              <p:val>
                                                <p:fltVal val="0"/>
                                              </p:val>
                                            </p:tav>
                                            <p:tav tm="100000">
                                              <p:val>
                                                <p:strVal val="#ppt_h"/>
                                              </p:val>
                                            </p:tav>
                                          </p:tavLst>
                                        </p:anim>
                                        <p:anim calcmode="lin" valueType="num">
                                          <p:cBhvr>
                                            <p:cTn id="34" dur="300" fill="hold"/>
                                            <p:tgtEl>
                                              <p:spTgt spid="39"/>
                                            </p:tgtEl>
                                            <p:attrNameLst>
                                              <p:attrName>style.rotation</p:attrName>
                                            </p:attrNameLst>
                                          </p:cBhvr>
                                          <p:tavLst>
                                            <p:tav tm="0">
                                              <p:val>
                                                <p:fltVal val="90"/>
                                              </p:val>
                                            </p:tav>
                                            <p:tav tm="100000">
                                              <p:val>
                                                <p:fltVal val="0"/>
                                              </p:val>
                                            </p:tav>
                                          </p:tavLst>
                                        </p:anim>
                                        <p:animEffect transition="in" filter="fade">
                                          <p:cBhvr>
                                            <p:cTn id="35" dur="300"/>
                                            <p:tgtEl>
                                              <p:spTgt spid="39"/>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p:stCondLst>
                                  <p:cond delay="2000"/>
                                </p:stCondLst>
                                <p:childTnLst>
                                  <p:par>
                                    <p:cTn id="41" presetID="31"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00" fill="hold"/>
                                            <p:tgtEl>
                                              <p:spTgt spid="42"/>
                                            </p:tgtEl>
                                            <p:attrNameLst>
                                              <p:attrName>ppt_w</p:attrName>
                                            </p:attrNameLst>
                                          </p:cBhvr>
                                          <p:tavLst>
                                            <p:tav tm="0">
                                              <p:val>
                                                <p:fltVal val="0"/>
                                              </p:val>
                                            </p:tav>
                                            <p:tav tm="100000">
                                              <p:val>
                                                <p:strVal val="#ppt_w"/>
                                              </p:val>
                                            </p:tav>
                                          </p:tavLst>
                                        </p:anim>
                                        <p:anim calcmode="lin" valueType="num">
                                          <p:cBhvr>
                                            <p:cTn id="44" dur="300" fill="hold"/>
                                            <p:tgtEl>
                                              <p:spTgt spid="42"/>
                                            </p:tgtEl>
                                            <p:attrNameLst>
                                              <p:attrName>ppt_h</p:attrName>
                                            </p:attrNameLst>
                                          </p:cBhvr>
                                          <p:tavLst>
                                            <p:tav tm="0">
                                              <p:val>
                                                <p:fltVal val="0"/>
                                              </p:val>
                                            </p:tav>
                                            <p:tav tm="100000">
                                              <p:val>
                                                <p:strVal val="#ppt_h"/>
                                              </p:val>
                                            </p:tav>
                                          </p:tavLst>
                                        </p:anim>
                                        <p:anim calcmode="lin" valueType="num">
                                          <p:cBhvr>
                                            <p:cTn id="45" dur="300" fill="hold"/>
                                            <p:tgtEl>
                                              <p:spTgt spid="42"/>
                                            </p:tgtEl>
                                            <p:attrNameLst>
                                              <p:attrName>style.rotation</p:attrName>
                                            </p:attrNameLst>
                                          </p:cBhvr>
                                          <p:tavLst>
                                            <p:tav tm="0">
                                              <p:val>
                                                <p:fltVal val="90"/>
                                              </p:val>
                                            </p:tav>
                                            <p:tav tm="100000">
                                              <p:val>
                                                <p:fltVal val="0"/>
                                              </p:val>
                                            </p:tav>
                                          </p:tavLst>
                                        </p:anim>
                                        <p:animEffect transition="in" filter="fade">
                                          <p:cBhvr>
                                            <p:cTn id="46" dur="300"/>
                                            <p:tgtEl>
                                              <p:spTgt spid="42"/>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par>
                              <p:cTn id="51" fill="hold">
                                <p:stCondLst>
                                  <p:cond delay="3000"/>
                                </p:stCondLst>
                                <p:childTnLst>
                                  <p:par>
                                    <p:cTn id="52" presetID="31" presetClass="entr" presetSubtype="0" fill="hold" grpId="0" nodeType="afterEffect">
                                      <p:stCondLst>
                                        <p:cond delay="0"/>
                                      </p:stCondLst>
                                      <p:childTnLst>
                                        <p:set>
                                          <p:cBhvr>
                                            <p:cTn id="53" dur="1" fill="hold">
                                              <p:stCondLst>
                                                <p:cond delay="0"/>
                                              </p:stCondLst>
                                            </p:cTn>
                                            <p:tgtEl>
                                              <p:spTgt spid="79"/>
                                            </p:tgtEl>
                                            <p:attrNameLst>
                                              <p:attrName>style.visibility</p:attrName>
                                            </p:attrNameLst>
                                          </p:cBhvr>
                                          <p:to>
                                            <p:strVal val="visible"/>
                                          </p:to>
                                        </p:set>
                                        <p:anim calcmode="lin" valueType="num">
                                          <p:cBhvr>
                                            <p:cTn id="54" dur="300" fill="hold"/>
                                            <p:tgtEl>
                                              <p:spTgt spid="79"/>
                                            </p:tgtEl>
                                            <p:attrNameLst>
                                              <p:attrName>ppt_w</p:attrName>
                                            </p:attrNameLst>
                                          </p:cBhvr>
                                          <p:tavLst>
                                            <p:tav tm="0">
                                              <p:val>
                                                <p:fltVal val="0"/>
                                              </p:val>
                                            </p:tav>
                                            <p:tav tm="100000">
                                              <p:val>
                                                <p:strVal val="#ppt_w"/>
                                              </p:val>
                                            </p:tav>
                                          </p:tavLst>
                                        </p:anim>
                                        <p:anim calcmode="lin" valueType="num">
                                          <p:cBhvr>
                                            <p:cTn id="55" dur="300" fill="hold"/>
                                            <p:tgtEl>
                                              <p:spTgt spid="79"/>
                                            </p:tgtEl>
                                            <p:attrNameLst>
                                              <p:attrName>ppt_h</p:attrName>
                                            </p:attrNameLst>
                                          </p:cBhvr>
                                          <p:tavLst>
                                            <p:tav tm="0">
                                              <p:val>
                                                <p:fltVal val="0"/>
                                              </p:val>
                                            </p:tav>
                                            <p:tav tm="100000">
                                              <p:val>
                                                <p:strVal val="#ppt_h"/>
                                              </p:val>
                                            </p:tav>
                                          </p:tavLst>
                                        </p:anim>
                                        <p:anim calcmode="lin" valueType="num">
                                          <p:cBhvr>
                                            <p:cTn id="56" dur="300" fill="hold"/>
                                            <p:tgtEl>
                                              <p:spTgt spid="79"/>
                                            </p:tgtEl>
                                            <p:attrNameLst>
                                              <p:attrName>style.rotation</p:attrName>
                                            </p:attrNameLst>
                                          </p:cBhvr>
                                          <p:tavLst>
                                            <p:tav tm="0">
                                              <p:val>
                                                <p:fltVal val="90"/>
                                              </p:val>
                                            </p:tav>
                                            <p:tav tm="100000">
                                              <p:val>
                                                <p:fltVal val="0"/>
                                              </p:val>
                                            </p:tav>
                                          </p:tavLst>
                                        </p:anim>
                                        <p:animEffect transition="in" filter="fade">
                                          <p:cBhvr>
                                            <p:cTn id="57" dur="300"/>
                                            <p:tgtEl>
                                              <p:spTgt spid="79"/>
                                            </p:tgtEl>
                                          </p:cBhvr>
                                        </p:animEffect>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8" grpId="1" animBg="1"/>
          <p:bldP spid="39" grpId="0"/>
          <p:bldP spid="40" grpId="0"/>
          <p:bldP spid="41" grpId="0" animBg="1"/>
          <p:bldP spid="41" grpId="1" animBg="1"/>
          <p:bldP spid="42" grpId="0"/>
          <p:bldP spid="77" grpId="0"/>
          <p:bldP spid="78" grpId="0" animBg="1"/>
          <p:bldP spid="78" grpId="1" animBg="1"/>
          <p:bldP spid="79" grpId="0"/>
          <p:bldP spid="13"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05348" y="1957172"/>
            <a:ext cx="2372390" cy="1784588"/>
            <a:chOff x="4308764" y="2267178"/>
            <a:chExt cx="2372390" cy="1784588"/>
          </a:xfrm>
          <a:solidFill>
            <a:srgbClr val="94BC48"/>
          </a:solidFill>
        </p:grpSpPr>
        <p:sp>
          <p:nvSpPr>
            <p:cNvPr id="7" name="Freeform 17"/>
            <p:cNvSpPr/>
            <p:nvPr/>
          </p:nvSpPr>
          <p:spPr bwMode="auto">
            <a:xfrm>
              <a:off x="4308764" y="2267178"/>
              <a:ext cx="2372390" cy="1784588"/>
            </a:xfrm>
            <a:custGeom>
              <a:avLst/>
              <a:gdLst>
                <a:gd name="T0" fmla="*/ 427 w 567"/>
                <a:gd name="T1" fmla="*/ 0 h 427"/>
                <a:gd name="T2" fmla="*/ 0 w 567"/>
                <a:gd name="T3" fmla="*/ 427 h 427"/>
                <a:gd name="T4" fmla="*/ 140 w 567"/>
                <a:gd name="T5" fmla="*/ 286 h 427"/>
                <a:gd name="T6" fmla="*/ 281 w 567"/>
                <a:gd name="T7" fmla="*/ 427 h 427"/>
                <a:gd name="T8" fmla="*/ 427 w 567"/>
                <a:gd name="T9" fmla="*/ 281 h 427"/>
                <a:gd name="T10" fmla="*/ 567 w 567"/>
                <a:gd name="T11" fmla="*/ 140 h 427"/>
                <a:gd name="T12" fmla="*/ 427 w 567"/>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567" h="427">
                  <a:moveTo>
                    <a:pt x="427" y="0"/>
                  </a:moveTo>
                  <a:cubicBezTo>
                    <a:pt x="191" y="0"/>
                    <a:pt x="0" y="191"/>
                    <a:pt x="0" y="427"/>
                  </a:cubicBezTo>
                  <a:cubicBezTo>
                    <a:pt x="0" y="349"/>
                    <a:pt x="63" y="286"/>
                    <a:pt x="140" y="286"/>
                  </a:cubicBezTo>
                  <a:cubicBezTo>
                    <a:pt x="218" y="286"/>
                    <a:pt x="281" y="349"/>
                    <a:pt x="281" y="427"/>
                  </a:cubicBezTo>
                  <a:cubicBezTo>
                    <a:pt x="281" y="346"/>
                    <a:pt x="346" y="281"/>
                    <a:pt x="427" y="281"/>
                  </a:cubicBezTo>
                  <a:cubicBezTo>
                    <a:pt x="505" y="281"/>
                    <a:pt x="567" y="218"/>
                    <a:pt x="567" y="140"/>
                  </a:cubicBezTo>
                  <a:cubicBezTo>
                    <a:pt x="567" y="63"/>
                    <a:pt x="505" y="0"/>
                    <a:pt x="4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201940" y="2667172"/>
              <a:ext cx="1107997" cy="646331"/>
            </a:xfrm>
            <a:prstGeom prst="rect">
              <a:avLst/>
            </a:prstGeom>
            <a:grpFill/>
          </p:spPr>
          <p:txBody>
            <a:bodyPr wrap="non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标题</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6191701" y="1957172"/>
            <a:ext cx="1788119" cy="2370624"/>
            <a:chOff x="6095117" y="2267178"/>
            <a:chExt cx="1788119" cy="2370624"/>
          </a:xfrm>
          <a:solidFill>
            <a:srgbClr val="1C78B4"/>
          </a:solidFill>
        </p:grpSpPr>
        <p:sp>
          <p:nvSpPr>
            <p:cNvPr id="10" name="Freeform 19"/>
            <p:cNvSpPr/>
            <p:nvPr/>
          </p:nvSpPr>
          <p:spPr bwMode="auto">
            <a:xfrm>
              <a:off x="6095117" y="2267178"/>
              <a:ext cx="1788119" cy="2370624"/>
            </a:xfrm>
            <a:custGeom>
              <a:avLst/>
              <a:gdLst>
                <a:gd name="T0" fmla="*/ 0 w 427"/>
                <a:gd name="T1" fmla="*/ 0 h 567"/>
                <a:gd name="T2" fmla="*/ 140 w 427"/>
                <a:gd name="T3" fmla="*/ 140 h 567"/>
                <a:gd name="T4" fmla="*/ 0 w 427"/>
                <a:gd name="T5" fmla="*/ 281 h 567"/>
                <a:gd name="T6" fmla="*/ 146 w 427"/>
                <a:gd name="T7" fmla="*/ 427 h 567"/>
                <a:gd name="T8" fmla="*/ 287 w 427"/>
                <a:gd name="T9" fmla="*/ 567 h 567"/>
                <a:gd name="T10" fmla="*/ 427 w 427"/>
                <a:gd name="T11" fmla="*/ 427 h 567"/>
                <a:gd name="T12" fmla="*/ 0 w 427"/>
                <a:gd name="T13" fmla="*/ 0 h 567"/>
              </a:gdLst>
              <a:ahLst/>
              <a:cxnLst>
                <a:cxn ang="0">
                  <a:pos x="T0" y="T1"/>
                </a:cxn>
                <a:cxn ang="0">
                  <a:pos x="T2" y="T3"/>
                </a:cxn>
                <a:cxn ang="0">
                  <a:pos x="T4" y="T5"/>
                </a:cxn>
                <a:cxn ang="0">
                  <a:pos x="T6" y="T7"/>
                </a:cxn>
                <a:cxn ang="0">
                  <a:pos x="T8" y="T9"/>
                </a:cxn>
                <a:cxn ang="0">
                  <a:pos x="T10" y="T11"/>
                </a:cxn>
                <a:cxn ang="0">
                  <a:pos x="T12" y="T13"/>
                </a:cxn>
              </a:cxnLst>
              <a:rect l="0" t="0" r="r" b="b"/>
              <a:pathLst>
                <a:path w="427" h="567">
                  <a:moveTo>
                    <a:pt x="0" y="0"/>
                  </a:moveTo>
                  <a:cubicBezTo>
                    <a:pt x="78" y="0"/>
                    <a:pt x="140" y="63"/>
                    <a:pt x="140" y="140"/>
                  </a:cubicBezTo>
                  <a:cubicBezTo>
                    <a:pt x="140" y="218"/>
                    <a:pt x="78" y="281"/>
                    <a:pt x="0" y="281"/>
                  </a:cubicBezTo>
                  <a:cubicBezTo>
                    <a:pt x="81" y="281"/>
                    <a:pt x="146" y="346"/>
                    <a:pt x="146" y="427"/>
                  </a:cubicBezTo>
                  <a:cubicBezTo>
                    <a:pt x="146" y="504"/>
                    <a:pt x="209" y="567"/>
                    <a:pt x="287" y="567"/>
                  </a:cubicBezTo>
                  <a:cubicBezTo>
                    <a:pt x="364" y="567"/>
                    <a:pt x="427" y="504"/>
                    <a:pt x="427" y="427"/>
                  </a:cubicBezTo>
                  <a:cubicBezTo>
                    <a:pt x="427" y="191"/>
                    <a:pt x="236" y="0"/>
                    <a:pt x="0" y="0"/>
                  </a:cubicBezTo>
                  <a:close/>
                </a:path>
              </a:pathLst>
            </a:custGeom>
            <a:solidFill>
              <a:srgbClr val="006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670267" y="3375288"/>
              <a:ext cx="1107997" cy="646331"/>
            </a:xfrm>
            <a:prstGeom prst="rect">
              <a:avLst/>
            </a:prstGeom>
            <a:noFill/>
          </p:spPr>
          <p:txBody>
            <a:bodyPr wrap="non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标题</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607430" y="3741760"/>
            <a:ext cx="2372390" cy="1786352"/>
            <a:chOff x="5510846" y="4051766"/>
            <a:chExt cx="2372390" cy="1786352"/>
          </a:xfrm>
          <a:solidFill>
            <a:srgbClr val="94BC48"/>
          </a:solidFill>
        </p:grpSpPr>
        <p:sp>
          <p:nvSpPr>
            <p:cNvPr id="13" name="Freeform 22"/>
            <p:cNvSpPr/>
            <p:nvPr/>
          </p:nvSpPr>
          <p:spPr bwMode="auto">
            <a:xfrm>
              <a:off x="5510846" y="4051766"/>
              <a:ext cx="2372390" cy="1786352"/>
            </a:xfrm>
            <a:custGeom>
              <a:avLst/>
              <a:gdLst>
                <a:gd name="T0" fmla="*/ 427 w 567"/>
                <a:gd name="T1" fmla="*/ 140 h 427"/>
                <a:gd name="T2" fmla="*/ 286 w 567"/>
                <a:gd name="T3" fmla="*/ 0 h 427"/>
                <a:gd name="T4" fmla="*/ 140 w 567"/>
                <a:gd name="T5" fmla="*/ 146 h 427"/>
                <a:gd name="T6" fmla="*/ 0 w 567"/>
                <a:gd name="T7" fmla="*/ 286 h 427"/>
                <a:gd name="T8" fmla="*/ 140 w 567"/>
                <a:gd name="T9" fmla="*/ 427 h 427"/>
                <a:gd name="T10" fmla="*/ 567 w 567"/>
                <a:gd name="T11" fmla="*/ 0 h 427"/>
                <a:gd name="T12" fmla="*/ 427 w 567"/>
                <a:gd name="T13" fmla="*/ 140 h 427"/>
              </a:gdLst>
              <a:ahLst/>
              <a:cxnLst>
                <a:cxn ang="0">
                  <a:pos x="T0" y="T1"/>
                </a:cxn>
                <a:cxn ang="0">
                  <a:pos x="T2" y="T3"/>
                </a:cxn>
                <a:cxn ang="0">
                  <a:pos x="T4" y="T5"/>
                </a:cxn>
                <a:cxn ang="0">
                  <a:pos x="T6" y="T7"/>
                </a:cxn>
                <a:cxn ang="0">
                  <a:pos x="T8" y="T9"/>
                </a:cxn>
                <a:cxn ang="0">
                  <a:pos x="T10" y="T11"/>
                </a:cxn>
                <a:cxn ang="0">
                  <a:pos x="T12" y="T13"/>
                </a:cxn>
              </a:cxnLst>
              <a:rect l="0" t="0" r="r" b="b"/>
              <a:pathLst>
                <a:path w="567" h="427">
                  <a:moveTo>
                    <a:pt x="427" y="140"/>
                  </a:moveTo>
                  <a:cubicBezTo>
                    <a:pt x="349" y="140"/>
                    <a:pt x="286" y="77"/>
                    <a:pt x="286" y="0"/>
                  </a:cubicBezTo>
                  <a:cubicBezTo>
                    <a:pt x="286" y="80"/>
                    <a:pt x="221" y="146"/>
                    <a:pt x="140" y="146"/>
                  </a:cubicBezTo>
                  <a:cubicBezTo>
                    <a:pt x="62" y="146"/>
                    <a:pt x="0" y="209"/>
                    <a:pt x="0" y="286"/>
                  </a:cubicBezTo>
                  <a:cubicBezTo>
                    <a:pt x="0" y="364"/>
                    <a:pt x="62" y="427"/>
                    <a:pt x="140" y="427"/>
                  </a:cubicBezTo>
                  <a:cubicBezTo>
                    <a:pt x="376" y="427"/>
                    <a:pt x="567" y="235"/>
                    <a:pt x="567" y="0"/>
                  </a:cubicBezTo>
                  <a:cubicBezTo>
                    <a:pt x="567" y="77"/>
                    <a:pt x="504" y="140"/>
                    <a:pt x="427"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5828694" y="4893474"/>
              <a:ext cx="1107997" cy="646331"/>
            </a:xfrm>
            <a:prstGeom prst="rect">
              <a:avLst/>
            </a:prstGeom>
            <a:grpFill/>
          </p:spPr>
          <p:txBody>
            <a:bodyPr wrap="non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标题</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4405348" y="3152193"/>
            <a:ext cx="1786353" cy="2375919"/>
            <a:chOff x="4308764" y="3462199"/>
            <a:chExt cx="1786353" cy="2375919"/>
          </a:xfrm>
          <a:solidFill>
            <a:srgbClr val="0069B8"/>
          </a:solidFill>
        </p:grpSpPr>
        <p:sp>
          <p:nvSpPr>
            <p:cNvPr id="16" name="Freeform 14"/>
            <p:cNvSpPr/>
            <p:nvPr/>
          </p:nvSpPr>
          <p:spPr bwMode="auto">
            <a:xfrm>
              <a:off x="4308764" y="3462199"/>
              <a:ext cx="1786353" cy="2375919"/>
            </a:xfrm>
            <a:custGeom>
              <a:avLst/>
              <a:gdLst>
                <a:gd name="T0" fmla="*/ 287 w 427"/>
                <a:gd name="T1" fmla="*/ 427 h 568"/>
                <a:gd name="T2" fmla="*/ 427 w 427"/>
                <a:gd name="T3" fmla="*/ 287 h 568"/>
                <a:gd name="T4" fmla="*/ 281 w 427"/>
                <a:gd name="T5" fmla="*/ 141 h 568"/>
                <a:gd name="T6" fmla="*/ 140 w 427"/>
                <a:gd name="T7" fmla="*/ 0 h 568"/>
                <a:gd name="T8" fmla="*/ 0 w 427"/>
                <a:gd name="T9" fmla="*/ 141 h 568"/>
                <a:gd name="T10" fmla="*/ 427 w 427"/>
                <a:gd name="T11" fmla="*/ 568 h 568"/>
                <a:gd name="T12" fmla="*/ 287 w 427"/>
                <a:gd name="T13" fmla="*/ 427 h 568"/>
              </a:gdLst>
              <a:ahLst/>
              <a:cxnLst>
                <a:cxn ang="0">
                  <a:pos x="T0" y="T1"/>
                </a:cxn>
                <a:cxn ang="0">
                  <a:pos x="T2" y="T3"/>
                </a:cxn>
                <a:cxn ang="0">
                  <a:pos x="T4" y="T5"/>
                </a:cxn>
                <a:cxn ang="0">
                  <a:pos x="T6" y="T7"/>
                </a:cxn>
                <a:cxn ang="0">
                  <a:pos x="T8" y="T9"/>
                </a:cxn>
                <a:cxn ang="0">
                  <a:pos x="T10" y="T11"/>
                </a:cxn>
                <a:cxn ang="0">
                  <a:pos x="T12" y="T13"/>
                </a:cxn>
              </a:cxnLst>
              <a:rect l="0" t="0" r="r" b="b"/>
              <a:pathLst>
                <a:path w="427" h="568">
                  <a:moveTo>
                    <a:pt x="287" y="427"/>
                  </a:moveTo>
                  <a:cubicBezTo>
                    <a:pt x="287" y="350"/>
                    <a:pt x="349" y="287"/>
                    <a:pt x="427" y="287"/>
                  </a:cubicBezTo>
                  <a:cubicBezTo>
                    <a:pt x="346" y="287"/>
                    <a:pt x="281" y="221"/>
                    <a:pt x="281" y="141"/>
                  </a:cubicBezTo>
                  <a:cubicBezTo>
                    <a:pt x="281" y="63"/>
                    <a:pt x="218" y="0"/>
                    <a:pt x="140" y="0"/>
                  </a:cubicBezTo>
                  <a:cubicBezTo>
                    <a:pt x="63" y="0"/>
                    <a:pt x="0" y="63"/>
                    <a:pt x="0" y="141"/>
                  </a:cubicBezTo>
                  <a:cubicBezTo>
                    <a:pt x="0" y="376"/>
                    <a:pt x="191" y="568"/>
                    <a:pt x="427" y="568"/>
                  </a:cubicBezTo>
                  <a:cubicBezTo>
                    <a:pt x="349" y="568"/>
                    <a:pt x="287" y="505"/>
                    <a:pt x="287" y="4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540531" y="4101377"/>
              <a:ext cx="1107997" cy="646331"/>
            </a:xfrm>
            <a:prstGeom prst="rect">
              <a:avLst/>
            </a:prstGeom>
            <a:noFill/>
          </p:spPr>
          <p:txBody>
            <a:bodyPr wrap="non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标题</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18" name="等腰三角形 17"/>
          <p:cNvSpPr/>
          <p:nvPr/>
        </p:nvSpPr>
        <p:spPr>
          <a:xfrm rot="5400000">
            <a:off x="6299745" y="2401963"/>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9" name="等腰三角形 18"/>
          <p:cNvSpPr/>
          <p:nvPr/>
        </p:nvSpPr>
        <p:spPr>
          <a:xfrm rot="10800000">
            <a:off x="7383451" y="3885239"/>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0" name="等腰三角形 19"/>
          <p:cNvSpPr/>
          <p:nvPr/>
        </p:nvSpPr>
        <p:spPr>
          <a:xfrm rot="16200000">
            <a:off x="5794458" y="4947113"/>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1" name="等腰三角形 20"/>
          <p:cNvSpPr/>
          <p:nvPr/>
        </p:nvSpPr>
        <p:spPr>
          <a:xfrm>
            <a:off x="4883513" y="3398779"/>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2" name="文本框 21"/>
          <p:cNvSpPr txBox="1"/>
          <p:nvPr/>
        </p:nvSpPr>
        <p:spPr>
          <a:xfrm>
            <a:off x="803900" y="2078617"/>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rgbClr val="94BC48"/>
                </a:solidFill>
                <a:latin typeface="微软雅黑" panose="020B0503020204020204" pitchFamily="34" charset="-122"/>
                <a:ea typeface="微软雅黑" panose="020B0503020204020204" pitchFamily="34" charset="-122"/>
              </a:rPr>
              <a:t>请输入您的标题</a:t>
            </a:r>
            <a:endParaRPr lang="en-US" altLang="zh-CN" b="1" dirty="0">
              <a:solidFill>
                <a:srgbClr val="94BC48"/>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803900" y="3972178"/>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a:solidFill>
                  <a:srgbClr val="0069B8"/>
                </a:solidFill>
                <a:latin typeface="微软雅黑" panose="020B0503020204020204" pitchFamily="34" charset="-122"/>
                <a:ea typeface="微软雅黑" panose="020B0503020204020204" pitchFamily="34" charset="-122"/>
              </a:rPr>
              <a:t>请输入您的标题</a:t>
            </a:r>
            <a:endParaRPr lang="en-US" altLang="zh-CN" b="1" dirty="0">
              <a:solidFill>
                <a:srgbClr val="0069B8"/>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149156" y="2084784"/>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rgbClr val="0069B8"/>
                </a:solidFill>
                <a:latin typeface="微软雅黑" panose="020B0503020204020204" pitchFamily="34" charset="-122"/>
                <a:ea typeface="微软雅黑" panose="020B0503020204020204" pitchFamily="34" charset="-122"/>
              </a:rPr>
              <a:t>请输入您的标题</a:t>
            </a:r>
            <a:endParaRPr lang="en-US" altLang="zh-CN"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8084990" y="3978345"/>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rgbClr val="94BC48"/>
                </a:solidFill>
                <a:latin typeface="微软雅黑" panose="020B0503020204020204" pitchFamily="34" charset="-122"/>
                <a:ea typeface="微软雅黑" panose="020B0503020204020204" pitchFamily="34" charset="-122"/>
              </a:rPr>
              <a:t>请输入您的标题</a:t>
            </a:r>
            <a:endParaRPr lang="en-US" altLang="zh-CN" b="1" dirty="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50"/>
                                            <p:tgtEl>
                                              <p:spTgt spid="18"/>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50"/>
                                            <p:tgtEl>
                                              <p:spTgt spid="19"/>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childTnLst>
                                    </p:cTn>
                                  </p:par>
                                </p:childTnLst>
                              </p:cTn>
                            </p:par>
                            <p:par>
                              <p:cTn id="47" fill="hold">
                                <p:stCondLst>
                                  <p:cond delay="2500"/>
                                </p:stCondLst>
                                <p:childTnLst>
                                  <p:par>
                                    <p:cTn id="48" presetID="2" presetClass="entr" presetSubtype="8" fill="hold" grpId="0" nodeType="afterEffect" p14:presetBounceEnd="34000">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14:bounceEnd="34000">
                                          <p:cBhvr additive="base">
                                            <p:cTn id="50" dur="500" fill="hold"/>
                                            <p:tgtEl>
                                              <p:spTgt spid="22"/>
                                            </p:tgtEl>
                                            <p:attrNameLst>
                                              <p:attrName>ppt_x</p:attrName>
                                            </p:attrNameLst>
                                          </p:cBhvr>
                                          <p:tavLst>
                                            <p:tav tm="0">
                                              <p:val>
                                                <p:strVal val="0-#ppt_w/2"/>
                                              </p:val>
                                            </p:tav>
                                            <p:tav tm="100000">
                                              <p:val>
                                                <p:strVal val="#ppt_x"/>
                                              </p:val>
                                            </p:tav>
                                          </p:tavLst>
                                        </p:anim>
                                        <p:anim calcmode="lin" valueType="num" p14:bounceEnd="34000">
                                          <p:cBhvr additive="base">
                                            <p:cTn id="51" dur="500" fill="hold"/>
                                            <p:tgtEl>
                                              <p:spTgt spid="2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14:presetBounceEnd="34000">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14:bounceEnd="34000">
                                          <p:cBhvr additive="base">
                                            <p:cTn id="54" dur="500" fill="hold"/>
                                            <p:tgtEl>
                                              <p:spTgt spid="23"/>
                                            </p:tgtEl>
                                            <p:attrNameLst>
                                              <p:attrName>ppt_x</p:attrName>
                                            </p:attrNameLst>
                                          </p:cBhvr>
                                          <p:tavLst>
                                            <p:tav tm="0">
                                              <p:val>
                                                <p:strVal val="0-#ppt_w/2"/>
                                              </p:val>
                                            </p:tav>
                                            <p:tav tm="100000">
                                              <p:val>
                                                <p:strVal val="#ppt_x"/>
                                              </p:val>
                                            </p:tav>
                                          </p:tavLst>
                                        </p:anim>
                                        <p:anim calcmode="lin" valueType="num" p14:bounceEnd="34000">
                                          <p:cBhvr additive="base">
                                            <p:cTn id="55" dur="500" fill="hold"/>
                                            <p:tgtEl>
                                              <p:spTgt spid="23"/>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14:presetBounceEnd="34000">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14:bounceEnd="34000">
                                          <p:cBhvr additive="base">
                                            <p:cTn id="58" dur="500" fill="hold"/>
                                            <p:tgtEl>
                                              <p:spTgt spid="24"/>
                                            </p:tgtEl>
                                            <p:attrNameLst>
                                              <p:attrName>ppt_x</p:attrName>
                                            </p:attrNameLst>
                                          </p:cBhvr>
                                          <p:tavLst>
                                            <p:tav tm="0">
                                              <p:val>
                                                <p:strVal val="1+#ppt_w/2"/>
                                              </p:val>
                                            </p:tav>
                                            <p:tav tm="100000">
                                              <p:val>
                                                <p:strVal val="#ppt_x"/>
                                              </p:val>
                                            </p:tav>
                                          </p:tavLst>
                                        </p:anim>
                                        <p:anim calcmode="lin" valueType="num" p14:bounceEnd="34000">
                                          <p:cBhvr additive="base">
                                            <p:cTn id="59" dur="500" fill="hold"/>
                                            <p:tgtEl>
                                              <p:spTgt spid="24"/>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14:presetBounceEnd="34000">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14:bounceEnd="34000">
                                          <p:cBhvr additive="base">
                                            <p:cTn id="62" dur="500" fill="hold"/>
                                            <p:tgtEl>
                                              <p:spTgt spid="25"/>
                                            </p:tgtEl>
                                            <p:attrNameLst>
                                              <p:attrName>ppt_x</p:attrName>
                                            </p:attrNameLst>
                                          </p:cBhvr>
                                          <p:tavLst>
                                            <p:tav tm="0">
                                              <p:val>
                                                <p:strVal val="1+#ppt_w/2"/>
                                              </p:val>
                                            </p:tav>
                                            <p:tav tm="100000">
                                              <p:val>
                                                <p:strVal val="#ppt_x"/>
                                              </p:val>
                                            </p:tav>
                                          </p:tavLst>
                                        </p:anim>
                                        <p:anim calcmode="lin" valueType="num" p14:bounceEnd="34000">
                                          <p:cBhvr additive="base">
                                            <p:cTn id="6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p:bldP spid="23" grpId="0"/>
          <p:bldP spid="24" grpId="0"/>
          <p:bldP spid="25"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50"/>
                                            <p:tgtEl>
                                              <p:spTgt spid="18"/>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50"/>
                                            <p:tgtEl>
                                              <p:spTgt spid="19"/>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childTnLst>
                                    </p:cTn>
                                  </p:par>
                                </p:childTnLst>
                              </p:cTn>
                            </p:par>
                            <p:par>
                              <p:cTn id="47" fill="hold">
                                <p:stCondLst>
                                  <p:cond delay="2500"/>
                                </p:stCondLst>
                                <p:childTnLst>
                                  <p:par>
                                    <p:cTn id="48" presetID="2" presetClass="entr" presetSubtype="8"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0-#ppt_w/2"/>
                                              </p:val>
                                            </p:tav>
                                            <p:tav tm="100000">
                                              <p:val>
                                                <p:strVal val="#ppt_x"/>
                                              </p:val>
                                            </p:tav>
                                          </p:tavLst>
                                        </p:anim>
                                        <p:anim calcmode="lin" valueType="num">
                                          <p:cBhvr additive="base">
                                            <p:cTn id="51" dur="500" fill="hold"/>
                                            <p:tgtEl>
                                              <p:spTgt spid="2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0-#ppt_w/2"/>
                                              </p:val>
                                            </p:tav>
                                            <p:tav tm="100000">
                                              <p:val>
                                                <p:strVal val="#ppt_x"/>
                                              </p:val>
                                            </p:tav>
                                          </p:tavLst>
                                        </p:anim>
                                        <p:anim calcmode="lin" valueType="num">
                                          <p:cBhvr additive="base">
                                            <p:cTn id="55" dur="500" fill="hold"/>
                                            <p:tgtEl>
                                              <p:spTgt spid="23"/>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1+#ppt_w/2"/>
                                              </p:val>
                                            </p:tav>
                                            <p:tav tm="100000">
                                              <p:val>
                                                <p:strVal val="#ppt_x"/>
                                              </p:val>
                                            </p:tav>
                                          </p:tavLst>
                                        </p:anim>
                                        <p:anim calcmode="lin" valueType="num">
                                          <p:cBhvr additive="base">
                                            <p:cTn id="59" dur="500" fill="hold"/>
                                            <p:tgtEl>
                                              <p:spTgt spid="24"/>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1+#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p:bldP spid="23" grpId="0"/>
          <p:bldP spid="24" grpId="0"/>
          <p:bldP spid="25" grpId="0"/>
          <p:bldP spid="2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
        <p:nvSpPr>
          <p:cNvPr id="7" name="矩形 6"/>
          <p:cNvSpPr/>
          <p:nvPr/>
        </p:nvSpPr>
        <p:spPr>
          <a:xfrm>
            <a:off x="3499567" y="2900002"/>
            <a:ext cx="873303" cy="873303"/>
          </a:xfrm>
          <a:prstGeom prst="rect">
            <a:avLst/>
          </a:prstGeom>
          <a:solidFill>
            <a:srgbClr val="0069B8"/>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201X</a:t>
            </a:r>
            <a:r>
              <a:rPr kumimoji="0" lang="zh-CN" altLang="zh-CN"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年</a:t>
            </a:r>
            <a:endParaRPr kumimoji="0" lang="zh-CN" altLang="en-US" sz="1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8" name="组合 7"/>
          <p:cNvGrpSpPr/>
          <p:nvPr/>
        </p:nvGrpSpPr>
        <p:grpSpPr>
          <a:xfrm>
            <a:off x="2217065" y="2567627"/>
            <a:ext cx="1303153" cy="1090663"/>
            <a:chOff x="4498675" y="2538840"/>
            <a:chExt cx="1303153" cy="1090663"/>
          </a:xfrm>
        </p:grpSpPr>
        <p:sp>
          <p:nvSpPr>
            <p:cNvPr id="9" name="任意多边形 8"/>
            <p:cNvSpPr/>
            <p:nvPr/>
          </p:nvSpPr>
          <p:spPr>
            <a:xfrm rot="11296733">
              <a:off x="4498675" y="2538840"/>
              <a:ext cx="1303153" cy="1090663"/>
            </a:xfrm>
            <a:custGeom>
              <a:avLst/>
              <a:gdLst>
                <a:gd name="connsiteX0" fmla="*/ 647448 w 1878170"/>
                <a:gd name="connsiteY0" fmla="*/ 1571918 h 1571918"/>
                <a:gd name="connsiteX1" fmla="*/ 270810 w 1878170"/>
                <a:gd name="connsiteY1" fmla="*/ 1262306 h 1571918"/>
                <a:gd name="connsiteX2" fmla="*/ 181146 w 1878170"/>
                <a:gd name="connsiteY2" fmla="*/ 1247577 h 1571918"/>
                <a:gd name="connsiteX3" fmla="*/ 0 w 1878170"/>
                <a:gd name="connsiteY3" fmla="*/ 2657 h 1571918"/>
                <a:gd name="connsiteX4" fmla="*/ 156061 w 1878170"/>
                <a:gd name="connsiteY4" fmla="*/ 0 h 1571918"/>
                <a:gd name="connsiteX5" fmla="*/ 1878170 w 1878170"/>
                <a:gd name="connsiteY5" fmla="*/ 1383073 h 157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8170" h="1571918">
                  <a:moveTo>
                    <a:pt x="647448" y="1571918"/>
                  </a:moveTo>
                  <a:cubicBezTo>
                    <a:pt x="605640" y="1422228"/>
                    <a:pt x="457908" y="1306343"/>
                    <a:pt x="270810" y="1262306"/>
                  </a:cubicBezTo>
                  <a:lnTo>
                    <a:pt x="181146" y="1247577"/>
                  </a:lnTo>
                  <a:lnTo>
                    <a:pt x="0" y="2657"/>
                  </a:lnTo>
                  <a:lnTo>
                    <a:pt x="156061" y="0"/>
                  </a:lnTo>
                  <a:cubicBezTo>
                    <a:pt x="1007020" y="22619"/>
                    <a:pt x="1735521" y="596213"/>
                    <a:pt x="1878170" y="1383073"/>
                  </a:cubicBezTo>
                  <a:close/>
                </a:path>
              </a:pathLst>
            </a:custGeom>
            <a:solidFill>
              <a:srgbClr val="94BC48"/>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 name="矩形 9"/>
            <p:cNvSpPr/>
            <p:nvPr/>
          </p:nvSpPr>
          <p:spPr>
            <a:xfrm>
              <a:off x="4915771" y="2752825"/>
              <a:ext cx="595035" cy="584775"/>
            </a:xfrm>
            <a:prstGeom prst="rect">
              <a:avLst/>
            </a:prstGeom>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1600" kern="0" dirty="0">
                  <a:solidFill>
                    <a:prstClr val="white"/>
                  </a:solidFill>
                  <a:latin typeface="微软雅黑" panose="020B0503020204020204" pitchFamily="34" charset="-122"/>
                  <a:ea typeface="微软雅黑" panose="020B0503020204020204" pitchFamily="34" charset="-122"/>
                </a:rPr>
                <a:t>添加</a:t>
              </a:r>
              <a:endParaRPr lang="en-US" altLang="zh-CN" sz="1600" kern="0" dirty="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base" latinLnBrk="0" hangingPunct="1">
                <a:lnSpc>
                  <a:spcPct val="100000"/>
                </a:lnSpc>
                <a:spcBef>
                  <a:spcPct val="0"/>
                </a:spcBef>
                <a:spcAft>
                  <a:spcPct val="0"/>
                </a:spcAft>
                <a:buClrTx/>
                <a:buSzTx/>
                <a:buFontTx/>
                <a:buNone/>
                <a:defRPr/>
              </a:pPr>
              <a:r>
                <a:rPr lang="zh-CN" altLang="en-US" sz="1600" kern="0" dirty="0">
                  <a:solidFill>
                    <a:prstClr val="white"/>
                  </a:solidFill>
                  <a:latin typeface="微软雅黑" panose="020B0503020204020204" pitchFamily="34" charset="-122"/>
                  <a:ea typeface="微软雅黑" panose="020B0503020204020204" pitchFamily="34" charset="-122"/>
                </a:rPr>
                <a:t>标题</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11" name="矩形 10"/>
          <p:cNvSpPr/>
          <p:nvPr/>
        </p:nvSpPr>
        <p:spPr>
          <a:xfrm>
            <a:off x="7891215" y="4129977"/>
            <a:ext cx="873303" cy="873303"/>
          </a:xfrm>
          <a:prstGeom prst="rect">
            <a:avLst/>
          </a:prstGeom>
          <a:solidFill>
            <a:schemeClr val="tx1">
              <a:lumMod val="75000"/>
              <a:lumOff val="25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1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2015</a:t>
            </a:r>
            <a:r>
              <a:rPr kumimoji="0" lang="zh-CN" altLang="zh-CN" sz="1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年</a:t>
            </a:r>
            <a:endParaRPr kumimoji="0" lang="zh-CN" altLang="en-US" sz="1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279602" y="1661263"/>
            <a:ext cx="954050" cy="873303"/>
            <a:chOff x="4502298" y="1450248"/>
            <a:chExt cx="954050" cy="873303"/>
          </a:xfrm>
        </p:grpSpPr>
        <p:sp>
          <p:nvSpPr>
            <p:cNvPr id="13" name="等腰三角形 12"/>
            <p:cNvSpPr/>
            <p:nvPr/>
          </p:nvSpPr>
          <p:spPr>
            <a:xfrm rot="5400000">
              <a:off x="5300745" y="1806151"/>
              <a:ext cx="149710" cy="161496"/>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4" name="组合 13"/>
            <p:cNvGrpSpPr/>
            <p:nvPr/>
          </p:nvGrpSpPr>
          <p:grpSpPr>
            <a:xfrm>
              <a:off x="4502298" y="1450248"/>
              <a:ext cx="873303" cy="873303"/>
              <a:chOff x="4561212" y="1613020"/>
              <a:chExt cx="873303" cy="873303"/>
            </a:xfrm>
          </p:grpSpPr>
          <p:sp>
            <p:nvSpPr>
              <p:cNvPr id="15" name="矩形 14"/>
              <p:cNvSpPr/>
              <p:nvPr/>
            </p:nvSpPr>
            <p:spPr>
              <a:xfrm>
                <a:off x="4561212" y="1613020"/>
                <a:ext cx="873303" cy="873303"/>
              </a:xfrm>
              <a:prstGeom prst="rect">
                <a:avLst/>
              </a:prstGeom>
              <a:solidFill>
                <a:srgbClr val="0069B8"/>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6" name="Freeform 41"/>
              <p:cNvSpPr>
                <a:spLocks noEditPoints="1"/>
              </p:cNvSpPr>
              <p:nvPr/>
            </p:nvSpPr>
            <p:spPr bwMode="auto">
              <a:xfrm>
                <a:off x="4761894" y="1860109"/>
                <a:ext cx="471938" cy="379124"/>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solid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17" name="组合 16"/>
          <p:cNvGrpSpPr/>
          <p:nvPr/>
        </p:nvGrpSpPr>
        <p:grpSpPr>
          <a:xfrm>
            <a:off x="4444628" y="2893043"/>
            <a:ext cx="4310062" cy="1152525"/>
            <a:chOff x="6726238" y="2844800"/>
            <a:chExt cx="4310062" cy="1152525"/>
          </a:xfrm>
        </p:grpSpPr>
        <p:sp>
          <p:nvSpPr>
            <p:cNvPr id="18" name="Freeform 5"/>
            <p:cNvSpPr/>
            <p:nvPr/>
          </p:nvSpPr>
          <p:spPr bwMode="auto">
            <a:xfrm>
              <a:off x="6726238" y="2844800"/>
              <a:ext cx="4310062" cy="1152525"/>
            </a:xfrm>
            <a:custGeom>
              <a:avLst/>
              <a:gdLst>
                <a:gd name="T0" fmla="*/ 16286 w 16290"/>
                <a:gd name="T1" fmla="*/ 4183 h 4356"/>
                <a:gd name="T2" fmla="*/ 16264 w 16290"/>
                <a:gd name="T3" fmla="*/ 3928 h 4356"/>
                <a:gd name="T4" fmla="*/ 16225 w 16290"/>
                <a:gd name="T5" fmla="*/ 3680 h 4356"/>
                <a:gd name="T6" fmla="*/ 16170 w 16290"/>
                <a:gd name="T7" fmla="*/ 3439 h 4356"/>
                <a:gd name="T8" fmla="*/ 16100 w 16290"/>
                <a:gd name="T9" fmla="*/ 3205 h 4356"/>
                <a:gd name="T10" fmla="*/ 16017 w 16290"/>
                <a:gd name="T11" fmla="*/ 2978 h 4356"/>
                <a:gd name="T12" fmla="*/ 15923 w 16290"/>
                <a:gd name="T13" fmla="*/ 2758 h 4356"/>
                <a:gd name="T14" fmla="*/ 15820 w 16290"/>
                <a:gd name="T15" fmla="*/ 2546 h 4356"/>
                <a:gd name="T16" fmla="*/ 15707 w 16290"/>
                <a:gd name="T17" fmla="*/ 2342 h 4356"/>
                <a:gd name="T18" fmla="*/ 15586 w 16290"/>
                <a:gd name="T19" fmla="*/ 2147 h 4356"/>
                <a:gd name="T20" fmla="*/ 15460 w 16290"/>
                <a:gd name="T21" fmla="*/ 1960 h 4356"/>
                <a:gd name="T22" fmla="*/ 15098 w 16290"/>
                <a:gd name="T23" fmla="*/ 1514 h 4356"/>
                <a:gd name="T24" fmla="*/ 14981 w 16290"/>
                <a:gd name="T25" fmla="*/ 1390 h 4356"/>
                <a:gd name="T26" fmla="*/ 14896 w 16290"/>
                <a:gd name="T27" fmla="*/ 1313 h 4356"/>
                <a:gd name="T28" fmla="*/ 14770 w 16290"/>
                <a:gd name="T29" fmla="*/ 1213 h 4356"/>
                <a:gd name="T30" fmla="*/ 14568 w 16290"/>
                <a:gd name="T31" fmla="*/ 1049 h 4356"/>
                <a:gd name="T32" fmla="*/ 14401 w 16290"/>
                <a:gd name="T33" fmla="*/ 915 h 4356"/>
                <a:gd name="T34" fmla="*/ 14229 w 16290"/>
                <a:gd name="T35" fmla="*/ 788 h 4356"/>
                <a:gd name="T36" fmla="*/ 14128 w 16290"/>
                <a:gd name="T37" fmla="*/ 724 h 4356"/>
                <a:gd name="T38" fmla="*/ 14009 w 16290"/>
                <a:gd name="T39" fmla="*/ 654 h 4356"/>
                <a:gd name="T40" fmla="*/ 13817 w 16290"/>
                <a:gd name="T41" fmla="*/ 550 h 4356"/>
                <a:gd name="T42" fmla="*/ 13568 w 16290"/>
                <a:gd name="T43" fmla="*/ 427 h 4356"/>
                <a:gd name="T44" fmla="*/ 13371 w 16290"/>
                <a:gd name="T45" fmla="*/ 340 h 4356"/>
                <a:gd name="T46" fmla="*/ 13179 w 16290"/>
                <a:gd name="T47" fmla="*/ 266 h 4356"/>
                <a:gd name="T48" fmla="*/ 12991 w 16290"/>
                <a:gd name="T49" fmla="*/ 202 h 4356"/>
                <a:gd name="T50" fmla="*/ 12807 w 16290"/>
                <a:gd name="T51" fmla="*/ 150 h 4356"/>
                <a:gd name="T52" fmla="*/ 12625 w 16290"/>
                <a:gd name="T53" fmla="*/ 106 h 4356"/>
                <a:gd name="T54" fmla="*/ 12445 w 16290"/>
                <a:gd name="T55" fmla="*/ 71 h 4356"/>
                <a:gd name="T56" fmla="*/ 12264 w 16290"/>
                <a:gd name="T57" fmla="*/ 44 h 4356"/>
                <a:gd name="T58" fmla="*/ 12084 w 16290"/>
                <a:gd name="T59" fmla="*/ 23 h 4356"/>
                <a:gd name="T60" fmla="*/ 11903 w 16290"/>
                <a:gd name="T61" fmla="*/ 9 h 4356"/>
                <a:gd name="T62" fmla="*/ 11720 w 16290"/>
                <a:gd name="T63" fmla="*/ 0 h 4356"/>
                <a:gd name="T64" fmla="*/ 9032 w 16290"/>
                <a:gd name="T65" fmla="*/ 0 h 4356"/>
                <a:gd name="T66" fmla="*/ 7096 w 16290"/>
                <a:gd name="T67" fmla="*/ 0 h 4356"/>
                <a:gd name="T68" fmla="*/ 5161 w 16290"/>
                <a:gd name="T69" fmla="*/ 0 h 4356"/>
                <a:gd name="T70" fmla="*/ 3225 w 16290"/>
                <a:gd name="T71" fmla="*/ 0 h 4356"/>
                <a:gd name="T72" fmla="*/ 1290 w 16290"/>
                <a:gd name="T73" fmla="*/ 0 h 4356"/>
                <a:gd name="T74" fmla="*/ 0 w 16290"/>
                <a:gd name="T75" fmla="*/ 3319 h 4356"/>
                <a:gd name="T76" fmla="*/ 11517 w 16290"/>
                <a:gd name="T77" fmla="*/ 3317 h 4356"/>
                <a:gd name="T78" fmla="*/ 11666 w 16290"/>
                <a:gd name="T79" fmla="*/ 3315 h 4356"/>
                <a:gd name="T80" fmla="*/ 11801 w 16290"/>
                <a:gd name="T81" fmla="*/ 3317 h 4356"/>
                <a:gd name="T82" fmla="*/ 11913 w 16290"/>
                <a:gd name="T83" fmla="*/ 3329 h 4356"/>
                <a:gd name="T84" fmla="*/ 11982 w 16290"/>
                <a:gd name="T85" fmla="*/ 3344 h 4356"/>
                <a:gd name="T86" fmla="*/ 12055 w 16290"/>
                <a:gd name="T87" fmla="*/ 3363 h 4356"/>
                <a:gd name="T88" fmla="*/ 12133 w 16290"/>
                <a:gd name="T89" fmla="*/ 3389 h 4356"/>
                <a:gd name="T90" fmla="*/ 12214 w 16290"/>
                <a:gd name="T91" fmla="*/ 3422 h 4356"/>
                <a:gd name="T92" fmla="*/ 12292 w 16290"/>
                <a:gd name="T93" fmla="*/ 3459 h 4356"/>
                <a:gd name="T94" fmla="*/ 12370 w 16290"/>
                <a:gd name="T95" fmla="*/ 3500 h 4356"/>
                <a:gd name="T96" fmla="*/ 12447 w 16290"/>
                <a:gd name="T97" fmla="*/ 3548 h 4356"/>
                <a:gd name="T98" fmla="*/ 12522 w 16290"/>
                <a:gd name="T99" fmla="*/ 3600 h 4356"/>
                <a:gd name="T100" fmla="*/ 12594 w 16290"/>
                <a:gd name="T101" fmla="*/ 3656 h 4356"/>
                <a:gd name="T102" fmla="*/ 12663 w 16290"/>
                <a:gd name="T103" fmla="*/ 3716 h 4356"/>
                <a:gd name="T104" fmla="*/ 12728 w 16290"/>
                <a:gd name="T105" fmla="*/ 3781 h 4356"/>
                <a:gd name="T106" fmla="*/ 12787 w 16290"/>
                <a:gd name="T107" fmla="*/ 3849 h 4356"/>
                <a:gd name="T108" fmla="*/ 12839 w 16290"/>
                <a:gd name="T109" fmla="*/ 3919 h 4356"/>
                <a:gd name="T110" fmla="*/ 12882 w 16290"/>
                <a:gd name="T111" fmla="*/ 3992 h 4356"/>
                <a:gd name="T112" fmla="*/ 12917 w 16290"/>
                <a:gd name="T113" fmla="*/ 4059 h 4356"/>
                <a:gd name="T114" fmla="*/ 12945 w 16290"/>
                <a:gd name="T115" fmla="*/ 4118 h 4356"/>
                <a:gd name="T116" fmla="*/ 12970 w 16290"/>
                <a:gd name="T117" fmla="*/ 4174 h 4356"/>
                <a:gd name="T118" fmla="*/ 12988 w 16290"/>
                <a:gd name="T119" fmla="*/ 4246 h 4356"/>
                <a:gd name="T120" fmla="*/ 13002 w 16290"/>
                <a:gd name="T121" fmla="*/ 4312 h 4356"/>
                <a:gd name="T122" fmla="*/ 13014 w 16290"/>
                <a:gd name="T123" fmla="*/ 4345 h 4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90" h="4356">
                  <a:moveTo>
                    <a:pt x="16290" y="4356"/>
                  </a:moveTo>
                  <a:lnTo>
                    <a:pt x="16289" y="4269"/>
                  </a:lnTo>
                  <a:lnTo>
                    <a:pt x="16286" y="4183"/>
                  </a:lnTo>
                  <a:lnTo>
                    <a:pt x="16281" y="4097"/>
                  </a:lnTo>
                  <a:lnTo>
                    <a:pt x="16273" y="4013"/>
                  </a:lnTo>
                  <a:lnTo>
                    <a:pt x="16264" y="3928"/>
                  </a:lnTo>
                  <a:lnTo>
                    <a:pt x="16252" y="3845"/>
                  </a:lnTo>
                  <a:lnTo>
                    <a:pt x="16239" y="3762"/>
                  </a:lnTo>
                  <a:lnTo>
                    <a:pt x="16225" y="3680"/>
                  </a:lnTo>
                  <a:lnTo>
                    <a:pt x="16208" y="3599"/>
                  </a:lnTo>
                  <a:lnTo>
                    <a:pt x="16189" y="3519"/>
                  </a:lnTo>
                  <a:lnTo>
                    <a:pt x="16170" y="3439"/>
                  </a:lnTo>
                  <a:lnTo>
                    <a:pt x="16147" y="3360"/>
                  </a:lnTo>
                  <a:lnTo>
                    <a:pt x="16125" y="3283"/>
                  </a:lnTo>
                  <a:lnTo>
                    <a:pt x="16100" y="3205"/>
                  </a:lnTo>
                  <a:lnTo>
                    <a:pt x="16074" y="3129"/>
                  </a:lnTo>
                  <a:lnTo>
                    <a:pt x="16047" y="3052"/>
                  </a:lnTo>
                  <a:lnTo>
                    <a:pt x="16017" y="2978"/>
                  </a:lnTo>
                  <a:lnTo>
                    <a:pt x="15988" y="2904"/>
                  </a:lnTo>
                  <a:lnTo>
                    <a:pt x="15956" y="2830"/>
                  </a:lnTo>
                  <a:lnTo>
                    <a:pt x="15923" y="2758"/>
                  </a:lnTo>
                  <a:lnTo>
                    <a:pt x="15890" y="2687"/>
                  </a:lnTo>
                  <a:lnTo>
                    <a:pt x="15855" y="2616"/>
                  </a:lnTo>
                  <a:lnTo>
                    <a:pt x="15820" y="2546"/>
                  </a:lnTo>
                  <a:lnTo>
                    <a:pt x="15783" y="2478"/>
                  </a:lnTo>
                  <a:lnTo>
                    <a:pt x="15745" y="2410"/>
                  </a:lnTo>
                  <a:lnTo>
                    <a:pt x="15707" y="2342"/>
                  </a:lnTo>
                  <a:lnTo>
                    <a:pt x="15667" y="2276"/>
                  </a:lnTo>
                  <a:lnTo>
                    <a:pt x="15627" y="2211"/>
                  </a:lnTo>
                  <a:lnTo>
                    <a:pt x="15586" y="2147"/>
                  </a:lnTo>
                  <a:lnTo>
                    <a:pt x="15545" y="2083"/>
                  </a:lnTo>
                  <a:lnTo>
                    <a:pt x="15503" y="2021"/>
                  </a:lnTo>
                  <a:lnTo>
                    <a:pt x="15460" y="1960"/>
                  </a:lnTo>
                  <a:lnTo>
                    <a:pt x="15171" y="1604"/>
                  </a:lnTo>
                  <a:lnTo>
                    <a:pt x="15134" y="1558"/>
                  </a:lnTo>
                  <a:lnTo>
                    <a:pt x="15098" y="1514"/>
                  </a:lnTo>
                  <a:lnTo>
                    <a:pt x="15060" y="1472"/>
                  </a:lnTo>
                  <a:lnTo>
                    <a:pt x="15021" y="1430"/>
                  </a:lnTo>
                  <a:lnTo>
                    <a:pt x="14981" y="1390"/>
                  </a:lnTo>
                  <a:lnTo>
                    <a:pt x="14940" y="1350"/>
                  </a:lnTo>
                  <a:lnTo>
                    <a:pt x="14919" y="1332"/>
                  </a:lnTo>
                  <a:lnTo>
                    <a:pt x="14896" y="1313"/>
                  </a:lnTo>
                  <a:lnTo>
                    <a:pt x="14874" y="1295"/>
                  </a:lnTo>
                  <a:lnTo>
                    <a:pt x="14851" y="1277"/>
                  </a:lnTo>
                  <a:lnTo>
                    <a:pt x="14770" y="1213"/>
                  </a:lnTo>
                  <a:lnTo>
                    <a:pt x="14696" y="1154"/>
                  </a:lnTo>
                  <a:lnTo>
                    <a:pt x="14629" y="1100"/>
                  </a:lnTo>
                  <a:lnTo>
                    <a:pt x="14568" y="1049"/>
                  </a:lnTo>
                  <a:lnTo>
                    <a:pt x="14510" y="1002"/>
                  </a:lnTo>
                  <a:lnTo>
                    <a:pt x="14455" y="957"/>
                  </a:lnTo>
                  <a:lnTo>
                    <a:pt x="14401" y="915"/>
                  </a:lnTo>
                  <a:lnTo>
                    <a:pt x="14346" y="872"/>
                  </a:lnTo>
                  <a:lnTo>
                    <a:pt x="14289" y="831"/>
                  </a:lnTo>
                  <a:lnTo>
                    <a:pt x="14229" y="788"/>
                  </a:lnTo>
                  <a:lnTo>
                    <a:pt x="14197" y="768"/>
                  </a:lnTo>
                  <a:lnTo>
                    <a:pt x="14163" y="746"/>
                  </a:lnTo>
                  <a:lnTo>
                    <a:pt x="14128" y="724"/>
                  </a:lnTo>
                  <a:lnTo>
                    <a:pt x="14090" y="702"/>
                  </a:lnTo>
                  <a:lnTo>
                    <a:pt x="14051" y="678"/>
                  </a:lnTo>
                  <a:lnTo>
                    <a:pt x="14009" y="654"/>
                  </a:lnTo>
                  <a:lnTo>
                    <a:pt x="13966" y="629"/>
                  </a:lnTo>
                  <a:lnTo>
                    <a:pt x="13919" y="604"/>
                  </a:lnTo>
                  <a:lnTo>
                    <a:pt x="13817" y="550"/>
                  </a:lnTo>
                  <a:lnTo>
                    <a:pt x="13702" y="492"/>
                  </a:lnTo>
                  <a:lnTo>
                    <a:pt x="13634" y="458"/>
                  </a:lnTo>
                  <a:lnTo>
                    <a:pt x="13568" y="427"/>
                  </a:lnTo>
                  <a:lnTo>
                    <a:pt x="13501" y="396"/>
                  </a:lnTo>
                  <a:lnTo>
                    <a:pt x="13435" y="368"/>
                  </a:lnTo>
                  <a:lnTo>
                    <a:pt x="13371" y="340"/>
                  </a:lnTo>
                  <a:lnTo>
                    <a:pt x="13306" y="314"/>
                  </a:lnTo>
                  <a:lnTo>
                    <a:pt x="13243" y="289"/>
                  </a:lnTo>
                  <a:lnTo>
                    <a:pt x="13179" y="266"/>
                  </a:lnTo>
                  <a:lnTo>
                    <a:pt x="13115" y="243"/>
                  </a:lnTo>
                  <a:lnTo>
                    <a:pt x="13053" y="222"/>
                  </a:lnTo>
                  <a:lnTo>
                    <a:pt x="12991" y="202"/>
                  </a:lnTo>
                  <a:lnTo>
                    <a:pt x="12929" y="183"/>
                  </a:lnTo>
                  <a:lnTo>
                    <a:pt x="12868" y="166"/>
                  </a:lnTo>
                  <a:lnTo>
                    <a:pt x="12807" y="150"/>
                  </a:lnTo>
                  <a:lnTo>
                    <a:pt x="12746" y="133"/>
                  </a:lnTo>
                  <a:lnTo>
                    <a:pt x="12685" y="119"/>
                  </a:lnTo>
                  <a:lnTo>
                    <a:pt x="12625" y="106"/>
                  </a:lnTo>
                  <a:lnTo>
                    <a:pt x="12565" y="94"/>
                  </a:lnTo>
                  <a:lnTo>
                    <a:pt x="12505" y="81"/>
                  </a:lnTo>
                  <a:lnTo>
                    <a:pt x="12445" y="71"/>
                  </a:lnTo>
                  <a:lnTo>
                    <a:pt x="12384" y="61"/>
                  </a:lnTo>
                  <a:lnTo>
                    <a:pt x="12324" y="52"/>
                  </a:lnTo>
                  <a:lnTo>
                    <a:pt x="12264" y="44"/>
                  </a:lnTo>
                  <a:lnTo>
                    <a:pt x="12204" y="37"/>
                  </a:lnTo>
                  <a:lnTo>
                    <a:pt x="12144" y="30"/>
                  </a:lnTo>
                  <a:lnTo>
                    <a:pt x="12084" y="23"/>
                  </a:lnTo>
                  <a:lnTo>
                    <a:pt x="12024" y="18"/>
                  </a:lnTo>
                  <a:lnTo>
                    <a:pt x="11964" y="13"/>
                  </a:lnTo>
                  <a:lnTo>
                    <a:pt x="11903" y="9"/>
                  </a:lnTo>
                  <a:lnTo>
                    <a:pt x="11842" y="6"/>
                  </a:lnTo>
                  <a:lnTo>
                    <a:pt x="11781" y="3"/>
                  </a:lnTo>
                  <a:lnTo>
                    <a:pt x="11720" y="0"/>
                  </a:lnTo>
                  <a:lnTo>
                    <a:pt x="10323" y="0"/>
                  </a:lnTo>
                  <a:lnTo>
                    <a:pt x="9677" y="0"/>
                  </a:lnTo>
                  <a:lnTo>
                    <a:pt x="9032" y="0"/>
                  </a:lnTo>
                  <a:lnTo>
                    <a:pt x="8387" y="0"/>
                  </a:lnTo>
                  <a:lnTo>
                    <a:pt x="7742" y="0"/>
                  </a:lnTo>
                  <a:lnTo>
                    <a:pt x="7096" y="0"/>
                  </a:lnTo>
                  <a:lnTo>
                    <a:pt x="6452" y="0"/>
                  </a:lnTo>
                  <a:lnTo>
                    <a:pt x="5806" y="0"/>
                  </a:lnTo>
                  <a:lnTo>
                    <a:pt x="5161" y="0"/>
                  </a:lnTo>
                  <a:lnTo>
                    <a:pt x="4516" y="0"/>
                  </a:lnTo>
                  <a:lnTo>
                    <a:pt x="3871" y="0"/>
                  </a:lnTo>
                  <a:lnTo>
                    <a:pt x="3225" y="0"/>
                  </a:lnTo>
                  <a:lnTo>
                    <a:pt x="2581" y="0"/>
                  </a:lnTo>
                  <a:lnTo>
                    <a:pt x="1935" y="0"/>
                  </a:lnTo>
                  <a:lnTo>
                    <a:pt x="1290" y="0"/>
                  </a:lnTo>
                  <a:lnTo>
                    <a:pt x="645" y="0"/>
                  </a:lnTo>
                  <a:lnTo>
                    <a:pt x="0" y="0"/>
                  </a:lnTo>
                  <a:lnTo>
                    <a:pt x="0" y="3319"/>
                  </a:lnTo>
                  <a:lnTo>
                    <a:pt x="11405" y="3319"/>
                  </a:lnTo>
                  <a:lnTo>
                    <a:pt x="11463" y="3318"/>
                  </a:lnTo>
                  <a:lnTo>
                    <a:pt x="11517" y="3317"/>
                  </a:lnTo>
                  <a:lnTo>
                    <a:pt x="11569" y="3316"/>
                  </a:lnTo>
                  <a:lnTo>
                    <a:pt x="11619" y="3315"/>
                  </a:lnTo>
                  <a:lnTo>
                    <a:pt x="11666" y="3315"/>
                  </a:lnTo>
                  <a:lnTo>
                    <a:pt x="11711" y="3314"/>
                  </a:lnTo>
                  <a:lnTo>
                    <a:pt x="11757" y="3315"/>
                  </a:lnTo>
                  <a:lnTo>
                    <a:pt x="11801" y="3317"/>
                  </a:lnTo>
                  <a:lnTo>
                    <a:pt x="11846" y="3321"/>
                  </a:lnTo>
                  <a:lnTo>
                    <a:pt x="11891" y="3326"/>
                  </a:lnTo>
                  <a:lnTo>
                    <a:pt x="11913" y="3329"/>
                  </a:lnTo>
                  <a:lnTo>
                    <a:pt x="11935" y="3333"/>
                  </a:lnTo>
                  <a:lnTo>
                    <a:pt x="11959" y="3338"/>
                  </a:lnTo>
                  <a:lnTo>
                    <a:pt x="11982" y="3344"/>
                  </a:lnTo>
                  <a:lnTo>
                    <a:pt x="12006" y="3349"/>
                  </a:lnTo>
                  <a:lnTo>
                    <a:pt x="12030" y="3356"/>
                  </a:lnTo>
                  <a:lnTo>
                    <a:pt x="12055" y="3363"/>
                  </a:lnTo>
                  <a:lnTo>
                    <a:pt x="12080" y="3371"/>
                  </a:lnTo>
                  <a:lnTo>
                    <a:pt x="12107" y="3379"/>
                  </a:lnTo>
                  <a:lnTo>
                    <a:pt x="12133" y="3389"/>
                  </a:lnTo>
                  <a:lnTo>
                    <a:pt x="12160" y="3400"/>
                  </a:lnTo>
                  <a:lnTo>
                    <a:pt x="12189" y="3411"/>
                  </a:lnTo>
                  <a:lnTo>
                    <a:pt x="12214" y="3422"/>
                  </a:lnTo>
                  <a:lnTo>
                    <a:pt x="12240" y="3433"/>
                  </a:lnTo>
                  <a:lnTo>
                    <a:pt x="12266" y="3445"/>
                  </a:lnTo>
                  <a:lnTo>
                    <a:pt x="12292" y="3459"/>
                  </a:lnTo>
                  <a:lnTo>
                    <a:pt x="12318" y="3472"/>
                  </a:lnTo>
                  <a:lnTo>
                    <a:pt x="12344" y="3486"/>
                  </a:lnTo>
                  <a:lnTo>
                    <a:pt x="12370" y="3500"/>
                  </a:lnTo>
                  <a:lnTo>
                    <a:pt x="12396" y="3516"/>
                  </a:lnTo>
                  <a:lnTo>
                    <a:pt x="12421" y="3532"/>
                  </a:lnTo>
                  <a:lnTo>
                    <a:pt x="12447" y="3548"/>
                  </a:lnTo>
                  <a:lnTo>
                    <a:pt x="12472" y="3565"/>
                  </a:lnTo>
                  <a:lnTo>
                    <a:pt x="12497" y="3582"/>
                  </a:lnTo>
                  <a:lnTo>
                    <a:pt x="12522" y="3600"/>
                  </a:lnTo>
                  <a:lnTo>
                    <a:pt x="12546" y="3619"/>
                  </a:lnTo>
                  <a:lnTo>
                    <a:pt x="12571" y="3637"/>
                  </a:lnTo>
                  <a:lnTo>
                    <a:pt x="12594" y="3656"/>
                  </a:lnTo>
                  <a:lnTo>
                    <a:pt x="12618" y="3676"/>
                  </a:lnTo>
                  <a:lnTo>
                    <a:pt x="12641" y="3696"/>
                  </a:lnTo>
                  <a:lnTo>
                    <a:pt x="12663" y="3716"/>
                  </a:lnTo>
                  <a:lnTo>
                    <a:pt x="12686" y="3738"/>
                  </a:lnTo>
                  <a:lnTo>
                    <a:pt x="12707" y="3759"/>
                  </a:lnTo>
                  <a:lnTo>
                    <a:pt x="12728" y="3781"/>
                  </a:lnTo>
                  <a:lnTo>
                    <a:pt x="12748" y="3803"/>
                  </a:lnTo>
                  <a:lnTo>
                    <a:pt x="12767" y="3825"/>
                  </a:lnTo>
                  <a:lnTo>
                    <a:pt x="12787" y="3849"/>
                  </a:lnTo>
                  <a:lnTo>
                    <a:pt x="12804" y="3871"/>
                  </a:lnTo>
                  <a:lnTo>
                    <a:pt x="12821" y="3896"/>
                  </a:lnTo>
                  <a:lnTo>
                    <a:pt x="12839" y="3919"/>
                  </a:lnTo>
                  <a:lnTo>
                    <a:pt x="12854" y="3944"/>
                  </a:lnTo>
                  <a:lnTo>
                    <a:pt x="12869" y="3968"/>
                  </a:lnTo>
                  <a:lnTo>
                    <a:pt x="12882" y="3992"/>
                  </a:lnTo>
                  <a:lnTo>
                    <a:pt x="12896" y="4018"/>
                  </a:lnTo>
                  <a:lnTo>
                    <a:pt x="12907" y="4038"/>
                  </a:lnTo>
                  <a:lnTo>
                    <a:pt x="12917" y="4059"/>
                  </a:lnTo>
                  <a:lnTo>
                    <a:pt x="12927" y="4079"/>
                  </a:lnTo>
                  <a:lnTo>
                    <a:pt x="12936" y="4098"/>
                  </a:lnTo>
                  <a:lnTo>
                    <a:pt x="12945" y="4118"/>
                  </a:lnTo>
                  <a:lnTo>
                    <a:pt x="12955" y="4136"/>
                  </a:lnTo>
                  <a:lnTo>
                    <a:pt x="12963" y="4155"/>
                  </a:lnTo>
                  <a:lnTo>
                    <a:pt x="12970" y="4174"/>
                  </a:lnTo>
                  <a:lnTo>
                    <a:pt x="12977" y="4199"/>
                  </a:lnTo>
                  <a:lnTo>
                    <a:pt x="12983" y="4224"/>
                  </a:lnTo>
                  <a:lnTo>
                    <a:pt x="12988" y="4246"/>
                  </a:lnTo>
                  <a:lnTo>
                    <a:pt x="12992" y="4269"/>
                  </a:lnTo>
                  <a:lnTo>
                    <a:pt x="12997" y="4291"/>
                  </a:lnTo>
                  <a:lnTo>
                    <a:pt x="13002" y="4312"/>
                  </a:lnTo>
                  <a:lnTo>
                    <a:pt x="13006" y="4323"/>
                  </a:lnTo>
                  <a:lnTo>
                    <a:pt x="13009" y="4335"/>
                  </a:lnTo>
                  <a:lnTo>
                    <a:pt x="13014" y="4345"/>
                  </a:lnTo>
                  <a:lnTo>
                    <a:pt x="13018" y="4356"/>
                  </a:lnTo>
                  <a:lnTo>
                    <a:pt x="16290" y="4356"/>
                  </a:lnTo>
                  <a:close/>
                </a:path>
              </a:pathLst>
            </a:custGeom>
            <a:solidFill>
              <a:srgbClr val="94B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9" name="矩形 18"/>
            <p:cNvSpPr/>
            <p:nvPr/>
          </p:nvSpPr>
          <p:spPr>
            <a:xfrm>
              <a:off x="6758223" y="2969967"/>
              <a:ext cx="3582465" cy="738664"/>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153751" y="5056770"/>
            <a:ext cx="9073461" cy="1256851"/>
            <a:chOff x="4426942" y="4508688"/>
            <a:chExt cx="6934964" cy="1256851"/>
          </a:xfrm>
        </p:grpSpPr>
        <p:sp>
          <p:nvSpPr>
            <p:cNvPr id="21" name="矩形 20"/>
            <p:cNvSpPr/>
            <p:nvPr/>
          </p:nvSpPr>
          <p:spPr>
            <a:xfrm>
              <a:off x="4426942" y="4897609"/>
              <a:ext cx="6934964" cy="867930"/>
            </a:xfrm>
            <a:prstGeom prst="rect">
              <a:avLst/>
            </a:prstGeom>
          </p:spPr>
          <p:txBody>
            <a:bodyPr wrap="square">
              <a:spAutoFit/>
            </a:bodyPr>
            <a:lstStyle/>
            <a:p>
              <a:pPr lvl="0">
                <a:lnSpc>
                  <a:spcPct val="12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单击此处添加合适的标题，单击此处添加合适的标题单击此处添加合适的标题，单击此处添加合适的标题单击此处添加合适的标题，单击此处添加合适的标题单击此处添加合适的标题，单击此处添加合适的标题</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22" name="矩形 21"/>
            <p:cNvSpPr/>
            <p:nvPr/>
          </p:nvSpPr>
          <p:spPr>
            <a:xfrm>
              <a:off x="4426942" y="4508688"/>
              <a:ext cx="1709394" cy="400110"/>
            </a:xfrm>
            <a:prstGeom prst="rect">
              <a:avLst/>
            </a:prstGeom>
          </p:spPr>
          <p:txBody>
            <a:bodyPr wrap="none">
              <a:spAutoFit/>
            </a:bodyPr>
            <a:lstStyle/>
            <a:p>
              <a:pPr lvl="0"/>
              <a:r>
                <a:rPr lang="zh-CN" altLang="en-US" sz="2000" b="1" dirty="0">
                  <a:solidFill>
                    <a:srgbClr val="0069B8"/>
                  </a:solidFill>
                  <a:latin typeface="微软雅黑" panose="020B0503020204020204" pitchFamily="34" charset="-122"/>
                  <a:ea typeface="微软雅黑" panose="020B0503020204020204" pitchFamily="34" charset="-122"/>
                </a:rPr>
                <a:t>单击此处添加标题</a:t>
              </a:r>
              <a:endParaRPr lang="zh-CN" altLang="en-US" sz="2000" b="1" dirty="0">
                <a:solidFill>
                  <a:srgbClr val="0069B8"/>
                </a:solidFill>
                <a:latin typeface="微软雅黑" panose="020B0503020204020204" pitchFamily="34" charset="-122"/>
                <a:ea typeface="微软雅黑" panose="020B0503020204020204" pitchFamily="34" charset="-122"/>
              </a:endParaRPr>
            </a:p>
          </p:txBody>
        </p:sp>
      </p:grpSp>
      <p:sp>
        <p:nvSpPr>
          <p:cNvPr id="23" name="矩形 22"/>
          <p:cNvSpPr/>
          <p:nvPr/>
        </p:nvSpPr>
        <p:spPr>
          <a:xfrm>
            <a:off x="3229196" y="1740913"/>
            <a:ext cx="7321573" cy="609398"/>
          </a:xfrm>
          <a:prstGeom prst="rect">
            <a:avLst/>
          </a:prstGeom>
        </p:spPr>
        <p:txBody>
          <a:bodyPr wrap="square">
            <a:spAutoFit/>
          </a:bodyPr>
          <a:lstStyle/>
          <a:p>
            <a:pPr lvl="0">
              <a:lnSpc>
                <a:spcPct val="12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单击此处添加合适的标题，单击此处添加合适的标题单击此处添加合适的标题，单击此处添加合适的标题单击此处添加合适的标题</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childTnLst>
                              </p:cTn>
                            </p:par>
                            <p:par>
                              <p:cTn id="30" fill="hold">
                                <p:stCondLst>
                                  <p:cond delay="2500"/>
                                </p:stCondLst>
                                <p:childTnLst>
                                  <p:par>
                                    <p:cTn id="31" presetID="2" presetClass="entr" presetSubtype="2" fill="hold" grpId="0" nodeType="afterEffect" p14:presetBounceEnd="48000">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14:bounceEnd="48000">
                                          <p:cBhvr additive="base">
                                            <p:cTn id="33" dur="750" fill="hold"/>
                                            <p:tgtEl>
                                              <p:spTgt spid="23"/>
                                            </p:tgtEl>
                                            <p:attrNameLst>
                                              <p:attrName>ppt_x</p:attrName>
                                            </p:attrNameLst>
                                          </p:cBhvr>
                                          <p:tavLst>
                                            <p:tav tm="0">
                                              <p:val>
                                                <p:strVal val="1+#ppt_w/2"/>
                                              </p:val>
                                            </p:tav>
                                            <p:tav tm="100000">
                                              <p:val>
                                                <p:strVal val="#ppt_x"/>
                                              </p:val>
                                            </p:tav>
                                          </p:tavLst>
                                        </p:anim>
                                        <p:anim calcmode="lin" valueType="num" p14:bounceEnd="48000">
                                          <p:cBhvr additive="base">
                                            <p:cTn id="34" dur="75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childTnLst>
                              </p:cTn>
                            </p:par>
                            <p:par>
                              <p:cTn id="30" fill="hold">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750" fill="hold"/>
                                            <p:tgtEl>
                                              <p:spTgt spid="23"/>
                                            </p:tgtEl>
                                            <p:attrNameLst>
                                              <p:attrName>ppt_x</p:attrName>
                                            </p:attrNameLst>
                                          </p:cBhvr>
                                          <p:tavLst>
                                            <p:tav tm="0">
                                              <p:val>
                                                <p:strVal val="1+#ppt_w/2"/>
                                              </p:val>
                                            </p:tav>
                                            <p:tav tm="100000">
                                              <p:val>
                                                <p:strVal val="#ppt_x"/>
                                              </p:val>
                                            </p:tav>
                                          </p:tavLst>
                                        </p:anim>
                                        <p:anim calcmode="lin" valueType="num">
                                          <p:cBhvr additive="base">
                                            <p:cTn id="34" dur="75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2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1987825" y="1610139"/>
            <a:ext cx="8587411" cy="1381539"/>
            <a:chOff x="1987825" y="1610139"/>
            <a:chExt cx="8587411" cy="1381539"/>
          </a:xfrm>
        </p:grpSpPr>
        <p:cxnSp>
          <p:nvCxnSpPr>
            <p:cNvPr id="25" name="直接连接符 24"/>
            <p:cNvCxnSpPr/>
            <p:nvPr/>
          </p:nvCxnSpPr>
          <p:spPr>
            <a:xfrm flipH="1">
              <a:off x="3006585" y="2295939"/>
              <a:ext cx="11615" cy="665799"/>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9556475" y="2295939"/>
              <a:ext cx="0" cy="665920"/>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40" idx="2"/>
            </p:cNvCxnSpPr>
            <p:nvPr/>
          </p:nvCxnSpPr>
          <p:spPr>
            <a:xfrm>
              <a:off x="6197048" y="2017643"/>
              <a:ext cx="0" cy="944216"/>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5178287" y="1610139"/>
              <a:ext cx="2037522" cy="427383"/>
              <a:chOff x="4492487" y="2077278"/>
              <a:chExt cx="2037522" cy="427383"/>
            </a:xfrm>
          </p:grpSpPr>
          <p:sp>
            <p:nvSpPr>
              <p:cNvPr id="39" name="圆角矩形 38"/>
              <p:cNvSpPr/>
              <p:nvPr/>
            </p:nvSpPr>
            <p:spPr>
              <a:xfrm>
                <a:off x="4492487" y="2077278"/>
                <a:ext cx="2037522" cy="427383"/>
              </a:xfrm>
              <a:prstGeom prst="round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0" name="矩形 39"/>
              <p:cNvSpPr/>
              <p:nvPr/>
            </p:nvSpPr>
            <p:spPr>
              <a:xfrm>
                <a:off x="4957250" y="2115450"/>
                <a:ext cx="1107996"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1987825" y="2564295"/>
              <a:ext cx="2037522" cy="427383"/>
              <a:chOff x="4492487" y="2077278"/>
              <a:chExt cx="2037522" cy="427383"/>
            </a:xfrm>
          </p:grpSpPr>
          <p:sp>
            <p:nvSpPr>
              <p:cNvPr id="37" name="圆角矩形 36"/>
              <p:cNvSpPr/>
              <p:nvPr/>
            </p:nvSpPr>
            <p:spPr>
              <a:xfrm>
                <a:off x="4492487" y="2077278"/>
                <a:ext cx="2037522" cy="427383"/>
              </a:xfrm>
              <a:prstGeom prst="round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8" name="矩形 37"/>
              <p:cNvSpPr/>
              <p:nvPr/>
            </p:nvSpPr>
            <p:spPr>
              <a:xfrm>
                <a:off x="5012485" y="2105389"/>
                <a:ext cx="1107996"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5178287" y="2564295"/>
              <a:ext cx="2037522" cy="427383"/>
              <a:chOff x="4492487" y="2077278"/>
              <a:chExt cx="2037522" cy="427383"/>
            </a:xfrm>
          </p:grpSpPr>
          <p:sp>
            <p:nvSpPr>
              <p:cNvPr id="35" name="圆角矩形 34"/>
              <p:cNvSpPr/>
              <p:nvPr/>
            </p:nvSpPr>
            <p:spPr>
              <a:xfrm>
                <a:off x="4492487" y="2077278"/>
                <a:ext cx="2037522" cy="427383"/>
              </a:xfrm>
              <a:prstGeom prst="round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矩形 35"/>
              <p:cNvSpPr/>
              <p:nvPr/>
            </p:nvSpPr>
            <p:spPr>
              <a:xfrm>
                <a:off x="4957250" y="2127398"/>
                <a:ext cx="1107996"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8537714" y="2564295"/>
              <a:ext cx="2037522" cy="427383"/>
              <a:chOff x="4492487" y="2077278"/>
              <a:chExt cx="2037522" cy="427383"/>
            </a:xfrm>
          </p:grpSpPr>
          <p:sp>
            <p:nvSpPr>
              <p:cNvPr id="33" name="圆角矩形 32"/>
              <p:cNvSpPr/>
              <p:nvPr/>
            </p:nvSpPr>
            <p:spPr>
              <a:xfrm>
                <a:off x="4492487" y="2077278"/>
                <a:ext cx="2037522" cy="427383"/>
              </a:xfrm>
              <a:prstGeom prst="round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矩形 33"/>
              <p:cNvSpPr/>
              <p:nvPr/>
            </p:nvSpPr>
            <p:spPr>
              <a:xfrm>
                <a:off x="4957250" y="2122181"/>
                <a:ext cx="1107996"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cxnSp>
          <p:nvCxnSpPr>
            <p:cNvPr id="32" name="直接连接符 31"/>
            <p:cNvCxnSpPr/>
            <p:nvPr/>
          </p:nvCxnSpPr>
          <p:spPr>
            <a:xfrm>
              <a:off x="3006586" y="2295939"/>
              <a:ext cx="6549889" cy="0"/>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524165" y="2991679"/>
            <a:ext cx="5061088" cy="2092435"/>
            <a:chOff x="524165" y="2991679"/>
            <a:chExt cx="5061088" cy="2092435"/>
          </a:xfrm>
        </p:grpSpPr>
        <p:grpSp>
          <p:nvGrpSpPr>
            <p:cNvPr id="42" name="组合 41"/>
            <p:cNvGrpSpPr/>
            <p:nvPr/>
          </p:nvGrpSpPr>
          <p:grpSpPr>
            <a:xfrm>
              <a:off x="1414106" y="2991679"/>
              <a:ext cx="3204838" cy="1258225"/>
              <a:chOff x="500067" y="3698461"/>
              <a:chExt cx="6549889" cy="1156278"/>
            </a:xfrm>
          </p:grpSpPr>
          <p:cxnSp>
            <p:nvCxnSpPr>
              <p:cNvPr id="55" name="直接连接符 54"/>
              <p:cNvCxnSpPr/>
              <p:nvPr/>
            </p:nvCxnSpPr>
            <p:spPr>
              <a:xfrm>
                <a:off x="500067" y="4146871"/>
                <a:ext cx="0" cy="337102"/>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7049956" y="4146871"/>
                <a:ext cx="0" cy="245764"/>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37" idx="2"/>
                <a:endCxn id="52" idx="2"/>
              </p:cNvCxnSpPr>
              <p:nvPr/>
            </p:nvCxnSpPr>
            <p:spPr>
              <a:xfrm flipH="1">
                <a:off x="3723940" y="3698461"/>
                <a:ext cx="30758" cy="1156278"/>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500067" y="4146871"/>
                <a:ext cx="6549889" cy="0"/>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775265" y="3846443"/>
              <a:ext cx="1157911" cy="427383"/>
              <a:chOff x="2370759" y="2686876"/>
              <a:chExt cx="2037522" cy="427383"/>
            </a:xfrm>
          </p:grpSpPr>
          <p:sp>
            <p:nvSpPr>
              <p:cNvPr id="53" name="圆角矩形 52"/>
              <p:cNvSpPr/>
              <p:nvPr/>
            </p:nvSpPr>
            <p:spPr>
              <a:xfrm>
                <a:off x="2370759" y="2686876"/>
                <a:ext cx="2037522" cy="427383"/>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4" name="矩形 53"/>
              <p:cNvSpPr/>
              <p:nvPr/>
            </p:nvSpPr>
            <p:spPr>
              <a:xfrm>
                <a:off x="2407451" y="2744926"/>
                <a:ext cx="1949689"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2425882" y="3846442"/>
              <a:ext cx="1157911" cy="427383"/>
              <a:chOff x="2370759" y="2686876"/>
              <a:chExt cx="2037522" cy="427383"/>
            </a:xfrm>
          </p:grpSpPr>
          <p:sp>
            <p:nvSpPr>
              <p:cNvPr id="51" name="圆角矩形 50"/>
              <p:cNvSpPr/>
              <p:nvPr/>
            </p:nvSpPr>
            <p:spPr>
              <a:xfrm>
                <a:off x="2370759" y="2686876"/>
                <a:ext cx="2037522" cy="427383"/>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 name="矩形 51"/>
              <p:cNvSpPr/>
              <p:nvPr/>
            </p:nvSpPr>
            <p:spPr>
              <a:xfrm>
                <a:off x="2391270" y="2721005"/>
                <a:ext cx="1949689"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4039988" y="3822520"/>
              <a:ext cx="1157911" cy="427383"/>
              <a:chOff x="2370759" y="2686876"/>
              <a:chExt cx="2037522" cy="427383"/>
            </a:xfrm>
          </p:grpSpPr>
          <p:sp>
            <p:nvSpPr>
              <p:cNvPr id="49" name="圆角矩形 48"/>
              <p:cNvSpPr/>
              <p:nvPr/>
            </p:nvSpPr>
            <p:spPr>
              <a:xfrm>
                <a:off x="2370759" y="2686876"/>
                <a:ext cx="2037522" cy="427383"/>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0" name="矩形 49"/>
              <p:cNvSpPr/>
              <p:nvPr/>
            </p:nvSpPr>
            <p:spPr>
              <a:xfrm>
                <a:off x="2407020" y="2727823"/>
                <a:ext cx="1949689"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46" name="文本框 45"/>
            <p:cNvSpPr txBox="1"/>
            <p:nvPr/>
          </p:nvSpPr>
          <p:spPr>
            <a:xfrm>
              <a:off x="524165" y="4314673"/>
              <a:ext cx="1582133" cy="769441"/>
            </a:xfrm>
            <a:prstGeom prst="rect">
              <a:avLst/>
            </a:prstGeom>
            <a:noFill/>
          </p:spPr>
          <p:txBody>
            <a:bodyPr wrap="square" rtlCol="0">
              <a:spAutoFit/>
            </a:bodyPr>
            <a:lstStyle/>
            <a:p>
              <a:r>
                <a:rPr kumimoji="1"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单击此处添加合适的标题，单击此处添加合适的标题单击此处添加合适的标题</a:t>
              </a:r>
              <a:endParaRPr kumimoji="1"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2288246" y="4315187"/>
              <a:ext cx="1406579" cy="600164"/>
            </a:xfrm>
            <a:prstGeom prst="rect">
              <a:avLst/>
            </a:prstGeom>
            <a:noFill/>
          </p:spPr>
          <p:txBody>
            <a:bodyPr wrap="square" rtlCol="0">
              <a:spAutoFit/>
            </a:bodyPr>
            <a:lstStyle/>
            <a:p>
              <a:r>
                <a:rPr kumimoji="1"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单击此处添加合适的标题，单击此处添加合适的</a:t>
              </a:r>
              <a:endParaRPr kumimoji="1"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3879716" y="4304256"/>
              <a:ext cx="1705537" cy="415498"/>
            </a:xfrm>
            <a:prstGeom prst="rect">
              <a:avLst/>
            </a:prstGeom>
            <a:noFill/>
          </p:spPr>
          <p:txBody>
            <a:bodyPr wrap="square" rtlCol="0">
              <a:spAutoFit/>
            </a:bodyPr>
            <a:lstStyle/>
            <a:p>
              <a:r>
                <a:rPr kumimoji="1"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单击此处添加合适的标题，单击此处添加合适的</a:t>
              </a:r>
              <a:endParaRPr kumimoji="1"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5931648" y="2894269"/>
            <a:ext cx="4990706" cy="2021337"/>
            <a:chOff x="639518" y="2894269"/>
            <a:chExt cx="4990706" cy="2021337"/>
          </a:xfrm>
        </p:grpSpPr>
        <p:grpSp>
          <p:nvGrpSpPr>
            <p:cNvPr id="60" name="组合 59"/>
            <p:cNvGrpSpPr/>
            <p:nvPr/>
          </p:nvGrpSpPr>
          <p:grpSpPr>
            <a:xfrm>
              <a:off x="884053" y="2894269"/>
              <a:ext cx="3734891" cy="1194890"/>
              <a:chOff x="-583229" y="3608946"/>
              <a:chExt cx="7633185" cy="1098075"/>
            </a:xfrm>
          </p:grpSpPr>
          <p:cxnSp>
            <p:nvCxnSpPr>
              <p:cNvPr id="73" name="直接连接符 72"/>
              <p:cNvCxnSpPr/>
              <p:nvPr/>
            </p:nvCxnSpPr>
            <p:spPr>
              <a:xfrm>
                <a:off x="500067" y="4146871"/>
                <a:ext cx="0" cy="337102"/>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049956" y="4146871"/>
                <a:ext cx="0" cy="245764"/>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3702319" y="3886295"/>
                <a:ext cx="18251" cy="820726"/>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500067" y="4146871"/>
                <a:ext cx="6549889" cy="0"/>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583229" y="3887147"/>
                <a:ext cx="4307977" cy="0"/>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583229" y="3608946"/>
                <a:ext cx="6186" cy="278201"/>
              </a:xfrm>
              <a:prstGeom prst="line">
                <a:avLst/>
              </a:prstGeom>
              <a:ln>
                <a:solidFill>
                  <a:srgbClr val="2AADDC"/>
                </a:solidFill>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a:off x="775265" y="3846443"/>
              <a:ext cx="1157911" cy="427383"/>
              <a:chOff x="2370759" y="2686876"/>
              <a:chExt cx="2037522" cy="427383"/>
            </a:xfrm>
          </p:grpSpPr>
          <p:sp>
            <p:nvSpPr>
              <p:cNvPr id="71" name="圆角矩形 70"/>
              <p:cNvSpPr/>
              <p:nvPr/>
            </p:nvSpPr>
            <p:spPr>
              <a:xfrm>
                <a:off x="2370759" y="2686876"/>
                <a:ext cx="2037522" cy="427383"/>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矩形 71"/>
              <p:cNvSpPr/>
              <p:nvPr/>
            </p:nvSpPr>
            <p:spPr>
              <a:xfrm>
                <a:off x="2421696" y="2737646"/>
                <a:ext cx="1949689"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2425882" y="3846442"/>
              <a:ext cx="1157911" cy="427383"/>
              <a:chOff x="2370759" y="2686876"/>
              <a:chExt cx="2037522" cy="427383"/>
            </a:xfrm>
          </p:grpSpPr>
          <p:sp>
            <p:nvSpPr>
              <p:cNvPr id="69" name="圆角矩形 68"/>
              <p:cNvSpPr/>
              <p:nvPr/>
            </p:nvSpPr>
            <p:spPr>
              <a:xfrm>
                <a:off x="2370759" y="2686876"/>
                <a:ext cx="2037522" cy="427383"/>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0" name="矩形 69"/>
              <p:cNvSpPr/>
              <p:nvPr/>
            </p:nvSpPr>
            <p:spPr>
              <a:xfrm>
                <a:off x="2418688" y="2737405"/>
                <a:ext cx="1949689"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4039988" y="3822520"/>
              <a:ext cx="1179638" cy="427383"/>
              <a:chOff x="2370759" y="2686876"/>
              <a:chExt cx="2075754" cy="427383"/>
            </a:xfrm>
          </p:grpSpPr>
          <p:sp>
            <p:nvSpPr>
              <p:cNvPr id="67" name="圆角矩形 66"/>
              <p:cNvSpPr/>
              <p:nvPr/>
            </p:nvSpPr>
            <p:spPr>
              <a:xfrm>
                <a:off x="2370759" y="2686876"/>
                <a:ext cx="2037522" cy="427383"/>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8" name="矩形 67"/>
              <p:cNvSpPr/>
              <p:nvPr/>
            </p:nvSpPr>
            <p:spPr>
              <a:xfrm>
                <a:off x="2496824" y="2727823"/>
                <a:ext cx="1949689" cy="369332"/>
              </a:xfrm>
              <a:prstGeom prst="rect">
                <a:avLst/>
              </a:prstGeom>
            </p:spPr>
            <p:txBody>
              <a:bodyPr wrap="none">
                <a:spAutoFit/>
              </a:bodyPr>
              <a:lstStyle/>
              <a:p>
                <a:pPr lvl="0"/>
                <a:r>
                  <a:rPr kumimoji="1" lang="zh-CN" altLang="en-US" dirty="0">
                    <a:solidFill>
                      <a:schemeClr val="bg1"/>
                    </a:solidFill>
                    <a:latin typeface="微软雅黑" panose="020B0503020204020204" pitchFamily="34" charset="-122"/>
                    <a:ea typeface="微软雅黑" panose="020B0503020204020204" pitchFamily="34" charset="-122"/>
                  </a:rPr>
                  <a:t>添加标题</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64" name="文本框 63"/>
            <p:cNvSpPr txBox="1"/>
            <p:nvPr/>
          </p:nvSpPr>
          <p:spPr>
            <a:xfrm>
              <a:off x="639518" y="4312603"/>
              <a:ext cx="1429403" cy="600164"/>
            </a:xfrm>
            <a:prstGeom prst="rect">
              <a:avLst/>
            </a:prstGeom>
            <a:noFill/>
          </p:spPr>
          <p:txBody>
            <a:bodyPr wrap="square" rtlCol="0">
              <a:spAutoFit/>
            </a:bodyPr>
            <a:lstStyle/>
            <a:p>
              <a:r>
                <a:rPr kumimoji="1"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单击此处添加合适的标题，单击此处添加合适的</a:t>
              </a:r>
              <a:endParaRPr kumimoji="1"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2323523" y="4315442"/>
              <a:ext cx="1448177" cy="600164"/>
            </a:xfrm>
            <a:prstGeom prst="rect">
              <a:avLst/>
            </a:prstGeom>
            <a:noFill/>
          </p:spPr>
          <p:txBody>
            <a:bodyPr wrap="square" rtlCol="0">
              <a:spAutoFit/>
            </a:bodyPr>
            <a:lstStyle/>
            <a:p>
              <a:r>
                <a:rPr kumimoji="1"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单击此处添加合适的标题，单击此处添加合适的</a:t>
              </a:r>
              <a:endParaRPr kumimoji="1"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4006462" y="4324144"/>
              <a:ext cx="1623762" cy="577081"/>
            </a:xfrm>
            <a:prstGeom prst="rect">
              <a:avLst/>
            </a:prstGeom>
            <a:noFill/>
          </p:spPr>
          <p:txBody>
            <a:bodyPr wrap="square" rtlCol="0">
              <a:spAutoFit/>
            </a:bodyPr>
            <a:lstStyle/>
            <a:p>
              <a:r>
                <a:rPr kumimoji="1"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单击此处添加合适的标题，单击此处添加合适的</a:t>
              </a:r>
              <a:endParaRPr kumimoji="1"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256724" y="1927633"/>
            <a:ext cx="5257754" cy="3781622"/>
            <a:chOff x="1256724" y="1927633"/>
            <a:chExt cx="5257754" cy="3781622"/>
          </a:xfrm>
        </p:grpSpPr>
        <p:grpSp>
          <p:nvGrpSpPr>
            <p:cNvPr id="79" name="组合 78"/>
            <p:cNvGrpSpPr/>
            <p:nvPr/>
          </p:nvGrpSpPr>
          <p:grpSpPr>
            <a:xfrm>
              <a:off x="1256724" y="1927633"/>
              <a:ext cx="5257754" cy="3781622"/>
              <a:chOff x="4431524" y="2109707"/>
              <a:chExt cx="3932243" cy="2828253"/>
            </a:xfrm>
          </p:grpSpPr>
          <p:grpSp>
            <p:nvGrpSpPr>
              <p:cNvPr id="80" name="组合 79"/>
              <p:cNvGrpSpPr/>
              <p:nvPr/>
            </p:nvGrpSpPr>
            <p:grpSpPr>
              <a:xfrm>
                <a:off x="4431524" y="3640971"/>
                <a:ext cx="3932243" cy="1296989"/>
                <a:chOff x="3974583" y="3990320"/>
                <a:chExt cx="3932243" cy="1296989"/>
              </a:xfrm>
            </p:grpSpPr>
            <p:sp>
              <p:nvSpPr>
                <p:cNvPr id="93" name="Freeform 41"/>
                <p:cNvSpPr/>
                <p:nvPr/>
              </p:nvSpPr>
              <p:spPr bwMode="auto">
                <a:xfrm>
                  <a:off x="4104758" y="4120496"/>
                  <a:ext cx="3763968" cy="1030289"/>
                </a:xfrm>
                <a:custGeom>
                  <a:avLst/>
                  <a:gdLst>
                    <a:gd name="T0" fmla="*/ 1865 w 1865"/>
                    <a:gd name="T1" fmla="*/ 0 h 511"/>
                    <a:gd name="T2" fmla="*/ 256 w 1865"/>
                    <a:gd name="T3" fmla="*/ 0 h 511"/>
                    <a:gd name="T4" fmla="*/ 0 w 1865"/>
                    <a:gd name="T5" fmla="*/ 255 h 511"/>
                    <a:gd name="T6" fmla="*/ 256 w 1865"/>
                    <a:gd name="T7" fmla="*/ 511 h 511"/>
                    <a:gd name="T8" fmla="*/ 1865 w 1865"/>
                    <a:gd name="T9" fmla="*/ 511 h 511"/>
                    <a:gd name="T10" fmla="*/ 1811 w 1865"/>
                    <a:gd name="T11" fmla="*/ 255 h 511"/>
                    <a:gd name="T12" fmla="*/ 1865 w 1865"/>
                    <a:gd name="T13" fmla="*/ 0 h 511"/>
                  </a:gdLst>
                  <a:ahLst/>
                  <a:cxnLst>
                    <a:cxn ang="0">
                      <a:pos x="T0" y="T1"/>
                    </a:cxn>
                    <a:cxn ang="0">
                      <a:pos x="T2" y="T3"/>
                    </a:cxn>
                    <a:cxn ang="0">
                      <a:pos x="T4" y="T5"/>
                    </a:cxn>
                    <a:cxn ang="0">
                      <a:pos x="T6" y="T7"/>
                    </a:cxn>
                    <a:cxn ang="0">
                      <a:pos x="T8" y="T9"/>
                    </a:cxn>
                    <a:cxn ang="0">
                      <a:pos x="T10" y="T11"/>
                    </a:cxn>
                    <a:cxn ang="0">
                      <a:pos x="T12" y="T13"/>
                    </a:cxn>
                  </a:cxnLst>
                  <a:rect l="0" t="0" r="r" b="b"/>
                  <a:pathLst>
                    <a:path w="1865" h="511">
                      <a:moveTo>
                        <a:pt x="1865" y="0"/>
                      </a:moveTo>
                      <a:cubicBezTo>
                        <a:pt x="256" y="0"/>
                        <a:pt x="256" y="0"/>
                        <a:pt x="256" y="0"/>
                      </a:cubicBezTo>
                      <a:cubicBezTo>
                        <a:pt x="115" y="0"/>
                        <a:pt x="0" y="114"/>
                        <a:pt x="0" y="255"/>
                      </a:cubicBezTo>
                      <a:cubicBezTo>
                        <a:pt x="0" y="396"/>
                        <a:pt x="115" y="511"/>
                        <a:pt x="256" y="511"/>
                      </a:cubicBezTo>
                      <a:cubicBezTo>
                        <a:pt x="1865" y="511"/>
                        <a:pt x="1865" y="511"/>
                        <a:pt x="1865" y="511"/>
                      </a:cubicBezTo>
                      <a:cubicBezTo>
                        <a:pt x="1830" y="433"/>
                        <a:pt x="1811" y="346"/>
                        <a:pt x="1811" y="255"/>
                      </a:cubicBezTo>
                      <a:cubicBezTo>
                        <a:pt x="1811" y="164"/>
                        <a:pt x="1830" y="78"/>
                        <a:pt x="1865"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94" name="Freeform 42"/>
                <p:cNvSpPr/>
                <p:nvPr/>
              </p:nvSpPr>
              <p:spPr bwMode="auto">
                <a:xfrm>
                  <a:off x="3974583" y="3990320"/>
                  <a:ext cx="3932243" cy="647701"/>
                </a:xfrm>
                <a:custGeom>
                  <a:avLst/>
                  <a:gdLst>
                    <a:gd name="T0" fmla="*/ 0 w 1949"/>
                    <a:gd name="T1" fmla="*/ 321 h 321"/>
                    <a:gd name="T2" fmla="*/ 0 w 1949"/>
                    <a:gd name="T3" fmla="*/ 321 h 321"/>
                    <a:gd name="T4" fmla="*/ 321 w 1949"/>
                    <a:gd name="T5" fmla="*/ 0 h 321"/>
                    <a:gd name="T6" fmla="*/ 1949 w 1949"/>
                    <a:gd name="T7" fmla="*/ 0 h 321"/>
                    <a:gd name="T8" fmla="*/ 1949 w 1949"/>
                    <a:gd name="T9" fmla="*/ 66 h 321"/>
                    <a:gd name="T10" fmla="*/ 321 w 1949"/>
                    <a:gd name="T11" fmla="*/ 66 h 321"/>
                    <a:gd name="T12" fmla="*/ 65 w 1949"/>
                    <a:gd name="T13" fmla="*/ 321 h 321"/>
                    <a:gd name="T14" fmla="*/ 65 w 1949"/>
                    <a:gd name="T15" fmla="*/ 321 h 321"/>
                    <a:gd name="T16" fmla="*/ 0 w 1949"/>
                    <a:gd name="T1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9" h="321">
                      <a:moveTo>
                        <a:pt x="0" y="321"/>
                      </a:moveTo>
                      <a:cubicBezTo>
                        <a:pt x="0" y="321"/>
                        <a:pt x="0" y="321"/>
                        <a:pt x="0" y="321"/>
                      </a:cubicBezTo>
                      <a:cubicBezTo>
                        <a:pt x="0" y="144"/>
                        <a:pt x="144" y="0"/>
                        <a:pt x="321" y="0"/>
                      </a:cubicBezTo>
                      <a:cubicBezTo>
                        <a:pt x="1949" y="0"/>
                        <a:pt x="1949" y="0"/>
                        <a:pt x="1949" y="0"/>
                      </a:cubicBezTo>
                      <a:cubicBezTo>
                        <a:pt x="1949" y="66"/>
                        <a:pt x="1949" y="66"/>
                        <a:pt x="1949" y="66"/>
                      </a:cubicBezTo>
                      <a:cubicBezTo>
                        <a:pt x="321" y="66"/>
                        <a:pt x="321" y="66"/>
                        <a:pt x="321" y="66"/>
                      </a:cubicBezTo>
                      <a:cubicBezTo>
                        <a:pt x="180" y="66"/>
                        <a:pt x="65" y="180"/>
                        <a:pt x="65" y="321"/>
                      </a:cubicBezTo>
                      <a:cubicBezTo>
                        <a:pt x="65" y="321"/>
                        <a:pt x="65" y="321"/>
                        <a:pt x="65" y="321"/>
                      </a:cubicBezTo>
                      <a:lnTo>
                        <a:pt x="0" y="321"/>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95" name="Freeform 43"/>
                <p:cNvSpPr/>
                <p:nvPr/>
              </p:nvSpPr>
              <p:spPr bwMode="auto">
                <a:xfrm>
                  <a:off x="3974583" y="4638021"/>
                  <a:ext cx="3932243" cy="649288"/>
                </a:xfrm>
                <a:custGeom>
                  <a:avLst/>
                  <a:gdLst>
                    <a:gd name="T0" fmla="*/ 65 w 1949"/>
                    <a:gd name="T1" fmla="*/ 0 h 322"/>
                    <a:gd name="T2" fmla="*/ 321 w 1949"/>
                    <a:gd name="T3" fmla="*/ 256 h 322"/>
                    <a:gd name="T4" fmla="*/ 1949 w 1949"/>
                    <a:gd name="T5" fmla="*/ 256 h 322"/>
                    <a:gd name="T6" fmla="*/ 1949 w 1949"/>
                    <a:gd name="T7" fmla="*/ 322 h 322"/>
                    <a:gd name="T8" fmla="*/ 321 w 1949"/>
                    <a:gd name="T9" fmla="*/ 322 h 322"/>
                    <a:gd name="T10" fmla="*/ 0 w 1949"/>
                    <a:gd name="T11" fmla="*/ 0 h 322"/>
                    <a:gd name="T12" fmla="*/ 65 w 1949"/>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949" h="322">
                      <a:moveTo>
                        <a:pt x="65" y="0"/>
                      </a:moveTo>
                      <a:cubicBezTo>
                        <a:pt x="65" y="141"/>
                        <a:pt x="180" y="256"/>
                        <a:pt x="321" y="256"/>
                      </a:cubicBezTo>
                      <a:cubicBezTo>
                        <a:pt x="1949" y="256"/>
                        <a:pt x="1949" y="256"/>
                        <a:pt x="1949" y="256"/>
                      </a:cubicBezTo>
                      <a:cubicBezTo>
                        <a:pt x="1949" y="322"/>
                        <a:pt x="1949" y="322"/>
                        <a:pt x="1949" y="322"/>
                      </a:cubicBezTo>
                      <a:cubicBezTo>
                        <a:pt x="321" y="322"/>
                        <a:pt x="321" y="322"/>
                        <a:pt x="321" y="322"/>
                      </a:cubicBezTo>
                      <a:cubicBezTo>
                        <a:pt x="144" y="322"/>
                        <a:pt x="0" y="178"/>
                        <a:pt x="0" y="0"/>
                      </a:cubicBezTo>
                      <a:lnTo>
                        <a:pt x="65" y="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96" name="Freeform 44"/>
                <p:cNvSpPr/>
                <p:nvPr/>
              </p:nvSpPr>
              <p:spPr bwMode="auto">
                <a:xfrm>
                  <a:off x="4107933" y="4645959"/>
                  <a:ext cx="3760793" cy="504826"/>
                </a:xfrm>
                <a:custGeom>
                  <a:avLst/>
                  <a:gdLst>
                    <a:gd name="T0" fmla="*/ 255 w 1864"/>
                    <a:gd name="T1" fmla="*/ 250 h 250"/>
                    <a:gd name="T2" fmla="*/ 1864 w 1864"/>
                    <a:gd name="T3" fmla="*/ 250 h 250"/>
                    <a:gd name="T4" fmla="*/ 1810 w 1864"/>
                    <a:gd name="T5" fmla="*/ 0 h 250"/>
                    <a:gd name="T6" fmla="*/ 0 w 1864"/>
                    <a:gd name="T7" fmla="*/ 0 h 250"/>
                    <a:gd name="T8" fmla="*/ 255 w 1864"/>
                    <a:gd name="T9" fmla="*/ 250 h 250"/>
                  </a:gdLst>
                  <a:ahLst/>
                  <a:cxnLst>
                    <a:cxn ang="0">
                      <a:pos x="T0" y="T1"/>
                    </a:cxn>
                    <a:cxn ang="0">
                      <a:pos x="T2" y="T3"/>
                    </a:cxn>
                    <a:cxn ang="0">
                      <a:pos x="T4" y="T5"/>
                    </a:cxn>
                    <a:cxn ang="0">
                      <a:pos x="T6" y="T7"/>
                    </a:cxn>
                    <a:cxn ang="0">
                      <a:pos x="T8" y="T9"/>
                    </a:cxn>
                  </a:cxnLst>
                  <a:rect l="0" t="0" r="r" b="b"/>
                  <a:pathLst>
                    <a:path w="1864" h="250">
                      <a:moveTo>
                        <a:pt x="255" y="250"/>
                      </a:moveTo>
                      <a:cubicBezTo>
                        <a:pt x="1864" y="250"/>
                        <a:pt x="1864" y="250"/>
                        <a:pt x="1864" y="250"/>
                      </a:cubicBezTo>
                      <a:cubicBezTo>
                        <a:pt x="1830" y="173"/>
                        <a:pt x="1811" y="89"/>
                        <a:pt x="1810" y="0"/>
                      </a:cubicBezTo>
                      <a:cubicBezTo>
                        <a:pt x="0" y="0"/>
                        <a:pt x="0" y="0"/>
                        <a:pt x="0" y="0"/>
                      </a:cubicBezTo>
                      <a:cubicBezTo>
                        <a:pt x="3" y="138"/>
                        <a:pt x="116" y="250"/>
                        <a:pt x="255" y="2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97" name="Freeform 45"/>
                <p:cNvSpPr/>
                <p:nvPr/>
              </p:nvSpPr>
              <p:spPr bwMode="auto">
                <a:xfrm>
                  <a:off x="4825484" y="4369733"/>
                  <a:ext cx="400051" cy="528638"/>
                </a:xfrm>
                <a:custGeom>
                  <a:avLst/>
                  <a:gdLst>
                    <a:gd name="T0" fmla="*/ 0 w 252"/>
                    <a:gd name="T1" fmla="*/ 333 h 333"/>
                    <a:gd name="T2" fmla="*/ 126 w 252"/>
                    <a:gd name="T3" fmla="*/ 239 h 333"/>
                    <a:gd name="T4" fmla="*/ 252 w 252"/>
                    <a:gd name="T5" fmla="*/ 333 h 333"/>
                    <a:gd name="T6" fmla="*/ 252 w 252"/>
                    <a:gd name="T7" fmla="*/ 0 h 333"/>
                    <a:gd name="T8" fmla="*/ 0 w 252"/>
                    <a:gd name="T9" fmla="*/ 0 h 333"/>
                    <a:gd name="T10" fmla="*/ 0 w 252"/>
                    <a:gd name="T11" fmla="*/ 333 h 333"/>
                  </a:gdLst>
                  <a:ahLst/>
                  <a:cxnLst>
                    <a:cxn ang="0">
                      <a:pos x="T0" y="T1"/>
                    </a:cxn>
                    <a:cxn ang="0">
                      <a:pos x="T2" y="T3"/>
                    </a:cxn>
                    <a:cxn ang="0">
                      <a:pos x="T4" y="T5"/>
                    </a:cxn>
                    <a:cxn ang="0">
                      <a:pos x="T6" y="T7"/>
                    </a:cxn>
                    <a:cxn ang="0">
                      <a:pos x="T8" y="T9"/>
                    </a:cxn>
                    <a:cxn ang="0">
                      <a:pos x="T10" y="T11"/>
                    </a:cxn>
                  </a:cxnLst>
                  <a:rect l="0" t="0" r="r" b="b"/>
                  <a:pathLst>
                    <a:path w="252" h="333">
                      <a:moveTo>
                        <a:pt x="0" y="333"/>
                      </a:moveTo>
                      <a:lnTo>
                        <a:pt x="126" y="239"/>
                      </a:lnTo>
                      <a:lnTo>
                        <a:pt x="252" y="333"/>
                      </a:lnTo>
                      <a:lnTo>
                        <a:pt x="252" y="0"/>
                      </a:lnTo>
                      <a:lnTo>
                        <a:pt x="0" y="0"/>
                      </a:lnTo>
                      <a:lnTo>
                        <a:pt x="0" y="333"/>
                      </a:lnTo>
                      <a:close/>
                    </a:path>
                  </a:pathLst>
                </a:custGeom>
                <a:solidFill>
                  <a:srgbClr val="006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grpSp>
          <p:grpSp>
            <p:nvGrpSpPr>
              <p:cNvPr id="81" name="组合 80"/>
              <p:cNvGrpSpPr/>
              <p:nvPr/>
            </p:nvGrpSpPr>
            <p:grpSpPr>
              <a:xfrm>
                <a:off x="4909362" y="2824995"/>
                <a:ext cx="3411542" cy="830264"/>
                <a:chOff x="4452421" y="3174344"/>
                <a:chExt cx="3411542" cy="830264"/>
              </a:xfrm>
            </p:grpSpPr>
            <p:sp>
              <p:nvSpPr>
                <p:cNvPr id="88" name="Freeform 46"/>
                <p:cNvSpPr/>
                <p:nvPr/>
              </p:nvSpPr>
              <p:spPr bwMode="auto">
                <a:xfrm>
                  <a:off x="4479409" y="3256894"/>
                  <a:ext cx="3300417" cy="658813"/>
                </a:xfrm>
                <a:custGeom>
                  <a:avLst/>
                  <a:gdLst>
                    <a:gd name="T0" fmla="*/ 0 w 1636"/>
                    <a:gd name="T1" fmla="*/ 0 h 327"/>
                    <a:gd name="T2" fmla="*/ 441 w 1636"/>
                    <a:gd name="T3" fmla="*/ 0 h 327"/>
                    <a:gd name="T4" fmla="*/ 1031 w 1636"/>
                    <a:gd name="T5" fmla="*/ 0 h 327"/>
                    <a:gd name="T6" fmla="*/ 1472 w 1636"/>
                    <a:gd name="T7" fmla="*/ 0 h 327"/>
                    <a:gd name="T8" fmla="*/ 1636 w 1636"/>
                    <a:gd name="T9" fmla="*/ 163 h 327"/>
                    <a:gd name="T10" fmla="*/ 1472 w 1636"/>
                    <a:gd name="T11" fmla="*/ 327 h 327"/>
                    <a:gd name="T12" fmla="*/ 1031 w 1636"/>
                    <a:gd name="T13" fmla="*/ 327 h 327"/>
                    <a:gd name="T14" fmla="*/ 441 w 1636"/>
                    <a:gd name="T15" fmla="*/ 327 h 327"/>
                    <a:gd name="T16" fmla="*/ 0 w 1636"/>
                    <a:gd name="T17" fmla="*/ 327 h 327"/>
                    <a:gd name="T18" fmla="*/ 34 w 1636"/>
                    <a:gd name="T19" fmla="*/ 163 h 327"/>
                    <a:gd name="T20" fmla="*/ 0 w 1636"/>
                    <a:gd name="T21"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6" h="327">
                      <a:moveTo>
                        <a:pt x="0" y="0"/>
                      </a:moveTo>
                      <a:cubicBezTo>
                        <a:pt x="441" y="0"/>
                        <a:pt x="441" y="0"/>
                        <a:pt x="441" y="0"/>
                      </a:cubicBezTo>
                      <a:cubicBezTo>
                        <a:pt x="1031" y="0"/>
                        <a:pt x="1031" y="0"/>
                        <a:pt x="1031" y="0"/>
                      </a:cubicBezTo>
                      <a:cubicBezTo>
                        <a:pt x="1472" y="0"/>
                        <a:pt x="1472" y="0"/>
                        <a:pt x="1472" y="0"/>
                      </a:cubicBezTo>
                      <a:cubicBezTo>
                        <a:pt x="1562" y="0"/>
                        <a:pt x="1636" y="73"/>
                        <a:pt x="1636" y="163"/>
                      </a:cubicBezTo>
                      <a:cubicBezTo>
                        <a:pt x="1636" y="254"/>
                        <a:pt x="1562" y="327"/>
                        <a:pt x="1472" y="327"/>
                      </a:cubicBezTo>
                      <a:cubicBezTo>
                        <a:pt x="1031" y="327"/>
                        <a:pt x="1031" y="327"/>
                        <a:pt x="1031" y="327"/>
                      </a:cubicBezTo>
                      <a:cubicBezTo>
                        <a:pt x="441" y="327"/>
                        <a:pt x="441" y="327"/>
                        <a:pt x="441" y="327"/>
                      </a:cubicBezTo>
                      <a:cubicBezTo>
                        <a:pt x="0" y="327"/>
                        <a:pt x="0" y="327"/>
                        <a:pt x="0" y="327"/>
                      </a:cubicBezTo>
                      <a:cubicBezTo>
                        <a:pt x="22" y="277"/>
                        <a:pt x="34" y="222"/>
                        <a:pt x="34" y="163"/>
                      </a:cubicBezTo>
                      <a:cubicBezTo>
                        <a:pt x="34" y="105"/>
                        <a:pt x="22" y="50"/>
                        <a:pt x="0"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89" name="Freeform 47"/>
                <p:cNvSpPr/>
                <p:nvPr/>
              </p:nvSpPr>
              <p:spPr bwMode="auto">
                <a:xfrm>
                  <a:off x="4452421" y="3174344"/>
                  <a:ext cx="3411542" cy="414338"/>
                </a:xfrm>
                <a:custGeom>
                  <a:avLst/>
                  <a:gdLst>
                    <a:gd name="T0" fmla="*/ 1691 w 1691"/>
                    <a:gd name="T1" fmla="*/ 206 h 206"/>
                    <a:gd name="T2" fmla="*/ 1691 w 1691"/>
                    <a:gd name="T3" fmla="*/ 206 h 206"/>
                    <a:gd name="T4" fmla="*/ 1485 w 1691"/>
                    <a:gd name="T5" fmla="*/ 0 h 206"/>
                    <a:gd name="T6" fmla="*/ 0 w 1691"/>
                    <a:gd name="T7" fmla="*/ 0 h 206"/>
                    <a:gd name="T8" fmla="*/ 0 w 1691"/>
                    <a:gd name="T9" fmla="*/ 42 h 206"/>
                    <a:gd name="T10" fmla="*/ 1485 w 1691"/>
                    <a:gd name="T11" fmla="*/ 42 h 206"/>
                    <a:gd name="T12" fmla="*/ 1649 w 1691"/>
                    <a:gd name="T13" fmla="*/ 206 h 206"/>
                    <a:gd name="T14" fmla="*/ 1691 w 1691"/>
                    <a:gd name="T15" fmla="*/ 206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1" h="206">
                      <a:moveTo>
                        <a:pt x="1691" y="206"/>
                      </a:moveTo>
                      <a:cubicBezTo>
                        <a:pt x="1691" y="206"/>
                        <a:pt x="1691" y="206"/>
                        <a:pt x="1691" y="206"/>
                      </a:cubicBezTo>
                      <a:cubicBezTo>
                        <a:pt x="1691" y="92"/>
                        <a:pt x="1598" y="0"/>
                        <a:pt x="1485" y="0"/>
                      </a:cubicBezTo>
                      <a:cubicBezTo>
                        <a:pt x="0" y="0"/>
                        <a:pt x="0" y="0"/>
                        <a:pt x="0" y="0"/>
                      </a:cubicBezTo>
                      <a:cubicBezTo>
                        <a:pt x="0" y="42"/>
                        <a:pt x="0" y="42"/>
                        <a:pt x="0" y="42"/>
                      </a:cubicBezTo>
                      <a:cubicBezTo>
                        <a:pt x="1485" y="42"/>
                        <a:pt x="1485" y="42"/>
                        <a:pt x="1485" y="42"/>
                      </a:cubicBezTo>
                      <a:cubicBezTo>
                        <a:pt x="1575" y="42"/>
                        <a:pt x="1649" y="115"/>
                        <a:pt x="1649" y="206"/>
                      </a:cubicBezTo>
                      <a:lnTo>
                        <a:pt x="1691" y="206"/>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90" name="Freeform 48"/>
                <p:cNvSpPr/>
                <p:nvPr/>
              </p:nvSpPr>
              <p:spPr bwMode="auto">
                <a:xfrm>
                  <a:off x="4452421" y="3588682"/>
                  <a:ext cx="3411542" cy="415926"/>
                </a:xfrm>
                <a:custGeom>
                  <a:avLst/>
                  <a:gdLst>
                    <a:gd name="T0" fmla="*/ 1649 w 1691"/>
                    <a:gd name="T1" fmla="*/ 0 h 206"/>
                    <a:gd name="T2" fmla="*/ 1485 w 1691"/>
                    <a:gd name="T3" fmla="*/ 164 h 206"/>
                    <a:gd name="T4" fmla="*/ 0 w 1691"/>
                    <a:gd name="T5" fmla="*/ 164 h 206"/>
                    <a:gd name="T6" fmla="*/ 0 w 1691"/>
                    <a:gd name="T7" fmla="*/ 206 h 206"/>
                    <a:gd name="T8" fmla="*/ 1485 w 1691"/>
                    <a:gd name="T9" fmla="*/ 206 h 206"/>
                    <a:gd name="T10" fmla="*/ 1691 w 1691"/>
                    <a:gd name="T11" fmla="*/ 0 h 206"/>
                    <a:gd name="T12" fmla="*/ 1649 w 1691"/>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1691" h="206">
                      <a:moveTo>
                        <a:pt x="1649" y="0"/>
                      </a:moveTo>
                      <a:cubicBezTo>
                        <a:pt x="1649" y="90"/>
                        <a:pt x="1575" y="164"/>
                        <a:pt x="1485" y="164"/>
                      </a:cubicBezTo>
                      <a:cubicBezTo>
                        <a:pt x="0" y="164"/>
                        <a:pt x="0" y="164"/>
                        <a:pt x="0" y="164"/>
                      </a:cubicBezTo>
                      <a:cubicBezTo>
                        <a:pt x="0" y="206"/>
                        <a:pt x="0" y="206"/>
                        <a:pt x="0" y="206"/>
                      </a:cubicBezTo>
                      <a:cubicBezTo>
                        <a:pt x="1485" y="206"/>
                        <a:pt x="1485" y="206"/>
                        <a:pt x="1485" y="206"/>
                      </a:cubicBezTo>
                      <a:cubicBezTo>
                        <a:pt x="1598" y="206"/>
                        <a:pt x="1691" y="113"/>
                        <a:pt x="1691" y="0"/>
                      </a:cubicBezTo>
                      <a:lnTo>
                        <a:pt x="1649"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91" name="Freeform 49"/>
                <p:cNvSpPr/>
                <p:nvPr/>
              </p:nvSpPr>
              <p:spPr bwMode="auto">
                <a:xfrm>
                  <a:off x="4479409" y="3593445"/>
                  <a:ext cx="3298830" cy="322263"/>
                </a:xfrm>
                <a:custGeom>
                  <a:avLst/>
                  <a:gdLst>
                    <a:gd name="T0" fmla="*/ 34 w 1635"/>
                    <a:gd name="T1" fmla="*/ 0 h 160"/>
                    <a:gd name="T2" fmla="*/ 475 w 1635"/>
                    <a:gd name="T3" fmla="*/ 0 h 160"/>
                    <a:gd name="T4" fmla="*/ 1194 w 1635"/>
                    <a:gd name="T5" fmla="*/ 0 h 160"/>
                    <a:gd name="T6" fmla="*/ 1635 w 1635"/>
                    <a:gd name="T7" fmla="*/ 0 h 160"/>
                    <a:gd name="T8" fmla="*/ 1472 w 1635"/>
                    <a:gd name="T9" fmla="*/ 160 h 160"/>
                    <a:gd name="T10" fmla="*/ 1031 w 1635"/>
                    <a:gd name="T11" fmla="*/ 160 h 160"/>
                    <a:gd name="T12" fmla="*/ 441 w 1635"/>
                    <a:gd name="T13" fmla="*/ 160 h 160"/>
                    <a:gd name="T14" fmla="*/ 0 w 1635"/>
                    <a:gd name="T15" fmla="*/ 160 h 160"/>
                    <a:gd name="T16" fmla="*/ 34 w 1635"/>
                    <a:gd name="T17"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5" h="160">
                      <a:moveTo>
                        <a:pt x="34" y="0"/>
                      </a:moveTo>
                      <a:cubicBezTo>
                        <a:pt x="475" y="0"/>
                        <a:pt x="475" y="0"/>
                        <a:pt x="475" y="0"/>
                      </a:cubicBezTo>
                      <a:cubicBezTo>
                        <a:pt x="1194" y="0"/>
                        <a:pt x="1194" y="0"/>
                        <a:pt x="1194" y="0"/>
                      </a:cubicBezTo>
                      <a:cubicBezTo>
                        <a:pt x="1635" y="0"/>
                        <a:pt x="1635" y="0"/>
                        <a:pt x="1635" y="0"/>
                      </a:cubicBezTo>
                      <a:cubicBezTo>
                        <a:pt x="1633" y="89"/>
                        <a:pt x="1561" y="160"/>
                        <a:pt x="1472" y="160"/>
                      </a:cubicBezTo>
                      <a:cubicBezTo>
                        <a:pt x="1031" y="160"/>
                        <a:pt x="1031" y="160"/>
                        <a:pt x="1031" y="160"/>
                      </a:cubicBezTo>
                      <a:cubicBezTo>
                        <a:pt x="441" y="160"/>
                        <a:pt x="441" y="160"/>
                        <a:pt x="441" y="160"/>
                      </a:cubicBezTo>
                      <a:cubicBezTo>
                        <a:pt x="0" y="160"/>
                        <a:pt x="0" y="160"/>
                        <a:pt x="0" y="160"/>
                      </a:cubicBezTo>
                      <a:cubicBezTo>
                        <a:pt x="21" y="111"/>
                        <a:pt x="33" y="57"/>
                        <a:pt x="34"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92" name="Freeform 50"/>
                <p:cNvSpPr/>
                <p:nvPr/>
              </p:nvSpPr>
              <p:spPr bwMode="auto">
                <a:xfrm>
                  <a:off x="6870586" y="3353644"/>
                  <a:ext cx="396876" cy="528638"/>
                </a:xfrm>
                <a:custGeom>
                  <a:avLst/>
                  <a:gdLst>
                    <a:gd name="T0" fmla="*/ 0 w 250"/>
                    <a:gd name="T1" fmla="*/ 333 h 333"/>
                    <a:gd name="T2" fmla="*/ 124 w 250"/>
                    <a:gd name="T3" fmla="*/ 239 h 333"/>
                    <a:gd name="T4" fmla="*/ 250 w 250"/>
                    <a:gd name="T5" fmla="*/ 333 h 333"/>
                    <a:gd name="T6" fmla="*/ 250 w 250"/>
                    <a:gd name="T7" fmla="*/ 0 h 333"/>
                    <a:gd name="T8" fmla="*/ 0 w 250"/>
                    <a:gd name="T9" fmla="*/ 0 h 333"/>
                    <a:gd name="T10" fmla="*/ 0 w 250"/>
                    <a:gd name="T11" fmla="*/ 333 h 333"/>
                  </a:gdLst>
                  <a:ahLst/>
                  <a:cxnLst>
                    <a:cxn ang="0">
                      <a:pos x="T0" y="T1"/>
                    </a:cxn>
                    <a:cxn ang="0">
                      <a:pos x="T2" y="T3"/>
                    </a:cxn>
                    <a:cxn ang="0">
                      <a:pos x="T4" y="T5"/>
                    </a:cxn>
                    <a:cxn ang="0">
                      <a:pos x="T6" y="T7"/>
                    </a:cxn>
                    <a:cxn ang="0">
                      <a:pos x="T8" y="T9"/>
                    </a:cxn>
                    <a:cxn ang="0">
                      <a:pos x="T10" y="T11"/>
                    </a:cxn>
                  </a:cxnLst>
                  <a:rect l="0" t="0" r="r" b="b"/>
                  <a:pathLst>
                    <a:path w="250" h="333">
                      <a:moveTo>
                        <a:pt x="0" y="333"/>
                      </a:moveTo>
                      <a:lnTo>
                        <a:pt x="124" y="239"/>
                      </a:lnTo>
                      <a:lnTo>
                        <a:pt x="250" y="333"/>
                      </a:lnTo>
                      <a:lnTo>
                        <a:pt x="250" y="0"/>
                      </a:lnTo>
                      <a:lnTo>
                        <a:pt x="0" y="0"/>
                      </a:lnTo>
                      <a:lnTo>
                        <a:pt x="0" y="333"/>
                      </a:lnTo>
                      <a:close/>
                    </a:path>
                  </a:pathLst>
                </a:custGeom>
                <a:solidFill>
                  <a:srgbClr val="006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4826812" y="2109707"/>
                <a:ext cx="2387600" cy="711200"/>
                <a:chOff x="4794250" y="2108200"/>
                <a:chExt cx="2387600" cy="711200"/>
              </a:xfrm>
            </p:grpSpPr>
            <p:sp>
              <p:nvSpPr>
                <p:cNvPr id="83" name="Freeform 39"/>
                <p:cNvSpPr/>
                <p:nvPr/>
              </p:nvSpPr>
              <p:spPr bwMode="auto">
                <a:xfrm>
                  <a:off x="4865688" y="2181225"/>
                  <a:ext cx="2274888" cy="565150"/>
                </a:xfrm>
                <a:custGeom>
                  <a:avLst/>
                  <a:gdLst>
                    <a:gd name="T0" fmla="*/ 1127 w 1127"/>
                    <a:gd name="T1" fmla="*/ 0 h 280"/>
                    <a:gd name="T2" fmla="*/ 140 w 1127"/>
                    <a:gd name="T3" fmla="*/ 0 h 280"/>
                    <a:gd name="T4" fmla="*/ 0 w 1127"/>
                    <a:gd name="T5" fmla="*/ 140 h 280"/>
                    <a:gd name="T6" fmla="*/ 140 w 1127"/>
                    <a:gd name="T7" fmla="*/ 280 h 280"/>
                    <a:gd name="T8" fmla="*/ 1127 w 1127"/>
                    <a:gd name="T9" fmla="*/ 280 h 280"/>
                    <a:gd name="T10" fmla="*/ 1098 w 1127"/>
                    <a:gd name="T11" fmla="*/ 140 h 280"/>
                    <a:gd name="T12" fmla="*/ 1127 w 1127"/>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127" h="280">
                      <a:moveTo>
                        <a:pt x="1127" y="0"/>
                      </a:moveTo>
                      <a:cubicBezTo>
                        <a:pt x="140" y="0"/>
                        <a:pt x="140" y="0"/>
                        <a:pt x="140" y="0"/>
                      </a:cubicBezTo>
                      <a:cubicBezTo>
                        <a:pt x="63" y="0"/>
                        <a:pt x="0" y="63"/>
                        <a:pt x="0" y="140"/>
                      </a:cubicBezTo>
                      <a:cubicBezTo>
                        <a:pt x="0" y="217"/>
                        <a:pt x="63" y="280"/>
                        <a:pt x="140" y="280"/>
                      </a:cubicBezTo>
                      <a:cubicBezTo>
                        <a:pt x="1127" y="280"/>
                        <a:pt x="1127" y="280"/>
                        <a:pt x="1127" y="280"/>
                      </a:cubicBezTo>
                      <a:cubicBezTo>
                        <a:pt x="1108" y="237"/>
                        <a:pt x="1098" y="190"/>
                        <a:pt x="1098" y="140"/>
                      </a:cubicBezTo>
                      <a:cubicBezTo>
                        <a:pt x="1098" y="90"/>
                        <a:pt x="1108" y="43"/>
                        <a:pt x="1127"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84" name="Freeform 40"/>
                <p:cNvSpPr/>
                <p:nvPr/>
              </p:nvSpPr>
              <p:spPr bwMode="auto">
                <a:xfrm>
                  <a:off x="4794250" y="2108200"/>
                  <a:ext cx="2387600" cy="355600"/>
                </a:xfrm>
                <a:custGeom>
                  <a:avLst/>
                  <a:gdLst>
                    <a:gd name="T0" fmla="*/ 0 w 1184"/>
                    <a:gd name="T1" fmla="*/ 176 h 176"/>
                    <a:gd name="T2" fmla="*/ 0 w 1184"/>
                    <a:gd name="T3" fmla="*/ 176 h 176"/>
                    <a:gd name="T4" fmla="*/ 176 w 1184"/>
                    <a:gd name="T5" fmla="*/ 0 h 176"/>
                    <a:gd name="T6" fmla="*/ 1184 w 1184"/>
                    <a:gd name="T7" fmla="*/ 0 h 176"/>
                    <a:gd name="T8" fmla="*/ 1184 w 1184"/>
                    <a:gd name="T9" fmla="*/ 36 h 176"/>
                    <a:gd name="T10" fmla="*/ 176 w 1184"/>
                    <a:gd name="T11" fmla="*/ 36 h 176"/>
                    <a:gd name="T12" fmla="*/ 36 w 1184"/>
                    <a:gd name="T13" fmla="*/ 176 h 176"/>
                    <a:gd name="T14" fmla="*/ 36 w 1184"/>
                    <a:gd name="T15" fmla="*/ 176 h 176"/>
                    <a:gd name="T16" fmla="*/ 0 w 1184"/>
                    <a:gd name="T17"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4" h="176">
                      <a:moveTo>
                        <a:pt x="0" y="176"/>
                      </a:moveTo>
                      <a:cubicBezTo>
                        <a:pt x="0" y="176"/>
                        <a:pt x="0" y="176"/>
                        <a:pt x="0" y="176"/>
                      </a:cubicBezTo>
                      <a:cubicBezTo>
                        <a:pt x="0" y="79"/>
                        <a:pt x="79" y="0"/>
                        <a:pt x="176" y="0"/>
                      </a:cubicBezTo>
                      <a:cubicBezTo>
                        <a:pt x="1184" y="0"/>
                        <a:pt x="1184" y="0"/>
                        <a:pt x="1184" y="0"/>
                      </a:cubicBezTo>
                      <a:cubicBezTo>
                        <a:pt x="1184" y="36"/>
                        <a:pt x="1184" y="36"/>
                        <a:pt x="1184" y="36"/>
                      </a:cubicBezTo>
                      <a:cubicBezTo>
                        <a:pt x="176" y="36"/>
                        <a:pt x="176" y="36"/>
                        <a:pt x="176" y="36"/>
                      </a:cubicBezTo>
                      <a:cubicBezTo>
                        <a:pt x="99" y="36"/>
                        <a:pt x="36" y="99"/>
                        <a:pt x="36" y="176"/>
                      </a:cubicBezTo>
                      <a:cubicBezTo>
                        <a:pt x="36" y="176"/>
                        <a:pt x="36" y="176"/>
                        <a:pt x="36" y="176"/>
                      </a:cubicBezTo>
                      <a:lnTo>
                        <a:pt x="0" y="17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85" name="Freeform 41"/>
                <p:cNvSpPr/>
                <p:nvPr/>
              </p:nvSpPr>
              <p:spPr bwMode="auto">
                <a:xfrm>
                  <a:off x="4865688" y="2463800"/>
                  <a:ext cx="2274888" cy="282575"/>
                </a:xfrm>
                <a:custGeom>
                  <a:avLst/>
                  <a:gdLst>
                    <a:gd name="T0" fmla="*/ 1098 w 1127"/>
                    <a:gd name="T1" fmla="*/ 0 h 140"/>
                    <a:gd name="T2" fmla="*/ 1098 w 1127"/>
                    <a:gd name="T3" fmla="*/ 0 h 140"/>
                    <a:gd name="T4" fmla="*/ 0 w 1127"/>
                    <a:gd name="T5" fmla="*/ 0 h 140"/>
                    <a:gd name="T6" fmla="*/ 0 w 1127"/>
                    <a:gd name="T7" fmla="*/ 0 h 140"/>
                    <a:gd name="T8" fmla="*/ 140 w 1127"/>
                    <a:gd name="T9" fmla="*/ 140 h 140"/>
                    <a:gd name="T10" fmla="*/ 247 w 1127"/>
                    <a:gd name="T11" fmla="*/ 140 h 140"/>
                    <a:gd name="T12" fmla="*/ 1127 w 1127"/>
                    <a:gd name="T13" fmla="*/ 140 h 140"/>
                    <a:gd name="T14" fmla="*/ 1098 w 1127"/>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7" h="140">
                      <a:moveTo>
                        <a:pt x="1098" y="0"/>
                      </a:moveTo>
                      <a:cubicBezTo>
                        <a:pt x="1098" y="0"/>
                        <a:pt x="1098" y="0"/>
                        <a:pt x="1098" y="0"/>
                      </a:cubicBezTo>
                      <a:cubicBezTo>
                        <a:pt x="0" y="0"/>
                        <a:pt x="0" y="0"/>
                        <a:pt x="0" y="0"/>
                      </a:cubicBezTo>
                      <a:cubicBezTo>
                        <a:pt x="0" y="0"/>
                        <a:pt x="0" y="0"/>
                        <a:pt x="0" y="0"/>
                      </a:cubicBezTo>
                      <a:cubicBezTo>
                        <a:pt x="0" y="77"/>
                        <a:pt x="63" y="140"/>
                        <a:pt x="140" y="140"/>
                      </a:cubicBezTo>
                      <a:cubicBezTo>
                        <a:pt x="247" y="140"/>
                        <a:pt x="247" y="140"/>
                        <a:pt x="247" y="140"/>
                      </a:cubicBezTo>
                      <a:cubicBezTo>
                        <a:pt x="1127" y="140"/>
                        <a:pt x="1127" y="140"/>
                        <a:pt x="1127" y="140"/>
                      </a:cubicBezTo>
                      <a:cubicBezTo>
                        <a:pt x="1108" y="97"/>
                        <a:pt x="1098" y="50"/>
                        <a:pt x="1098"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86" name="Freeform 42"/>
                <p:cNvSpPr/>
                <p:nvPr/>
              </p:nvSpPr>
              <p:spPr bwMode="auto">
                <a:xfrm>
                  <a:off x="4794250" y="2463800"/>
                  <a:ext cx="2387600" cy="355600"/>
                </a:xfrm>
                <a:custGeom>
                  <a:avLst/>
                  <a:gdLst>
                    <a:gd name="T0" fmla="*/ 36 w 1184"/>
                    <a:gd name="T1" fmla="*/ 0 h 176"/>
                    <a:gd name="T2" fmla="*/ 176 w 1184"/>
                    <a:gd name="T3" fmla="*/ 140 h 176"/>
                    <a:gd name="T4" fmla="*/ 1184 w 1184"/>
                    <a:gd name="T5" fmla="*/ 140 h 176"/>
                    <a:gd name="T6" fmla="*/ 1184 w 1184"/>
                    <a:gd name="T7" fmla="*/ 176 h 176"/>
                    <a:gd name="T8" fmla="*/ 176 w 1184"/>
                    <a:gd name="T9" fmla="*/ 176 h 176"/>
                    <a:gd name="T10" fmla="*/ 0 w 1184"/>
                    <a:gd name="T11" fmla="*/ 0 h 176"/>
                    <a:gd name="T12" fmla="*/ 36 w 118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1184" h="176">
                      <a:moveTo>
                        <a:pt x="36" y="0"/>
                      </a:moveTo>
                      <a:cubicBezTo>
                        <a:pt x="36" y="77"/>
                        <a:pt x="99" y="140"/>
                        <a:pt x="176" y="140"/>
                      </a:cubicBezTo>
                      <a:cubicBezTo>
                        <a:pt x="1184" y="140"/>
                        <a:pt x="1184" y="140"/>
                        <a:pt x="1184" y="140"/>
                      </a:cubicBezTo>
                      <a:cubicBezTo>
                        <a:pt x="1184" y="176"/>
                        <a:pt x="1184" y="176"/>
                        <a:pt x="1184" y="176"/>
                      </a:cubicBezTo>
                      <a:cubicBezTo>
                        <a:pt x="176" y="176"/>
                        <a:pt x="176" y="176"/>
                        <a:pt x="176" y="176"/>
                      </a:cubicBezTo>
                      <a:cubicBezTo>
                        <a:pt x="79" y="176"/>
                        <a:pt x="0" y="97"/>
                        <a:pt x="0" y="0"/>
                      </a:cubicBezTo>
                      <a:lnTo>
                        <a:pt x="36" y="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sp>
              <p:nvSpPr>
                <p:cNvPr id="87" name="Freeform 43"/>
                <p:cNvSpPr/>
                <p:nvPr/>
              </p:nvSpPr>
              <p:spPr bwMode="auto">
                <a:xfrm>
                  <a:off x="5235575" y="2373313"/>
                  <a:ext cx="241300" cy="320675"/>
                </a:xfrm>
                <a:custGeom>
                  <a:avLst/>
                  <a:gdLst>
                    <a:gd name="T0" fmla="*/ 0 w 152"/>
                    <a:gd name="T1" fmla="*/ 202 h 202"/>
                    <a:gd name="T2" fmla="*/ 76 w 152"/>
                    <a:gd name="T3" fmla="*/ 145 h 202"/>
                    <a:gd name="T4" fmla="*/ 152 w 152"/>
                    <a:gd name="T5" fmla="*/ 202 h 202"/>
                    <a:gd name="T6" fmla="*/ 152 w 152"/>
                    <a:gd name="T7" fmla="*/ 0 h 202"/>
                    <a:gd name="T8" fmla="*/ 0 w 152"/>
                    <a:gd name="T9" fmla="*/ 0 h 202"/>
                    <a:gd name="T10" fmla="*/ 0 w 152"/>
                    <a:gd name="T11" fmla="*/ 202 h 202"/>
                  </a:gdLst>
                  <a:ahLst/>
                  <a:cxnLst>
                    <a:cxn ang="0">
                      <a:pos x="T0" y="T1"/>
                    </a:cxn>
                    <a:cxn ang="0">
                      <a:pos x="T2" y="T3"/>
                    </a:cxn>
                    <a:cxn ang="0">
                      <a:pos x="T4" y="T5"/>
                    </a:cxn>
                    <a:cxn ang="0">
                      <a:pos x="T6" y="T7"/>
                    </a:cxn>
                    <a:cxn ang="0">
                      <a:pos x="T8" y="T9"/>
                    </a:cxn>
                    <a:cxn ang="0">
                      <a:pos x="T10" y="T11"/>
                    </a:cxn>
                  </a:cxnLst>
                  <a:rect l="0" t="0" r="r" b="b"/>
                  <a:pathLst>
                    <a:path w="152" h="202">
                      <a:moveTo>
                        <a:pt x="0" y="202"/>
                      </a:moveTo>
                      <a:lnTo>
                        <a:pt x="76" y="145"/>
                      </a:lnTo>
                      <a:lnTo>
                        <a:pt x="152" y="202"/>
                      </a:lnTo>
                      <a:lnTo>
                        <a:pt x="152" y="0"/>
                      </a:lnTo>
                      <a:lnTo>
                        <a:pt x="0" y="0"/>
                      </a:lnTo>
                      <a:lnTo>
                        <a:pt x="0" y="202"/>
                      </a:lnTo>
                      <a:close/>
                    </a:path>
                  </a:pathLst>
                </a:custGeom>
                <a:solidFill>
                  <a:srgbClr val="94B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latin typeface="微软雅黑" panose="020B0503020204020204" pitchFamily="34" charset="-122"/>
                    <a:ea typeface="微软雅黑" panose="020B0503020204020204" pitchFamily="34" charset="-122"/>
                  </a:endParaRPr>
                </a:p>
              </p:txBody>
            </p:sp>
          </p:grpSp>
        </p:grpSp>
        <p:sp>
          <p:nvSpPr>
            <p:cNvPr id="98" name="矩形 97"/>
            <p:cNvSpPr/>
            <p:nvPr/>
          </p:nvSpPr>
          <p:spPr>
            <a:xfrm>
              <a:off x="2793507" y="2285523"/>
              <a:ext cx="2031325" cy="369332"/>
            </a:xfrm>
            <a:prstGeom prst="rect">
              <a:avLst/>
            </a:prstGeom>
          </p:spPr>
          <p:txBody>
            <a:bodyPr wrap="none">
              <a:spAutoFit/>
            </a:bodyPr>
            <a:lstStyle/>
            <a:p>
              <a:pPr lvl="0"/>
              <a:r>
                <a:rPr lang="zh-CN" altLang="en-US" b="1" dirty="0">
                  <a:solidFill>
                    <a:srgbClr val="94BC48"/>
                  </a:solidFill>
                  <a:latin typeface="微软雅黑" panose="020B0503020204020204" pitchFamily="34" charset="-122"/>
                  <a:ea typeface="微软雅黑" panose="020B0503020204020204" pitchFamily="34" charset="-122"/>
                </a:rPr>
                <a:t>单击此处添加标题</a:t>
              </a:r>
              <a:endParaRPr lang="zh-CN" altLang="en-US" b="1" dirty="0">
                <a:solidFill>
                  <a:srgbClr val="94BC48"/>
                </a:solidFill>
                <a:latin typeface="微软雅黑" panose="020B0503020204020204" pitchFamily="34" charset="-122"/>
                <a:ea typeface="微软雅黑" panose="020B0503020204020204" pitchFamily="34" charset="-122"/>
              </a:endParaRPr>
            </a:p>
          </p:txBody>
        </p:sp>
        <p:sp>
          <p:nvSpPr>
            <p:cNvPr id="99" name="矩形 98"/>
            <p:cNvSpPr/>
            <p:nvPr/>
          </p:nvSpPr>
          <p:spPr>
            <a:xfrm>
              <a:off x="2514665" y="3237461"/>
              <a:ext cx="2236510" cy="400110"/>
            </a:xfrm>
            <a:prstGeom prst="rect">
              <a:avLst/>
            </a:prstGeom>
          </p:spPr>
          <p:txBody>
            <a:bodyPr wrap="none">
              <a:spAutoFit/>
            </a:bodyPr>
            <a:lstStyle/>
            <a:p>
              <a:pPr lvl="0"/>
              <a:r>
                <a:rPr lang="zh-CN" altLang="en-US" sz="2000" b="1" dirty="0">
                  <a:solidFill>
                    <a:srgbClr val="0069B8"/>
                  </a:solidFill>
                  <a:latin typeface="微软雅黑" panose="020B0503020204020204" pitchFamily="34" charset="-122"/>
                  <a:ea typeface="微软雅黑" panose="020B0503020204020204" pitchFamily="34" charset="-122"/>
                </a:rPr>
                <a:t>单击此处添加标题</a:t>
              </a:r>
              <a:endParaRPr lang="zh-CN" altLang="en-US" sz="2000" b="1" dirty="0">
                <a:solidFill>
                  <a:srgbClr val="0069B8"/>
                </a:solidFill>
                <a:latin typeface="微软雅黑" panose="020B0503020204020204" pitchFamily="34" charset="-122"/>
                <a:ea typeface="微软雅黑" panose="020B0503020204020204" pitchFamily="34" charset="-122"/>
              </a:endParaRPr>
            </a:p>
          </p:txBody>
        </p:sp>
        <p:sp>
          <p:nvSpPr>
            <p:cNvPr id="100" name="矩形 99"/>
            <p:cNvSpPr/>
            <p:nvPr/>
          </p:nvSpPr>
          <p:spPr>
            <a:xfrm>
              <a:off x="2957600" y="4582680"/>
              <a:ext cx="2646878" cy="461665"/>
            </a:xfrm>
            <a:prstGeom prst="rect">
              <a:avLst/>
            </a:prstGeom>
          </p:spPr>
          <p:txBody>
            <a:bodyPr wrap="none">
              <a:spAutoFit/>
            </a:bodyPr>
            <a:lstStyle/>
            <a:p>
              <a:pPr lvl="0"/>
              <a:r>
                <a:rPr lang="zh-CN" altLang="en-US" sz="2400" b="1" dirty="0">
                  <a:solidFill>
                    <a:srgbClr val="0069B8"/>
                  </a:solidFill>
                  <a:latin typeface="微软雅黑" panose="020B0503020204020204" pitchFamily="34" charset="-122"/>
                  <a:ea typeface="微软雅黑" panose="020B0503020204020204" pitchFamily="34" charset="-122"/>
                </a:rPr>
                <a:t>单击此处添加标题</a:t>
              </a:r>
              <a:endParaRPr lang="zh-CN" altLang="en-US" sz="2400" b="1" dirty="0">
                <a:solidFill>
                  <a:srgbClr val="0069B8"/>
                </a:solidFill>
                <a:latin typeface="微软雅黑" panose="020B0503020204020204" pitchFamily="34" charset="-122"/>
                <a:ea typeface="微软雅黑" panose="020B0503020204020204" pitchFamily="34" charset="-122"/>
              </a:endParaRPr>
            </a:p>
          </p:txBody>
        </p:sp>
      </p:grpSp>
      <p:cxnSp>
        <p:nvCxnSpPr>
          <p:cNvPr id="4" name="直接箭头连接符 3"/>
          <p:cNvCxnSpPr/>
          <p:nvPr/>
        </p:nvCxnSpPr>
        <p:spPr>
          <a:xfrm>
            <a:off x="5128934" y="2403101"/>
            <a:ext cx="2608297" cy="0"/>
          </a:xfrm>
          <a:prstGeom prst="straightConnector1">
            <a:avLst/>
          </a:prstGeom>
          <a:ln>
            <a:solidFill>
              <a:srgbClr val="94BC48"/>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a:off x="6668086" y="3376113"/>
            <a:ext cx="1093228" cy="0"/>
          </a:xfrm>
          <a:prstGeom prst="straightConnector1">
            <a:avLst/>
          </a:prstGeom>
          <a:ln>
            <a:solidFill>
              <a:srgbClr val="0069B8"/>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2" name="直接箭头连接符 101"/>
          <p:cNvCxnSpPr/>
          <p:nvPr/>
        </p:nvCxnSpPr>
        <p:spPr>
          <a:xfrm>
            <a:off x="6514478" y="4879716"/>
            <a:ext cx="1093228" cy="0"/>
          </a:xfrm>
          <a:prstGeom prst="straightConnector1">
            <a:avLst/>
          </a:prstGeom>
          <a:ln>
            <a:solidFill>
              <a:srgbClr val="0069B8"/>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3" name="文本框 102"/>
          <p:cNvSpPr txBox="1"/>
          <p:nvPr/>
        </p:nvSpPr>
        <p:spPr>
          <a:xfrm>
            <a:off x="7888475" y="2107091"/>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rgbClr val="94BC48"/>
                </a:solidFill>
                <a:latin typeface="微软雅黑" panose="020B0503020204020204" pitchFamily="34" charset="-122"/>
                <a:ea typeface="微软雅黑" panose="020B0503020204020204" pitchFamily="34" charset="-122"/>
              </a:rPr>
              <a:t>请输入您的标题</a:t>
            </a:r>
            <a:endParaRPr lang="en-US" altLang="zh-CN" b="1" dirty="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04" name="文本框 103"/>
          <p:cNvSpPr txBox="1"/>
          <p:nvPr/>
        </p:nvSpPr>
        <p:spPr>
          <a:xfrm>
            <a:off x="7888475" y="3132226"/>
            <a:ext cx="3362366" cy="6601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rgbClr val="0069B8"/>
                </a:solidFill>
                <a:latin typeface="微软雅黑" panose="020B0503020204020204" pitchFamily="34" charset="-122"/>
                <a:ea typeface="微软雅黑" panose="020B0503020204020204" pitchFamily="34" charset="-122"/>
              </a:rPr>
              <a:t>请输入您的标题</a:t>
            </a:r>
            <a:endParaRPr lang="en-US" altLang="zh-CN"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7812296" y="4510303"/>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rgbClr val="0069B8"/>
                </a:solidFill>
                <a:latin typeface="微软雅黑" panose="020B0503020204020204" pitchFamily="34" charset="-122"/>
                <a:ea typeface="微软雅黑" panose="020B0503020204020204" pitchFamily="34" charset="-122"/>
              </a:rPr>
              <a:t>请输入您的标题</a:t>
            </a:r>
            <a:endParaRPr lang="en-US" altLang="zh-CN"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请在此粘贴或者输入你的文字内容请在此粘贴或者输入你的文字内容请请在此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wipe(left)">
                                          <p:cBhvr>
                                            <p:cTn id="23" dur="500"/>
                                            <p:tgtEl>
                                              <p:spTgt spid="101"/>
                                            </p:tgtEl>
                                          </p:cBhvr>
                                        </p:animEffect>
                                      </p:childTnLst>
                                    </p:cTn>
                                  </p:par>
                                  <p:par>
                                    <p:cTn id="24" presetID="22" presetClass="entr" presetSubtype="8" fill="hold"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left)">
                                          <p:cBhvr>
                                            <p:cTn id="26" dur="500"/>
                                            <p:tgtEl>
                                              <p:spTgt spid="102"/>
                                            </p:tgtEl>
                                          </p:cBhvr>
                                        </p:animEffect>
                                      </p:childTnLst>
                                    </p:cTn>
                                  </p:par>
                                  <p:par>
                                    <p:cTn id="27" presetID="2" presetClass="entr" presetSubtype="2" fill="hold" grpId="0" nodeType="withEffect" p14:presetBounceEnd="34000">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14:bounceEnd="34000">
                                          <p:cBhvr additive="base">
                                            <p:cTn id="29" dur="500" fill="hold"/>
                                            <p:tgtEl>
                                              <p:spTgt spid="103"/>
                                            </p:tgtEl>
                                            <p:attrNameLst>
                                              <p:attrName>ppt_x</p:attrName>
                                            </p:attrNameLst>
                                          </p:cBhvr>
                                          <p:tavLst>
                                            <p:tav tm="0">
                                              <p:val>
                                                <p:strVal val="1+#ppt_w/2"/>
                                              </p:val>
                                            </p:tav>
                                            <p:tav tm="100000">
                                              <p:val>
                                                <p:strVal val="#ppt_x"/>
                                              </p:val>
                                            </p:tav>
                                          </p:tavLst>
                                        </p:anim>
                                        <p:anim calcmode="lin" valueType="num" p14:bounceEnd="34000">
                                          <p:cBhvr additive="base">
                                            <p:cTn id="30" dur="500" fill="hold"/>
                                            <p:tgtEl>
                                              <p:spTgt spid="10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14:presetBounceEnd="34000">
                                      <p:stCondLst>
                                        <p:cond delay="0"/>
                                      </p:stCondLst>
                                      <p:childTnLst>
                                        <p:set>
                                          <p:cBhvr>
                                            <p:cTn id="32" dur="1" fill="hold">
                                              <p:stCondLst>
                                                <p:cond delay="0"/>
                                              </p:stCondLst>
                                            </p:cTn>
                                            <p:tgtEl>
                                              <p:spTgt spid="104"/>
                                            </p:tgtEl>
                                            <p:attrNameLst>
                                              <p:attrName>style.visibility</p:attrName>
                                            </p:attrNameLst>
                                          </p:cBhvr>
                                          <p:to>
                                            <p:strVal val="visible"/>
                                          </p:to>
                                        </p:set>
                                        <p:anim calcmode="lin" valueType="num" p14:bounceEnd="34000">
                                          <p:cBhvr additive="base">
                                            <p:cTn id="33" dur="500" fill="hold"/>
                                            <p:tgtEl>
                                              <p:spTgt spid="104"/>
                                            </p:tgtEl>
                                            <p:attrNameLst>
                                              <p:attrName>ppt_x</p:attrName>
                                            </p:attrNameLst>
                                          </p:cBhvr>
                                          <p:tavLst>
                                            <p:tav tm="0">
                                              <p:val>
                                                <p:strVal val="1+#ppt_w/2"/>
                                              </p:val>
                                            </p:tav>
                                            <p:tav tm="100000">
                                              <p:val>
                                                <p:strVal val="#ppt_x"/>
                                              </p:val>
                                            </p:tav>
                                          </p:tavLst>
                                        </p:anim>
                                        <p:anim calcmode="lin" valueType="num" p14:bounceEnd="34000">
                                          <p:cBhvr additive="base">
                                            <p:cTn id="34" dur="500" fill="hold"/>
                                            <p:tgtEl>
                                              <p:spTgt spid="10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14:presetBounceEnd="34000">
                                      <p:stCondLst>
                                        <p:cond delay="0"/>
                                      </p:stCondLst>
                                      <p:childTnLst>
                                        <p:set>
                                          <p:cBhvr>
                                            <p:cTn id="36" dur="1" fill="hold">
                                              <p:stCondLst>
                                                <p:cond delay="0"/>
                                              </p:stCondLst>
                                            </p:cTn>
                                            <p:tgtEl>
                                              <p:spTgt spid="105"/>
                                            </p:tgtEl>
                                            <p:attrNameLst>
                                              <p:attrName>style.visibility</p:attrName>
                                            </p:attrNameLst>
                                          </p:cBhvr>
                                          <p:to>
                                            <p:strVal val="visible"/>
                                          </p:to>
                                        </p:set>
                                        <p:anim calcmode="lin" valueType="num" p14:bounceEnd="34000">
                                          <p:cBhvr additive="base">
                                            <p:cTn id="37" dur="500" fill="hold"/>
                                            <p:tgtEl>
                                              <p:spTgt spid="105"/>
                                            </p:tgtEl>
                                            <p:attrNameLst>
                                              <p:attrName>ppt_x</p:attrName>
                                            </p:attrNameLst>
                                          </p:cBhvr>
                                          <p:tavLst>
                                            <p:tav tm="0">
                                              <p:val>
                                                <p:strVal val="1+#ppt_w/2"/>
                                              </p:val>
                                            </p:tav>
                                            <p:tav tm="100000">
                                              <p:val>
                                                <p:strVal val="#ppt_x"/>
                                              </p:val>
                                            </p:tav>
                                          </p:tavLst>
                                        </p:anim>
                                        <p:anim calcmode="lin" valueType="num" p14:bounceEnd="34000">
                                          <p:cBhvr additive="base">
                                            <p:cTn id="38"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3" grpId="0"/>
          <p:bldP spid="104" grpId="0"/>
          <p:bldP spid="10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wipe(left)">
                                          <p:cBhvr>
                                            <p:cTn id="23" dur="500"/>
                                            <p:tgtEl>
                                              <p:spTgt spid="101"/>
                                            </p:tgtEl>
                                          </p:cBhvr>
                                        </p:animEffect>
                                      </p:childTnLst>
                                    </p:cTn>
                                  </p:par>
                                  <p:par>
                                    <p:cTn id="24" presetID="22" presetClass="entr" presetSubtype="8" fill="hold"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left)">
                                          <p:cBhvr>
                                            <p:cTn id="26" dur="500"/>
                                            <p:tgtEl>
                                              <p:spTgt spid="102"/>
                                            </p:tgtEl>
                                          </p:cBhvr>
                                        </p:animEffect>
                                      </p:childTnLst>
                                    </p:cTn>
                                  </p:par>
                                  <p:par>
                                    <p:cTn id="27" presetID="2" presetClass="entr" presetSubtype="2"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additive="base">
                                            <p:cTn id="29" dur="500" fill="hold"/>
                                            <p:tgtEl>
                                              <p:spTgt spid="103"/>
                                            </p:tgtEl>
                                            <p:attrNameLst>
                                              <p:attrName>ppt_x</p:attrName>
                                            </p:attrNameLst>
                                          </p:cBhvr>
                                          <p:tavLst>
                                            <p:tav tm="0">
                                              <p:val>
                                                <p:strVal val="1+#ppt_w/2"/>
                                              </p:val>
                                            </p:tav>
                                            <p:tav tm="100000">
                                              <p:val>
                                                <p:strVal val="#ppt_x"/>
                                              </p:val>
                                            </p:tav>
                                          </p:tavLst>
                                        </p:anim>
                                        <p:anim calcmode="lin" valueType="num">
                                          <p:cBhvr additive="base">
                                            <p:cTn id="30" dur="500" fill="hold"/>
                                            <p:tgtEl>
                                              <p:spTgt spid="10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anim calcmode="lin" valueType="num">
                                          <p:cBhvr additive="base">
                                            <p:cTn id="33" dur="500" fill="hold"/>
                                            <p:tgtEl>
                                              <p:spTgt spid="104"/>
                                            </p:tgtEl>
                                            <p:attrNameLst>
                                              <p:attrName>ppt_x</p:attrName>
                                            </p:attrNameLst>
                                          </p:cBhvr>
                                          <p:tavLst>
                                            <p:tav tm="0">
                                              <p:val>
                                                <p:strVal val="1+#ppt_w/2"/>
                                              </p:val>
                                            </p:tav>
                                            <p:tav tm="100000">
                                              <p:val>
                                                <p:strVal val="#ppt_x"/>
                                              </p:val>
                                            </p:tav>
                                          </p:tavLst>
                                        </p:anim>
                                        <p:anim calcmode="lin" valueType="num">
                                          <p:cBhvr additive="base">
                                            <p:cTn id="34" dur="500" fill="hold"/>
                                            <p:tgtEl>
                                              <p:spTgt spid="10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05"/>
                                            </p:tgtEl>
                                            <p:attrNameLst>
                                              <p:attrName>style.visibility</p:attrName>
                                            </p:attrNameLst>
                                          </p:cBhvr>
                                          <p:to>
                                            <p:strVal val="visible"/>
                                          </p:to>
                                        </p:set>
                                        <p:anim calcmode="lin" valueType="num">
                                          <p:cBhvr additive="base">
                                            <p:cTn id="37" dur="500" fill="hold"/>
                                            <p:tgtEl>
                                              <p:spTgt spid="105"/>
                                            </p:tgtEl>
                                            <p:attrNameLst>
                                              <p:attrName>ppt_x</p:attrName>
                                            </p:attrNameLst>
                                          </p:cBhvr>
                                          <p:tavLst>
                                            <p:tav tm="0">
                                              <p:val>
                                                <p:strVal val="1+#ppt_w/2"/>
                                              </p:val>
                                            </p:tav>
                                            <p:tav tm="100000">
                                              <p:val>
                                                <p:strVal val="#ppt_x"/>
                                              </p:val>
                                            </p:tav>
                                          </p:tavLst>
                                        </p:anim>
                                        <p:anim calcmode="lin" valueType="num">
                                          <p:cBhvr additive="base">
                                            <p:cTn id="38"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3" grpId="0"/>
          <p:bldP spid="104" grpId="0"/>
          <p:bldP spid="10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390340"/>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4707" b="5080"/>
          <a:stretch>
            <a:fillRect/>
          </a:stretch>
        </p:blipFill>
        <p:spPr>
          <a:xfrm>
            <a:off x="803900" y="1611084"/>
            <a:ext cx="4961103" cy="3532543"/>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b="3333"/>
          <a:stretch>
            <a:fillRect/>
          </a:stretch>
        </p:blipFill>
        <p:spPr>
          <a:xfrm>
            <a:off x="5831020" y="1611083"/>
            <a:ext cx="2216165" cy="3532543"/>
          </a:xfrm>
          <a:prstGeom prst="rect">
            <a:avLst/>
          </a:prstGeom>
        </p:spPr>
      </p:pic>
      <p:sp>
        <p:nvSpPr>
          <p:cNvPr id="6" name="矩形 5"/>
          <p:cNvSpPr/>
          <p:nvPr/>
        </p:nvSpPr>
        <p:spPr>
          <a:xfrm>
            <a:off x="8113204" y="1611083"/>
            <a:ext cx="3382110" cy="35325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9259687" y="1892902"/>
            <a:ext cx="1089141" cy="1089141"/>
            <a:chOff x="8975669" y="1937656"/>
            <a:chExt cx="1186543" cy="1186543"/>
          </a:xfrm>
        </p:grpSpPr>
        <p:sp>
          <p:nvSpPr>
            <p:cNvPr id="8" name="椭圆 7"/>
            <p:cNvSpPr/>
            <p:nvPr/>
          </p:nvSpPr>
          <p:spPr>
            <a:xfrm>
              <a:off x="8975669" y="1937656"/>
              <a:ext cx="1186543" cy="1186543"/>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KSO_Shape"/>
            <p:cNvSpPr/>
            <p:nvPr/>
          </p:nvSpPr>
          <p:spPr bwMode="auto">
            <a:xfrm>
              <a:off x="9212459" y="2287926"/>
              <a:ext cx="712961" cy="486002"/>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14" name="矩形 13"/>
          <p:cNvSpPr/>
          <p:nvPr/>
        </p:nvSpPr>
        <p:spPr>
          <a:xfrm>
            <a:off x="8294997" y="2982043"/>
            <a:ext cx="3018517" cy="1643527"/>
          </a:xfrm>
          <a:prstGeom prst="rect">
            <a:avLst/>
          </a:prstGeom>
        </p:spPr>
        <p:txBody>
          <a:bodyPr wrap="square">
            <a:spAutoFit/>
          </a:bodyPr>
          <a:lstStyle/>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500"/>
                            </p:stCondLst>
                            <p:childTnLst>
                              <p:par>
                                <p:cTn id="23" presetID="1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par>
                          <p:cTn id="27" fill="hold">
                            <p:stCondLst>
                              <p:cond delay="20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14">
                                            <p:txEl>
                                              <p:pRg st="0" end="0"/>
                                            </p:txEl>
                                          </p:spTgt>
                                        </p:tgtEl>
                                        <p:attrNameLst>
                                          <p:attrName>style.visibility</p:attrName>
                                        </p:attrNameLst>
                                      </p:cBhvr>
                                      <p:to>
                                        <p:strVal val="visible"/>
                                      </p:to>
                                    </p:set>
                                    <p:anim calcmode="lin" valueType="num">
                                      <p:cBhvr additive="base">
                                        <p:cTn id="30"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31" dur="500"/>
                                        <p:tgtEl>
                                          <p:spTgt spid="14">
                                            <p:txEl>
                                              <p:pRg st="0" end="0"/>
                                            </p:txEl>
                                          </p:spTgt>
                                        </p:tgtEl>
                                      </p:cBhvr>
                                    </p:animEffect>
                                  </p:childTnLst>
                                </p:cTn>
                              </p:par>
                              <p:par>
                                <p:cTn id="32" presetID="12" presetClass="entr" presetSubtype="4" fill="hold" grpId="0" nodeType="withEffect">
                                  <p:stCondLst>
                                    <p:cond delay="0"/>
                                  </p:stCondLst>
                                  <p:iterate type="lt">
                                    <p:tmPct val="10000"/>
                                  </p:iterate>
                                  <p:childTnLst>
                                    <p:set>
                                      <p:cBhvr>
                                        <p:cTn id="33" dur="1" fill="hold">
                                          <p:stCondLst>
                                            <p:cond delay="0"/>
                                          </p:stCondLst>
                                        </p:cTn>
                                        <p:tgtEl>
                                          <p:spTgt spid="14">
                                            <p:txEl>
                                              <p:pRg st="1" end="1"/>
                                            </p:txEl>
                                          </p:spTgt>
                                        </p:tgtEl>
                                        <p:attrNameLst>
                                          <p:attrName>style.visibility</p:attrName>
                                        </p:attrNameLst>
                                      </p:cBhvr>
                                      <p:to>
                                        <p:strVal val="visible"/>
                                      </p:to>
                                    </p:set>
                                    <p:anim calcmode="lin" valueType="num">
                                      <p:cBhvr additive="base">
                                        <p:cTn id="34" dur="500"/>
                                        <p:tgtEl>
                                          <p:spTgt spid="14">
                                            <p:txEl>
                                              <p:pRg st="1" end="1"/>
                                            </p:txEl>
                                          </p:spTgt>
                                        </p:tgtEl>
                                        <p:attrNameLst>
                                          <p:attrName>ppt_y</p:attrName>
                                        </p:attrNameLst>
                                      </p:cBhvr>
                                      <p:tavLst>
                                        <p:tav tm="0">
                                          <p:val>
                                            <p:strVal val="#ppt_y+#ppt_h*1.125000"/>
                                          </p:val>
                                        </p:tav>
                                        <p:tav tm="100000">
                                          <p:val>
                                            <p:strVal val="#ppt_y"/>
                                          </p:val>
                                        </p:tav>
                                      </p:tavLst>
                                    </p:anim>
                                    <p:animEffect transition="in" filter="wipe(up)">
                                      <p:cBhvr>
                                        <p:cTn id="35" dur="500"/>
                                        <p:tgtEl>
                                          <p:spTgt spid="14">
                                            <p:txEl>
                                              <p:pRg st="1" end="1"/>
                                            </p:txEl>
                                          </p:spTgt>
                                        </p:tgtEl>
                                      </p:cBhvr>
                                    </p:animEffect>
                                  </p:childTnLst>
                                </p:cTn>
                              </p:par>
                              <p:par>
                                <p:cTn id="36" presetID="12" presetClass="entr" presetSubtype="4" fill="hold" grpId="0" nodeType="withEffect">
                                  <p:stCondLst>
                                    <p:cond delay="0"/>
                                  </p:stCondLst>
                                  <p:iterate type="lt">
                                    <p:tmPct val="10000"/>
                                  </p:iterate>
                                  <p:childTnLst>
                                    <p:set>
                                      <p:cBhvr>
                                        <p:cTn id="37" dur="1" fill="hold">
                                          <p:stCondLst>
                                            <p:cond delay="0"/>
                                          </p:stCondLst>
                                        </p:cTn>
                                        <p:tgtEl>
                                          <p:spTgt spid="14">
                                            <p:txEl>
                                              <p:pRg st="2" end="2"/>
                                            </p:txEl>
                                          </p:spTgt>
                                        </p:tgtEl>
                                        <p:attrNameLst>
                                          <p:attrName>style.visibility</p:attrName>
                                        </p:attrNameLst>
                                      </p:cBhvr>
                                      <p:to>
                                        <p:strVal val="visible"/>
                                      </p:to>
                                    </p:set>
                                    <p:anim calcmode="lin" valueType="num">
                                      <p:cBhvr additive="base">
                                        <p:cTn id="38" dur="500"/>
                                        <p:tgtEl>
                                          <p:spTgt spid="14">
                                            <p:txEl>
                                              <p:pRg st="2" end="2"/>
                                            </p:txEl>
                                          </p:spTgt>
                                        </p:tgtEl>
                                        <p:attrNameLst>
                                          <p:attrName>ppt_y</p:attrName>
                                        </p:attrNameLst>
                                      </p:cBhvr>
                                      <p:tavLst>
                                        <p:tav tm="0">
                                          <p:val>
                                            <p:strVal val="#ppt_y+#ppt_h*1.125000"/>
                                          </p:val>
                                        </p:tav>
                                        <p:tav tm="100000">
                                          <p:val>
                                            <p:strVal val="#ppt_y"/>
                                          </p:val>
                                        </p:tav>
                                      </p:tavLst>
                                    </p:anim>
                                    <p:animEffect transition="in" filter="wipe(up)">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4"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252534" y="1568752"/>
            <a:ext cx="3016620" cy="3743125"/>
            <a:chOff x="4764222" y="1580040"/>
            <a:chExt cx="3016620" cy="3743125"/>
          </a:xfrm>
        </p:grpSpPr>
        <p:sp>
          <p:nvSpPr>
            <p:cNvPr id="7" name="Freeform 6"/>
            <p:cNvSpPr/>
            <p:nvPr/>
          </p:nvSpPr>
          <p:spPr bwMode="auto">
            <a:xfrm rot="5400000">
              <a:off x="4072890" y="2271372"/>
              <a:ext cx="3743125" cy="2360461"/>
            </a:xfrm>
            <a:custGeom>
              <a:avLst/>
              <a:gdLst>
                <a:gd name="T0" fmla="*/ 224 w 2848"/>
                <a:gd name="T1" fmla="*/ 484 h 1795"/>
                <a:gd name="T2" fmla="*/ 231 w 2848"/>
                <a:gd name="T3" fmla="*/ 587 h 1795"/>
                <a:gd name="T4" fmla="*/ 246 w 2848"/>
                <a:gd name="T5" fmla="*/ 687 h 1795"/>
                <a:gd name="T6" fmla="*/ 267 w 2848"/>
                <a:gd name="T7" fmla="*/ 785 h 1795"/>
                <a:gd name="T8" fmla="*/ 295 w 2848"/>
                <a:gd name="T9" fmla="*/ 881 h 1795"/>
                <a:gd name="T10" fmla="*/ 329 w 2848"/>
                <a:gd name="T11" fmla="*/ 973 h 1795"/>
                <a:gd name="T12" fmla="*/ 371 w 2848"/>
                <a:gd name="T13" fmla="*/ 1062 h 1795"/>
                <a:gd name="T14" fmla="*/ 419 w 2848"/>
                <a:gd name="T15" fmla="*/ 1147 h 1795"/>
                <a:gd name="T16" fmla="*/ 472 w 2848"/>
                <a:gd name="T17" fmla="*/ 1228 h 1795"/>
                <a:gd name="T18" fmla="*/ 531 w 2848"/>
                <a:gd name="T19" fmla="*/ 1305 h 1795"/>
                <a:gd name="T20" fmla="*/ 595 w 2848"/>
                <a:gd name="T21" fmla="*/ 1377 h 1795"/>
                <a:gd name="T22" fmla="*/ 665 w 2848"/>
                <a:gd name="T23" fmla="*/ 1445 h 1795"/>
                <a:gd name="T24" fmla="*/ 739 w 2848"/>
                <a:gd name="T25" fmla="*/ 1508 h 1795"/>
                <a:gd name="T26" fmla="*/ 817 w 2848"/>
                <a:gd name="T27" fmla="*/ 1565 h 1795"/>
                <a:gd name="T28" fmla="*/ 900 w 2848"/>
                <a:gd name="T29" fmla="*/ 1617 h 1795"/>
                <a:gd name="T30" fmla="*/ 986 w 2848"/>
                <a:gd name="T31" fmla="*/ 1662 h 1795"/>
                <a:gd name="T32" fmla="*/ 1076 w 2848"/>
                <a:gd name="T33" fmla="*/ 1702 h 1795"/>
                <a:gd name="T34" fmla="*/ 1169 w 2848"/>
                <a:gd name="T35" fmla="*/ 1734 h 1795"/>
                <a:gd name="T36" fmla="*/ 1266 w 2848"/>
                <a:gd name="T37" fmla="*/ 1761 h 1795"/>
                <a:gd name="T38" fmla="*/ 1365 w 2848"/>
                <a:gd name="T39" fmla="*/ 1780 h 1795"/>
                <a:gd name="T40" fmla="*/ 1467 w 2848"/>
                <a:gd name="T41" fmla="*/ 1790 h 1795"/>
                <a:gd name="T42" fmla="*/ 1569 w 2848"/>
                <a:gd name="T43" fmla="*/ 1795 h 1795"/>
                <a:gd name="T44" fmla="*/ 1680 w 2848"/>
                <a:gd name="T45" fmla="*/ 1790 h 1795"/>
                <a:gd name="T46" fmla="*/ 1842 w 2848"/>
                <a:gd name="T47" fmla="*/ 1767 h 1795"/>
                <a:gd name="T48" fmla="*/ 1997 w 2848"/>
                <a:gd name="T49" fmla="*/ 1725 h 1795"/>
                <a:gd name="T50" fmla="*/ 2143 w 2848"/>
                <a:gd name="T51" fmla="*/ 1666 h 1795"/>
                <a:gd name="T52" fmla="*/ 2281 w 2848"/>
                <a:gd name="T53" fmla="*/ 1592 h 1795"/>
                <a:gd name="T54" fmla="*/ 2408 w 2848"/>
                <a:gd name="T55" fmla="*/ 1501 h 1795"/>
                <a:gd name="T56" fmla="*/ 2525 w 2848"/>
                <a:gd name="T57" fmla="*/ 1397 h 1795"/>
                <a:gd name="T58" fmla="*/ 2627 w 2848"/>
                <a:gd name="T59" fmla="*/ 1280 h 1795"/>
                <a:gd name="T60" fmla="*/ 2716 w 2848"/>
                <a:gd name="T61" fmla="*/ 1153 h 1795"/>
                <a:gd name="T62" fmla="*/ 2790 w 2848"/>
                <a:gd name="T63" fmla="*/ 1015 h 1795"/>
                <a:gd name="T64" fmla="*/ 2848 w 2848"/>
                <a:gd name="T65" fmla="*/ 867 h 1795"/>
                <a:gd name="T66" fmla="*/ 2721 w 2848"/>
                <a:gd name="T67" fmla="*/ 994 h 1795"/>
                <a:gd name="T68" fmla="*/ 2691 w 2848"/>
                <a:gd name="T69" fmla="*/ 1003 h 1795"/>
                <a:gd name="T70" fmla="*/ 2671 w 2848"/>
                <a:gd name="T71" fmla="*/ 999 h 1795"/>
                <a:gd name="T72" fmla="*/ 2415 w 2848"/>
                <a:gd name="T73" fmla="*/ 749 h 1795"/>
                <a:gd name="T74" fmla="*/ 2390 w 2848"/>
                <a:gd name="T75" fmla="*/ 813 h 1795"/>
                <a:gd name="T76" fmla="*/ 2343 w 2848"/>
                <a:gd name="T77" fmla="*/ 905 h 1795"/>
                <a:gd name="T78" fmla="*/ 2286 w 2848"/>
                <a:gd name="T79" fmla="*/ 990 h 1795"/>
                <a:gd name="T80" fmla="*/ 2220 w 2848"/>
                <a:gd name="T81" fmla="*/ 1066 h 1795"/>
                <a:gd name="T82" fmla="*/ 2146 w 2848"/>
                <a:gd name="T83" fmla="*/ 1136 h 1795"/>
                <a:gd name="T84" fmla="*/ 2064 w 2848"/>
                <a:gd name="T85" fmla="*/ 1198 h 1795"/>
                <a:gd name="T86" fmla="*/ 1976 w 2848"/>
                <a:gd name="T87" fmla="*/ 1249 h 1795"/>
                <a:gd name="T88" fmla="*/ 1882 w 2848"/>
                <a:gd name="T89" fmla="*/ 1291 h 1795"/>
                <a:gd name="T90" fmla="*/ 1782 w 2848"/>
                <a:gd name="T91" fmla="*/ 1320 h 1795"/>
                <a:gd name="T92" fmla="*/ 1678 w 2848"/>
                <a:gd name="T93" fmla="*/ 1339 h 1795"/>
                <a:gd name="T94" fmla="*/ 1569 w 2848"/>
                <a:gd name="T95" fmla="*/ 1346 h 1795"/>
                <a:gd name="T96" fmla="*/ 1478 w 2848"/>
                <a:gd name="T97" fmla="*/ 1342 h 1795"/>
                <a:gd name="T98" fmla="*/ 1345 w 2848"/>
                <a:gd name="T99" fmla="*/ 1318 h 1795"/>
                <a:gd name="T100" fmla="*/ 1221 w 2848"/>
                <a:gd name="T101" fmla="*/ 1275 h 1795"/>
                <a:gd name="T102" fmla="*/ 1104 w 2848"/>
                <a:gd name="T103" fmla="*/ 1216 h 1795"/>
                <a:gd name="T104" fmla="*/ 999 w 2848"/>
                <a:gd name="T105" fmla="*/ 1141 h 1795"/>
                <a:gd name="T106" fmla="*/ 906 w 2848"/>
                <a:gd name="T107" fmla="*/ 1052 h 1795"/>
                <a:gd name="T108" fmla="*/ 825 w 2848"/>
                <a:gd name="T109" fmla="*/ 951 h 1795"/>
                <a:gd name="T110" fmla="*/ 760 w 2848"/>
                <a:gd name="T111" fmla="*/ 839 h 1795"/>
                <a:gd name="T112" fmla="*/ 713 w 2848"/>
                <a:gd name="T113" fmla="*/ 716 h 1795"/>
                <a:gd name="T114" fmla="*/ 683 w 2848"/>
                <a:gd name="T115" fmla="*/ 586 h 1795"/>
                <a:gd name="T116" fmla="*/ 673 w 2848"/>
                <a:gd name="T117" fmla="*/ 449 h 1795"/>
                <a:gd name="T118" fmla="*/ 0 w 2848"/>
                <a:gd name="T119" fmla="*/ 449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8" h="1795">
                  <a:moveTo>
                    <a:pt x="224" y="449"/>
                  </a:moveTo>
                  <a:lnTo>
                    <a:pt x="224" y="449"/>
                  </a:lnTo>
                  <a:lnTo>
                    <a:pt x="224" y="484"/>
                  </a:lnTo>
                  <a:lnTo>
                    <a:pt x="226" y="519"/>
                  </a:lnTo>
                  <a:lnTo>
                    <a:pt x="228" y="553"/>
                  </a:lnTo>
                  <a:lnTo>
                    <a:pt x="231" y="587"/>
                  </a:lnTo>
                  <a:lnTo>
                    <a:pt x="235" y="620"/>
                  </a:lnTo>
                  <a:lnTo>
                    <a:pt x="240" y="654"/>
                  </a:lnTo>
                  <a:lnTo>
                    <a:pt x="246" y="687"/>
                  </a:lnTo>
                  <a:lnTo>
                    <a:pt x="252" y="720"/>
                  </a:lnTo>
                  <a:lnTo>
                    <a:pt x="259" y="754"/>
                  </a:lnTo>
                  <a:lnTo>
                    <a:pt x="267" y="785"/>
                  </a:lnTo>
                  <a:lnTo>
                    <a:pt x="275" y="817"/>
                  </a:lnTo>
                  <a:lnTo>
                    <a:pt x="285" y="849"/>
                  </a:lnTo>
                  <a:lnTo>
                    <a:pt x="295" y="881"/>
                  </a:lnTo>
                  <a:lnTo>
                    <a:pt x="306" y="912"/>
                  </a:lnTo>
                  <a:lnTo>
                    <a:pt x="318" y="942"/>
                  </a:lnTo>
                  <a:lnTo>
                    <a:pt x="329" y="973"/>
                  </a:lnTo>
                  <a:lnTo>
                    <a:pt x="342" y="1003"/>
                  </a:lnTo>
                  <a:lnTo>
                    <a:pt x="357" y="1032"/>
                  </a:lnTo>
                  <a:lnTo>
                    <a:pt x="371" y="1062"/>
                  </a:lnTo>
                  <a:lnTo>
                    <a:pt x="386" y="1090"/>
                  </a:lnTo>
                  <a:lnTo>
                    <a:pt x="403" y="1118"/>
                  </a:lnTo>
                  <a:lnTo>
                    <a:pt x="419" y="1147"/>
                  </a:lnTo>
                  <a:lnTo>
                    <a:pt x="436" y="1174"/>
                  </a:lnTo>
                  <a:lnTo>
                    <a:pt x="453" y="1201"/>
                  </a:lnTo>
                  <a:lnTo>
                    <a:pt x="472" y="1228"/>
                  </a:lnTo>
                  <a:lnTo>
                    <a:pt x="491" y="1254"/>
                  </a:lnTo>
                  <a:lnTo>
                    <a:pt x="511" y="1280"/>
                  </a:lnTo>
                  <a:lnTo>
                    <a:pt x="531" y="1305"/>
                  </a:lnTo>
                  <a:lnTo>
                    <a:pt x="553" y="1330"/>
                  </a:lnTo>
                  <a:lnTo>
                    <a:pt x="574" y="1353"/>
                  </a:lnTo>
                  <a:lnTo>
                    <a:pt x="595" y="1377"/>
                  </a:lnTo>
                  <a:lnTo>
                    <a:pt x="618" y="1401"/>
                  </a:lnTo>
                  <a:lnTo>
                    <a:pt x="641" y="1423"/>
                  </a:lnTo>
                  <a:lnTo>
                    <a:pt x="665" y="1445"/>
                  </a:lnTo>
                  <a:lnTo>
                    <a:pt x="690" y="1467"/>
                  </a:lnTo>
                  <a:lnTo>
                    <a:pt x="713" y="1487"/>
                  </a:lnTo>
                  <a:lnTo>
                    <a:pt x="739" y="1508"/>
                  </a:lnTo>
                  <a:lnTo>
                    <a:pt x="764" y="1527"/>
                  </a:lnTo>
                  <a:lnTo>
                    <a:pt x="791" y="1546"/>
                  </a:lnTo>
                  <a:lnTo>
                    <a:pt x="817" y="1565"/>
                  </a:lnTo>
                  <a:lnTo>
                    <a:pt x="844" y="1582"/>
                  </a:lnTo>
                  <a:lnTo>
                    <a:pt x="872" y="1600"/>
                  </a:lnTo>
                  <a:lnTo>
                    <a:pt x="900" y="1617"/>
                  </a:lnTo>
                  <a:lnTo>
                    <a:pt x="928" y="1632"/>
                  </a:lnTo>
                  <a:lnTo>
                    <a:pt x="957" y="1647"/>
                  </a:lnTo>
                  <a:lnTo>
                    <a:pt x="986" y="1662"/>
                  </a:lnTo>
                  <a:lnTo>
                    <a:pt x="1016" y="1676"/>
                  </a:lnTo>
                  <a:lnTo>
                    <a:pt x="1046" y="1689"/>
                  </a:lnTo>
                  <a:lnTo>
                    <a:pt x="1076" y="1702"/>
                  </a:lnTo>
                  <a:lnTo>
                    <a:pt x="1106" y="1714"/>
                  </a:lnTo>
                  <a:lnTo>
                    <a:pt x="1138" y="1724"/>
                  </a:lnTo>
                  <a:lnTo>
                    <a:pt x="1169" y="1734"/>
                  </a:lnTo>
                  <a:lnTo>
                    <a:pt x="1201" y="1743"/>
                  </a:lnTo>
                  <a:lnTo>
                    <a:pt x="1233" y="1752"/>
                  </a:lnTo>
                  <a:lnTo>
                    <a:pt x="1266" y="1761"/>
                  </a:lnTo>
                  <a:lnTo>
                    <a:pt x="1299" y="1768"/>
                  </a:lnTo>
                  <a:lnTo>
                    <a:pt x="1332" y="1774"/>
                  </a:lnTo>
                  <a:lnTo>
                    <a:pt x="1365" y="1780"/>
                  </a:lnTo>
                  <a:lnTo>
                    <a:pt x="1398" y="1784"/>
                  </a:lnTo>
                  <a:lnTo>
                    <a:pt x="1432" y="1788"/>
                  </a:lnTo>
                  <a:lnTo>
                    <a:pt x="1467" y="1790"/>
                  </a:lnTo>
                  <a:lnTo>
                    <a:pt x="1501" y="1793"/>
                  </a:lnTo>
                  <a:lnTo>
                    <a:pt x="1535" y="1794"/>
                  </a:lnTo>
                  <a:lnTo>
                    <a:pt x="1569" y="1795"/>
                  </a:lnTo>
                  <a:lnTo>
                    <a:pt x="1569" y="1795"/>
                  </a:lnTo>
                  <a:lnTo>
                    <a:pt x="1625" y="1794"/>
                  </a:lnTo>
                  <a:lnTo>
                    <a:pt x="1680" y="1790"/>
                  </a:lnTo>
                  <a:lnTo>
                    <a:pt x="1735" y="1784"/>
                  </a:lnTo>
                  <a:lnTo>
                    <a:pt x="1789" y="1777"/>
                  </a:lnTo>
                  <a:lnTo>
                    <a:pt x="1842" y="1767"/>
                  </a:lnTo>
                  <a:lnTo>
                    <a:pt x="1894" y="1755"/>
                  </a:lnTo>
                  <a:lnTo>
                    <a:pt x="1946" y="1742"/>
                  </a:lnTo>
                  <a:lnTo>
                    <a:pt x="1997" y="1725"/>
                  </a:lnTo>
                  <a:lnTo>
                    <a:pt x="2046" y="1708"/>
                  </a:lnTo>
                  <a:lnTo>
                    <a:pt x="2096" y="1688"/>
                  </a:lnTo>
                  <a:lnTo>
                    <a:pt x="2143" y="1666"/>
                  </a:lnTo>
                  <a:lnTo>
                    <a:pt x="2191" y="1643"/>
                  </a:lnTo>
                  <a:lnTo>
                    <a:pt x="2237" y="1618"/>
                  </a:lnTo>
                  <a:lnTo>
                    <a:pt x="2281" y="1592"/>
                  </a:lnTo>
                  <a:lnTo>
                    <a:pt x="2325" y="1562"/>
                  </a:lnTo>
                  <a:lnTo>
                    <a:pt x="2368" y="1533"/>
                  </a:lnTo>
                  <a:lnTo>
                    <a:pt x="2408" y="1501"/>
                  </a:lnTo>
                  <a:lnTo>
                    <a:pt x="2448" y="1468"/>
                  </a:lnTo>
                  <a:lnTo>
                    <a:pt x="2487" y="1434"/>
                  </a:lnTo>
                  <a:lnTo>
                    <a:pt x="2525" y="1397"/>
                  </a:lnTo>
                  <a:lnTo>
                    <a:pt x="2560" y="1359"/>
                  </a:lnTo>
                  <a:lnTo>
                    <a:pt x="2594" y="1322"/>
                  </a:lnTo>
                  <a:lnTo>
                    <a:pt x="2627" y="1280"/>
                  </a:lnTo>
                  <a:lnTo>
                    <a:pt x="2658" y="1239"/>
                  </a:lnTo>
                  <a:lnTo>
                    <a:pt x="2689" y="1196"/>
                  </a:lnTo>
                  <a:lnTo>
                    <a:pt x="2716" y="1153"/>
                  </a:lnTo>
                  <a:lnTo>
                    <a:pt x="2743" y="1108"/>
                  </a:lnTo>
                  <a:lnTo>
                    <a:pt x="2768" y="1062"/>
                  </a:lnTo>
                  <a:lnTo>
                    <a:pt x="2790" y="1015"/>
                  </a:lnTo>
                  <a:lnTo>
                    <a:pt x="2812" y="966"/>
                  </a:lnTo>
                  <a:lnTo>
                    <a:pt x="2832" y="918"/>
                  </a:lnTo>
                  <a:lnTo>
                    <a:pt x="2848" y="867"/>
                  </a:lnTo>
                  <a:lnTo>
                    <a:pt x="2728" y="987"/>
                  </a:lnTo>
                  <a:lnTo>
                    <a:pt x="2728" y="987"/>
                  </a:lnTo>
                  <a:lnTo>
                    <a:pt x="2721" y="994"/>
                  </a:lnTo>
                  <a:lnTo>
                    <a:pt x="2711" y="999"/>
                  </a:lnTo>
                  <a:lnTo>
                    <a:pt x="2702" y="1002"/>
                  </a:lnTo>
                  <a:lnTo>
                    <a:pt x="2691" y="1003"/>
                  </a:lnTo>
                  <a:lnTo>
                    <a:pt x="2691" y="1003"/>
                  </a:lnTo>
                  <a:lnTo>
                    <a:pt x="2681" y="1002"/>
                  </a:lnTo>
                  <a:lnTo>
                    <a:pt x="2671" y="999"/>
                  </a:lnTo>
                  <a:lnTo>
                    <a:pt x="2662" y="994"/>
                  </a:lnTo>
                  <a:lnTo>
                    <a:pt x="2653" y="987"/>
                  </a:lnTo>
                  <a:lnTo>
                    <a:pt x="2415" y="749"/>
                  </a:lnTo>
                  <a:lnTo>
                    <a:pt x="2415" y="749"/>
                  </a:lnTo>
                  <a:lnTo>
                    <a:pt x="2403" y="782"/>
                  </a:lnTo>
                  <a:lnTo>
                    <a:pt x="2390" y="813"/>
                  </a:lnTo>
                  <a:lnTo>
                    <a:pt x="2375" y="844"/>
                  </a:lnTo>
                  <a:lnTo>
                    <a:pt x="2359" y="875"/>
                  </a:lnTo>
                  <a:lnTo>
                    <a:pt x="2343" y="905"/>
                  </a:lnTo>
                  <a:lnTo>
                    <a:pt x="2325" y="933"/>
                  </a:lnTo>
                  <a:lnTo>
                    <a:pt x="2306" y="961"/>
                  </a:lnTo>
                  <a:lnTo>
                    <a:pt x="2286" y="990"/>
                  </a:lnTo>
                  <a:lnTo>
                    <a:pt x="2265" y="1016"/>
                  </a:lnTo>
                  <a:lnTo>
                    <a:pt x="2243" y="1042"/>
                  </a:lnTo>
                  <a:lnTo>
                    <a:pt x="2220" y="1066"/>
                  </a:lnTo>
                  <a:lnTo>
                    <a:pt x="2196" y="1091"/>
                  </a:lnTo>
                  <a:lnTo>
                    <a:pt x="2172" y="1114"/>
                  </a:lnTo>
                  <a:lnTo>
                    <a:pt x="2146" y="1136"/>
                  </a:lnTo>
                  <a:lnTo>
                    <a:pt x="2120" y="1157"/>
                  </a:lnTo>
                  <a:lnTo>
                    <a:pt x="2093" y="1179"/>
                  </a:lnTo>
                  <a:lnTo>
                    <a:pt x="2064" y="1198"/>
                  </a:lnTo>
                  <a:lnTo>
                    <a:pt x="2036" y="1215"/>
                  </a:lnTo>
                  <a:lnTo>
                    <a:pt x="2006" y="1233"/>
                  </a:lnTo>
                  <a:lnTo>
                    <a:pt x="1976" y="1249"/>
                  </a:lnTo>
                  <a:lnTo>
                    <a:pt x="1945" y="1264"/>
                  </a:lnTo>
                  <a:lnTo>
                    <a:pt x="1914" y="1278"/>
                  </a:lnTo>
                  <a:lnTo>
                    <a:pt x="1882" y="1291"/>
                  </a:lnTo>
                  <a:lnTo>
                    <a:pt x="1849" y="1301"/>
                  </a:lnTo>
                  <a:lnTo>
                    <a:pt x="1816" y="1312"/>
                  </a:lnTo>
                  <a:lnTo>
                    <a:pt x="1782" y="1320"/>
                  </a:lnTo>
                  <a:lnTo>
                    <a:pt x="1748" y="1329"/>
                  </a:lnTo>
                  <a:lnTo>
                    <a:pt x="1713" y="1334"/>
                  </a:lnTo>
                  <a:lnTo>
                    <a:pt x="1678" y="1339"/>
                  </a:lnTo>
                  <a:lnTo>
                    <a:pt x="1643" y="1343"/>
                  </a:lnTo>
                  <a:lnTo>
                    <a:pt x="1606" y="1345"/>
                  </a:lnTo>
                  <a:lnTo>
                    <a:pt x="1569" y="1346"/>
                  </a:lnTo>
                  <a:lnTo>
                    <a:pt x="1569" y="1346"/>
                  </a:lnTo>
                  <a:lnTo>
                    <a:pt x="1523" y="1345"/>
                  </a:lnTo>
                  <a:lnTo>
                    <a:pt x="1478" y="1342"/>
                  </a:lnTo>
                  <a:lnTo>
                    <a:pt x="1434" y="1336"/>
                  </a:lnTo>
                  <a:lnTo>
                    <a:pt x="1389" y="1327"/>
                  </a:lnTo>
                  <a:lnTo>
                    <a:pt x="1345" y="1318"/>
                  </a:lnTo>
                  <a:lnTo>
                    <a:pt x="1303" y="1306"/>
                  </a:lnTo>
                  <a:lnTo>
                    <a:pt x="1261" y="1292"/>
                  </a:lnTo>
                  <a:lnTo>
                    <a:pt x="1221" y="1275"/>
                  </a:lnTo>
                  <a:lnTo>
                    <a:pt x="1181" y="1258"/>
                  </a:lnTo>
                  <a:lnTo>
                    <a:pt x="1142" y="1238"/>
                  </a:lnTo>
                  <a:lnTo>
                    <a:pt x="1104" y="1216"/>
                  </a:lnTo>
                  <a:lnTo>
                    <a:pt x="1069" y="1193"/>
                  </a:lnTo>
                  <a:lnTo>
                    <a:pt x="1033" y="1168"/>
                  </a:lnTo>
                  <a:lnTo>
                    <a:pt x="999" y="1141"/>
                  </a:lnTo>
                  <a:lnTo>
                    <a:pt x="966" y="1114"/>
                  </a:lnTo>
                  <a:lnTo>
                    <a:pt x="935" y="1083"/>
                  </a:lnTo>
                  <a:lnTo>
                    <a:pt x="906" y="1052"/>
                  </a:lnTo>
                  <a:lnTo>
                    <a:pt x="877" y="1019"/>
                  </a:lnTo>
                  <a:lnTo>
                    <a:pt x="850" y="986"/>
                  </a:lnTo>
                  <a:lnTo>
                    <a:pt x="825" y="951"/>
                  </a:lnTo>
                  <a:lnTo>
                    <a:pt x="803" y="914"/>
                  </a:lnTo>
                  <a:lnTo>
                    <a:pt x="781" y="876"/>
                  </a:lnTo>
                  <a:lnTo>
                    <a:pt x="760" y="839"/>
                  </a:lnTo>
                  <a:lnTo>
                    <a:pt x="743" y="798"/>
                  </a:lnTo>
                  <a:lnTo>
                    <a:pt x="727" y="757"/>
                  </a:lnTo>
                  <a:lnTo>
                    <a:pt x="713" y="716"/>
                  </a:lnTo>
                  <a:lnTo>
                    <a:pt x="700" y="673"/>
                  </a:lnTo>
                  <a:lnTo>
                    <a:pt x="691" y="630"/>
                  </a:lnTo>
                  <a:lnTo>
                    <a:pt x="683" y="586"/>
                  </a:lnTo>
                  <a:lnTo>
                    <a:pt x="677" y="541"/>
                  </a:lnTo>
                  <a:lnTo>
                    <a:pt x="674" y="495"/>
                  </a:lnTo>
                  <a:lnTo>
                    <a:pt x="673" y="449"/>
                  </a:lnTo>
                  <a:lnTo>
                    <a:pt x="897" y="449"/>
                  </a:lnTo>
                  <a:lnTo>
                    <a:pt x="449" y="0"/>
                  </a:lnTo>
                  <a:lnTo>
                    <a:pt x="0" y="449"/>
                  </a:lnTo>
                  <a:lnTo>
                    <a:pt x="224" y="449"/>
                  </a:lnTo>
                  <a:close/>
                </a:path>
              </a:pathLst>
            </a:custGeom>
            <a:solidFill>
              <a:srgbClr val="0069B8"/>
            </a:solidFill>
            <a:ln>
              <a:noFill/>
            </a:ln>
            <a:effectLst/>
          </p:spPr>
          <p:txBody>
            <a:bodyPr wrap="none" lIns="100803" tIns="50402" rIns="100803" bIns="5040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Calibri" panose="020F0502020204030204"/>
                <a:ea typeface="宋体" panose="02010600030101010101" pitchFamily="2" charset="-122"/>
              </a:endParaRPr>
            </a:p>
          </p:txBody>
        </p:sp>
        <p:sp>
          <p:nvSpPr>
            <p:cNvPr id="8" name="WordArt 9"/>
            <p:cNvSpPr>
              <a:spLocks noChangeArrowheads="1" noChangeShapeType="1" noTextEdit="1"/>
            </p:cNvSpPr>
            <p:nvPr/>
          </p:nvSpPr>
          <p:spPr bwMode="auto">
            <a:xfrm rot="16200000">
              <a:off x="5055874" y="2311657"/>
              <a:ext cx="2821274" cy="262866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00803" tIns="50402" rIns="100803" bIns="50402" numCol="1" fromWordArt="1">
              <a:prstTxWarp prst="textArchUp">
                <a:avLst>
                  <a:gd name="adj" fmla="val 12276418"/>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 kern="10" dirty="0">
                  <a:solidFill>
                    <a:prstClr val="white"/>
                  </a:solidFill>
                  <a:latin typeface="微软雅黑" panose="020B0503020204020204" pitchFamily="34" charset="-122"/>
                  <a:ea typeface="微软雅黑" panose="020B0503020204020204" pitchFamily="34" charset="-122"/>
                </a:rPr>
                <a:t>       单击此处填加文字内容     </a:t>
              </a:r>
              <a:endParaRPr lang="zh-CN" altLang="en-US" sz="700" kern="10" dirty="0">
                <a:solidFill>
                  <a:prstClr val="white"/>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820883" y="1951213"/>
            <a:ext cx="2970370" cy="3744439"/>
            <a:chOff x="5332571" y="1962501"/>
            <a:chExt cx="2970370" cy="3744439"/>
          </a:xfrm>
        </p:grpSpPr>
        <p:sp>
          <p:nvSpPr>
            <p:cNvPr id="10" name="Freeform 7"/>
            <p:cNvSpPr/>
            <p:nvPr/>
          </p:nvSpPr>
          <p:spPr bwMode="auto">
            <a:xfrm rot="5400000">
              <a:off x="5251148" y="2655148"/>
              <a:ext cx="3744439" cy="2359146"/>
            </a:xfrm>
            <a:custGeom>
              <a:avLst/>
              <a:gdLst>
                <a:gd name="T0" fmla="*/ 2623 w 2849"/>
                <a:gd name="T1" fmla="*/ 1311 h 1794"/>
                <a:gd name="T2" fmla="*/ 2618 w 2849"/>
                <a:gd name="T3" fmla="*/ 1208 h 1794"/>
                <a:gd name="T4" fmla="*/ 2603 w 2849"/>
                <a:gd name="T5" fmla="*/ 1106 h 1794"/>
                <a:gd name="T6" fmla="*/ 2582 w 2849"/>
                <a:gd name="T7" fmla="*/ 1008 h 1794"/>
                <a:gd name="T8" fmla="*/ 2554 w 2849"/>
                <a:gd name="T9" fmla="*/ 914 h 1794"/>
                <a:gd name="T10" fmla="*/ 2518 w 2849"/>
                <a:gd name="T11" fmla="*/ 822 h 1794"/>
                <a:gd name="T12" fmla="*/ 2477 w 2849"/>
                <a:gd name="T13" fmla="*/ 732 h 1794"/>
                <a:gd name="T14" fmla="*/ 2430 w 2849"/>
                <a:gd name="T15" fmla="*/ 647 h 1794"/>
                <a:gd name="T16" fmla="*/ 2377 w 2849"/>
                <a:gd name="T17" fmla="*/ 567 h 1794"/>
                <a:gd name="T18" fmla="*/ 2318 w 2849"/>
                <a:gd name="T19" fmla="*/ 489 h 1794"/>
                <a:gd name="T20" fmla="*/ 2253 w 2849"/>
                <a:gd name="T21" fmla="*/ 417 h 1794"/>
                <a:gd name="T22" fmla="*/ 2183 w 2849"/>
                <a:gd name="T23" fmla="*/ 350 h 1794"/>
                <a:gd name="T24" fmla="*/ 2110 w 2849"/>
                <a:gd name="T25" fmla="*/ 287 h 1794"/>
                <a:gd name="T26" fmla="*/ 2031 w 2849"/>
                <a:gd name="T27" fmla="*/ 229 h 1794"/>
                <a:gd name="T28" fmla="*/ 1948 w 2849"/>
                <a:gd name="T29" fmla="*/ 178 h 1794"/>
                <a:gd name="T30" fmla="*/ 1862 w 2849"/>
                <a:gd name="T31" fmla="*/ 132 h 1794"/>
                <a:gd name="T32" fmla="*/ 1772 w 2849"/>
                <a:gd name="T33" fmla="*/ 93 h 1794"/>
                <a:gd name="T34" fmla="*/ 1679 w 2849"/>
                <a:gd name="T35" fmla="*/ 60 h 1794"/>
                <a:gd name="T36" fmla="*/ 1583 w 2849"/>
                <a:gd name="T37" fmla="*/ 34 h 1794"/>
                <a:gd name="T38" fmla="*/ 1484 w 2849"/>
                <a:gd name="T39" fmla="*/ 15 h 1794"/>
                <a:gd name="T40" fmla="*/ 1382 w 2849"/>
                <a:gd name="T41" fmla="*/ 4 h 1794"/>
                <a:gd name="T42" fmla="*/ 1278 w 2849"/>
                <a:gd name="T43" fmla="*/ 0 h 1794"/>
                <a:gd name="T44" fmla="*/ 1167 w 2849"/>
                <a:gd name="T45" fmla="*/ 4 h 1794"/>
                <a:gd name="T46" fmla="*/ 1007 w 2849"/>
                <a:gd name="T47" fmla="*/ 27 h 1794"/>
                <a:gd name="T48" fmla="*/ 852 w 2849"/>
                <a:gd name="T49" fmla="*/ 68 h 1794"/>
                <a:gd name="T50" fmla="*/ 704 w 2849"/>
                <a:gd name="T51" fmla="*/ 128 h 1794"/>
                <a:gd name="T52" fmla="*/ 568 w 2849"/>
                <a:gd name="T53" fmla="*/ 203 h 1794"/>
                <a:gd name="T54" fmla="*/ 440 w 2849"/>
                <a:gd name="T55" fmla="*/ 293 h 1794"/>
                <a:gd name="T56" fmla="*/ 324 w 2849"/>
                <a:gd name="T57" fmla="*/ 397 h 1794"/>
                <a:gd name="T58" fmla="*/ 222 w 2849"/>
                <a:gd name="T59" fmla="*/ 514 h 1794"/>
                <a:gd name="T60" fmla="*/ 132 w 2849"/>
                <a:gd name="T61" fmla="*/ 641 h 1794"/>
                <a:gd name="T62" fmla="*/ 57 w 2849"/>
                <a:gd name="T63" fmla="*/ 779 h 1794"/>
                <a:gd name="T64" fmla="*/ 0 w 2849"/>
                <a:gd name="T65" fmla="*/ 927 h 1794"/>
                <a:gd name="T66" fmla="*/ 128 w 2849"/>
                <a:gd name="T67" fmla="*/ 801 h 1794"/>
                <a:gd name="T68" fmla="*/ 158 w 2849"/>
                <a:gd name="T69" fmla="*/ 791 h 1794"/>
                <a:gd name="T70" fmla="*/ 178 w 2849"/>
                <a:gd name="T71" fmla="*/ 795 h 1794"/>
                <a:gd name="T72" fmla="*/ 433 w 2849"/>
                <a:gd name="T73" fmla="*/ 1045 h 1794"/>
                <a:gd name="T74" fmla="*/ 459 w 2849"/>
                <a:gd name="T75" fmla="*/ 981 h 1794"/>
                <a:gd name="T76" fmla="*/ 506 w 2849"/>
                <a:gd name="T77" fmla="*/ 890 h 1794"/>
                <a:gd name="T78" fmla="*/ 563 w 2849"/>
                <a:gd name="T79" fmla="*/ 805 h 1794"/>
                <a:gd name="T80" fmla="*/ 628 w 2849"/>
                <a:gd name="T81" fmla="*/ 727 h 1794"/>
                <a:gd name="T82" fmla="*/ 702 w 2849"/>
                <a:gd name="T83" fmla="*/ 658 h 1794"/>
                <a:gd name="T84" fmla="*/ 784 w 2849"/>
                <a:gd name="T85" fmla="*/ 596 h 1794"/>
                <a:gd name="T86" fmla="*/ 872 w 2849"/>
                <a:gd name="T87" fmla="*/ 546 h 1794"/>
                <a:gd name="T88" fmla="*/ 967 w 2849"/>
                <a:gd name="T89" fmla="*/ 504 h 1794"/>
                <a:gd name="T90" fmla="*/ 1066 w 2849"/>
                <a:gd name="T91" fmla="*/ 473 h 1794"/>
                <a:gd name="T92" fmla="*/ 1171 w 2849"/>
                <a:gd name="T93" fmla="*/ 455 h 1794"/>
                <a:gd name="T94" fmla="*/ 1278 w 2849"/>
                <a:gd name="T95" fmla="*/ 448 h 1794"/>
                <a:gd name="T96" fmla="*/ 1371 w 2849"/>
                <a:gd name="T97" fmla="*/ 452 h 1794"/>
                <a:gd name="T98" fmla="*/ 1503 w 2849"/>
                <a:gd name="T99" fmla="*/ 476 h 1794"/>
                <a:gd name="T100" fmla="*/ 1628 w 2849"/>
                <a:gd name="T101" fmla="*/ 518 h 1794"/>
                <a:gd name="T102" fmla="*/ 1744 w 2849"/>
                <a:gd name="T103" fmla="*/ 577 h 1794"/>
                <a:gd name="T104" fmla="*/ 1850 w 2849"/>
                <a:gd name="T105" fmla="*/ 653 h 1794"/>
                <a:gd name="T106" fmla="*/ 1943 w 2849"/>
                <a:gd name="T107" fmla="*/ 742 h 1794"/>
                <a:gd name="T108" fmla="*/ 2022 w 2849"/>
                <a:gd name="T109" fmla="*/ 843 h 1794"/>
                <a:gd name="T110" fmla="*/ 2087 w 2849"/>
                <a:gd name="T111" fmla="*/ 956 h 1794"/>
                <a:gd name="T112" fmla="*/ 2136 w 2849"/>
                <a:gd name="T113" fmla="*/ 1078 h 1794"/>
                <a:gd name="T114" fmla="*/ 2165 w 2849"/>
                <a:gd name="T115" fmla="*/ 1208 h 1794"/>
                <a:gd name="T116" fmla="*/ 2176 w 2849"/>
                <a:gd name="T117" fmla="*/ 1345 h 1794"/>
                <a:gd name="T118" fmla="*/ 2849 w 2849"/>
                <a:gd name="T119" fmla="*/ 1345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9" h="1794">
                  <a:moveTo>
                    <a:pt x="2625" y="1345"/>
                  </a:moveTo>
                  <a:lnTo>
                    <a:pt x="2625" y="1345"/>
                  </a:lnTo>
                  <a:lnTo>
                    <a:pt x="2623" y="1311"/>
                  </a:lnTo>
                  <a:lnTo>
                    <a:pt x="2622" y="1276"/>
                  </a:lnTo>
                  <a:lnTo>
                    <a:pt x="2620" y="1242"/>
                  </a:lnTo>
                  <a:lnTo>
                    <a:pt x="2618" y="1208"/>
                  </a:lnTo>
                  <a:lnTo>
                    <a:pt x="2614" y="1174"/>
                  </a:lnTo>
                  <a:lnTo>
                    <a:pt x="2609" y="1141"/>
                  </a:lnTo>
                  <a:lnTo>
                    <a:pt x="2603" y="1106"/>
                  </a:lnTo>
                  <a:lnTo>
                    <a:pt x="2597" y="1075"/>
                  </a:lnTo>
                  <a:lnTo>
                    <a:pt x="2590" y="1041"/>
                  </a:lnTo>
                  <a:lnTo>
                    <a:pt x="2582" y="1008"/>
                  </a:lnTo>
                  <a:lnTo>
                    <a:pt x="2574" y="977"/>
                  </a:lnTo>
                  <a:lnTo>
                    <a:pt x="2564" y="945"/>
                  </a:lnTo>
                  <a:lnTo>
                    <a:pt x="2554" y="914"/>
                  </a:lnTo>
                  <a:lnTo>
                    <a:pt x="2543" y="882"/>
                  </a:lnTo>
                  <a:lnTo>
                    <a:pt x="2531" y="851"/>
                  </a:lnTo>
                  <a:lnTo>
                    <a:pt x="2518" y="822"/>
                  </a:lnTo>
                  <a:lnTo>
                    <a:pt x="2505" y="791"/>
                  </a:lnTo>
                  <a:lnTo>
                    <a:pt x="2491" y="762"/>
                  </a:lnTo>
                  <a:lnTo>
                    <a:pt x="2477" y="732"/>
                  </a:lnTo>
                  <a:lnTo>
                    <a:pt x="2462" y="704"/>
                  </a:lnTo>
                  <a:lnTo>
                    <a:pt x="2446" y="675"/>
                  </a:lnTo>
                  <a:lnTo>
                    <a:pt x="2430" y="647"/>
                  </a:lnTo>
                  <a:lnTo>
                    <a:pt x="2412" y="620"/>
                  </a:lnTo>
                  <a:lnTo>
                    <a:pt x="2394" y="593"/>
                  </a:lnTo>
                  <a:lnTo>
                    <a:pt x="2377" y="567"/>
                  </a:lnTo>
                  <a:lnTo>
                    <a:pt x="2357" y="540"/>
                  </a:lnTo>
                  <a:lnTo>
                    <a:pt x="2338" y="515"/>
                  </a:lnTo>
                  <a:lnTo>
                    <a:pt x="2318" y="489"/>
                  </a:lnTo>
                  <a:lnTo>
                    <a:pt x="2296" y="464"/>
                  </a:lnTo>
                  <a:lnTo>
                    <a:pt x="2275" y="440"/>
                  </a:lnTo>
                  <a:lnTo>
                    <a:pt x="2253" y="417"/>
                  </a:lnTo>
                  <a:lnTo>
                    <a:pt x="2230" y="393"/>
                  </a:lnTo>
                  <a:lnTo>
                    <a:pt x="2207" y="371"/>
                  </a:lnTo>
                  <a:lnTo>
                    <a:pt x="2183" y="350"/>
                  </a:lnTo>
                  <a:lnTo>
                    <a:pt x="2159" y="328"/>
                  </a:lnTo>
                  <a:lnTo>
                    <a:pt x="2135" y="307"/>
                  </a:lnTo>
                  <a:lnTo>
                    <a:pt x="2110" y="287"/>
                  </a:lnTo>
                  <a:lnTo>
                    <a:pt x="2084" y="267"/>
                  </a:lnTo>
                  <a:lnTo>
                    <a:pt x="2058" y="248"/>
                  </a:lnTo>
                  <a:lnTo>
                    <a:pt x="2031" y="229"/>
                  </a:lnTo>
                  <a:lnTo>
                    <a:pt x="2003" y="211"/>
                  </a:lnTo>
                  <a:lnTo>
                    <a:pt x="1976" y="195"/>
                  </a:lnTo>
                  <a:lnTo>
                    <a:pt x="1948" y="178"/>
                  </a:lnTo>
                  <a:lnTo>
                    <a:pt x="1920" y="162"/>
                  </a:lnTo>
                  <a:lnTo>
                    <a:pt x="1891" y="146"/>
                  </a:lnTo>
                  <a:lnTo>
                    <a:pt x="1862" y="132"/>
                  </a:lnTo>
                  <a:lnTo>
                    <a:pt x="1832" y="118"/>
                  </a:lnTo>
                  <a:lnTo>
                    <a:pt x="1803" y="105"/>
                  </a:lnTo>
                  <a:lnTo>
                    <a:pt x="1772" y="93"/>
                  </a:lnTo>
                  <a:lnTo>
                    <a:pt x="1741" y="81"/>
                  </a:lnTo>
                  <a:lnTo>
                    <a:pt x="1711" y="71"/>
                  </a:lnTo>
                  <a:lnTo>
                    <a:pt x="1679" y="60"/>
                  </a:lnTo>
                  <a:lnTo>
                    <a:pt x="1647" y="51"/>
                  </a:lnTo>
                  <a:lnTo>
                    <a:pt x="1615" y="43"/>
                  </a:lnTo>
                  <a:lnTo>
                    <a:pt x="1583" y="34"/>
                  </a:lnTo>
                  <a:lnTo>
                    <a:pt x="1550" y="27"/>
                  </a:lnTo>
                  <a:lnTo>
                    <a:pt x="1517" y="20"/>
                  </a:lnTo>
                  <a:lnTo>
                    <a:pt x="1484" y="15"/>
                  </a:lnTo>
                  <a:lnTo>
                    <a:pt x="1450" y="11"/>
                  </a:lnTo>
                  <a:lnTo>
                    <a:pt x="1417" y="7"/>
                  </a:lnTo>
                  <a:lnTo>
                    <a:pt x="1382" y="4"/>
                  </a:lnTo>
                  <a:lnTo>
                    <a:pt x="1348" y="1"/>
                  </a:lnTo>
                  <a:lnTo>
                    <a:pt x="1314" y="0"/>
                  </a:lnTo>
                  <a:lnTo>
                    <a:pt x="1278" y="0"/>
                  </a:lnTo>
                  <a:lnTo>
                    <a:pt x="1278" y="0"/>
                  </a:lnTo>
                  <a:lnTo>
                    <a:pt x="1223" y="1"/>
                  </a:lnTo>
                  <a:lnTo>
                    <a:pt x="1167" y="4"/>
                  </a:lnTo>
                  <a:lnTo>
                    <a:pt x="1113" y="9"/>
                  </a:lnTo>
                  <a:lnTo>
                    <a:pt x="1060" y="18"/>
                  </a:lnTo>
                  <a:lnTo>
                    <a:pt x="1007" y="27"/>
                  </a:lnTo>
                  <a:lnTo>
                    <a:pt x="954" y="39"/>
                  </a:lnTo>
                  <a:lnTo>
                    <a:pt x="903" y="53"/>
                  </a:lnTo>
                  <a:lnTo>
                    <a:pt x="852" y="68"/>
                  </a:lnTo>
                  <a:lnTo>
                    <a:pt x="801" y="86"/>
                  </a:lnTo>
                  <a:lnTo>
                    <a:pt x="753" y="106"/>
                  </a:lnTo>
                  <a:lnTo>
                    <a:pt x="704" y="128"/>
                  </a:lnTo>
                  <a:lnTo>
                    <a:pt x="658" y="151"/>
                  </a:lnTo>
                  <a:lnTo>
                    <a:pt x="612" y="176"/>
                  </a:lnTo>
                  <a:lnTo>
                    <a:pt x="568" y="203"/>
                  </a:lnTo>
                  <a:lnTo>
                    <a:pt x="524" y="231"/>
                  </a:lnTo>
                  <a:lnTo>
                    <a:pt x="481" y="261"/>
                  </a:lnTo>
                  <a:lnTo>
                    <a:pt x="440" y="293"/>
                  </a:lnTo>
                  <a:lnTo>
                    <a:pt x="400" y="326"/>
                  </a:lnTo>
                  <a:lnTo>
                    <a:pt x="362" y="361"/>
                  </a:lnTo>
                  <a:lnTo>
                    <a:pt x="324" y="397"/>
                  </a:lnTo>
                  <a:lnTo>
                    <a:pt x="289" y="435"/>
                  </a:lnTo>
                  <a:lnTo>
                    <a:pt x="255" y="473"/>
                  </a:lnTo>
                  <a:lnTo>
                    <a:pt x="222" y="514"/>
                  </a:lnTo>
                  <a:lnTo>
                    <a:pt x="190" y="555"/>
                  </a:lnTo>
                  <a:lnTo>
                    <a:pt x="160" y="597"/>
                  </a:lnTo>
                  <a:lnTo>
                    <a:pt x="132" y="641"/>
                  </a:lnTo>
                  <a:lnTo>
                    <a:pt x="106" y="686"/>
                  </a:lnTo>
                  <a:lnTo>
                    <a:pt x="81" y="732"/>
                  </a:lnTo>
                  <a:lnTo>
                    <a:pt x="57" y="779"/>
                  </a:lnTo>
                  <a:lnTo>
                    <a:pt x="36" y="828"/>
                  </a:lnTo>
                  <a:lnTo>
                    <a:pt x="17" y="877"/>
                  </a:lnTo>
                  <a:lnTo>
                    <a:pt x="0" y="927"/>
                  </a:lnTo>
                  <a:lnTo>
                    <a:pt x="120" y="806"/>
                  </a:lnTo>
                  <a:lnTo>
                    <a:pt x="120" y="806"/>
                  </a:lnTo>
                  <a:lnTo>
                    <a:pt x="128" y="801"/>
                  </a:lnTo>
                  <a:lnTo>
                    <a:pt x="138" y="795"/>
                  </a:lnTo>
                  <a:lnTo>
                    <a:pt x="147" y="792"/>
                  </a:lnTo>
                  <a:lnTo>
                    <a:pt x="158" y="791"/>
                  </a:lnTo>
                  <a:lnTo>
                    <a:pt x="158" y="791"/>
                  </a:lnTo>
                  <a:lnTo>
                    <a:pt x="167" y="792"/>
                  </a:lnTo>
                  <a:lnTo>
                    <a:pt x="178" y="795"/>
                  </a:lnTo>
                  <a:lnTo>
                    <a:pt x="186" y="801"/>
                  </a:lnTo>
                  <a:lnTo>
                    <a:pt x="194" y="806"/>
                  </a:lnTo>
                  <a:lnTo>
                    <a:pt x="433" y="1045"/>
                  </a:lnTo>
                  <a:lnTo>
                    <a:pt x="433" y="1045"/>
                  </a:lnTo>
                  <a:lnTo>
                    <a:pt x="446" y="1013"/>
                  </a:lnTo>
                  <a:lnTo>
                    <a:pt x="459" y="981"/>
                  </a:lnTo>
                  <a:lnTo>
                    <a:pt x="473" y="951"/>
                  </a:lnTo>
                  <a:lnTo>
                    <a:pt x="488" y="920"/>
                  </a:lnTo>
                  <a:lnTo>
                    <a:pt x="506" y="890"/>
                  </a:lnTo>
                  <a:lnTo>
                    <a:pt x="524" y="861"/>
                  </a:lnTo>
                  <a:lnTo>
                    <a:pt x="543" y="832"/>
                  </a:lnTo>
                  <a:lnTo>
                    <a:pt x="563" y="805"/>
                  </a:lnTo>
                  <a:lnTo>
                    <a:pt x="584" y="778"/>
                  </a:lnTo>
                  <a:lnTo>
                    <a:pt x="605" y="752"/>
                  </a:lnTo>
                  <a:lnTo>
                    <a:pt x="628" y="727"/>
                  </a:lnTo>
                  <a:lnTo>
                    <a:pt x="653" y="704"/>
                  </a:lnTo>
                  <a:lnTo>
                    <a:pt x="677" y="680"/>
                  </a:lnTo>
                  <a:lnTo>
                    <a:pt x="702" y="658"/>
                  </a:lnTo>
                  <a:lnTo>
                    <a:pt x="729" y="636"/>
                  </a:lnTo>
                  <a:lnTo>
                    <a:pt x="756" y="616"/>
                  </a:lnTo>
                  <a:lnTo>
                    <a:pt x="784" y="596"/>
                  </a:lnTo>
                  <a:lnTo>
                    <a:pt x="813" y="579"/>
                  </a:lnTo>
                  <a:lnTo>
                    <a:pt x="843" y="561"/>
                  </a:lnTo>
                  <a:lnTo>
                    <a:pt x="872" y="546"/>
                  </a:lnTo>
                  <a:lnTo>
                    <a:pt x="903" y="530"/>
                  </a:lnTo>
                  <a:lnTo>
                    <a:pt x="935" y="516"/>
                  </a:lnTo>
                  <a:lnTo>
                    <a:pt x="967" y="504"/>
                  </a:lnTo>
                  <a:lnTo>
                    <a:pt x="1000" y="492"/>
                  </a:lnTo>
                  <a:lnTo>
                    <a:pt x="1033" y="482"/>
                  </a:lnTo>
                  <a:lnTo>
                    <a:pt x="1066" y="473"/>
                  </a:lnTo>
                  <a:lnTo>
                    <a:pt x="1100" y="465"/>
                  </a:lnTo>
                  <a:lnTo>
                    <a:pt x="1136" y="459"/>
                  </a:lnTo>
                  <a:lnTo>
                    <a:pt x="1171" y="455"/>
                  </a:lnTo>
                  <a:lnTo>
                    <a:pt x="1206" y="451"/>
                  </a:lnTo>
                  <a:lnTo>
                    <a:pt x="1242" y="449"/>
                  </a:lnTo>
                  <a:lnTo>
                    <a:pt x="1278" y="448"/>
                  </a:lnTo>
                  <a:lnTo>
                    <a:pt x="1278" y="448"/>
                  </a:lnTo>
                  <a:lnTo>
                    <a:pt x="1324" y="449"/>
                  </a:lnTo>
                  <a:lnTo>
                    <a:pt x="1371" y="452"/>
                  </a:lnTo>
                  <a:lnTo>
                    <a:pt x="1415" y="458"/>
                  </a:lnTo>
                  <a:lnTo>
                    <a:pt x="1459" y="466"/>
                  </a:lnTo>
                  <a:lnTo>
                    <a:pt x="1503" y="476"/>
                  </a:lnTo>
                  <a:lnTo>
                    <a:pt x="1545" y="489"/>
                  </a:lnTo>
                  <a:lnTo>
                    <a:pt x="1587" y="503"/>
                  </a:lnTo>
                  <a:lnTo>
                    <a:pt x="1628" y="518"/>
                  </a:lnTo>
                  <a:lnTo>
                    <a:pt x="1668" y="536"/>
                  </a:lnTo>
                  <a:lnTo>
                    <a:pt x="1706" y="556"/>
                  </a:lnTo>
                  <a:lnTo>
                    <a:pt x="1744" y="577"/>
                  </a:lnTo>
                  <a:lnTo>
                    <a:pt x="1780" y="601"/>
                  </a:lnTo>
                  <a:lnTo>
                    <a:pt x="1816" y="626"/>
                  </a:lnTo>
                  <a:lnTo>
                    <a:pt x="1850" y="653"/>
                  </a:lnTo>
                  <a:lnTo>
                    <a:pt x="1882" y="681"/>
                  </a:lnTo>
                  <a:lnTo>
                    <a:pt x="1913" y="711"/>
                  </a:lnTo>
                  <a:lnTo>
                    <a:pt x="1943" y="742"/>
                  </a:lnTo>
                  <a:lnTo>
                    <a:pt x="1970" y="775"/>
                  </a:lnTo>
                  <a:lnTo>
                    <a:pt x="1998" y="809"/>
                  </a:lnTo>
                  <a:lnTo>
                    <a:pt x="2022" y="843"/>
                  </a:lnTo>
                  <a:lnTo>
                    <a:pt x="2046" y="880"/>
                  </a:lnTo>
                  <a:lnTo>
                    <a:pt x="2067" y="917"/>
                  </a:lnTo>
                  <a:lnTo>
                    <a:pt x="2087" y="956"/>
                  </a:lnTo>
                  <a:lnTo>
                    <a:pt x="2105" y="995"/>
                  </a:lnTo>
                  <a:lnTo>
                    <a:pt x="2122" y="1037"/>
                  </a:lnTo>
                  <a:lnTo>
                    <a:pt x="2136" y="1078"/>
                  </a:lnTo>
                  <a:lnTo>
                    <a:pt x="2148" y="1121"/>
                  </a:lnTo>
                  <a:lnTo>
                    <a:pt x="2158" y="1164"/>
                  </a:lnTo>
                  <a:lnTo>
                    <a:pt x="2165" y="1208"/>
                  </a:lnTo>
                  <a:lnTo>
                    <a:pt x="2171" y="1254"/>
                  </a:lnTo>
                  <a:lnTo>
                    <a:pt x="2175" y="1299"/>
                  </a:lnTo>
                  <a:lnTo>
                    <a:pt x="2176" y="1345"/>
                  </a:lnTo>
                  <a:lnTo>
                    <a:pt x="1952" y="1345"/>
                  </a:lnTo>
                  <a:lnTo>
                    <a:pt x="2400" y="1794"/>
                  </a:lnTo>
                  <a:lnTo>
                    <a:pt x="2849" y="1345"/>
                  </a:lnTo>
                  <a:lnTo>
                    <a:pt x="2625" y="1345"/>
                  </a:lnTo>
                  <a:close/>
                </a:path>
              </a:pathLst>
            </a:custGeom>
            <a:solidFill>
              <a:srgbClr val="94BC48"/>
            </a:solidFill>
            <a:ln>
              <a:noFill/>
            </a:ln>
            <a:effectLst/>
          </p:spPr>
          <p:txBody>
            <a:bodyPr wrap="none" lIns="100803" tIns="50402" rIns="100803" bIns="5040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Calibri" panose="020F0502020204030204"/>
                <a:ea typeface="宋体" panose="02010600030101010101" pitchFamily="2" charset="-122"/>
              </a:endParaRPr>
            </a:p>
          </p:txBody>
        </p:sp>
        <p:sp>
          <p:nvSpPr>
            <p:cNvPr id="11" name="WordArt 9"/>
            <p:cNvSpPr>
              <a:spLocks noChangeArrowheads="1" noChangeShapeType="1" noTextEdit="1"/>
            </p:cNvSpPr>
            <p:nvPr/>
          </p:nvSpPr>
          <p:spPr bwMode="auto">
            <a:xfrm rot="5400000">
              <a:off x="5236266" y="2351201"/>
              <a:ext cx="2821274" cy="262866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00803" tIns="50402" rIns="100803" bIns="50402" numCol="1" fromWordArt="1">
              <a:prstTxWarp prst="textArchUp">
                <a:avLst>
                  <a:gd name="adj" fmla="val 12276418"/>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 kern="10" dirty="0">
                  <a:solidFill>
                    <a:prstClr val="white"/>
                  </a:solidFill>
                  <a:latin typeface="微软雅黑" panose="020B0503020204020204" pitchFamily="34" charset="-122"/>
                  <a:ea typeface="微软雅黑" panose="020B0503020204020204" pitchFamily="34" charset="-122"/>
                </a:rPr>
                <a:t>       单击此处填加文字内容     </a:t>
              </a:r>
              <a:endParaRPr lang="zh-CN" altLang="en-US" sz="700" kern="10" dirty="0">
                <a:solidFill>
                  <a:prstClr val="white"/>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006831" y="2599602"/>
            <a:ext cx="2024875" cy="2024947"/>
            <a:chOff x="5518519" y="2610890"/>
            <a:chExt cx="2024875" cy="2024947"/>
          </a:xfrm>
        </p:grpSpPr>
        <p:sp>
          <p:nvSpPr>
            <p:cNvPr id="13" name="Oval 2"/>
            <p:cNvSpPr>
              <a:spLocks noChangeArrowheads="1"/>
            </p:cNvSpPr>
            <p:nvPr/>
          </p:nvSpPr>
          <p:spPr bwMode="auto">
            <a:xfrm>
              <a:off x="5518519" y="2610890"/>
              <a:ext cx="2024875" cy="2024947"/>
            </a:xfrm>
            <a:prstGeom prst="ellipse">
              <a:avLst/>
            </a:prstGeom>
            <a:noFill/>
            <a:ln w="19050" cap="rnd" algn="ctr">
              <a:solidFill>
                <a:srgbClr val="9E9E9E"/>
              </a:solidFill>
              <a:prstDash val="sysDot"/>
              <a:round/>
            </a:ln>
            <a:effectLst/>
          </p:spPr>
          <p:txBody>
            <a:bodyPr wrap="none" lIns="100803" tIns="50402" rIns="100803" bIns="5040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Calibri" panose="020F0502020204030204"/>
                <a:ea typeface="宋体" panose="02010600030101010101" pitchFamily="2" charset="-122"/>
              </a:endParaRPr>
            </a:p>
          </p:txBody>
        </p:sp>
        <p:sp>
          <p:nvSpPr>
            <p:cNvPr id="14" name="Text Box 16"/>
            <p:cNvSpPr txBox="1">
              <a:spLocks noChangeArrowheads="1"/>
            </p:cNvSpPr>
            <p:nvPr/>
          </p:nvSpPr>
          <p:spPr bwMode="auto">
            <a:xfrm>
              <a:off x="6034527" y="3128147"/>
              <a:ext cx="995286" cy="105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03" tIns="50402" rIns="100803" bIns="504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3100" b="1" dirty="0">
                  <a:solidFill>
                    <a:prstClr val="black">
                      <a:lumMod val="85000"/>
                      <a:lumOff val="15000"/>
                    </a:prstClr>
                  </a:solidFill>
                  <a:latin typeface="微软雅黑" panose="020B0503020204020204" pitchFamily="34" charset="-122"/>
                  <a:ea typeface="微软雅黑" panose="020B0503020204020204" pitchFamily="34" charset="-122"/>
                </a:rPr>
                <a:t>填加</a:t>
              </a:r>
              <a:endParaRPr lang="en-US" altLang="zh-CN" sz="3100" b="1" dirty="0">
                <a:solidFill>
                  <a:prstClr val="black">
                    <a:lumMod val="85000"/>
                    <a:lumOff val="15000"/>
                  </a:prstClr>
                </a:solidFill>
                <a:latin typeface="微软雅黑" panose="020B0503020204020204" pitchFamily="34" charset="-122"/>
                <a:ea typeface="微软雅黑" panose="020B0503020204020204" pitchFamily="34" charset="-122"/>
              </a:endParaRPr>
            </a:p>
            <a:p>
              <a:pPr algn="r"/>
              <a:r>
                <a:rPr lang="zh-CN" altLang="en-US" sz="3100" b="1" dirty="0">
                  <a:solidFill>
                    <a:prstClr val="black">
                      <a:lumMod val="85000"/>
                      <a:lumOff val="15000"/>
                    </a:prstClr>
                  </a:solidFill>
                  <a:latin typeface="微软雅黑" panose="020B0503020204020204" pitchFamily="34" charset="-122"/>
                  <a:ea typeface="微软雅黑" panose="020B0503020204020204" pitchFamily="34" charset="-122"/>
                </a:rPr>
                <a:t>标题</a:t>
              </a:r>
              <a:endParaRPr lang="en-US" altLang="ko-KR" sz="3100" b="1"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sp>
        <p:nvSpPr>
          <p:cNvPr id="15" name="文本框 8"/>
          <p:cNvSpPr txBox="1"/>
          <p:nvPr/>
        </p:nvSpPr>
        <p:spPr>
          <a:xfrm>
            <a:off x="7977993" y="2850713"/>
            <a:ext cx="3801571"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4BC4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6" name="文本框 8"/>
          <p:cNvSpPr txBox="1"/>
          <p:nvPr/>
        </p:nvSpPr>
        <p:spPr>
          <a:xfrm>
            <a:off x="527075" y="2973779"/>
            <a:ext cx="3725459"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500"/>
                            </p:stCondLst>
                            <p:childTnLst>
                              <p:par>
                                <p:cTn id="17" presetID="3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500"/>
                            </p:stCondLst>
                            <p:childTnLst>
                              <p:par>
                                <p:cTn id="30" presetID="1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p:tgtEl>
                                          <p:spTgt spid="15"/>
                                        </p:tgtEl>
                                        <p:attrNameLst>
                                          <p:attrName>ppt_y</p:attrName>
                                        </p:attrNameLst>
                                      </p:cBhvr>
                                      <p:tavLst>
                                        <p:tav tm="0">
                                          <p:val>
                                            <p:strVal val="#ppt_y+#ppt_h*1.125000"/>
                                          </p:val>
                                        </p:tav>
                                        <p:tav tm="100000">
                                          <p:val>
                                            <p:strVal val="#ppt_y"/>
                                          </p:val>
                                        </p:tav>
                                      </p:tavLst>
                                    </p:anim>
                                    <p:animEffect transition="in" filter="wipe(up)">
                                      <p:cBhvr>
                                        <p:cTn id="33" dur="500"/>
                                        <p:tgtEl>
                                          <p:spTgt spid="15"/>
                                        </p:tgtEl>
                                      </p:cBhvr>
                                    </p:animEffect>
                                  </p:childTnLst>
                                </p:cTn>
                              </p:par>
                            </p:childTnLst>
                          </p:cTn>
                        </p:par>
                        <p:par>
                          <p:cTn id="34" fill="hold">
                            <p:stCondLst>
                              <p:cond delay="2000"/>
                            </p:stCondLst>
                            <p:childTnLst>
                              <p:par>
                                <p:cTn id="35" presetID="1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p:tgtEl>
                                          <p:spTgt spid="16"/>
                                        </p:tgtEl>
                                        <p:attrNameLst>
                                          <p:attrName>ppt_y</p:attrName>
                                        </p:attrNameLst>
                                      </p:cBhvr>
                                      <p:tavLst>
                                        <p:tav tm="0">
                                          <p:val>
                                            <p:strVal val="#ppt_y+#ppt_h*1.125000"/>
                                          </p:val>
                                        </p:tav>
                                        <p:tav tm="100000">
                                          <p:val>
                                            <p:strVal val="#ppt_y"/>
                                          </p:val>
                                        </p:tav>
                                      </p:tavLst>
                                    </p:anim>
                                    <p:animEffect transition="in" filter="wipe(up)">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6"/>
          <p:cNvSpPr>
            <a:spLocks noChangeArrowheads="1"/>
          </p:cNvSpPr>
          <p:nvPr/>
        </p:nvSpPr>
        <p:spPr bwMode="auto">
          <a:xfrm flipH="1">
            <a:off x="1285964" y="2777791"/>
            <a:ext cx="1806575" cy="1804988"/>
          </a:xfrm>
          <a:prstGeom prst="ellipse">
            <a:avLst/>
          </a:prstGeom>
          <a:solidFill>
            <a:srgbClr val="484849">
              <a:lumMod val="20000"/>
              <a:lumOff val="80000"/>
            </a:srgbClr>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18" name="Freeform 7"/>
          <p:cNvSpPr/>
          <p:nvPr/>
        </p:nvSpPr>
        <p:spPr bwMode="auto">
          <a:xfrm flipH="1">
            <a:off x="4517691" y="1603041"/>
            <a:ext cx="1292225" cy="4079875"/>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rgbClr val="484849">
              <a:lumMod val="40000"/>
              <a:lumOff val="60000"/>
            </a:srgbClr>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19" name="Oval 8"/>
          <p:cNvSpPr>
            <a:spLocks noChangeArrowheads="1"/>
          </p:cNvSpPr>
          <p:nvPr/>
        </p:nvSpPr>
        <p:spPr bwMode="auto">
          <a:xfrm flipH="1">
            <a:off x="4190666" y="1164891"/>
            <a:ext cx="1219200" cy="1220788"/>
          </a:xfrm>
          <a:prstGeom prst="ellipse">
            <a:avLst/>
          </a:pr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0" name="Oval 9"/>
          <p:cNvSpPr>
            <a:spLocks noChangeArrowheads="1"/>
          </p:cNvSpPr>
          <p:nvPr/>
        </p:nvSpPr>
        <p:spPr bwMode="auto">
          <a:xfrm flipH="1">
            <a:off x="5065378" y="3023854"/>
            <a:ext cx="1220788" cy="1219200"/>
          </a:xfrm>
          <a:prstGeom prst="ellipse">
            <a:avLst/>
          </a:pr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1" name="Oval 10"/>
          <p:cNvSpPr>
            <a:spLocks noChangeArrowheads="1"/>
          </p:cNvSpPr>
          <p:nvPr/>
        </p:nvSpPr>
        <p:spPr bwMode="auto">
          <a:xfrm flipH="1">
            <a:off x="4065253" y="4825666"/>
            <a:ext cx="1220788" cy="1219200"/>
          </a:xfrm>
          <a:prstGeom prst="ellipse">
            <a:avLst/>
          </a:pr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2" name="Line 11"/>
          <p:cNvSpPr>
            <a:spLocks noChangeShapeType="1"/>
          </p:cNvSpPr>
          <p:nvPr/>
        </p:nvSpPr>
        <p:spPr bwMode="auto">
          <a:xfrm flipH="1">
            <a:off x="2925073" y="2096967"/>
            <a:ext cx="1255593" cy="900752"/>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23" name="Line 12"/>
          <p:cNvSpPr>
            <a:spLocks noChangeShapeType="1"/>
          </p:cNvSpPr>
          <p:nvPr/>
        </p:nvSpPr>
        <p:spPr bwMode="auto">
          <a:xfrm flipH="1" flipV="1">
            <a:off x="2897778" y="4403438"/>
            <a:ext cx="1201002" cy="709684"/>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24" name="Line 13"/>
          <p:cNvSpPr>
            <a:spLocks noChangeShapeType="1"/>
          </p:cNvSpPr>
          <p:nvPr/>
        </p:nvSpPr>
        <p:spPr bwMode="auto">
          <a:xfrm flipH="1">
            <a:off x="3200195" y="3629639"/>
            <a:ext cx="1669256" cy="0"/>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25" name="Oval 14"/>
          <p:cNvSpPr>
            <a:spLocks noChangeArrowheads="1"/>
          </p:cNvSpPr>
          <p:nvPr/>
        </p:nvSpPr>
        <p:spPr bwMode="auto">
          <a:xfrm flipH="1">
            <a:off x="1376452" y="2866691"/>
            <a:ext cx="1625600" cy="1625600"/>
          </a:xfrm>
          <a:prstGeom prst="ellipse">
            <a:avLst/>
          </a:prstGeom>
          <a:solidFill>
            <a:srgbClr val="0069B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6" name="TextBox 12"/>
          <p:cNvSpPr txBox="1"/>
          <p:nvPr/>
        </p:nvSpPr>
        <p:spPr>
          <a:xfrm flipH="1">
            <a:off x="4314492" y="1421342"/>
            <a:ext cx="971548" cy="923330"/>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单击此处添加标题</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7" name="TextBox 13"/>
          <p:cNvSpPr txBox="1"/>
          <p:nvPr/>
        </p:nvSpPr>
        <p:spPr>
          <a:xfrm flipH="1">
            <a:off x="5114590" y="3291085"/>
            <a:ext cx="1122364"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单击此处添加标题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8" name="TextBox 14"/>
          <p:cNvSpPr txBox="1"/>
          <p:nvPr/>
        </p:nvSpPr>
        <p:spPr>
          <a:xfrm flipH="1">
            <a:off x="4163774" y="5092589"/>
            <a:ext cx="1000028" cy="923330"/>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单击此处添加标题</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9" name="TextBox 15"/>
          <p:cNvSpPr txBox="1"/>
          <p:nvPr/>
        </p:nvSpPr>
        <p:spPr>
          <a:xfrm flipH="1">
            <a:off x="1457932" y="3291040"/>
            <a:ext cx="1425152" cy="830997"/>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sz="2400" b="1" dirty="0">
                <a:solidFill>
                  <a:srgbClr val="FFFFFF"/>
                </a:solidFill>
                <a:latin typeface="微软雅黑" panose="020B0503020204020204" pitchFamily="34" charset="-122"/>
                <a:ea typeface="微软雅黑" panose="020B0503020204020204" pitchFamily="34" charset="-122"/>
              </a:rPr>
              <a:t>单击此处添加标题</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
        <p:nvSpPr>
          <p:cNvPr id="30" name="TextBox 16"/>
          <p:cNvSpPr txBox="1"/>
          <p:nvPr/>
        </p:nvSpPr>
        <p:spPr>
          <a:xfrm flipH="1">
            <a:off x="5444434" y="1334703"/>
            <a:ext cx="5303765" cy="73866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srgbClr val="484849"/>
              </a:solidFill>
              <a:latin typeface="微软雅黑" panose="020B0503020204020204" pitchFamily="34" charset="-122"/>
              <a:ea typeface="微软雅黑" panose="020B0503020204020204" pitchFamily="34" charset="-122"/>
            </a:endParaRPr>
          </a:p>
        </p:txBody>
      </p:sp>
      <p:sp>
        <p:nvSpPr>
          <p:cNvPr id="31" name="TextBox 17"/>
          <p:cNvSpPr txBox="1"/>
          <p:nvPr/>
        </p:nvSpPr>
        <p:spPr>
          <a:xfrm flipH="1">
            <a:off x="6345187" y="3257265"/>
            <a:ext cx="4403013" cy="73866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srgbClr val="484849"/>
              </a:solidFill>
              <a:latin typeface="微软雅黑" panose="020B0503020204020204" pitchFamily="34" charset="-122"/>
              <a:ea typeface="微软雅黑" panose="020B0503020204020204" pitchFamily="34" charset="-122"/>
            </a:endParaRPr>
          </a:p>
        </p:txBody>
      </p:sp>
      <p:sp>
        <p:nvSpPr>
          <p:cNvPr id="32" name="TextBox 18"/>
          <p:cNvSpPr txBox="1"/>
          <p:nvPr/>
        </p:nvSpPr>
        <p:spPr>
          <a:xfrm flipH="1">
            <a:off x="5335252" y="5306202"/>
            <a:ext cx="5412947" cy="73866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srgbClr val="484849"/>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0"/>
                            </p:stCondLst>
                            <p:childTnLst>
                              <p:par>
                                <p:cTn id="11" presetID="21" presetClass="entr" presetSubtype="1"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500"/>
                                        <p:tgtEl>
                                          <p:spTgt spid="2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500"/>
                                        <p:tgtEl>
                                          <p:spTgt spid="17"/>
                                        </p:tgtEl>
                                      </p:cBhvr>
                                    </p:animEffect>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 calcmode="lin" valueType="num">
                                      <p:cBhvr>
                                        <p:cTn id="22" dur="500" fill="hold"/>
                                        <p:tgtEl>
                                          <p:spTgt spid="29"/>
                                        </p:tgtEl>
                                        <p:attrNameLst>
                                          <p:attrName>style.rotation</p:attrName>
                                        </p:attrNameLst>
                                      </p:cBhvr>
                                      <p:tavLst>
                                        <p:tav tm="0">
                                          <p:val>
                                            <p:fltVal val="90"/>
                                          </p:val>
                                        </p:tav>
                                        <p:tav tm="100000">
                                          <p:val>
                                            <p:fltVal val="0"/>
                                          </p:val>
                                        </p:tav>
                                      </p:tavLst>
                                    </p:anim>
                                    <p:animEffect transition="in" filter="fade">
                                      <p:cBhvr>
                                        <p:cTn id="23" dur="500"/>
                                        <p:tgtEl>
                                          <p:spTgt spid="2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par>
                          <p:cTn id="50" fill="hold">
                            <p:stCondLst>
                              <p:cond delay="2000"/>
                            </p:stCondLst>
                            <p:childTnLst>
                              <p:par>
                                <p:cTn id="51" presetID="16" presetClass="entr" presetSubtype="42"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outHorizontal)">
                                      <p:cBhvr>
                                        <p:cTn id="53" dur="500"/>
                                        <p:tgtEl>
                                          <p:spTgt spid="18"/>
                                        </p:tgtEl>
                                      </p:cBhvr>
                                    </p:animEffect>
                                  </p:childTnLst>
                                </p:cTn>
                              </p:par>
                            </p:childTnLst>
                          </p:cTn>
                        </p:par>
                        <p:par>
                          <p:cTn id="54" fill="hold">
                            <p:stCondLst>
                              <p:cond delay="2500"/>
                            </p:stCondLst>
                            <p:childTnLst>
                              <p:par>
                                <p:cTn id="55" presetID="31"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 calcmode="lin" valueType="num">
                                      <p:cBhvr>
                                        <p:cTn id="59" dur="500" fill="hold"/>
                                        <p:tgtEl>
                                          <p:spTgt spid="26"/>
                                        </p:tgtEl>
                                        <p:attrNameLst>
                                          <p:attrName>style.rotation</p:attrName>
                                        </p:attrNameLst>
                                      </p:cBhvr>
                                      <p:tavLst>
                                        <p:tav tm="0">
                                          <p:val>
                                            <p:fltVal val="90"/>
                                          </p:val>
                                        </p:tav>
                                        <p:tav tm="100000">
                                          <p:val>
                                            <p:fltVal val="0"/>
                                          </p:val>
                                        </p:tav>
                                      </p:tavLst>
                                    </p:anim>
                                    <p:animEffect transition="in" filter="fade">
                                      <p:cBhvr>
                                        <p:cTn id="60" dur="500"/>
                                        <p:tgtEl>
                                          <p:spTgt spid="26"/>
                                        </p:tgtEl>
                                      </p:cBhvr>
                                    </p:animEffect>
                                  </p:childTnLst>
                                </p:cTn>
                              </p:par>
                              <p:par>
                                <p:cTn id="61" presetID="8" presetClass="emph" presetSubtype="0" fill="hold" grpId="1" nodeType="withEffect">
                                  <p:stCondLst>
                                    <p:cond delay="0"/>
                                  </p:stCondLst>
                                  <p:childTnLst>
                                    <p:animRot by="21600000">
                                      <p:cBhvr>
                                        <p:cTn id="62" dur="500" fill="hold"/>
                                        <p:tgtEl>
                                          <p:spTgt spid="26"/>
                                        </p:tgtEl>
                                        <p:attrNameLst>
                                          <p:attrName>r</p:attrName>
                                        </p:attrNameLst>
                                      </p:cBhvr>
                                    </p:animRot>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500"/>
                                        <p:tgtEl>
                                          <p:spTgt spid="30"/>
                                        </p:tgtEl>
                                      </p:cBhvr>
                                    </p:animEffect>
                                  </p:childTnLst>
                                </p:cTn>
                              </p:par>
                            </p:childTnLst>
                          </p:cTn>
                        </p:par>
                        <p:par>
                          <p:cTn id="67" fill="hold">
                            <p:stCondLst>
                              <p:cond delay="3500"/>
                            </p:stCondLst>
                            <p:childTnLst>
                              <p:par>
                                <p:cTn id="68" presetID="31" presetClass="entr" presetSubtype="0"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 calcmode="lin" valueType="num">
                                      <p:cBhvr>
                                        <p:cTn id="72" dur="500" fill="hold"/>
                                        <p:tgtEl>
                                          <p:spTgt spid="27"/>
                                        </p:tgtEl>
                                        <p:attrNameLst>
                                          <p:attrName>style.rotation</p:attrName>
                                        </p:attrNameLst>
                                      </p:cBhvr>
                                      <p:tavLst>
                                        <p:tav tm="0">
                                          <p:val>
                                            <p:fltVal val="90"/>
                                          </p:val>
                                        </p:tav>
                                        <p:tav tm="100000">
                                          <p:val>
                                            <p:fltVal val="0"/>
                                          </p:val>
                                        </p:tav>
                                      </p:tavLst>
                                    </p:anim>
                                    <p:animEffect transition="in" filter="fade">
                                      <p:cBhvr>
                                        <p:cTn id="73" dur="500"/>
                                        <p:tgtEl>
                                          <p:spTgt spid="27"/>
                                        </p:tgtEl>
                                      </p:cBhvr>
                                    </p:animEffect>
                                  </p:childTnLst>
                                </p:cTn>
                              </p:par>
                              <p:par>
                                <p:cTn id="74" presetID="8" presetClass="emph" presetSubtype="0" fill="hold" grpId="1" nodeType="withEffect">
                                  <p:stCondLst>
                                    <p:cond delay="0"/>
                                  </p:stCondLst>
                                  <p:childTnLst>
                                    <p:animRot by="21600000">
                                      <p:cBhvr>
                                        <p:cTn id="75" dur="500" fill="hold"/>
                                        <p:tgtEl>
                                          <p:spTgt spid="27"/>
                                        </p:tgtEl>
                                        <p:attrNameLst>
                                          <p:attrName>r</p:attrName>
                                        </p:attrNameLst>
                                      </p:cBhvr>
                                    </p:animRot>
                                  </p:childTnLst>
                                </p:cTn>
                              </p:par>
                            </p:childTnLst>
                          </p:cTn>
                        </p:par>
                        <p:par>
                          <p:cTn id="76" fill="hold">
                            <p:stCondLst>
                              <p:cond delay="4000"/>
                            </p:stCondLst>
                            <p:childTnLst>
                              <p:par>
                                <p:cTn id="77" presetID="22" presetClass="entr" presetSubtype="8"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childTnLst>
                          </p:cTn>
                        </p:par>
                        <p:par>
                          <p:cTn id="80" fill="hold">
                            <p:stCondLst>
                              <p:cond delay="4500"/>
                            </p:stCondLst>
                            <p:childTnLst>
                              <p:par>
                                <p:cTn id="81" presetID="31" presetClass="entr" presetSubtype="0"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 calcmode="lin" valueType="num">
                                      <p:cBhvr>
                                        <p:cTn id="85" dur="500" fill="hold"/>
                                        <p:tgtEl>
                                          <p:spTgt spid="28"/>
                                        </p:tgtEl>
                                        <p:attrNameLst>
                                          <p:attrName>style.rotation</p:attrName>
                                        </p:attrNameLst>
                                      </p:cBhvr>
                                      <p:tavLst>
                                        <p:tav tm="0">
                                          <p:val>
                                            <p:fltVal val="90"/>
                                          </p:val>
                                        </p:tav>
                                        <p:tav tm="100000">
                                          <p:val>
                                            <p:fltVal val="0"/>
                                          </p:val>
                                        </p:tav>
                                      </p:tavLst>
                                    </p:anim>
                                    <p:animEffect transition="in" filter="fade">
                                      <p:cBhvr>
                                        <p:cTn id="86" dur="500"/>
                                        <p:tgtEl>
                                          <p:spTgt spid="28"/>
                                        </p:tgtEl>
                                      </p:cBhvr>
                                    </p:animEffect>
                                  </p:childTnLst>
                                </p:cTn>
                              </p:par>
                              <p:par>
                                <p:cTn id="87" presetID="8" presetClass="emph" presetSubtype="0" fill="hold" grpId="1" nodeType="withEffect">
                                  <p:stCondLst>
                                    <p:cond delay="0"/>
                                  </p:stCondLst>
                                  <p:childTnLst>
                                    <p:animRot by="21600000">
                                      <p:cBhvr>
                                        <p:cTn id="88" dur="500" fill="hold"/>
                                        <p:tgtEl>
                                          <p:spTgt spid="28"/>
                                        </p:tgtEl>
                                        <p:attrNameLst>
                                          <p:attrName>r</p:attrName>
                                        </p:attrNameLst>
                                      </p:cBhvr>
                                    </p:animRo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6" grpId="1"/>
      <p:bldP spid="27" grpId="0"/>
      <p:bldP spid="27" grpId="1"/>
      <p:bldP spid="28" grpId="0"/>
      <p:bldP spid="28" grpId="1"/>
      <p:bldP spid="29" grpId="0"/>
      <p:bldP spid="30" grpId="0"/>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 name="文本框 7"/>
          <p:cNvSpPr txBox="1"/>
          <p:nvPr/>
        </p:nvSpPr>
        <p:spPr>
          <a:xfrm>
            <a:off x="934133" y="2219063"/>
            <a:ext cx="3570208" cy="1107996"/>
          </a:xfrm>
          <a:prstGeom prst="rect">
            <a:avLst/>
          </a:prstGeom>
          <a:noFill/>
        </p:spPr>
        <p:txBody>
          <a:bodyPr wrap="none" rtlCol="0">
            <a:spAutoFit/>
          </a:bodyPr>
          <a:lstStyle/>
          <a:p>
            <a:r>
              <a:rPr lang="zh-CN" altLang="en-US" sz="6600" b="1" dirty="0" smtClean="0">
                <a:solidFill>
                  <a:srgbClr val="0069B8"/>
                </a:solidFill>
                <a:latin typeface="微软雅黑" panose="020B0503020204020204" pitchFamily="34" charset="-122"/>
                <a:ea typeface="微软雅黑" panose="020B0503020204020204" pitchFamily="34" charset="-122"/>
              </a:rPr>
              <a:t>谢谢观赏</a:t>
            </a:r>
            <a:endParaRPr lang="zh-CN" altLang="en-US" sz="6600" b="1" dirty="0">
              <a:solidFill>
                <a:srgbClr val="0069B8"/>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1283327" y="3327059"/>
            <a:ext cx="0" cy="1008913"/>
          </a:xfrm>
          <a:prstGeom prst="line">
            <a:avLst/>
          </a:prstGeom>
          <a:ln w="12700">
            <a:solidFill>
              <a:srgbClr val="0069B8"/>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1502646" y="3321927"/>
            <a:ext cx="2933419" cy="307777"/>
            <a:chOff x="7122987" y="4910541"/>
            <a:chExt cx="2933419" cy="307777"/>
          </a:xfrm>
        </p:grpSpPr>
        <p:sp>
          <p:nvSpPr>
            <p:cNvPr id="11" name="Freeform 13"/>
            <p:cNvSpPr>
              <a:spLocks noEditPoints="1"/>
            </p:cNvSpPr>
            <p:nvPr/>
          </p:nvSpPr>
          <p:spPr bwMode="auto">
            <a:xfrm>
              <a:off x="7122987" y="4910541"/>
              <a:ext cx="235244" cy="302596"/>
            </a:xfrm>
            <a:custGeom>
              <a:avLst/>
              <a:gdLst>
                <a:gd name="T0" fmla="*/ 51 w 102"/>
                <a:gd name="T1" fmla="*/ 0 h 131"/>
                <a:gd name="T2" fmla="*/ 0 w 102"/>
                <a:gd name="T3" fmla="*/ 51 h 131"/>
                <a:gd name="T4" fmla="*/ 51 w 102"/>
                <a:gd name="T5" fmla="*/ 131 h 131"/>
                <a:gd name="T6" fmla="*/ 102 w 102"/>
                <a:gd name="T7" fmla="*/ 51 h 131"/>
                <a:gd name="T8" fmla="*/ 51 w 102"/>
                <a:gd name="T9" fmla="*/ 0 h 131"/>
                <a:gd name="T10" fmla="*/ 51 w 102"/>
                <a:gd name="T11" fmla="*/ 86 h 131"/>
                <a:gd name="T12" fmla="*/ 14 w 102"/>
                <a:gd name="T13" fmla="*/ 50 h 131"/>
                <a:gd name="T14" fmla="*/ 51 w 102"/>
                <a:gd name="T15" fmla="*/ 14 h 131"/>
                <a:gd name="T16" fmla="*/ 88 w 102"/>
                <a:gd name="T17" fmla="*/ 50 h 131"/>
                <a:gd name="T18" fmla="*/ 51 w 102"/>
                <a:gd name="T19" fmla="*/ 8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31">
                  <a:moveTo>
                    <a:pt x="51" y="0"/>
                  </a:moveTo>
                  <a:cubicBezTo>
                    <a:pt x="23" y="0"/>
                    <a:pt x="0" y="23"/>
                    <a:pt x="0" y="51"/>
                  </a:cubicBezTo>
                  <a:cubicBezTo>
                    <a:pt x="0" y="79"/>
                    <a:pt x="39" y="131"/>
                    <a:pt x="51" y="131"/>
                  </a:cubicBezTo>
                  <a:cubicBezTo>
                    <a:pt x="65" y="131"/>
                    <a:pt x="102" y="79"/>
                    <a:pt x="102" y="51"/>
                  </a:cubicBezTo>
                  <a:cubicBezTo>
                    <a:pt x="102" y="23"/>
                    <a:pt x="79" y="0"/>
                    <a:pt x="51" y="0"/>
                  </a:cubicBezTo>
                  <a:close/>
                  <a:moveTo>
                    <a:pt x="51" y="86"/>
                  </a:moveTo>
                  <a:cubicBezTo>
                    <a:pt x="30" y="86"/>
                    <a:pt x="14" y="70"/>
                    <a:pt x="14" y="50"/>
                  </a:cubicBezTo>
                  <a:cubicBezTo>
                    <a:pt x="14" y="30"/>
                    <a:pt x="30" y="14"/>
                    <a:pt x="51" y="14"/>
                  </a:cubicBezTo>
                  <a:cubicBezTo>
                    <a:pt x="72" y="14"/>
                    <a:pt x="88" y="30"/>
                    <a:pt x="88" y="50"/>
                  </a:cubicBezTo>
                  <a:cubicBezTo>
                    <a:pt x="88" y="70"/>
                    <a:pt x="72" y="86"/>
                    <a:pt x="51" y="86"/>
                  </a:cubicBezTo>
                  <a:close/>
                </a:path>
              </a:pathLst>
            </a:custGeom>
            <a:solidFill>
              <a:srgbClr val="0069B8"/>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tx1">
                    <a:lumMod val="65000"/>
                    <a:lumOff val="35000"/>
                  </a:schemeClr>
                </a:solidFill>
                <a:effectLst/>
                <a:uLnTx/>
                <a:uFillTx/>
                <a:latin typeface="Calibri" panose="020F0502020204030204"/>
                <a:ea typeface="宋体" panose="02010600030101010101" pitchFamily="2" charset="-122"/>
              </a:endParaRPr>
            </a:p>
          </p:txBody>
        </p:sp>
        <p:sp>
          <p:nvSpPr>
            <p:cNvPr id="12" name="文本框 11"/>
            <p:cNvSpPr txBox="1"/>
            <p:nvPr/>
          </p:nvSpPr>
          <p:spPr>
            <a:xfrm>
              <a:off x="7358231" y="4910541"/>
              <a:ext cx="2698175" cy="307777"/>
            </a:xfrm>
            <a:prstGeom prst="rect">
              <a:avLst/>
            </a:prstGeom>
            <a:noFill/>
          </p:spPr>
          <p:txBody>
            <a:bodyPr wrap="non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地址：单击添加您想添加的标题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1484353" y="3702324"/>
            <a:ext cx="2959497" cy="307777"/>
            <a:chOff x="7086152" y="5350694"/>
            <a:chExt cx="2959497" cy="307777"/>
          </a:xfrm>
        </p:grpSpPr>
        <p:sp>
          <p:nvSpPr>
            <p:cNvPr id="14" name="文本框 13"/>
            <p:cNvSpPr txBox="1"/>
            <p:nvPr/>
          </p:nvSpPr>
          <p:spPr>
            <a:xfrm>
              <a:off x="7347474" y="5350694"/>
              <a:ext cx="2698175" cy="307777"/>
            </a:xfrm>
            <a:prstGeom prst="rect">
              <a:avLst/>
            </a:prstGeom>
            <a:noFill/>
          </p:spPr>
          <p:txBody>
            <a:bodyPr wrap="non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邮箱：单击添加您想添加的标题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KSO_Shape"/>
            <p:cNvSpPr/>
            <p:nvPr/>
          </p:nvSpPr>
          <p:spPr bwMode="auto">
            <a:xfrm>
              <a:off x="7086152" y="5373921"/>
              <a:ext cx="261321" cy="261321"/>
            </a:xfrm>
            <a:custGeom>
              <a:avLst/>
              <a:gdLst>
                <a:gd name="T0" fmla="*/ 2147483646 w 207"/>
                <a:gd name="T1" fmla="*/ 2147483646 h 207"/>
                <a:gd name="T2" fmla="*/ 2147483646 w 207"/>
                <a:gd name="T3" fmla="*/ 2147483646 h 207"/>
                <a:gd name="T4" fmla="*/ 2147483646 w 207"/>
                <a:gd name="T5" fmla="*/ 2147483646 h 207"/>
                <a:gd name="T6" fmla="*/ 2147483646 w 207"/>
                <a:gd name="T7" fmla="*/ 2147483646 h 207"/>
                <a:gd name="T8" fmla="*/ 2147483646 w 207"/>
                <a:gd name="T9" fmla="*/ 2147483646 h 207"/>
                <a:gd name="T10" fmla="*/ 2147483646 w 207"/>
                <a:gd name="T11" fmla="*/ 2147483646 h 207"/>
                <a:gd name="T12" fmla="*/ 2147483646 w 207"/>
                <a:gd name="T13" fmla="*/ 2147483646 h 207"/>
                <a:gd name="T14" fmla="*/ 2147483646 w 207"/>
                <a:gd name="T15" fmla="*/ 2147483646 h 207"/>
                <a:gd name="T16" fmla="*/ 2147483646 w 207"/>
                <a:gd name="T17" fmla="*/ 2147483646 h 207"/>
                <a:gd name="T18" fmla="*/ 2147483646 w 207"/>
                <a:gd name="T19" fmla="*/ 2147483646 h 207"/>
                <a:gd name="T20" fmla="*/ 2147483646 w 207"/>
                <a:gd name="T21" fmla="*/ 2147483646 h 207"/>
                <a:gd name="T22" fmla="*/ 2147483646 w 207"/>
                <a:gd name="T23" fmla="*/ 2147483646 h 207"/>
                <a:gd name="T24" fmla="*/ 2147483646 w 207"/>
                <a:gd name="T25" fmla="*/ 2147483646 h 207"/>
                <a:gd name="T26" fmla="*/ 2147483646 w 207"/>
                <a:gd name="T27" fmla="*/ 2147483646 h 207"/>
                <a:gd name="T28" fmla="*/ 0 w 207"/>
                <a:gd name="T29" fmla="*/ 2147483646 h 207"/>
                <a:gd name="T30" fmla="*/ 2147483646 w 207"/>
                <a:gd name="T31" fmla="*/ 2147483646 h 207"/>
                <a:gd name="T32" fmla="*/ 2147483646 w 207"/>
                <a:gd name="T33" fmla="*/ 0 h 207"/>
                <a:gd name="T34" fmla="*/ 2147483646 w 207"/>
                <a:gd name="T35" fmla="*/ 2147483646 h 207"/>
                <a:gd name="T36" fmla="*/ 2147483646 w 207"/>
                <a:gd name="T37" fmla="*/ 2147483646 h 207"/>
                <a:gd name="T38" fmla="*/ 2147483646 w 207"/>
                <a:gd name="T39" fmla="*/ 2147483646 h 207"/>
                <a:gd name="T40" fmla="*/ 2147483646 w 207"/>
                <a:gd name="T41" fmla="*/ 2147483646 h 207"/>
                <a:gd name="T42" fmla="*/ 2147483646 w 207"/>
                <a:gd name="T43" fmla="*/ 2147483646 h 207"/>
                <a:gd name="T44" fmla="*/ 2147483646 w 207"/>
                <a:gd name="T45" fmla="*/ 2147483646 h 207"/>
                <a:gd name="T46" fmla="*/ 2147483646 w 207"/>
                <a:gd name="T47" fmla="*/ 2147483646 h 207"/>
                <a:gd name="T48" fmla="*/ 2147483646 w 207"/>
                <a:gd name="T49" fmla="*/ 2147483646 h 207"/>
                <a:gd name="T50" fmla="*/ 2147483646 w 207"/>
                <a:gd name="T51" fmla="*/ 2147483646 h 207"/>
                <a:gd name="T52" fmla="*/ 2147483646 w 207"/>
                <a:gd name="T53" fmla="*/ 2147483646 h 207"/>
                <a:gd name="T54" fmla="*/ 2147483646 w 207"/>
                <a:gd name="T55" fmla="*/ 2147483646 h 207"/>
                <a:gd name="T56" fmla="*/ 2147483646 w 207"/>
                <a:gd name="T57" fmla="*/ 2147483646 h 207"/>
                <a:gd name="T58" fmla="*/ 2147483646 w 207"/>
                <a:gd name="T59" fmla="*/ 2147483646 h 207"/>
                <a:gd name="T60" fmla="*/ 2147483646 w 207"/>
                <a:gd name="T61" fmla="*/ 2147483646 h 207"/>
                <a:gd name="T62" fmla="*/ 2147483646 w 207"/>
                <a:gd name="T63" fmla="*/ 2147483646 h 207"/>
                <a:gd name="T64" fmla="*/ 2147483646 w 207"/>
                <a:gd name="T65" fmla="*/ 2147483646 h 207"/>
                <a:gd name="T66" fmla="*/ 2147483646 w 207"/>
                <a:gd name="T67" fmla="*/ 2147483646 h 207"/>
                <a:gd name="T68" fmla="*/ 2147483646 w 207"/>
                <a:gd name="T69" fmla="*/ 2147483646 h 207"/>
                <a:gd name="T70" fmla="*/ 2147483646 w 207"/>
                <a:gd name="T71" fmla="*/ 2147483646 h 207"/>
                <a:gd name="T72" fmla="*/ 2147483646 w 207"/>
                <a:gd name="T73" fmla="*/ 2147483646 h 207"/>
                <a:gd name="T74" fmla="*/ 2147483646 w 207"/>
                <a:gd name="T75" fmla="*/ 2147483646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7" h="207">
                  <a:moveTo>
                    <a:pt x="137" y="51"/>
                  </a:moveTo>
                  <a:cubicBezTo>
                    <a:pt x="153" y="51"/>
                    <a:pt x="153" y="51"/>
                    <a:pt x="153" y="51"/>
                  </a:cubicBezTo>
                  <a:cubicBezTo>
                    <a:pt x="142" y="113"/>
                    <a:pt x="142" y="113"/>
                    <a:pt x="142" y="113"/>
                  </a:cubicBezTo>
                  <a:cubicBezTo>
                    <a:pt x="141" y="120"/>
                    <a:pt x="141" y="125"/>
                    <a:pt x="142" y="128"/>
                  </a:cubicBezTo>
                  <a:cubicBezTo>
                    <a:pt x="143" y="132"/>
                    <a:pt x="146" y="133"/>
                    <a:pt x="150" y="133"/>
                  </a:cubicBezTo>
                  <a:cubicBezTo>
                    <a:pt x="154" y="133"/>
                    <a:pt x="158" y="132"/>
                    <a:pt x="161" y="130"/>
                  </a:cubicBezTo>
                  <a:cubicBezTo>
                    <a:pt x="165" y="129"/>
                    <a:pt x="169" y="126"/>
                    <a:pt x="172" y="122"/>
                  </a:cubicBezTo>
                  <a:cubicBezTo>
                    <a:pt x="175" y="118"/>
                    <a:pt x="177" y="114"/>
                    <a:pt x="179" y="108"/>
                  </a:cubicBezTo>
                  <a:cubicBezTo>
                    <a:pt x="181" y="102"/>
                    <a:pt x="182" y="95"/>
                    <a:pt x="182" y="87"/>
                  </a:cubicBezTo>
                  <a:cubicBezTo>
                    <a:pt x="182" y="76"/>
                    <a:pt x="180" y="66"/>
                    <a:pt x="176" y="58"/>
                  </a:cubicBezTo>
                  <a:cubicBezTo>
                    <a:pt x="172" y="50"/>
                    <a:pt x="167" y="44"/>
                    <a:pt x="161" y="38"/>
                  </a:cubicBezTo>
                  <a:cubicBezTo>
                    <a:pt x="154" y="33"/>
                    <a:pt x="146" y="29"/>
                    <a:pt x="137" y="27"/>
                  </a:cubicBezTo>
                  <a:cubicBezTo>
                    <a:pt x="128" y="24"/>
                    <a:pt x="119" y="23"/>
                    <a:pt x="109" y="23"/>
                  </a:cubicBezTo>
                  <a:cubicBezTo>
                    <a:pt x="97" y="23"/>
                    <a:pt x="86" y="25"/>
                    <a:pt x="76" y="30"/>
                  </a:cubicBezTo>
                  <a:cubicBezTo>
                    <a:pt x="65" y="34"/>
                    <a:pt x="57" y="40"/>
                    <a:pt x="49" y="47"/>
                  </a:cubicBezTo>
                  <a:cubicBezTo>
                    <a:pt x="42" y="55"/>
                    <a:pt x="36" y="63"/>
                    <a:pt x="31" y="74"/>
                  </a:cubicBezTo>
                  <a:cubicBezTo>
                    <a:pt x="27" y="84"/>
                    <a:pt x="25" y="95"/>
                    <a:pt x="25" y="107"/>
                  </a:cubicBezTo>
                  <a:cubicBezTo>
                    <a:pt x="25" y="119"/>
                    <a:pt x="27" y="129"/>
                    <a:pt x="30" y="139"/>
                  </a:cubicBezTo>
                  <a:cubicBezTo>
                    <a:pt x="34" y="148"/>
                    <a:pt x="39" y="156"/>
                    <a:pt x="46" y="163"/>
                  </a:cubicBezTo>
                  <a:cubicBezTo>
                    <a:pt x="53" y="169"/>
                    <a:pt x="61" y="174"/>
                    <a:pt x="71" y="178"/>
                  </a:cubicBezTo>
                  <a:cubicBezTo>
                    <a:pt x="81" y="181"/>
                    <a:pt x="93" y="183"/>
                    <a:pt x="106" y="183"/>
                  </a:cubicBezTo>
                  <a:cubicBezTo>
                    <a:pt x="110" y="183"/>
                    <a:pt x="115" y="183"/>
                    <a:pt x="121" y="182"/>
                  </a:cubicBezTo>
                  <a:cubicBezTo>
                    <a:pt x="127" y="181"/>
                    <a:pt x="132" y="179"/>
                    <a:pt x="136" y="177"/>
                  </a:cubicBezTo>
                  <a:cubicBezTo>
                    <a:pt x="143" y="199"/>
                    <a:pt x="143" y="199"/>
                    <a:pt x="143" y="199"/>
                  </a:cubicBezTo>
                  <a:cubicBezTo>
                    <a:pt x="137" y="202"/>
                    <a:pt x="131" y="204"/>
                    <a:pt x="124" y="205"/>
                  </a:cubicBezTo>
                  <a:cubicBezTo>
                    <a:pt x="118" y="206"/>
                    <a:pt x="110" y="207"/>
                    <a:pt x="102" y="207"/>
                  </a:cubicBezTo>
                  <a:cubicBezTo>
                    <a:pt x="87" y="207"/>
                    <a:pt x="74" y="205"/>
                    <a:pt x="61" y="200"/>
                  </a:cubicBezTo>
                  <a:cubicBezTo>
                    <a:pt x="49" y="196"/>
                    <a:pt x="38" y="190"/>
                    <a:pt x="29" y="182"/>
                  </a:cubicBezTo>
                  <a:cubicBezTo>
                    <a:pt x="20" y="173"/>
                    <a:pt x="13" y="163"/>
                    <a:pt x="7" y="151"/>
                  </a:cubicBezTo>
                  <a:cubicBezTo>
                    <a:pt x="2" y="138"/>
                    <a:pt x="0" y="124"/>
                    <a:pt x="0" y="108"/>
                  </a:cubicBezTo>
                  <a:cubicBezTo>
                    <a:pt x="0" y="91"/>
                    <a:pt x="3" y="76"/>
                    <a:pt x="9" y="63"/>
                  </a:cubicBezTo>
                  <a:cubicBezTo>
                    <a:pt x="14" y="50"/>
                    <a:pt x="22" y="38"/>
                    <a:pt x="32" y="29"/>
                  </a:cubicBezTo>
                  <a:cubicBezTo>
                    <a:pt x="42" y="20"/>
                    <a:pt x="54" y="12"/>
                    <a:pt x="67" y="7"/>
                  </a:cubicBezTo>
                  <a:cubicBezTo>
                    <a:pt x="80" y="2"/>
                    <a:pt x="94" y="0"/>
                    <a:pt x="109" y="0"/>
                  </a:cubicBezTo>
                  <a:cubicBezTo>
                    <a:pt x="123" y="0"/>
                    <a:pt x="136" y="2"/>
                    <a:pt x="148" y="6"/>
                  </a:cubicBezTo>
                  <a:cubicBezTo>
                    <a:pt x="160" y="10"/>
                    <a:pt x="170" y="15"/>
                    <a:pt x="179" y="23"/>
                  </a:cubicBezTo>
                  <a:cubicBezTo>
                    <a:pt x="188" y="30"/>
                    <a:pt x="195" y="40"/>
                    <a:pt x="200" y="50"/>
                  </a:cubicBezTo>
                  <a:cubicBezTo>
                    <a:pt x="205" y="61"/>
                    <a:pt x="207" y="74"/>
                    <a:pt x="207" y="87"/>
                  </a:cubicBezTo>
                  <a:cubicBezTo>
                    <a:pt x="207" y="97"/>
                    <a:pt x="205" y="106"/>
                    <a:pt x="202" y="115"/>
                  </a:cubicBezTo>
                  <a:cubicBezTo>
                    <a:pt x="199" y="123"/>
                    <a:pt x="194" y="130"/>
                    <a:pt x="188" y="137"/>
                  </a:cubicBezTo>
                  <a:cubicBezTo>
                    <a:pt x="182" y="143"/>
                    <a:pt x="175" y="148"/>
                    <a:pt x="167" y="151"/>
                  </a:cubicBezTo>
                  <a:cubicBezTo>
                    <a:pt x="159" y="155"/>
                    <a:pt x="151" y="157"/>
                    <a:pt x="141" y="157"/>
                  </a:cubicBezTo>
                  <a:cubicBezTo>
                    <a:pt x="138" y="157"/>
                    <a:pt x="134" y="156"/>
                    <a:pt x="131" y="156"/>
                  </a:cubicBezTo>
                  <a:cubicBezTo>
                    <a:pt x="128" y="155"/>
                    <a:pt x="125" y="153"/>
                    <a:pt x="123" y="151"/>
                  </a:cubicBezTo>
                  <a:cubicBezTo>
                    <a:pt x="121" y="149"/>
                    <a:pt x="119" y="147"/>
                    <a:pt x="118" y="144"/>
                  </a:cubicBezTo>
                  <a:cubicBezTo>
                    <a:pt x="117" y="140"/>
                    <a:pt x="116" y="137"/>
                    <a:pt x="117" y="132"/>
                  </a:cubicBezTo>
                  <a:cubicBezTo>
                    <a:pt x="116" y="132"/>
                    <a:pt x="116" y="132"/>
                    <a:pt x="116" y="132"/>
                  </a:cubicBezTo>
                  <a:cubicBezTo>
                    <a:pt x="114" y="135"/>
                    <a:pt x="111" y="138"/>
                    <a:pt x="109" y="141"/>
                  </a:cubicBezTo>
                  <a:cubicBezTo>
                    <a:pt x="106" y="144"/>
                    <a:pt x="103" y="147"/>
                    <a:pt x="100" y="149"/>
                  </a:cubicBezTo>
                  <a:cubicBezTo>
                    <a:pt x="97" y="152"/>
                    <a:pt x="93" y="153"/>
                    <a:pt x="89" y="155"/>
                  </a:cubicBezTo>
                  <a:cubicBezTo>
                    <a:pt x="86" y="156"/>
                    <a:pt x="81" y="157"/>
                    <a:pt x="77" y="157"/>
                  </a:cubicBezTo>
                  <a:cubicBezTo>
                    <a:pt x="73" y="157"/>
                    <a:pt x="70" y="156"/>
                    <a:pt x="66" y="154"/>
                  </a:cubicBezTo>
                  <a:cubicBezTo>
                    <a:pt x="63" y="153"/>
                    <a:pt x="60" y="151"/>
                    <a:pt x="58" y="148"/>
                  </a:cubicBezTo>
                  <a:cubicBezTo>
                    <a:pt x="55" y="145"/>
                    <a:pt x="53" y="141"/>
                    <a:pt x="52" y="137"/>
                  </a:cubicBezTo>
                  <a:cubicBezTo>
                    <a:pt x="51" y="133"/>
                    <a:pt x="50" y="129"/>
                    <a:pt x="50" y="124"/>
                  </a:cubicBezTo>
                  <a:cubicBezTo>
                    <a:pt x="50" y="114"/>
                    <a:pt x="51" y="105"/>
                    <a:pt x="54" y="96"/>
                  </a:cubicBezTo>
                  <a:cubicBezTo>
                    <a:pt x="57" y="87"/>
                    <a:pt x="62" y="80"/>
                    <a:pt x="67" y="73"/>
                  </a:cubicBezTo>
                  <a:cubicBezTo>
                    <a:pt x="72" y="66"/>
                    <a:pt x="78" y="60"/>
                    <a:pt x="85" y="56"/>
                  </a:cubicBezTo>
                  <a:cubicBezTo>
                    <a:pt x="92" y="52"/>
                    <a:pt x="99" y="50"/>
                    <a:pt x="107" y="50"/>
                  </a:cubicBezTo>
                  <a:cubicBezTo>
                    <a:pt x="112" y="50"/>
                    <a:pt x="117" y="51"/>
                    <a:pt x="120" y="52"/>
                  </a:cubicBezTo>
                  <a:cubicBezTo>
                    <a:pt x="124" y="54"/>
                    <a:pt x="127" y="56"/>
                    <a:pt x="130" y="59"/>
                  </a:cubicBezTo>
                  <a:lnTo>
                    <a:pt x="137" y="51"/>
                  </a:lnTo>
                  <a:close/>
                  <a:moveTo>
                    <a:pt x="123" y="79"/>
                  </a:moveTo>
                  <a:cubicBezTo>
                    <a:pt x="121" y="77"/>
                    <a:pt x="119" y="76"/>
                    <a:pt x="117" y="75"/>
                  </a:cubicBezTo>
                  <a:cubicBezTo>
                    <a:pt x="115" y="74"/>
                    <a:pt x="112" y="74"/>
                    <a:pt x="109" y="74"/>
                  </a:cubicBezTo>
                  <a:cubicBezTo>
                    <a:pt x="104" y="74"/>
                    <a:pt x="100" y="75"/>
                    <a:pt x="96" y="78"/>
                  </a:cubicBezTo>
                  <a:cubicBezTo>
                    <a:pt x="92" y="80"/>
                    <a:pt x="89" y="83"/>
                    <a:pt x="86" y="88"/>
                  </a:cubicBezTo>
                  <a:cubicBezTo>
                    <a:pt x="84" y="92"/>
                    <a:pt x="81" y="96"/>
                    <a:pt x="80" y="101"/>
                  </a:cubicBezTo>
                  <a:cubicBezTo>
                    <a:pt x="78" y="106"/>
                    <a:pt x="78" y="111"/>
                    <a:pt x="78" y="116"/>
                  </a:cubicBezTo>
                  <a:cubicBezTo>
                    <a:pt x="78" y="121"/>
                    <a:pt x="79" y="125"/>
                    <a:pt x="81" y="128"/>
                  </a:cubicBezTo>
                  <a:cubicBezTo>
                    <a:pt x="83" y="132"/>
                    <a:pt x="86" y="133"/>
                    <a:pt x="91" y="133"/>
                  </a:cubicBezTo>
                  <a:cubicBezTo>
                    <a:pt x="93" y="133"/>
                    <a:pt x="96" y="133"/>
                    <a:pt x="98" y="131"/>
                  </a:cubicBezTo>
                  <a:cubicBezTo>
                    <a:pt x="100" y="130"/>
                    <a:pt x="103" y="128"/>
                    <a:pt x="105" y="126"/>
                  </a:cubicBezTo>
                  <a:cubicBezTo>
                    <a:pt x="107" y="124"/>
                    <a:pt x="110" y="122"/>
                    <a:pt x="112" y="119"/>
                  </a:cubicBezTo>
                  <a:cubicBezTo>
                    <a:pt x="114" y="116"/>
                    <a:pt x="116" y="113"/>
                    <a:pt x="117" y="110"/>
                  </a:cubicBezTo>
                  <a:lnTo>
                    <a:pt x="123" y="79"/>
                  </a:lnTo>
                  <a:close/>
                </a:path>
              </a:pathLst>
            </a:custGeom>
            <a:solidFill>
              <a:srgbClr val="0069B8"/>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schemeClr val="tx1">
                    <a:lumMod val="65000"/>
                    <a:lumOff val="35000"/>
                  </a:schemeClr>
                </a:solidFill>
              </a:endParaRPr>
            </a:p>
          </p:txBody>
        </p:sp>
      </p:grpSp>
      <p:grpSp>
        <p:nvGrpSpPr>
          <p:cNvPr id="16" name="组合 15"/>
          <p:cNvGrpSpPr/>
          <p:nvPr/>
        </p:nvGrpSpPr>
        <p:grpSpPr>
          <a:xfrm>
            <a:off x="1502896" y="4033328"/>
            <a:ext cx="2922661" cy="307777"/>
            <a:chOff x="7122987" y="5737585"/>
            <a:chExt cx="2922661" cy="307777"/>
          </a:xfrm>
        </p:grpSpPr>
        <p:sp>
          <p:nvSpPr>
            <p:cNvPr id="22" name="文本框 21"/>
            <p:cNvSpPr txBox="1"/>
            <p:nvPr/>
          </p:nvSpPr>
          <p:spPr>
            <a:xfrm>
              <a:off x="7347473" y="5737585"/>
              <a:ext cx="2698175" cy="307777"/>
            </a:xfrm>
            <a:prstGeom prst="rect">
              <a:avLst/>
            </a:prstGeom>
            <a:noFill/>
          </p:spPr>
          <p:txBody>
            <a:bodyPr wrap="non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电话：单击添加您想添加的标题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KSO_Shape"/>
            <p:cNvSpPr/>
            <p:nvPr/>
          </p:nvSpPr>
          <p:spPr bwMode="auto">
            <a:xfrm>
              <a:off x="7122987" y="5794798"/>
              <a:ext cx="250564" cy="250564"/>
            </a:xfrm>
            <a:custGeom>
              <a:avLst/>
              <a:gdLst>
                <a:gd name="T0" fmla="*/ 2147483646 w 7639"/>
                <a:gd name="T1" fmla="*/ 2147483646 h 7641"/>
                <a:gd name="T2" fmla="*/ 2147483646 w 7639"/>
                <a:gd name="T3" fmla="*/ 2147483646 h 7641"/>
                <a:gd name="T4" fmla="*/ 2147483646 w 7639"/>
                <a:gd name="T5" fmla="*/ 2147483646 h 7641"/>
                <a:gd name="T6" fmla="*/ 2147483646 w 7639"/>
                <a:gd name="T7" fmla="*/ 2147483646 h 7641"/>
                <a:gd name="T8" fmla="*/ 2147483646 w 7639"/>
                <a:gd name="T9" fmla="*/ 2147483646 h 7641"/>
                <a:gd name="T10" fmla="*/ 2147483646 w 7639"/>
                <a:gd name="T11" fmla="*/ 2147483646 h 7641"/>
                <a:gd name="T12" fmla="*/ 2147483646 w 7639"/>
                <a:gd name="T13" fmla="*/ 2147483646 h 7641"/>
                <a:gd name="T14" fmla="*/ 2147483646 w 7639"/>
                <a:gd name="T15" fmla="*/ 2147483646 h 7641"/>
                <a:gd name="T16" fmla="*/ 2147483646 w 7639"/>
                <a:gd name="T17" fmla="*/ 2147483646 h 7641"/>
                <a:gd name="T18" fmla="*/ 2147483646 w 7639"/>
                <a:gd name="T19" fmla="*/ 2147483646 h 7641"/>
                <a:gd name="T20" fmla="*/ 2147483646 w 7639"/>
                <a:gd name="T21" fmla="*/ 2147483646 h 7641"/>
                <a:gd name="T22" fmla="*/ 2147483646 w 7639"/>
                <a:gd name="T23" fmla="*/ 2147483646 h 7641"/>
                <a:gd name="T24" fmla="*/ 2147483646 w 7639"/>
                <a:gd name="T25" fmla="*/ 2147483646 h 7641"/>
                <a:gd name="T26" fmla="*/ 2147483646 w 7639"/>
                <a:gd name="T27" fmla="*/ 2147483646 h 7641"/>
                <a:gd name="T28" fmla="*/ 2147483646 w 7639"/>
                <a:gd name="T29" fmla="*/ 2147483646 h 7641"/>
                <a:gd name="T30" fmla="*/ 2147483646 w 7639"/>
                <a:gd name="T31" fmla="*/ 2147483646 h 7641"/>
                <a:gd name="T32" fmla="*/ 2147483646 w 7639"/>
                <a:gd name="T33" fmla="*/ 2147483646 h 7641"/>
                <a:gd name="T34" fmla="*/ 2147483646 w 7639"/>
                <a:gd name="T35" fmla="*/ 2147483646 h 7641"/>
                <a:gd name="T36" fmla="*/ 2147483646 w 7639"/>
                <a:gd name="T37" fmla="*/ 2147483646 h 7641"/>
                <a:gd name="T38" fmla="*/ 2147483646 w 7639"/>
                <a:gd name="T39" fmla="*/ 2147483646 h 7641"/>
                <a:gd name="T40" fmla="*/ 2147483646 w 7639"/>
                <a:gd name="T41" fmla="*/ 2147483646 h 7641"/>
                <a:gd name="T42" fmla="*/ 2147483646 w 7639"/>
                <a:gd name="T43" fmla="*/ 2147483646 h 7641"/>
                <a:gd name="T44" fmla="*/ 2147483646 w 7639"/>
                <a:gd name="T45" fmla="*/ 2147483646 h 7641"/>
                <a:gd name="T46" fmla="*/ 2147483646 w 7639"/>
                <a:gd name="T47" fmla="*/ 2147483646 h 7641"/>
                <a:gd name="T48" fmla="*/ 2147483646 w 7639"/>
                <a:gd name="T49" fmla="*/ 2147483646 h 7641"/>
                <a:gd name="T50" fmla="*/ 2147483646 w 7639"/>
                <a:gd name="T51" fmla="*/ 2147483646 h 7641"/>
                <a:gd name="T52" fmla="*/ 2147483646 w 7639"/>
                <a:gd name="T53" fmla="*/ 2147483646 h 7641"/>
                <a:gd name="T54" fmla="*/ 2147483646 w 7639"/>
                <a:gd name="T55" fmla="*/ 2147483646 h 7641"/>
                <a:gd name="T56" fmla="*/ 2147483646 w 7639"/>
                <a:gd name="T57" fmla="*/ 2147483646 h 7641"/>
                <a:gd name="T58" fmla="*/ 2147483646 w 7639"/>
                <a:gd name="T59" fmla="*/ 2147483646 h 7641"/>
                <a:gd name="T60" fmla="*/ 2147483646 w 7639"/>
                <a:gd name="T61" fmla="*/ 2147483646 h 7641"/>
                <a:gd name="T62" fmla="*/ 2147483646 w 7639"/>
                <a:gd name="T63" fmla="*/ 2147483646 h 7641"/>
                <a:gd name="T64" fmla="*/ 2147483646 w 7639"/>
                <a:gd name="T65" fmla="*/ 2147483646 h 7641"/>
                <a:gd name="T66" fmla="*/ 2147483646 w 7639"/>
                <a:gd name="T67" fmla="*/ 2147483646 h 7641"/>
                <a:gd name="T68" fmla="*/ 2147483646 w 7639"/>
                <a:gd name="T69" fmla="*/ 2147483646 h 7641"/>
                <a:gd name="T70" fmla="*/ 2147483646 w 7639"/>
                <a:gd name="T71" fmla="*/ 2147483646 h 7641"/>
                <a:gd name="T72" fmla="*/ 2147483646 w 7639"/>
                <a:gd name="T73" fmla="*/ 2147483646 h 7641"/>
                <a:gd name="T74" fmla="*/ 2147483646 w 7639"/>
                <a:gd name="T75" fmla="*/ 2147483646 h 7641"/>
                <a:gd name="T76" fmla="*/ 2147483646 w 7639"/>
                <a:gd name="T77" fmla="*/ 2147483646 h 7641"/>
                <a:gd name="T78" fmla="*/ 2147483646 w 7639"/>
                <a:gd name="T79" fmla="*/ 2147483646 h 7641"/>
                <a:gd name="T80" fmla="*/ 2147483646 w 7639"/>
                <a:gd name="T81" fmla="*/ 2147483646 h 7641"/>
                <a:gd name="T82" fmla="*/ 2147483646 w 7639"/>
                <a:gd name="T83" fmla="*/ 2147483646 h 7641"/>
                <a:gd name="T84" fmla="*/ 2147483646 w 7639"/>
                <a:gd name="T85" fmla="*/ 2147483646 h 7641"/>
                <a:gd name="T86" fmla="*/ 2147483646 w 7639"/>
                <a:gd name="T87" fmla="*/ 2147483646 h 7641"/>
                <a:gd name="T88" fmla="*/ 2147483646 w 7639"/>
                <a:gd name="T89" fmla="*/ 2147483646 h 7641"/>
                <a:gd name="T90" fmla="*/ 2147483646 w 7639"/>
                <a:gd name="T91" fmla="*/ 2147483646 h 7641"/>
                <a:gd name="T92" fmla="*/ 2147483646 w 7639"/>
                <a:gd name="T93" fmla="*/ 2147483646 h 7641"/>
                <a:gd name="T94" fmla="*/ 2147483646 w 7639"/>
                <a:gd name="T95" fmla="*/ 2147483646 h 7641"/>
                <a:gd name="T96" fmla="*/ 2147483646 w 7639"/>
                <a:gd name="T97" fmla="*/ 0 h 7641"/>
                <a:gd name="T98" fmla="*/ 2147483646 w 7639"/>
                <a:gd name="T99" fmla="*/ 2147483646 h 7641"/>
                <a:gd name="T100" fmla="*/ 2147483646 w 7639"/>
                <a:gd name="T101" fmla="*/ 2147483646 h 7641"/>
                <a:gd name="T102" fmla="*/ 2140188821 w 7639"/>
                <a:gd name="T103" fmla="*/ 2147483646 h 7641"/>
                <a:gd name="T104" fmla="*/ 604854832 w 7639"/>
                <a:gd name="T105" fmla="*/ 2147483646 h 7641"/>
                <a:gd name="T106" fmla="*/ 2147483646 w 7639"/>
                <a:gd name="T107" fmla="*/ 2147483646 h 7641"/>
                <a:gd name="T108" fmla="*/ 2147483646 w 7639"/>
                <a:gd name="T109" fmla="*/ 2147483646 h 7641"/>
                <a:gd name="T110" fmla="*/ 2147483646 w 7639"/>
                <a:gd name="T111" fmla="*/ 2147483646 h 7641"/>
                <a:gd name="T112" fmla="*/ 2147483646 w 7639"/>
                <a:gd name="T113" fmla="*/ 2147483646 h 7641"/>
                <a:gd name="T114" fmla="*/ 2147483646 w 7639"/>
                <a:gd name="T115" fmla="*/ 2147483646 h 7641"/>
                <a:gd name="T116" fmla="*/ 2147483646 w 7639"/>
                <a:gd name="T117" fmla="*/ 2147483646 h 7641"/>
                <a:gd name="T118" fmla="*/ 2147483646 w 7639"/>
                <a:gd name="T119" fmla="*/ 2147483646 h 7641"/>
                <a:gd name="T120" fmla="*/ 2147483646 w 7639"/>
                <a:gd name="T121" fmla="*/ 2147483646 h 76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639" h="7641">
                  <a:moveTo>
                    <a:pt x="4568" y="2540"/>
                  </a:moveTo>
                  <a:lnTo>
                    <a:pt x="4568" y="2540"/>
                  </a:lnTo>
                  <a:lnTo>
                    <a:pt x="4594" y="2506"/>
                  </a:lnTo>
                  <a:lnTo>
                    <a:pt x="4620" y="2473"/>
                  </a:lnTo>
                  <a:lnTo>
                    <a:pt x="4644" y="2438"/>
                  </a:lnTo>
                  <a:lnTo>
                    <a:pt x="4668" y="2401"/>
                  </a:lnTo>
                  <a:lnTo>
                    <a:pt x="4692" y="2365"/>
                  </a:lnTo>
                  <a:lnTo>
                    <a:pt x="4714" y="2328"/>
                  </a:lnTo>
                  <a:lnTo>
                    <a:pt x="4736" y="2290"/>
                  </a:lnTo>
                  <a:lnTo>
                    <a:pt x="4757" y="2251"/>
                  </a:lnTo>
                  <a:lnTo>
                    <a:pt x="4777" y="2211"/>
                  </a:lnTo>
                  <a:lnTo>
                    <a:pt x="4797" y="2171"/>
                  </a:lnTo>
                  <a:lnTo>
                    <a:pt x="4815" y="2131"/>
                  </a:lnTo>
                  <a:lnTo>
                    <a:pt x="4833" y="2089"/>
                  </a:lnTo>
                  <a:lnTo>
                    <a:pt x="4850" y="2046"/>
                  </a:lnTo>
                  <a:lnTo>
                    <a:pt x="4867" y="2003"/>
                  </a:lnTo>
                  <a:lnTo>
                    <a:pt x="4882" y="1959"/>
                  </a:lnTo>
                  <a:lnTo>
                    <a:pt x="4897" y="1914"/>
                  </a:lnTo>
                  <a:lnTo>
                    <a:pt x="4911" y="1870"/>
                  </a:lnTo>
                  <a:lnTo>
                    <a:pt x="4924" y="1824"/>
                  </a:lnTo>
                  <a:lnTo>
                    <a:pt x="4936" y="1777"/>
                  </a:lnTo>
                  <a:lnTo>
                    <a:pt x="4948" y="1731"/>
                  </a:lnTo>
                  <a:lnTo>
                    <a:pt x="4957" y="1684"/>
                  </a:lnTo>
                  <a:lnTo>
                    <a:pt x="4967" y="1636"/>
                  </a:lnTo>
                  <a:lnTo>
                    <a:pt x="4975" y="1589"/>
                  </a:lnTo>
                  <a:lnTo>
                    <a:pt x="4984" y="1540"/>
                  </a:lnTo>
                  <a:lnTo>
                    <a:pt x="4990" y="1492"/>
                  </a:lnTo>
                  <a:lnTo>
                    <a:pt x="4996" y="1442"/>
                  </a:lnTo>
                  <a:lnTo>
                    <a:pt x="5001" y="1393"/>
                  </a:lnTo>
                  <a:lnTo>
                    <a:pt x="5006" y="1343"/>
                  </a:lnTo>
                  <a:lnTo>
                    <a:pt x="5008" y="1293"/>
                  </a:lnTo>
                  <a:lnTo>
                    <a:pt x="5011" y="1241"/>
                  </a:lnTo>
                  <a:lnTo>
                    <a:pt x="5012" y="1190"/>
                  </a:lnTo>
                  <a:lnTo>
                    <a:pt x="5012" y="1139"/>
                  </a:lnTo>
                  <a:lnTo>
                    <a:pt x="5089" y="1168"/>
                  </a:lnTo>
                  <a:lnTo>
                    <a:pt x="5158" y="1198"/>
                  </a:lnTo>
                  <a:lnTo>
                    <a:pt x="5222" y="1227"/>
                  </a:lnTo>
                  <a:lnTo>
                    <a:pt x="5250" y="1241"/>
                  </a:lnTo>
                  <a:lnTo>
                    <a:pt x="5278" y="1256"/>
                  </a:lnTo>
                  <a:lnTo>
                    <a:pt x="5304" y="1270"/>
                  </a:lnTo>
                  <a:lnTo>
                    <a:pt x="5328" y="1284"/>
                  </a:lnTo>
                  <a:lnTo>
                    <a:pt x="5350" y="1298"/>
                  </a:lnTo>
                  <a:lnTo>
                    <a:pt x="5370" y="1312"/>
                  </a:lnTo>
                  <a:lnTo>
                    <a:pt x="5389" y="1327"/>
                  </a:lnTo>
                  <a:lnTo>
                    <a:pt x="5406" y="1340"/>
                  </a:lnTo>
                  <a:lnTo>
                    <a:pt x="5422" y="1354"/>
                  </a:lnTo>
                  <a:lnTo>
                    <a:pt x="5435" y="1367"/>
                  </a:lnTo>
                  <a:lnTo>
                    <a:pt x="5448" y="1381"/>
                  </a:lnTo>
                  <a:lnTo>
                    <a:pt x="5459" y="1397"/>
                  </a:lnTo>
                  <a:lnTo>
                    <a:pt x="5470" y="1412"/>
                  </a:lnTo>
                  <a:lnTo>
                    <a:pt x="5480" y="1427"/>
                  </a:lnTo>
                  <a:lnTo>
                    <a:pt x="5489" y="1445"/>
                  </a:lnTo>
                  <a:lnTo>
                    <a:pt x="5497" y="1462"/>
                  </a:lnTo>
                  <a:lnTo>
                    <a:pt x="5505" y="1480"/>
                  </a:lnTo>
                  <a:lnTo>
                    <a:pt x="5512" y="1498"/>
                  </a:lnTo>
                  <a:lnTo>
                    <a:pt x="5518" y="1518"/>
                  </a:lnTo>
                  <a:lnTo>
                    <a:pt x="5523" y="1537"/>
                  </a:lnTo>
                  <a:lnTo>
                    <a:pt x="5528" y="1558"/>
                  </a:lnTo>
                  <a:lnTo>
                    <a:pt x="5531" y="1580"/>
                  </a:lnTo>
                  <a:lnTo>
                    <a:pt x="5534" y="1602"/>
                  </a:lnTo>
                  <a:lnTo>
                    <a:pt x="5535" y="1625"/>
                  </a:lnTo>
                  <a:lnTo>
                    <a:pt x="5536" y="1648"/>
                  </a:lnTo>
                  <a:lnTo>
                    <a:pt x="5538" y="1672"/>
                  </a:lnTo>
                  <a:lnTo>
                    <a:pt x="5536" y="1714"/>
                  </a:lnTo>
                  <a:lnTo>
                    <a:pt x="5535" y="1757"/>
                  </a:lnTo>
                  <a:lnTo>
                    <a:pt x="5532" y="1799"/>
                  </a:lnTo>
                  <a:lnTo>
                    <a:pt x="5528" y="1841"/>
                  </a:lnTo>
                  <a:lnTo>
                    <a:pt x="5521" y="1883"/>
                  </a:lnTo>
                  <a:lnTo>
                    <a:pt x="5515" y="1924"/>
                  </a:lnTo>
                  <a:lnTo>
                    <a:pt x="5506" y="1966"/>
                  </a:lnTo>
                  <a:lnTo>
                    <a:pt x="5497" y="2007"/>
                  </a:lnTo>
                  <a:lnTo>
                    <a:pt x="5486" y="2049"/>
                  </a:lnTo>
                  <a:lnTo>
                    <a:pt x="5474" y="2089"/>
                  </a:lnTo>
                  <a:lnTo>
                    <a:pt x="5461" y="2131"/>
                  </a:lnTo>
                  <a:lnTo>
                    <a:pt x="5446" y="2172"/>
                  </a:lnTo>
                  <a:lnTo>
                    <a:pt x="5430" y="2213"/>
                  </a:lnTo>
                  <a:lnTo>
                    <a:pt x="5413" y="2253"/>
                  </a:lnTo>
                  <a:lnTo>
                    <a:pt x="5394" y="2293"/>
                  </a:lnTo>
                  <a:lnTo>
                    <a:pt x="5376" y="2334"/>
                  </a:lnTo>
                  <a:lnTo>
                    <a:pt x="5355" y="2374"/>
                  </a:lnTo>
                  <a:lnTo>
                    <a:pt x="5334" y="2410"/>
                  </a:lnTo>
                  <a:lnTo>
                    <a:pt x="5314" y="2445"/>
                  </a:lnTo>
                  <a:lnTo>
                    <a:pt x="5293" y="2477"/>
                  </a:lnTo>
                  <a:lnTo>
                    <a:pt x="5272" y="2506"/>
                  </a:lnTo>
                  <a:lnTo>
                    <a:pt x="5251" y="2533"/>
                  </a:lnTo>
                  <a:lnTo>
                    <a:pt x="5231" y="2557"/>
                  </a:lnTo>
                  <a:lnTo>
                    <a:pt x="5209" y="2578"/>
                  </a:lnTo>
                  <a:lnTo>
                    <a:pt x="5188" y="2597"/>
                  </a:lnTo>
                  <a:lnTo>
                    <a:pt x="5166" y="2613"/>
                  </a:lnTo>
                  <a:lnTo>
                    <a:pt x="5145" y="2628"/>
                  </a:lnTo>
                  <a:lnTo>
                    <a:pt x="5124" y="2640"/>
                  </a:lnTo>
                  <a:lnTo>
                    <a:pt x="5102" y="2648"/>
                  </a:lnTo>
                  <a:lnTo>
                    <a:pt x="5081" y="2655"/>
                  </a:lnTo>
                  <a:lnTo>
                    <a:pt x="5059" y="2658"/>
                  </a:lnTo>
                  <a:lnTo>
                    <a:pt x="5037" y="2659"/>
                  </a:lnTo>
                  <a:lnTo>
                    <a:pt x="5020" y="2659"/>
                  </a:lnTo>
                  <a:lnTo>
                    <a:pt x="5000" y="2657"/>
                  </a:lnTo>
                  <a:lnTo>
                    <a:pt x="4980" y="2655"/>
                  </a:lnTo>
                  <a:lnTo>
                    <a:pt x="4959" y="2652"/>
                  </a:lnTo>
                  <a:lnTo>
                    <a:pt x="4911" y="2643"/>
                  </a:lnTo>
                  <a:lnTo>
                    <a:pt x="4856" y="2631"/>
                  </a:lnTo>
                  <a:lnTo>
                    <a:pt x="4796" y="2613"/>
                  </a:lnTo>
                  <a:lnTo>
                    <a:pt x="4727" y="2593"/>
                  </a:lnTo>
                  <a:lnTo>
                    <a:pt x="4652" y="2568"/>
                  </a:lnTo>
                  <a:lnTo>
                    <a:pt x="4568" y="2540"/>
                  </a:lnTo>
                  <a:close/>
                  <a:moveTo>
                    <a:pt x="1273" y="6198"/>
                  </a:moveTo>
                  <a:lnTo>
                    <a:pt x="1273" y="6198"/>
                  </a:lnTo>
                  <a:lnTo>
                    <a:pt x="1212" y="6120"/>
                  </a:lnTo>
                  <a:lnTo>
                    <a:pt x="1153" y="6041"/>
                  </a:lnTo>
                  <a:lnTo>
                    <a:pt x="1096" y="5964"/>
                  </a:lnTo>
                  <a:lnTo>
                    <a:pt x="1041" y="5887"/>
                  </a:lnTo>
                  <a:lnTo>
                    <a:pt x="988" y="5811"/>
                  </a:lnTo>
                  <a:lnTo>
                    <a:pt x="938" y="5735"/>
                  </a:lnTo>
                  <a:lnTo>
                    <a:pt x="890" y="5660"/>
                  </a:lnTo>
                  <a:lnTo>
                    <a:pt x="844" y="5586"/>
                  </a:lnTo>
                  <a:lnTo>
                    <a:pt x="799" y="5512"/>
                  </a:lnTo>
                  <a:lnTo>
                    <a:pt x="758" y="5438"/>
                  </a:lnTo>
                  <a:lnTo>
                    <a:pt x="718" y="5365"/>
                  </a:lnTo>
                  <a:lnTo>
                    <a:pt x="681" y="5293"/>
                  </a:lnTo>
                  <a:lnTo>
                    <a:pt x="646" y="5221"/>
                  </a:lnTo>
                  <a:lnTo>
                    <a:pt x="613" y="5149"/>
                  </a:lnTo>
                  <a:lnTo>
                    <a:pt x="583" y="5078"/>
                  </a:lnTo>
                  <a:lnTo>
                    <a:pt x="554" y="5008"/>
                  </a:lnTo>
                  <a:lnTo>
                    <a:pt x="527" y="4937"/>
                  </a:lnTo>
                  <a:lnTo>
                    <a:pt x="502" y="4866"/>
                  </a:lnTo>
                  <a:lnTo>
                    <a:pt x="479" y="4795"/>
                  </a:lnTo>
                  <a:lnTo>
                    <a:pt x="457" y="4723"/>
                  </a:lnTo>
                  <a:lnTo>
                    <a:pt x="438" y="4650"/>
                  </a:lnTo>
                  <a:lnTo>
                    <a:pt x="420" y="4576"/>
                  </a:lnTo>
                  <a:lnTo>
                    <a:pt x="404" y="4503"/>
                  </a:lnTo>
                  <a:lnTo>
                    <a:pt x="388" y="4429"/>
                  </a:lnTo>
                  <a:lnTo>
                    <a:pt x="375" y="4355"/>
                  </a:lnTo>
                  <a:lnTo>
                    <a:pt x="364" y="4279"/>
                  </a:lnTo>
                  <a:lnTo>
                    <a:pt x="356" y="4204"/>
                  </a:lnTo>
                  <a:lnTo>
                    <a:pt x="347" y="4127"/>
                  </a:lnTo>
                  <a:lnTo>
                    <a:pt x="341" y="4051"/>
                  </a:lnTo>
                  <a:lnTo>
                    <a:pt x="337" y="3973"/>
                  </a:lnTo>
                  <a:lnTo>
                    <a:pt x="335" y="3896"/>
                  </a:lnTo>
                  <a:lnTo>
                    <a:pt x="334" y="3817"/>
                  </a:lnTo>
                  <a:lnTo>
                    <a:pt x="335" y="3732"/>
                  </a:lnTo>
                  <a:lnTo>
                    <a:pt x="338" y="3646"/>
                  </a:lnTo>
                  <a:lnTo>
                    <a:pt x="344" y="3561"/>
                  </a:lnTo>
                  <a:lnTo>
                    <a:pt x="350" y="3476"/>
                  </a:lnTo>
                  <a:lnTo>
                    <a:pt x="360" y="3392"/>
                  </a:lnTo>
                  <a:lnTo>
                    <a:pt x="371" y="3308"/>
                  </a:lnTo>
                  <a:lnTo>
                    <a:pt x="385" y="3224"/>
                  </a:lnTo>
                  <a:lnTo>
                    <a:pt x="400" y="3141"/>
                  </a:lnTo>
                  <a:lnTo>
                    <a:pt x="418" y="3058"/>
                  </a:lnTo>
                  <a:lnTo>
                    <a:pt x="438" y="2976"/>
                  </a:lnTo>
                  <a:lnTo>
                    <a:pt x="459" y="2894"/>
                  </a:lnTo>
                  <a:lnTo>
                    <a:pt x="483" y="2812"/>
                  </a:lnTo>
                  <a:lnTo>
                    <a:pt x="509" y="2731"/>
                  </a:lnTo>
                  <a:lnTo>
                    <a:pt x="537" y="2649"/>
                  </a:lnTo>
                  <a:lnTo>
                    <a:pt x="568" y="2570"/>
                  </a:lnTo>
                  <a:lnTo>
                    <a:pt x="599" y="2489"/>
                  </a:lnTo>
                  <a:lnTo>
                    <a:pt x="633" y="2409"/>
                  </a:lnTo>
                  <a:lnTo>
                    <a:pt x="669" y="2330"/>
                  </a:lnTo>
                  <a:lnTo>
                    <a:pt x="706" y="2254"/>
                  </a:lnTo>
                  <a:lnTo>
                    <a:pt x="746" y="2178"/>
                  </a:lnTo>
                  <a:lnTo>
                    <a:pt x="787" y="2103"/>
                  </a:lnTo>
                  <a:lnTo>
                    <a:pt x="830" y="2029"/>
                  </a:lnTo>
                  <a:lnTo>
                    <a:pt x="875" y="1957"/>
                  </a:lnTo>
                  <a:lnTo>
                    <a:pt x="920" y="1885"/>
                  </a:lnTo>
                  <a:lnTo>
                    <a:pt x="968" y="1815"/>
                  </a:lnTo>
                  <a:lnTo>
                    <a:pt x="1019" y="1746"/>
                  </a:lnTo>
                  <a:lnTo>
                    <a:pt x="1070" y="1678"/>
                  </a:lnTo>
                  <a:lnTo>
                    <a:pt x="1124" y="1611"/>
                  </a:lnTo>
                  <a:lnTo>
                    <a:pt x="1179" y="1545"/>
                  </a:lnTo>
                  <a:lnTo>
                    <a:pt x="1236" y="1481"/>
                  </a:lnTo>
                  <a:lnTo>
                    <a:pt x="1294" y="1418"/>
                  </a:lnTo>
                  <a:lnTo>
                    <a:pt x="1355" y="1356"/>
                  </a:lnTo>
                  <a:lnTo>
                    <a:pt x="1417" y="1295"/>
                  </a:lnTo>
                  <a:lnTo>
                    <a:pt x="1480" y="1237"/>
                  </a:lnTo>
                  <a:lnTo>
                    <a:pt x="1544" y="1180"/>
                  </a:lnTo>
                  <a:lnTo>
                    <a:pt x="1610" y="1125"/>
                  </a:lnTo>
                  <a:lnTo>
                    <a:pt x="1676" y="1071"/>
                  </a:lnTo>
                  <a:lnTo>
                    <a:pt x="1744" y="1020"/>
                  </a:lnTo>
                  <a:lnTo>
                    <a:pt x="1813" y="969"/>
                  </a:lnTo>
                  <a:lnTo>
                    <a:pt x="1883" y="921"/>
                  </a:lnTo>
                  <a:lnTo>
                    <a:pt x="1955" y="875"/>
                  </a:lnTo>
                  <a:lnTo>
                    <a:pt x="2027" y="831"/>
                  </a:lnTo>
                  <a:lnTo>
                    <a:pt x="2100" y="788"/>
                  </a:lnTo>
                  <a:lnTo>
                    <a:pt x="2174" y="747"/>
                  </a:lnTo>
                  <a:lnTo>
                    <a:pt x="2251" y="707"/>
                  </a:lnTo>
                  <a:lnTo>
                    <a:pt x="2327" y="670"/>
                  </a:lnTo>
                  <a:lnTo>
                    <a:pt x="2406" y="634"/>
                  </a:lnTo>
                  <a:lnTo>
                    <a:pt x="2485" y="600"/>
                  </a:lnTo>
                  <a:lnTo>
                    <a:pt x="2565" y="568"/>
                  </a:lnTo>
                  <a:lnTo>
                    <a:pt x="2645" y="538"/>
                  </a:lnTo>
                  <a:lnTo>
                    <a:pt x="2726" y="511"/>
                  </a:lnTo>
                  <a:lnTo>
                    <a:pt x="2808" y="484"/>
                  </a:lnTo>
                  <a:lnTo>
                    <a:pt x="2890" y="460"/>
                  </a:lnTo>
                  <a:lnTo>
                    <a:pt x="2972" y="438"/>
                  </a:lnTo>
                  <a:lnTo>
                    <a:pt x="3054" y="419"/>
                  </a:lnTo>
                  <a:lnTo>
                    <a:pt x="3137" y="401"/>
                  </a:lnTo>
                  <a:lnTo>
                    <a:pt x="3221" y="386"/>
                  </a:lnTo>
                  <a:lnTo>
                    <a:pt x="3304" y="372"/>
                  </a:lnTo>
                  <a:lnTo>
                    <a:pt x="3389" y="361"/>
                  </a:lnTo>
                  <a:lnTo>
                    <a:pt x="3473" y="351"/>
                  </a:lnTo>
                  <a:lnTo>
                    <a:pt x="3558" y="345"/>
                  </a:lnTo>
                  <a:lnTo>
                    <a:pt x="3643" y="339"/>
                  </a:lnTo>
                  <a:lnTo>
                    <a:pt x="3730" y="336"/>
                  </a:lnTo>
                  <a:lnTo>
                    <a:pt x="3816" y="335"/>
                  </a:lnTo>
                  <a:lnTo>
                    <a:pt x="3903" y="336"/>
                  </a:lnTo>
                  <a:lnTo>
                    <a:pt x="3990" y="339"/>
                  </a:lnTo>
                  <a:lnTo>
                    <a:pt x="4075" y="345"/>
                  </a:lnTo>
                  <a:lnTo>
                    <a:pt x="4160" y="351"/>
                  </a:lnTo>
                  <a:lnTo>
                    <a:pt x="4245" y="361"/>
                  </a:lnTo>
                  <a:lnTo>
                    <a:pt x="4329" y="372"/>
                  </a:lnTo>
                  <a:lnTo>
                    <a:pt x="4414" y="385"/>
                  </a:lnTo>
                  <a:lnTo>
                    <a:pt x="4497" y="400"/>
                  </a:lnTo>
                  <a:lnTo>
                    <a:pt x="4580" y="418"/>
                  </a:lnTo>
                  <a:lnTo>
                    <a:pt x="4661" y="437"/>
                  </a:lnTo>
                  <a:lnTo>
                    <a:pt x="4743" y="459"/>
                  </a:lnTo>
                  <a:lnTo>
                    <a:pt x="4824" y="482"/>
                  </a:lnTo>
                  <a:lnTo>
                    <a:pt x="4905" y="508"/>
                  </a:lnTo>
                  <a:lnTo>
                    <a:pt x="4986" y="536"/>
                  </a:lnTo>
                  <a:lnTo>
                    <a:pt x="5066" y="565"/>
                  </a:lnTo>
                  <a:lnTo>
                    <a:pt x="5145" y="597"/>
                  </a:lnTo>
                  <a:lnTo>
                    <a:pt x="5223" y="631"/>
                  </a:lnTo>
                  <a:lnTo>
                    <a:pt x="5300" y="667"/>
                  </a:lnTo>
                  <a:lnTo>
                    <a:pt x="5377" y="704"/>
                  </a:lnTo>
                  <a:lnTo>
                    <a:pt x="5452" y="743"/>
                  </a:lnTo>
                  <a:lnTo>
                    <a:pt x="5527" y="785"/>
                  </a:lnTo>
                  <a:lnTo>
                    <a:pt x="5600" y="827"/>
                  </a:lnTo>
                  <a:lnTo>
                    <a:pt x="5672" y="872"/>
                  </a:lnTo>
                  <a:lnTo>
                    <a:pt x="5743" y="918"/>
                  </a:lnTo>
                  <a:lnTo>
                    <a:pt x="5813" y="967"/>
                  </a:lnTo>
                  <a:lnTo>
                    <a:pt x="5882" y="1017"/>
                  </a:lnTo>
                  <a:lnTo>
                    <a:pt x="5949" y="1069"/>
                  </a:lnTo>
                  <a:lnTo>
                    <a:pt x="6016" y="1122"/>
                  </a:lnTo>
                  <a:lnTo>
                    <a:pt x="6081" y="1178"/>
                  </a:lnTo>
                  <a:lnTo>
                    <a:pt x="6146" y="1236"/>
                  </a:lnTo>
                  <a:lnTo>
                    <a:pt x="6210" y="1295"/>
                  </a:lnTo>
                  <a:lnTo>
                    <a:pt x="6273" y="1356"/>
                  </a:lnTo>
                  <a:lnTo>
                    <a:pt x="6333" y="1417"/>
                  </a:lnTo>
                  <a:lnTo>
                    <a:pt x="6392" y="1481"/>
                  </a:lnTo>
                  <a:lnTo>
                    <a:pt x="6448" y="1545"/>
                  </a:lnTo>
                  <a:lnTo>
                    <a:pt x="6504" y="1611"/>
                  </a:lnTo>
                  <a:lnTo>
                    <a:pt x="6558" y="1677"/>
                  </a:lnTo>
                  <a:lnTo>
                    <a:pt x="6609" y="1745"/>
                  </a:lnTo>
                  <a:lnTo>
                    <a:pt x="6659" y="1814"/>
                  </a:lnTo>
                  <a:lnTo>
                    <a:pt x="6707" y="1885"/>
                  </a:lnTo>
                  <a:lnTo>
                    <a:pt x="6754" y="1956"/>
                  </a:lnTo>
                  <a:lnTo>
                    <a:pt x="6799" y="2028"/>
                  </a:lnTo>
                  <a:lnTo>
                    <a:pt x="6842" y="2101"/>
                  </a:lnTo>
                  <a:lnTo>
                    <a:pt x="6883" y="2176"/>
                  </a:lnTo>
                  <a:lnTo>
                    <a:pt x="6923" y="2252"/>
                  </a:lnTo>
                  <a:lnTo>
                    <a:pt x="6961" y="2328"/>
                  </a:lnTo>
                  <a:lnTo>
                    <a:pt x="6997" y="2407"/>
                  </a:lnTo>
                  <a:lnTo>
                    <a:pt x="7031" y="2486"/>
                  </a:lnTo>
                  <a:lnTo>
                    <a:pt x="7063" y="2566"/>
                  </a:lnTo>
                  <a:lnTo>
                    <a:pt x="7093" y="2646"/>
                  </a:lnTo>
                  <a:lnTo>
                    <a:pt x="7121" y="2727"/>
                  </a:lnTo>
                  <a:lnTo>
                    <a:pt x="7148" y="2809"/>
                  </a:lnTo>
                  <a:lnTo>
                    <a:pt x="7172" y="2891"/>
                  </a:lnTo>
                  <a:lnTo>
                    <a:pt x="7193" y="2973"/>
                  </a:lnTo>
                  <a:lnTo>
                    <a:pt x="7213" y="3055"/>
                  </a:lnTo>
                  <a:lnTo>
                    <a:pt x="7231" y="3138"/>
                  </a:lnTo>
                  <a:lnTo>
                    <a:pt x="7247" y="3222"/>
                  </a:lnTo>
                  <a:lnTo>
                    <a:pt x="7260" y="3305"/>
                  </a:lnTo>
                  <a:lnTo>
                    <a:pt x="7272" y="3389"/>
                  </a:lnTo>
                  <a:lnTo>
                    <a:pt x="7281" y="3474"/>
                  </a:lnTo>
                  <a:lnTo>
                    <a:pt x="7288" y="3558"/>
                  </a:lnTo>
                  <a:lnTo>
                    <a:pt x="7294" y="3645"/>
                  </a:lnTo>
                  <a:lnTo>
                    <a:pt x="7297" y="3730"/>
                  </a:lnTo>
                  <a:lnTo>
                    <a:pt x="7297" y="3816"/>
                  </a:lnTo>
                  <a:lnTo>
                    <a:pt x="7297" y="3901"/>
                  </a:lnTo>
                  <a:lnTo>
                    <a:pt x="7294" y="3987"/>
                  </a:lnTo>
                  <a:lnTo>
                    <a:pt x="7288" y="4072"/>
                  </a:lnTo>
                  <a:lnTo>
                    <a:pt x="7281" y="4156"/>
                  </a:lnTo>
                  <a:lnTo>
                    <a:pt x="7272" y="4240"/>
                  </a:lnTo>
                  <a:lnTo>
                    <a:pt x="7260" y="4324"/>
                  </a:lnTo>
                  <a:lnTo>
                    <a:pt x="7247" y="4407"/>
                  </a:lnTo>
                  <a:lnTo>
                    <a:pt x="7231" y="4490"/>
                  </a:lnTo>
                  <a:lnTo>
                    <a:pt x="7213" y="4573"/>
                  </a:lnTo>
                  <a:lnTo>
                    <a:pt x="7193" y="4655"/>
                  </a:lnTo>
                  <a:lnTo>
                    <a:pt x="7172" y="4738"/>
                  </a:lnTo>
                  <a:lnTo>
                    <a:pt x="7148" y="4819"/>
                  </a:lnTo>
                  <a:lnTo>
                    <a:pt x="7121" y="4901"/>
                  </a:lnTo>
                  <a:lnTo>
                    <a:pt x="7093" y="4982"/>
                  </a:lnTo>
                  <a:lnTo>
                    <a:pt x="7063" y="5063"/>
                  </a:lnTo>
                  <a:lnTo>
                    <a:pt x="7031" y="5143"/>
                  </a:lnTo>
                  <a:lnTo>
                    <a:pt x="6997" y="5223"/>
                  </a:lnTo>
                  <a:lnTo>
                    <a:pt x="6961" y="5302"/>
                  </a:lnTo>
                  <a:lnTo>
                    <a:pt x="6923" y="5379"/>
                  </a:lnTo>
                  <a:lnTo>
                    <a:pt x="6883" y="5455"/>
                  </a:lnTo>
                  <a:lnTo>
                    <a:pt x="6842" y="5530"/>
                  </a:lnTo>
                  <a:lnTo>
                    <a:pt x="6799" y="5603"/>
                  </a:lnTo>
                  <a:lnTo>
                    <a:pt x="6754" y="5676"/>
                  </a:lnTo>
                  <a:lnTo>
                    <a:pt x="6707" y="5747"/>
                  </a:lnTo>
                  <a:lnTo>
                    <a:pt x="6659" y="5817"/>
                  </a:lnTo>
                  <a:lnTo>
                    <a:pt x="6609" y="5886"/>
                  </a:lnTo>
                  <a:lnTo>
                    <a:pt x="6558" y="5954"/>
                  </a:lnTo>
                  <a:lnTo>
                    <a:pt x="6504" y="6021"/>
                  </a:lnTo>
                  <a:lnTo>
                    <a:pt x="6448" y="6085"/>
                  </a:lnTo>
                  <a:lnTo>
                    <a:pt x="6392" y="6149"/>
                  </a:lnTo>
                  <a:lnTo>
                    <a:pt x="6333" y="6212"/>
                  </a:lnTo>
                  <a:lnTo>
                    <a:pt x="6273" y="6274"/>
                  </a:lnTo>
                  <a:lnTo>
                    <a:pt x="6210" y="6334"/>
                  </a:lnTo>
                  <a:lnTo>
                    <a:pt x="6147" y="6393"/>
                  </a:lnTo>
                  <a:lnTo>
                    <a:pt x="6083" y="6450"/>
                  </a:lnTo>
                  <a:lnTo>
                    <a:pt x="6017" y="6506"/>
                  </a:lnTo>
                  <a:lnTo>
                    <a:pt x="5950" y="6559"/>
                  </a:lnTo>
                  <a:lnTo>
                    <a:pt x="5883" y="6610"/>
                  </a:lnTo>
                  <a:lnTo>
                    <a:pt x="5814" y="6661"/>
                  </a:lnTo>
                  <a:lnTo>
                    <a:pt x="5744" y="6709"/>
                  </a:lnTo>
                  <a:lnTo>
                    <a:pt x="5672" y="6756"/>
                  </a:lnTo>
                  <a:lnTo>
                    <a:pt x="5600" y="6801"/>
                  </a:lnTo>
                  <a:lnTo>
                    <a:pt x="5527" y="6843"/>
                  </a:lnTo>
                  <a:lnTo>
                    <a:pt x="5451" y="6885"/>
                  </a:lnTo>
                  <a:lnTo>
                    <a:pt x="5376" y="6924"/>
                  </a:lnTo>
                  <a:lnTo>
                    <a:pt x="5298" y="6962"/>
                  </a:lnTo>
                  <a:lnTo>
                    <a:pt x="5220" y="6998"/>
                  </a:lnTo>
                  <a:lnTo>
                    <a:pt x="5141" y="7032"/>
                  </a:lnTo>
                  <a:lnTo>
                    <a:pt x="5060" y="7065"/>
                  </a:lnTo>
                  <a:lnTo>
                    <a:pt x="4979" y="7094"/>
                  </a:lnTo>
                  <a:lnTo>
                    <a:pt x="4899" y="7123"/>
                  </a:lnTo>
                  <a:lnTo>
                    <a:pt x="4818" y="7149"/>
                  </a:lnTo>
                  <a:lnTo>
                    <a:pt x="4736" y="7173"/>
                  </a:lnTo>
                  <a:lnTo>
                    <a:pt x="4654" y="7195"/>
                  </a:lnTo>
                  <a:lnTo>
                    <a:pt x="4572" y="7215"/>
                  </a:lnTo>
                  <a:lnTo>
                    <a:pt x="4489" y="7232"/>
                  </a:lnTo>
                  <a:lnTo>
                    <a:pt x="4406" y="7248"/>
                  </a:lnTo>
                  <a:lnTo>
                    <a:pt x="4323" y="7261"/>
                  </a:lnTo>
                  <a:lnTo>
                    <a:pt x="4239" y="7272"/>
                  </a:lnTo>
                  <a:lnTo>
                    <a:pt x="4156" y="7282"/>
                  </a:lnTo>
                  <a:lnTo>
                    <a:pt x="4071" y="7290"/>
                  </a:lnTo>
                  <a:lnTo>
                    <a:pt x="3986" y="7294"/>
                  </a:lnTo>
                  <a:lnTo>
                    <a:pt x="3901" y="7298"/>
                  </a:lnTo>
                  <a:lnTo>
                    <a:pt x="3816" y="7299"/>
                  </a:lnTo>
                  <a:lnTo>
                    <a:pt x="3713" y="7298"/>
                  </a:lnTo>
                  <a:lnTo>
                    <a:pt x="3612" y="7294"/>
                  </a:lnTo>
                  <a:lnTo>
                    <a:pt x="3513" y="7290"/>
                  </a:lnTo>
                  <a:lnTo>
                    <a:pt x="3418" y="7282"/>
                  </a:lnTo>
                  <a:lnTo>
                    <a:pt x="3326" y="7272"/>
                  </a:lnTo>
                  <a:lnTo>
                    <a:pt x="3235" y="7261"/>
                  </a:lnTo>
                  <a:lnTo>
                    <a:pt x="3146" y="7247"/>
                  </a:lnTo>
                  <a:lnTo>
                    <a:pt x="3062" y="7232"/>
                  </a:lnTo>
                  <a:lnTo>
                    <a:pt x="2979" y="7215"/>
                  </a:lnTo>
                  <a:lnTo>
                    <a:pt x="2939" y="7205"/>
                  </a:lnTo>
                  <a:lnTo>
                    <a:pt x="2900" y="7195"/>
                  </a:lnTo>
                  <a:lnTo>
                    <a:pt x="2860" y="7184"/>
                  </a:lnTo>
                  <a:lnTo>
                    <a:pt x="2822" y="7172"/>
                  </a:lnTo>
                  <a:lnTo>
                    <a:pt x="2784" y="7161"/>
                  </a:lnTo>
                  <a:lnTo>
                    <a:pt x="2748" y="7148"/>
                  </a:lnTo>
                  <a:lnTo>
                    <a:pt x="2711" y="7136"/>
                  </a:lnTo>
                  <a:lnTo>
                    <a:pt x="2676" y="7122"/>
                  </a:lnTo>
                  <a:lnTo>
                    <a:pt x="2640" y="7109"/>
                  </a:lnTo>
                  <a:lnTo>
                    <a:pt x="2606" y="7093"/>
                  </a:lnTo>
                  <a:lnTo>
                    <a:pt x="2572" y="7079"/>
                  </a:lnTo>
                  <a:lnTo>
                    <a:pt x="2539" y="7064"/>
                  </a:lnTo>
                  <a:lnTo>
                    <a:pt x="2506" y="7047"/>
                  </a:lnTo>
                  <a:lnTo>
                    <a:pt x="2475" y="7031"/>
                  </a:lnTo>
                  <a:lnTo>
                    <a:pt x="2443" y="7014"/>
                  </a:lnTo>
                  <a:lnTo>
                    <a:pt x="2414" y="6996"/>
                  </a:lnTo>
                  <a:lnTo>
                    <a:pt x="2384" y="6979"/>
                  </a:lnTo>
                  <a:lnTo>
                    <a:pt x="2357" y="6961"/>
                  </a:lnTo>
                  <a:lnTo>
                    <a:pt x="2329" y="6943"/>
                  </a:lnTo>
                  <a:lnTo>
                    <a:pt x="2303" y="6924"/>
                  </a:lnTo>
                  <a:lnTo>
                    <a:pt x="2278" y="6904"/>
                  </a:lnTo>
                  <a:lnTo>
                    <a:pt x="2254" y="6886"/>
                  </a:lnTo>
                  <a:lnTo>
                    <a:pt x="2230" y="6866"/>
                  </a:lnTo>
                  <a:lnTo>
                    <a:pt x="2208" y="6846"/>
                  </a:lnTo>
                  <a:lnTo>
                    <a:pt x="2187" y="6826"/>
                  </a:lnTo>
                  <a:lnTo>
                    <a:pt x="2167" y="6805"/>
                  </a:lnTo>
                  <a:lnTo>
                    <a:pt x="2148" y="6784"/>
                  </a:lnTo>
                  <a:lnTo>
                    <a:pt x="2130" y="6762"/>
                  </a:lnTo>
                  <a:lnTo>
                    <a:pt x="2112" y="6742"/>
                  </a:lnTo>
                  <a:lnTo>
                    <a:pt x="2096" y="6720"/>
                  </a:lnTo>
                  <a:lnTo>
                    <a:pt x="2080" y="6697"/>
                  </a:lnTo>
                  <a:lnTo>
                    <a:pt x="2066" y="6675"/>
                  </a:lnTo>
                  <a:lnTo>
                    <a:pt x="2053" y="6652"/>
                  </a:lnTo>
                  <a:lnTo>
                    <a:pt x="2041" y="6628"/>
                  </a:lnTo>
                  <a:lnTo>
                    <a:pt x="2029" y="6605"/>
                  </a:lnTo>
                  <a:lnTo>
                    <a:pt x="2019" y="6581"/>
                  </a:lnTo>
                  <a:lnTo>
                    <a:pt x="2009" y="6557"/>
                  </a:lnTo>
                  <a:lnTo>
                    <a:pt x="2002" y="6533"/>
                  </a:lnTo>
                  <a:lnTo>
                    <a:pt x="1994" y="6508"/>
                  </a:lnTo>
                  <a:lnTo>
                    <a:pt x="1988" y="6483"/>
                  </a:lnTo>
                  <a:lnTo>
                    <a:pt x="1982" y="6456"/>
                  </a:lnTo>
                  <a:lnTo>
                    <a:pt x="1978" y="6431"/>
                  </a:lnTo>
                  <a:lnTo>
                    <a:pt x="1974" y="6405"/>
                  </a:lnTo>
                  <a:lnTo>
                    <a:pt x="1972" y="6379"/>
                  </a:lnTo>
                  <a:lnTo>
                    <a:pt x="1970" y="6352"/>
                  </a:lnTo>
                  <a:lnTo>
                    <a:pt x="1970" y="6325"/>
                  </a:lnTo>
                  <a:lnTo>
                    <a:pt x="1970" y="6301"/>
                  </a:lnTo>
                  <a:lnTo>
                    <a:pt x="1972" y="6278"/>
                  </a:lnTo>
                  <a:lnTo>
                    <a:pt x="1974" y="6254"/>
                  </a:lnTo>
                  <a:lnTo>
                    <a:pt x="1979" y="6231"/>
                  </a:lnTo>
                  <a:lnTo>
                    <a:pt x="1983" y="6208"/>
                  </a:lnTo>
                  <a:lnTo>
                    <a:pt x="1989" y="6187"/>
                  </a:lnTo>
                  <a:lnTo>
                    <a:pt x="1996" y="6164"/>
                  </a:lnTo>
                  <a:lnTo>
                    <a:pt x="2004" y="6141"/>
                  </a:lnTo>
                  <a:lnTo>
                    <a:pt x="2013" y="6119"/>
                  </a:lnTo>
                  <a:lnTo>
                    <a:pt x="2024" y="6096"/>
                  </a:lnTo>
                  <a:lnTo>
                    <a:pt x="2036" y="6072"/>
                  </a:lnTo>
                  <a:lnTo>
                    <a:pt x="2049" y="6049"/>
                  </a:lnTo>
                  <a:lnTo>
                    <a:pt x="2064" y="6025"/>
                  </a:lnTo>
                  <a:lnTo>
                    <a:pt x="2079" y="6001"/>
                  </a:lnTo>
                  <a:lnTo>
                    <a:pt x="2097" y="5976"/>
                  </a:lnTo>
                  <a:lnTo>
                    <a:pt x="2116" y="5950"/>
                  </a:lnTo>
                  <a:lnTo>
                    <a:pt x="2154" y="5983"/>
                  </a:lnTo>
                  <a:lnTo>
                    <a:pt x="2189" y="6013"/>
                  </a:lnTo>
                  <a:lnTo>
                    <a:pt x="2206" y="6025"/>
                  </a:lnTo>
                  <a:lnTo>
                    <a:pt x="2222" y="6037"/>
                  </a:lnTo>
                  <a:lnTo>
                    <a:pt x="2239" y="6047"/>
                  </a:lnTo>
                  <a:lnTo>
                    <a:pt x="2254" y="6057"/>
                  </a:lnTo>
                  <a:lnTo>
                    <a:pt x="2269" y="6064"/>
                  </a:lnTo>
                  <a:lnTo>
                    <a:pt x="2285" y="6072"/>
                  </a:lnTo>
                  <a:lnTo>
                    <a:pt x="2299" y="6077"/>
                  </a:lnTo>
                  <a:lnTo>
                    <a:pt x="2313" y="6082"/>
                  </a:lnTo>
                  <a:lnTo>
                    <a:pt x="2326" y="6085"/>
                  </a:lnTo>
                  <a:lnTo>
                    <a:pt x="2339" y="6088"/>
                  </a:lnTo>
                  <a:lnTo>
                    <a:pt x="2351" y="6089"/>
                  </a:lnTo>
                  <a:lnTo>
                    <a:pt x="2364" y="6090"/>
                  </a:lnTo>
                  <a:lnTo>
                    <a:pt x="2374" y="6089"/>
                  </a:lnTo>
                  <a:lnTo>
                    <a:pt x="2384" y="6088"/>
                  </a:lnTo>
                  <a:lnTo>
                    <a:pt x="2395" y="6085"/>
                  </a:lnTo>
                  <a:lnTo>
                    <a:pt x="2407" y="6082"/>
                  </a:lnTo>
                  <a:lnTo>
                    <a:pt x="2419" y="6077"/>
                  </a:lnTo>
                  <a:lnTo>
                    <a:pt x="2432" y="6072"/>
                  </a:lnTo>
                  <a:lnTo>
                    <a:pt x="2461" y="6058"/>
                  </a:lnTo>
                  <a:lnTo>
                    <a:pt x="2491" y="6039"/>
                  </a:lnTo>
                  <a:lnTo>
                    <a:pt x="2524" y="6016"/>
                  </a:lnTo>
                  <a:lnTo>
                    <a:pt x="2560" y="5989"/>
                  </a:lnTo>
                  <a:lnTo>
                    <a:pt x="2598" y="5958"/>
                  </a:lnTo>
                  <a:lnTo>
                    <a:pt x="2639" y="5924"/>
                  </a:lnTo>
                  <a:lnTo>
                    <a:pt x="2678" y="5887"/>
                  </a:lnTo>
                  <a:lnTo>
                    <a:pt x="2717" y="5849"/>
                  </a:lnTo>
                  <a:lnTo>
                    <a:pt x="2757" y="5808"/>
                  </a:lnTo>
                  <a:lnTo>
                    <a:pt x="2796" y="5764"/>
                  </a:lnTo>
                  <a:lnTo>
                    <a:pt x="2835" y="5718"/>
                  </a:lnTo>
                  <a:lnTo>
                    <a:pt x="2874" y="5671"/>
                  </a:lnTo>
                  <a:lnTo>
                    <a:pt x="2914" y="5621"/>
                  </a:lnTo>
                  <a:lnTo>
                    <a:pt x="2945" y="5576"/>
                  </a:lnTo>
                  <a:lnTo>
                    <a:pt x="2976" y="5530"/>
                  </a:lnTo>
                  <a:lnTo>
                    <a:pt x="3004" y="5483"/>
                  </a:lnTo>
                  <a:lnTo>
                    <a:pt x="3033" y="5434"/>
                  </a:lnTo>
                  <a:lnTo>
                    <a:pt x="3060" y="5384"/>
                  </a:lnTo>
                  <a:lnTo>
                    <a:pt x="3085" y="5332"/>
                  </a:lnTo>
                  <a:lnTo>
                    <a:pt x="3110" y="5280"/>
                  </a:lnTo>
                  <a:lnTo>
                    <a:pt x="3133" y="5225"/>
                  </a:lnTo>
                  <a:lnTo>
                    <a:pt x="3155" y="5173"/>
                  </a:lnTo>
                  <a:lnTo>
                    <a:pt x="3174" y="5126"/>
                  </a:lnTo>
                  <a:lnTo>
                    <a:pt x="3190" y="5083"/>
                  </a:lnTo>
                  <a:lnTo>
                    <a:pt x="3203" y="5046"/>
                  </a:lnTo>
                  <a:lnTo>
                    <a:pt x="3213" y="5013"/>
                  </a:lnTo>
                  <a:lnTo>
                    <a:pt x="3220" y="4985"/>
                  </a:lnTo>
                  <a:lnTo>
                    <a:pt x="3224" y="4963"/>
                  </a:lnTo>
                  <a:lnTo>
                    <a:pt x="3226" y="4945"/>
                  </a:lnTo>
                  <a:lnTo>
                    <a:pt x="3225" y="4940"/>
                  </a:lnTo>
                  <a:lnTo>
                    <a:pt x="3224" y="4935"/>
                  </a:lnTo>
                  <a:lnTo>
                    <a:pt x="3219" y="4921"/>
                  </a:lnTo>
                  <a:lnTo>
                    <a:pt x="3211" y="4904"/>
                  </a:lnTo>
                  <a:lnTo>
                    <a:pt x="3199" y="4884"/>
                  </a:lnTo>
                  <a:lnTo>
                    <a:pt x="3184" y="4863"/>
                  </a:lnTo>
                  <a:lnTo>
                    <a:pt x="3165" y="4838"/>
                  </a:lnTo>
                  <a:lnTo>
                    <a:pt x="3143" y="4809"/>
                  </a:lnTo>
                  <a:lnTo>
                    <a:pt x="3118" y="4779"/>
                  </a:lnTo>
                  <a:lnTo>
                    <a:pt x="3105" y="4762"/>
                  </a:lnTo>
                  <a:lnTo>
                    <a:pt x="3092" y="4747"/>
                  </a:lnTo>
                  <a:lnTo>
                    <a:pt x="3081" y="4730"/>
                  </a:lnTo>
                  <a:lnTo>
                    <a:pt x="3070" y="4714"/>
                  </a:lnTo>
                  <a:lnTo>
                    <a:pt x="3060" y="4698"/>
                  </a:lnTo>
                  <a:lnTo>
                    <a:pt x="3051" y="4681"/>
                  </a:lnTo>
                  <a:lnTo>
                    <a:pt x="3043" y="4666"/>
                  </a:lnTo>
                  <a:lnTo>
                    <a:pt x="3036" y="4650"/>
                  </a:lnTo>
                  <a:lnTo>
                    <a:pt x="3030" y="4633"/>
                  </a:lnTo>
                  <a:lnTo>
                    <a:pt x="3024" y="4617"/>
                  </a:lnTo>
                  <a:lnTo>
                    <a:pt x="3019" y="4600"/>
                  </a:lnTo>
                  <a:lnTo>
                    <a:pt x="3015" y="4584"/>
                  </a:lnTo>
                  <a:lnTo>
                    <a:pt x="3012" y="4568"/>
                  </a:lnTo>
                  <a:lnTo>
                    <a:pt x="3010" y="4551"/>
                  </a:lnTo>
                  <a:lnTo>
                    <a:pt x="3009" y="4534"/>
                  </a:lnTo>
                  <a:lnTo>
                    <a:pt x="3009" y="4517"/>
                  </a:lnTo>
                  <a:lnTo>
                    <a:pt x="3009" y="4496"/>
                  </a:lnTo>
                  <a:lnTo>
                    <a:pt x="3010" y="4473"/>
                  </a:lnTo>
                  <a:lnTo>
                    <a:pt x="3012" y="4449"/>
                  </a:lnTo>
                  <a:lnTo>
                    <a:pt x="3014" y="4423"/>
                  </a:lnTo>
                  <a:lnTo>
                    <a:pt x="3023" y="4371"/>
                  </a:lnTo>
                  <a:lnTo>
                    <a:pt x="3034" y="4314"/>
                  </a:lnTo>
                  <a:lnTo>
                    <a:pt x="3048" y="4255"/>
                  </a:lnTo>
                  <a:lnTo>
                    <a:pt x="3065" y="4192"/>
                  </a:lnTo>
                  <a:lnTo>
                    <a:pt x="3085" y="4125"/>
                  </a:lnTo>
                  <a:lnTo>
                    <a:pt x="3109" y="4055"/>
                  </a:lnTo>
                  <a:lnTo>
                    <a:pt x="3136" y="3981"/>
                  </a:lnTo>
                  <a:lnTo>
                    <a:pt x="3165" y="3905"/>
                  </a:lnTo>
                  <a:lnTo>
                    <a:pt x="3197" y="3824"/>
                  </a:lnTo>
                  <a:lnTo>
                    <a:pt x="3232" y="3740"/>
                  </a:lnTo>
                  <a:lnTo>
                    <a:pt x="3270" y="3652"/>
                  </a:lnTo>
                  <a:lnTo>
                    <a:pt x="3310" y="3561"/>
                  </a:lnTo>
                  <a:lnTo>
                    <a:pt x="3354" y="3467"/>
                  </a:lnTo>
                  <a:lnTo>
                    <a:pt x="3401" y="3368"/>
                  </a:lnTo>
                  <a:lnTo>
                    <a:pt x="3456" y="3260"/>
                  </a:lnTo>
                  <a:lnTo>
                    <a:pt x="3507" y="3161"/>
                  </a:lnTo>
                  <a:lnTo>
                    <a:pt x="3556" y="3070"/>
                  </a:lnTo>
                  <a:lnTo>
                    <a:pt x="3602" y="2987"/>
                  </a:lnTo>
                  <a:lnTo>
                    <a:pt x="3646" y="2912"/>
                  </a:lnTo>
                  <a:lnTo>
                    <a:pt x="3687" y="2846"/>
                  </a:lnTo>
                  <a:lnTo>
                    <a:pt x="3726" y="2788"/>
                  </a:lnTo>
                  <a:lnTo>
                    <a:pt x="3745" y="2762"/>
                  </a:lnTo>
                  <a:lnTo>
                    <a:pt x="3763" y="2738"/>
                  </a:lnTo>
                  <a:lnTo>
                    <a:pt x="3780" y="2716"/>
                  </a:lnTo>
                  <a:lnTo>
                    <a:pt x="3797" y="2695"/>
                  </a:lnTo>
                  <a:lnTo>
                    <a:pt x="3814" y="2675"/>
                  </a:lnTo>
                  <a:lnTo>
                    <a:pt x="3831" y="2656"/>
                  </a:lnTo>
                  <a:lnTo>
                    <a:pt x="3850" y="2637"/>
                  </a:lnTo>
                  <a:lnTo>
                    <a:pt x="3867" y="2621"/>
                  </a:lnTo>
                  <a:lnTo>
                    <a:pt x="3885" y="2605"/>
                  </a:lnTo>
                  <a:lnTo>
                    <a:pt x="3902" y="2589"/>
                  </a:lnTo>
                  <a:lnTo>
                    <a:pt x="3920" y="2575"/>
                  </a:lnTo>
                  <a:lnTo>
                    <a:pt x="3938" y="2563"/>
                  </a:lnTo>
                  <a:lnTo>
                    <a:pt x="3956" y="2551"/>
                  </a:lnTo>
                  <a:lnTo>
                    <a:pt x="3974" y="2540"/>
                  </a:lnTo>
                  <a:lnTo>
                    <a:pt x="3992" y="2530"/>
                  </a:lnTo>
                  <a:lnTo>
                    <a:pt x="4010" y="2521"/>
                  </a:lnTo>
                  <a:lnTo>
                    <a:pt x="4029" y="2513"/>
                  </a:lnTo>
                  <a:lnTo>
                    <a:pt x="4047" y="2506"/>
                  </a:lnTo>
                  <a:lnTo>
                    <a:pt x="4066" y="2500"/>
                  </a:lnTo>
                  <a:lnTo>
                    <a:pt x="4091" y="2494"/>
                  </a:lnTo>
                  <a:lnTo>
                    <a:pt x="4122" y="2489"/>
                  </a:lnTo>
                  <a:lnTo>
                    <a:pt x="4158" y="2485"/>
                  </a:lnTo>
                  <a:lnTo>
                    <a:pt x="4189" y="2480"/>
                  </a:lnTo>
                  <a:lnTo>
                    <a:pt x="4218" y="2476"/>
                  </a:lnTo>
                  <a:lnTo>
                    <a:pt x="4248" y="2469"/>
                  </a:lnTo>
                  <a:lnTo>
                    <a:pt x="4276" y="2460"/>
                  </a:lnTo>
                  <a:lnTo>
                    <a:pt x="4302" y="2452"/>
                  </a:lnTo>
                  <a:lnTo>
                    <a:pt x="4328" y="2442"/>
                  </a:lnTo>
                  <a:lnTo>
                    <a:pt x="4353" y="2430"/>
                  </a:lnTo>
                  <a:lnTo>
                    <a:pt x="4377" y="2417"/>
                  </a:lnTo>
                  <a:lnTo>
                    <a:pt x="4400" y="2403"/>
                  </a:lnTo>
                  <a:lnTo>
                    <a:pt x="4422" y="2387"/>
                  </a:lnTo>
                  <a:lnTo>
                    <a:pt x="4444" y="2370"/>
                  </a:lnTo>
                  <a:lnTo>
                    <a:pt x="4464" y="2352"/>
                  </a:lnTo>
                  <a:lnTo>
                    <a:pt x="4482" y="2333"/>
                  </a:lnTo>
                  <a:lnTo>
                    <a:pt x="4501" y="2312"/>
                  </a:lnTo>
                  <a:lnTo>
                    <a:pt x="4518" y="2290"/>
                  </a:lnTo>
                  <a:lnTo>
                    <a:pt x="4534" y="2267"/>
                  </a:lnTo>
                  <a:lnTo>
                    <a:pt x="4562" y="2217"/>
                  </a:lnTo>
                  <a:lnTo>
                    <a:pt x="4589" y="2164"/>
                  </a:lnTo>
                  <a:lnTo>
                    <a:pt x="4616" y="2108"/>
                  </a:lnTo>
                  <a:lnTo>
                    <a:pt x="4641" y="2048"/>
                  </a:lnTo>
                  <a:lnTo>
                    <a:pt x="4666" y="1984"/>
                  </a:lnTo>
                  <a:lnTo>
                    <a:pt x="4689" y="1916"/>
                  </a:lnTo>
                  <a:lnTo>
                    <a:pt x="4712" y="1847"/>
                  </a:lnTo>
                  <a:lnTo>
                    <a:pt x="4734" y="1772"/>
                  </a:lnTo>
                  <a:lnTo>
                    <a:pt x="4754" y="1699"/>
                  </a:lnTo>
                  <a:lnTo>
                    <a:pt x="4772" y="1628"/>
                  </a:lnTo>
                  <a:lnTo>
                    <a:pt x="4786" y="1560"/>
                  </a:lnTo>
                  <a:lnTo>
                    <a:pt x="4798" y="1495"/>
                  </a:lnTo>
                  <a:lnTo>
                    <a:pt x="4808" y="1433"/>
                  </a:lnTo>
                  <a:lnTo>
                    <a:pt x="4814" y="1374"/>
                  </a:lnTo>
                  <a:lnTo>
                    <a:pt x="4819" y="1317"/>
                  </a:lnTo>
                  <a:lnTo>
                    <a:pt x="4820" y="1289"/>
                  </a:lnTo>
                  <a:lnTo>
                    <a:pt x="4820" y="1262"/>
                  </a:lnTo>
                  <a:lnTo>
                    <a:pt x="4819" y="1222"/>
                  </a:lnTo>
                  <a:lnTo>
                    <a:pt x="4817" y="1183"/>
                  </a:lnTo>
                  <a:lnTo>
                    <a:pt x="4812" y="1150"/>
                  </a:lnTo>
                  <a:lnTo>
                    <a:pt x="4807" y="1119"/>
                  </a:lnTo>
                  <a:lnTo>
                    <a:pt x="4799" y="1092"/>
                  </a:lnTo>
                  <a:lnTo>
                    <a:pt x="4795" y="1080"/>
                  </a:lnTo>
                  <a:lnTo>
                    <a:pt x="4789" y="1069"/>
                  </a:lnTo>
                  <a:lnTo>
                    <a:pt x="4784" y="1058"/>
                  </a:lnTo>
                  <a:lnTo>
                    <a:pt x="4778" y="1048"/>
                  </a:lnTo>
                  <a:lnTo>
                    <a:pt x="4773" y="1039"/>
                  </a:lnTo>
                  <a:lnTo>
                    <a:pt x="4765" y="1032"/>
                  </a:lnTo>
                  <a:lnTo>
                    <a:pt x="4759" y="1025"/>
                  </a:lnTo>
                  <a:lnTo>
                    <a:pt x="4751" y="1017"/>
                  </a:lnTo>
                  <a:lnTo>
                    <a:pt x="4742" y="1012"/>
                  </a:lnTo>
                  <a:lnTo>
                    <a:pt x="4732" y="1005"/>
                  </a:lnTo>
                  <a:lnTo>
                    <a:pt x="4722" y="1001"/>
                  </a:lnTo>
                  <a:lnTo>
                    <a:pt x="4710" y="996"/>
                  </a:lnTo>
                  <a:lnTo>
                    <a:pt x="4698" y="991"/>
                  </a:lnTo>
                  <a:lnTo>
                    <a:pt x="4683" y="987"/>
                  </a:lnTo>
                  <a:lnTo>
                    <a:pt x="4654" y="980"/>
                  </a:lnTo>
                  <a:lnTo>
                    <a:pt x="4620" y="976"/>
                  </a:lnTo>
                  <a:lnTo>
                    <a:pt x="4583" y="973"/>
                  </a:lnTo>
                  <a:lnTo>
                    <a:pt x="4541" y="972"/>
                  </a:lnTo>
                  <a:lnTo>
                    <a:pt x="4476" y="973"/>
                  </a:lnTo>
                  <a:lnTo>
                    <a:pt x="4412" y="975"/>
                  </a:lnTo>
                  <a:lnTo>
                    <a:pt x="4351" y="977"/>
                  </a:lnTo>
                  <a:lnTo>
                    <a:pt x="4292" y="981"/>
                  </a:lnTo>
                  <a:lnTo>
                    <a:pt x="4237" y="987"/>
                  </a:lnTo>
                  <a:lnTo>
                    <a:pt x="4184" y="993"/>
                  </a:lnTo>
                  <a:lnTo>
                    <a:pt x="4133" y="1001"/>
                  </a:lnTo>
                  <a:lnTo>
                    <a:pt x="4085" y="1010"/>
                  </a:lnTo>
                  <a:lnTo>
                    <a:pt x="4039" y="1021"/>
                  </a:lnTo>
                  <a:lnTo>
                    <a:pt x="3996" y="1032"/>
                  </a:lnTo>
                  <a:lnTo>
                    <a:pt x="3957" y="1044"/>
                  </a:lnTo>
                  <a:lnTo>
                    <a:pt x="3920" y="1058"/>
                  </a:lnTo>
                  <a:lnTo>
                    <a:pt x="3885" y="1072"/>
                  </a:lnTo>
                  <a:lnTo>
                    <a:pt x="3853" y="1087"/>
                  </a:lnTo>
                  <a:lnTo>
                    <a:pt x="3825" y="1104"/>
                  </a:lnTo>
                  <a:lnTo>
                    <a:pt x="3799" y="1122"/>
                  </a:lnTo>
                  <a:lnTo>
                    <a:pt x="3783" y="1134"/>
                  </a:lnTo>
                  <a:lnTo>
                    <a:pt x="3767" y="1147"/>
                  </a:lnTo>
                  <a:lnTo>
                    <a:pt x="3748" y="1163"/>
                  </a:lnTo>
                  <a:lnTo>
                    <a:pt x="3730" y="1180"/>
                  </a:lnTo>
                  <a:lnTo>
                    <a:pt x="3689" y="1221"/>
                  </a:lnTo>
                  <a:lnTo>
                    <a:pt x="3643" y="1270"/>
                  </a:lnTo>
                  <a:lnTo>
                    <a:pt x="3593" y="1326"/>
                  </a:lnTo>
                  <a:lnTo>
                    <a:pt x="3539" y="1389"/>
                  </a:lnTo>
                  <a:lnTo>
                    <a:pt x="3481" y="1461"/>
                  </a:lnTo>
                  <a:lnTo>
                    <a:pt x="3416" y="1541"/>
                  </a:lnTo>
                  <a:lnTo>
                    <a:pt x="3351" y="1626"/>
                  </a:lnTo>
                  <a:lnTo>
                    <a:pt x="3285" y="1713"/>
                  </a:lnTo>
                  <a:lnTo>
                    <a:pt x="3219" y="1804"/>
                  </a:lnTo>
                  <a:lnTo>
                    <a:pt x="3151" y="1897"/>
                  </a:lnTo>
                  <a:lnTo>
                    <a:pt x="3084" y="1994"/>
                  </a:lnTo>
                  <a:lnTo>
                    <a:pt x="3016" y="2093"/>
                  </a:lnTo>
                  <a:lnTo>
                    <a:pt x="2949" y="2196"/>
                  </a:lnTo>
                  <a:lnTo>
                    <a:pt x="2880" y="2301"/>
                  </a:lnTo>
                  <a:lnTo>
                    <a:pt x="2819" y="2399"/>
                  </a:lnTo>
                  <a:lnTo>
                    <a:pt x="2758" y="2498"/>
                  </a:lnTo>
                  <a:lnTo>
                    <a:pt x="2700" y="2597"/>
                  </a:lnTo>
                  <a:lnTo>
                    <a:pt x="2642" y="2698"/>
                  </a:lnTo>
                  <a:lnTo>
                    <a:pt x="2585" y="2799"/>
                  </a:lnTo>
                  <a:lnTo>
                    <a:pt x="2530" y="2902"/>
                  </a:lnTo>
                  <a:lnTo>
                    <a:pt x="2478" y="3004"/>
                  </a:lnTo>
                  <a:lnTo>
                    <a:pt x="2426" y="3108"/>
                  </a:lnTo>
                  <a:lnTo>
                    <a:pt x="2375" y="3212"/>
                  </a:lnTo>
                  <a:lnTo>
                    <a:pt x="2326" y="3318"/>
                  </a:lnTo>
                  <a:lnTo>
                    <a:pt x="2278" y="3424"/>
                  </a:lnTo>
                  <a:lnTo>
                    <a:pt x="2232" y="3531"/>
                  </a:lnTo>
                  <a:lnTo>
                    <a:pt x="2186" y="3638"/>
                  </a:lnTo>
                  <a:lnTo>
                    <a:pt x="2144" y="3747"/>
                  </a:lnTo>
                  <a:lnTo>
                    <a:pt x="2101" y="3857"/>
                  </a:lnTo>
                  <a:lnTo>
                    <a:pt x="2061" y="3966"/>
                  </a:lnTo>
                  <a:lnTo>
                    <a:pt x="2021" y="4075"/>
                  </a:lnTo>
                  <a:lnTo>
                    <a:pt x="1985" y="4181"/>
                  </a:lnTo>
                  <a:lnTo>
                    <a:pt x="1952" y="4283"/>
                  </a:lnTo>
                  <a:lnTo>
                    <a:pt x="1920" y="4382"/>
                  </a:lnTo>
                  <a:lnTo>
                    <a:pt x="1891" y="4477"/>
                  </a:lnTo>
                  <a:lnTo>
                    <a:pt x="1865" y="4569"/>
                  </a:lnTo>
                  <a:lnTo>
                    <a:pt x="1841" y="4656"/>
                  </a:lnTo>
                  <a:lnTo>
                    <a:pt x="1819" y="4741"/>
                  </a:lnTo>
                  <a:lnTo>
                    <a:pt x="1801" y="4822"/>
                  </a:lnTo>
                  <a:lnTo>
                    <a:pt x="1784" y="4900"/>
                  </a:lnTo>
                  <a:lnTo>
                    <a:pt x="1771" y="4975"/>
                  </a:lnTo>
                  <a:lnTo>
                    <a:pt x="1759" y="5045"/>
                  </a:lnTo>
                  <a:lnTo>
                    <a:pt x="1751" y="5113"/>
                  </a:lnTo>
                  <a:lnTo>
                    <a:pt x="1745" y="5177"/>
                  </a:lnTo>
                  <a:lnTo>
                    <a:pt x="1741" y="5237"/>
                  </a:lnTo>
                  <a:lnTo>
                    <a:pt x="1740" y="5295"/>
                  </a:lnTo>
                  <a:lnTo>
                    <a:pt x="1741" y="5317"/>
                  </a:lnTo>
                  <a:lnTo>
                    <a:pt x="1742" y="5339"/>
                  </a:lnTo>
                  <a:lnTo>
                    <a:pt x="1745" y="5362"/>
                  </a:lnTo>
                  <a:lnTo>
                    <a:pt x="1749" y="5384"/>
                  </a:lnTo>
                  <a:lnTo>
                    <a:pt x="1755" y="5407"/>
                  </a:lnTo>
                  <a:lnTo>
                    <a:pt x="1761" y="5430"/>
                  </a:lnTo>
                  <a:lnTo>
                    <a:pt x="1769" y="5454"/>
                  </a:lnTo>
                  <a:lnTo>
                    <a:pt x="1778" y="5478"/>
                  </a:lnTo>
                  <a:lnTo>
                    <a:pt x="1789" y="5503"/>
                  </a:lnTo>
                  <a:lnTo>
                    <a:pt x="1801" y="5529"/>
                  </a:lnTo>
                  <a:lnTo>
                    <a:pt x="1815" y="5558"/>
                  </a:lnTo>
                  <a:lnTo>
                    <a:pt x="1831" y="5589"/>
                  </a:lnTo>
                  <a:lnTo>
                    <a:pt x="1850" y="5622"/>
                  </a:lnTo>
                  <a:lnTo>
                    <a:pt x="1870" y="5657"/>
                  </a:lnTo>
                  <a:lnTo>
                    <a:pt x="1914" y="5731"/>
                  </a:lnTo>
                  <a:lnTo>
                    <a:pt x="1883" y="5773"/>
                  </a:lnTo>
                  <a:lnTo>
                    <a:pt x="1852" y="5814"/>
                  </a:lnTo>
                  <a:lnTo>
                    <a:pt x="1825" y="5856"/>
                  </a:lnTo>
                  <a:lnTo>
                    <a:pt x="1799" y="5897"/>
                  </a:lnTo>
                  <a:lnTo>
                    <a:pt x="1776" y="5939"/>
                  </a:lnTo>
                  <a:lnTo>
                    <a:pt x="1754" y="5979"/>
                  </a:lnTo>
                  <a:lnTo>
                    <a:pt x="1735" y="6021"/>
                  </a:lnTo>
                  <a:lnTo>
                    <a:pt x="1718" y="6061"/>
                  </a:lnTo>
                  <a:lnTo>
                    <a:pt x="1702" y="6101"/>
                  </a:lnTo>
                  <a:lnTo>
                    <a:pt x="1690" y="6142"/>
                  </a:lnTo>
                  <a:lnTo>
                    <a:pt x="1680" y="6183"/>
                  </a:lnTo>
                  <a:lnTo>
                    <a:pt x="1670" y="6224"/>
                  </a:lnTo>
                  <a:lnTo>
                    <a:pt x="1663" y="6265"/>
                  </a:lnTo>
                  <a:lnTo>
                    <a:pt x="1658" y="6306"/>
                  </a:lnTo>
                  <a:lnTo>
                    <a:pt x="1654" y="6347"/>
                  </a:lnTo>
                  <a:lnTo>
                    <a:pt x="1653" y="6389"/>
                  </a:lnTo>
                  <a:lnTo>
                    <a:pt x="1654" y="6424"/>
                  </a:lnTo>
                  <a:lnTo>
                    <a:pt x="1655" y="6458"/>
                  </a:lnTo>
                  <a:lnTo>
                    <a:pt x="1659" y="6490"/>
                  </a:lnTo>
                  <a:lnTo>
                    <a:pt x="1663" y="6523"/>
                  </a:lnTo>
                  <a:lnTo>
                    <a:pt x="1669" y="6556"/>
                  </a:lnTo>
                  <a:lnTo>
                    <a:pt x="1674" y="6589"/>
                  </a:lnTo>
                  <a:lnTo>
                    <a:pt x="1682" y="6620"/>
                  </a:lnTo>
                  <a:lnTo>
                    <a:pt x="1690" y="6652"/>
                  </a:lnTo>
                  <a:lnTo>
                    <a:pt x="1700" y="6684"/>
                  </a:lnTo>
                  <a:lnTo>
                    <a:pt x="1711" y="6714"/>
                  </a:lnTo>
                  <a:lnTo>
                    <a:pt x="1724" y="6744"/>
                  </a:lnTo>
                  <a:lnTo>
                    <a:pt x="1737" y="6774"/>
                  </a:lnTo>
                  <a:lnTo>
                    <a:pt x="1752" y="6804"/>
                  </a:lnTo>
                  <a:lnTo>
                    <a:pt x="1767" y="6833"/>
                  </a:lnTo>
                  <a:lnTo>
                    <a:pt x="1784" y="6862"/>
                  </a:lnTo>
                  <a:lnTo>
                    <a:pt x="1802" y="6890"/>
                  </a:lnTo>
                  <a:lnTo>
                    <a:pt x="1822" y="6917"/>
                  </a:lnTo>
                  <a:lnTo>
                    <a:pt x="1841" y="6946"/>
                  </a:lnTo>
                  <a:lnTo>
                    <a:pt x="1863" y="6973"/>
                  </a:lnTo>
                  <a:lnTo>
                    <a:pt x="1886" y="6999"/>
                  </a:lnTo>
                  <a:lnTo>
                    <a:pt x="1910" y="7026"/>
                  </a:lnTo>
                  <a:lnTo>
                    <a:pt x="1934" y="7052"/>
                  </a:lnTo>
                  <a:lnTo>
                    <a:pt x="1960" y="7078"/>
                  </a:lnTo>
                  <a:lnTo>
                    <a:pt x="1988" y="7103"/>
                  </a:lnTo>
                  <a:lnTo>
                    <a:pt x="2016" y="7127"/>
                  </a:lnTo>
                  <a:lnTo>
                    <a:pt x="2045" y="7152"/>
                  </a:lnTo>
                  <a:lnTo>
                    <a:pt x="2076" y="7176"/>
                  </a:lnTo>
                  <a:lnTo>
                    <a:pt x="2108" y="7199"/>
                  </a:lnTo>
                  <a:lnTo>
                    <a:pt x="2142" y="7223"/>
                  </a:lnTo>
                  <a:lnTo>
                    <a:pt x="2175" y="7246"/>
                  </a:lnTo>
                  <a:lnTo>
                    <a:pt x="2210" y="7268"/>
                  </a:lnTo>
                  <a:lnTo>
                    <a:pt x="2248" y="7290"/>
                  </a:lnTo>
                  <a:lnTo>
                    <a:pt x="2285" y="7312"/>
                  </a:lnTo>
                  <a:lnTo>
                    <a:pt x="2323" y="7333"/>
                  </a:lnTo>
                  <a:lnTo>
                    <a:pt x="2362" y="7353"/>
                  </a:lnTo>
                  <a:lnTo>
                    <a:pt x="2402" y="7372"/>
                  </a:lnTo>
                  <a:lnTo>
                    <a:pt x="2442" y="7391"/>
                  </a:lnTo>
                  <a:lnTo>
                    <a:pt x="2483" y="7409"/>
                  </a:lnTo>
                  <a:lnTo>
                    <a:pt x="2526" y="7426"/>
                  </a:lnTo>
                  <a:lnTo>
                    <a:pt x="2569" y="7444"/>
                  </a:lnTo>
                  <a:lnTo>
                    <a:pt x="2611" y="7459"/>
                  </a:lnTo>
                  <a:lnTo>
                    <a:pt x="2656" y="7475"/>
                  </a:lnTo>
                  <a:lnTo>
                    <a:pt x="2701" y="7490"/>
                  </a:lnTo>
                  <a:lnTo>
                    <a:pt x="2747" y="7504"/>
                  </a:lnTo>
                  <a:lnTo>
                    <a:pt x="2793" y="7517"/>
                  </a:lnTo>
                  <a:lnTo>
                    <a:pt x="2840" y="7529"/>
                  </a:lnTo>
                  <a:lnTo>
                    <a:pt x="2888" y="7541"/>
                  </a:lnTo>
                  <a:lnTo>
                    <a:pt x="2937" y="7553"/>
                  </a:lnTo>
                  <a:lnTo>
                    <a:pt x="2986" y="7563"/>
                  </a:lnTo>
                  <a:lnTo>
                    <a:pt x="3036" y="7574"/>
                  </a:lnTo>
                  <a:lnTo>
                    <a:pt x="3086" y="7583"/>
                  </a:lnTo>
                  <a:lnTo>
                    <a:pt x="3139" y="7591"/>
                  </a:lnTo>
                  <a:lnTo>
                    <a:pt x="3190" y="7599"/>
                  </a:lnTo>
                  <a:lnTo>
                    <a:pt x="3244" y="7607"/>
                  </a:lnTo>
                  <a:lnTo>
                    <a:pt x="3297" y="7613"/>
                  </a:lnTo>
                  <a:lnTo>
                    <a:pt x="3352" y="7619"/>
                  </a:lnTo>
                  <a:lnTo>
                    <a:pt x="3408" y="7624"/>
                  </a:lnTo>
                  <a:lnTo>
                    <a:pt x="3463" y="7629"/>
                  </a:lnTo>
                  <a:lnTo>
                    <a:pt x="3520" y="7632"/>
                  </a:lnTo>
                  <a:lnTo>
                    <a:pt x="3578" y="7635"/>
                  </a:lnTo>
                  <a:lnTo>
                    <a:pt x="3636" y="7637"/>
                  </a:lnTo>
                  <a:lnTo>
                    <a:pt x="3695" y="7639"/>
                  </a:lnTo>
                  <a:lnTo>
                    <a:pt x="3755" y="7641"/>
                  </a:lnTo>
                  <a:lnTo>
                    <a:pt x="3815" y="7641"/>
                  </a:lnTo>
                  <a:lnTo>
                    <a:pt x="3909" y="7639"/>
                  </a:lnTo>
                  <a:lnTo>
                    <a:pt x="4002" y="7636"/>
                  </a:lnTo>
                  <a:lnTo>
                    <a:pt x="4095" y="7630"/>
                  </a:lnTo>
                  <a:lnTo>
                    <a:pt x="4186" y="7622"/>
                  </a:lnTo>
                  <a:lnTo>
                    <a:pt x="4278" y="7612"/>
                  </a:lnTo>
                  <a:lnTo>
                    <a:pt x="4370" y="7599"/>
                  </a:lnTo>
                  <a:lnTo>
                    <a:pt x="4462" y="7585"/>
                  </a:lnTo>
                  <a:lnTo>
                    <a:pt x="4552" y="7567"/>
                  </a:lnTo>
                  <a:lnTo>
                    <a:pt x="4643" y="7548"/>
                  </a:lnTo>
                  <a:lnTo>
                    <a:pt x="4734" y="7526"/>
                  </a:lnTo>
                  <a:lnTo>
                    <a:pt x="4824" y="7502"/>
                  </a:lnTo>
                  <a:lnTo>
                    <a:pt x="4914" y="7476"/>
                  </a:lnTo>
                  <a:lnTo>
                    <a:pt x="5003" y="7447"/>
                  </a:lnTo>
                  <a:lnTo>
                    <a:pt x="5093" y="7416"/>
                  </a:lnTo>
                  <a:lnTo>
                    <a:pt x="5181" y="7383"/>
                  </a:lnTo>
                  <a:lnTo>
                    <a:pt x="5271" y="7347"/>
                  </a:lnTo>
                  <a:lnTo>
                    <a:pt x="5358" y="7310"/>
                  </a:lnTo>
                  <a:lnTo>
                    <a:pt x="5445" y="7270"/>
                  </a:lnTo>
                  <a:lnTo>
                    <a:pt x="5530" y="7230"/>
                  </a:lnTo>
                  <a:lnTo>
                    <a:pt x="5613" y="7186"/>
                  </a:lnTo>
                  <a:lnTo>
                    <a:pt x="5696" y="7141"/>
                  </a:lnTo>
                  <a:lnTo>
                    <a:pt x="5777" y="7094"/>
                  </a:lnTo>
                  <a:lnTo>
                    <a:pt x="5856" y="7045"/>
                  </a:lnTo>
                  <a:lnTo>
                    <a:pt x="5935" y="6995"/>
                  </a:lnTo>
                  <a:lnTo>
                    <a:pt x="6013" y="6943"/>
                  </a:lnTo>
                  <a:lnTo>
                    <a:pt x="6088" y="6888"/>
                  </a:lnTo>
                  <a:lnTo>
                    <a:pt x="6163" y="6831"/>
                  </a:lnTo>
                  <a:lnTo>
                    <a:pt x="6237" y="6773"/>
                  </a:lnTo>
                  <a:lnTo>
                    <a:pt x="6308" y="6712"/>
                  </a:lnTo>
                  <a:lnTo>
                    <a:pt x="6379" y="6650"/>
                  </a:lnTo>
                  <a:lnTo>
                    <a:pt x="6447" y="6586"/>
                  </a:lnTo>
                  <a:lnTo>
                    <a:pt x="6516" y="6520"/>
                  </a:lnTo>
                  <a:lnTo>
                    <a:pt x="6582" y="6452"/>
                  </a:lnTo>
                  <a:lnTo>
                    <a:pt x="6646" y="6383"/>
                  </a:lnTo>
                  <a:lnTo>
                    <a:pt x="6710" y="6312"/>
                  </a:lnTo>
                  <a:lnTo>
                    <a:pt x="6770" y="6240"/>
                  </a:lnTo>
                  <a:lnTo>
                    <a:pt x="6829" y="6168"/>
                  </a:lnTo>
                  <a:lnTo>
                    <a:pt x="6885" y="6093"/>
                  </a:lnTo>
                  <a:lnTo>
                    <a:pt x="6940" y="6017"/>
                  </a:lnTo>
                  <a:lnTo>
                    <a:pt x="6992" y="5941"/>
                  </a:lnTo>
                  <a:lnTo>
                    <a:pt x="7044" y="5862"/>
                  </a:lnTo>
                  <a:lnTo>
                    <a:pt x="7093" y="5782"/>
                  </a:lnTo>
                  <a:lnTo>
                    <a:pt x="7140" y="5702"/>
                  </a:lnTo>
                  <a:lnTo>
                    <a:pt x="7185" y="5620"/>
                  </a:lnTo>
                  <a:lnTo>
                    <a:pt x="7228" y="5536"/>
                  </a:lnTo>
                  <a:lnTo>
                    <a:pt x="7269" y="5451"/>
                  </a:lnTo>
                  <a:lnTo>
                    <a:pt x="7308" y="5365"/>
                  </a:lnTo>
                  <a:lnTo>
                    <a:pt x="7345" y="5278"/>
                  </a:lnTo>
                  <a:lnTo>
                    <a:pt x="7381" y="5189"/>
                  </a:lnTo>
                  <a:lnTo>
                    <a:pt x="7414" y="5101"/>
                  </a:lnTo>
                  <a:lnTo>
                    <a:pt x="7446" y="5011"/>
                  </a:lnTo>
                  <a:lnTo>
                    <a:pt x="7474" y="4922"/>
                  </a:lnTo>
                  <a:lnTo>
                    <a:pt x="7500" y="4832"/>
                  </a:lnTo>
                  <a:lnTo>
                    <a:pt x="7524" y="4741"/>
                  </a:lnTo>
                  <a:lnTo>
                    <a:pt x="7546" y="4651"/>
                  </a:lnTo>
                  <a:lnTo>
                    <a:pt x="7566" y="4560"/>
                  </a:lnTo>
                  <a:lnTo>
                    <a:pt x="7582" y="4468"/>
                  </a:lnTo>
                  <a:lnTo>
                    <a:pt x="7598" y="4377"/>
                  </a:lnTo>
                  <a:lnTo>
                    <a:pt x="7611" y="4284"/>
                  </a:lnTo>
                  <a:lnTo>
                    <a:pt x="7621" y="4192"/>
                  </a:lnTo>
                  <a:lnTo>
                    <a:pt x="7628" y="4098"/>
                  </a:lnTo>
                  <a:lnTo>
                    <a:pt x="7635" y="4005"/>
                  </a:lnTo>
                  <a:lnTo>
                    <a:pt x="7638" y="3911"/>
                  </a:lnTo>
                  <a:lnTo>
                    <a:pt x="7639" y="3816"/>
                  </a:lnTo>
                  <a:lnTo>
                    <a:pt x="7638" y="3722"/>
                  </a:lnTo>
                  <a:lnTo>
                    <a:pt x="7635" y="3628"/>
                  </a:lnTo>
                  <a:lnTo>
                    <a:pt x="7628" y="3534"/>
                  </a:lnTo>
                  <a:lnTo>
                    <a:pt x="7621" y="3441"/>
                  </a:lnTo>
                  <a:lnTo>
                    <a:pt x="7611" y="3349"/>
                  </a:lnTo>
                  <a:lnTo>
                    <a:pt x="7599" y="3257"/>
                  </a:lnTo>
                  <a:lnTo>
                    <a:pt x="7583" y="3165"/>
                  </a:lnTo>
                  <a:lnTo>
                    <a:pt x="7567" y="3074"/>
                  </a:lnTo>
                  <a:lnTo>
                    <a:pt x="7547" y="2984"/>
                  </a:lnTo>
                  <a:lnTo>
                    <a:pt x="7525" y="2894"/>
                  </a:lnTo>
                  <a:lnTo>
                    <a:pt x="7501" y="2805"/>
                  </a:lnTo>
                  <a:lnTo>
                    <a:pt x="7476" y="2715"/>
                  </a:lnTo>
                  <a:lnTo>
                    <a:pt x="7448" y="2627"/>
                  </a:lnTo>
                  <a:lnTo>
                    <a:pt x="7416" y="2538"/>
                  </a:lnTo>
                  <a:lnTo>
                    <a:pt x="7383" y="2451"/>
                  </a:lnTo>
                  <a:lnTo>
                    <a:pt x="7349" y="2363"/>
                  </a:lnTo>
                  <a:lnTo>
                    <a:pt x="7311" y="2277"/>
                  </a:lnTo>
                  <a:lnTo>
                    <a:pt x="7272" y="2192"/>
                  </a:lnTo>
                  <a:lnTo>
                    <a:pt x="7231" y="2108"/>
                  </a:lnTo>
                  <a:lnTo>
                    <a:pt x="7188" y="2025"/>
                  </a:lnTo>
                  <a:lnTo>
                    <a:pt x="7142" y="1943"/>
                  </a:lnTo>
                  <a:lnTo>
                    <a:pt x="7095" y="1863"/>
                  </a:lnTo>
                  <a:lnTo>
                    <a:pt x="7046" y="1783"/>
                  </a:lnTo>
                  <a:lnTo>
                    <a:pt x="6995" y="1705"/>
                  </a:lnTo>
                  <a:lnTo>
                    <a:pt x="6942" y="1628"/>
                  </a:lnTo>
                  <a:lnTo>
                    <a:pt x="6888" y="1552"/>
                  </a:lnTo>
                  <a:lnTo>
                    <a:pt x="6830" y="1477"/>
                  </a:lnTo>
                  <a:lnTo>
                    <a:pt x="6771" y="1403"/>
                  </a:lnTo>
                  <a:lnTo>
                    <a:pt x="6711" y="1331"/>
                  </a:lnTo>
                  <a:lnTo>
                    <a:pt x="6647" y="1260"/>
                  </a:lnTo>
                  <a:lnTo>
                    <a:pt x="6583" y="1190"/>
                  </a:lnTo>
                  <a:lnTo>
                    <a:pt x="6516" y="1121"/>
                  </a:lnTo>
                  <a:lnTo>
                    <a:pt x="6447" y="1054"/>
                  </a:lnTo>
                  <a:lnTo>
                    <a:pt x="6379" y="989"/>
                  </a:lnTo>
                  <a:lnTo>
                    <a:pt x="6308" y="926"/>
                  </a:lnTo>
                  <a:lnTo>
                    <a:pt x="6235" y="865"/>
                  </a:lnTo>
                  <a:lnTo>
                    <a:pt x="6163" y="806"/>
                  </a:lnTo>
                  <a:lnTo>
                    <a:pt x="6089" y="749"/>
                  </a:lnTo>
                  <a:lnTo>
                    <a:pt x="6014" y="694"/>
                  </a:lnTo>
                  <a:lnTo>
                    <a:pt x="5936" y="641"/>
                  </a:lnTo>
                  <a:lnTo>
                    <a:pt x="5859" y="590"/>
                  </a:lnTo>
                  <a:lnTo>
                    <a:pt x="5780" y="541"/>
                  </a:lnTo>
                  <a:lnTo>
                    <a:pt x="5699" y="494"/>
                  </a:lnTo>
                  <a:lnTo>
                    <a:pt x="5617" y="449"/>
                  </a:lnTo>
                  <a:lnTo>
                    <a:pt x="5534" y="407"/>
                  </a:lnTo>
                  <a:lnTo>
                    <a:pt x="5450" y="365"/>
                  </a:lnTo>
                  <a:lnTo>
                    <a:pt x="5365" y="327"/>
                  </a:lnTo>
                  <a:lnTo>
                    <a:pt x="5278" y="290"/>
                  </a:lnTo>
                  <a:lnTo>
                    <a:pt x="5190" y="255"/>
                  </a:lnTo>
                  <a:lnTo>
                    <a:pt x="5103" y="222"/>
                  </a:lnTo>
                  <a:lnTo>
                    <a:pt x="5013" y="192"/>
                  </a:lnTo>
                  <a:lnTo>
                    <a:pt x="4925" y="163"/>
                  </a:lnTo>
                  <a:lnTo>
                    <a:pt x="4835" y="137"/>
                  </a:lnTo>
                  <a:lnTo>
                    <a:pt x="4746" y="113"/>
                  </a:lnTo>
                  <a:lnTo>
                    <a:pt x="4655" y="92"/>
                  </a:lnTo>
                  <a:lnTo>
                    <a:pt x="4563" y="73"/>
                  </a:lnTo>
                  <a:lnTo>
                    <a:pt x="4471" y="56"/>
                  </a:lnTo>
                  <a:lnTo>
                    <a:pt x="4380" y="41"/>
                  </a:lnTo>
                  <a:lnTo>
                    <a:pt x="4287" y="29"/>
                  </a:lnTo>
                  <a:lnTo>
                    <a:pt x="4193" y="19"/>
                  </a:lnTo>
                  <a:lnTo>
                    <a:pt x="4100" y="10"/>
                  </a:lnTo>
                  <a:lnTo>
                    <a:pt x="4005" y="5"/>
                  </a:lnTo>
                  <a:lnTo>
                    <a:pt x="3910" y="2"/>
                  </a:lnTo>
                  <a:lnTo>
                    <a:pt x="3815" y="0"/>
                  </a:lnTo>
                  <a:lnTo>
                    <a:pt x="3720" y="2"/>
                  </a:lnTo>
                  <a:lnTo>
                    <a:pt x="3626" y="5"/>
                  </a:lnTo>
                  <a:lnTo>
                    <a:pt x="3532" y="11"/>
                  </a:lnTo>
                  <a:lnTo>
                    <a:pt x="3438" y="19"/>
                  </a:lnTo>
                  <a:lnTo>
                    <a:pt x="3345" y="29"/>
                  </a:lnTo>
                  <a:lnTo>
                    <a:pt x="3254" y="41"/>
                  </a:lnTo>
                  <a:lnTo>
                    <a:pt x="3162" y="56"/>
                  </a:lnTo>
                  <a:lnTo>
                    <a:pt x="3070" y="73"/>
                  </a:lnTo>
                  <a:lnTo>
                    <a:pt x="2979" y="92"/>
                  </a:lnTo>
                  <a:lnTo>
                    <a:pt x="2889" y="114"/>
                  </a:lnTo>
                  <a:lnTo>
                    <a:pt x="2799" y="138"/>
                  </a:lnTo>
                  <a:lnTo>
                    <a:pt x="2710" y="163"/>
                  </a:lnTo>
                  <a:lnTo>
                    <a:pt x="2620" y="192"/>
                  </a:lnTo>
                  <a:lnTo>
                    <a:pt x="2532" y="222"/>
                  </a:lnTo>
                  <a:lnTo>
                    <a:pt x="2444" y="256"/>
                  </a:lnTo>
                  <a:lnTo>
                    <a:pt x="2357" y="291"/>
                  </a:lnTo>
                  <a:lnTo>
                    <a:pt x="2269" y="328"/>
                  </a:lnTo>
                  <a:lnTo>
                    <a:pt x="2184" y="367"/>
                  </a:lnTo>
                  <a:lnTo>
                    <a:pt x="2100" y="409"/>
                  </a:lnTo>
                  <a:lnTo>
                    <a:pt x="2017" y="452"/>
                  </a:lnTo>
                  <a:lnTo>
                    <a:pt x="1935" y="497"/>
                  </a:lnTo>
                  <a:lnTo>
                    <a:pt x="1854" y="544"/>
                  </a:lnTo>
                  <a:lnTo>
                    <a:pt x="1776" y="594"/>
                  </a:lnTo>
                  <a:lnTo>
                    <a:pt x="1698" y="644"/>
                  </a:lnTo>
                  <a:lnTo>
                    <a:pt x="1621" y="697"/>
                  </a:lnTo>
                  <a:lnTo>
                    <a:pt x="1545" y="752"/>
                  </a:lnTo>
                  <a:lnTo>
                    <a:pt x="1472" y="809"/>
                  </a:lnTo>
                  <a:lnTo>
                    <a:pt x="1399" y="867"/>
                  </a:lnTo>
                  <a:lnTo>
                    <a:pt x="1327" y="928"/>
                  </a:lnTo>
                  <a:lnTo>
                    <a:pt x="1257" y="990"/>
                  </a:lnTo>
                  <a:lnTo>
                    <a:pt x="1188" y="1055"/>
                  </a:lnTo>
                  <a:lnTo>
                    <a:pt x="1120" y="1121"/>
                  </a:lnTo>
                  <a:lnTo>
                    <a:pt x="1054" y="1188"/>
                  </a:lnTo>
                  <a:lnTo>
                    <a:pt x="989" y="1257"/>
                  </a:lnTo>
                  <a:lnTo>
                    <a:pt x="927" y="1327"/>
                  </a:lnTo>
                  <a:lnTo>
                    <a:pt x="867" y="1399"/>
                  </a:lnTo>
                  <a:lnTo>
                    <a:pt x="809" y="1471"/>
                  </a:lnTo>
                  <a:lnTo>
                    <a:pt x="752" y="1545"/>
                  </a:lnTo>
                  <a:lnTo>
                    <a:pt x="698" y="1620"/>
                  </a:lnTo>
                  <a:lnTo>
                    <a:pt x="645" y="1697"/>
                  </a:lnTo>
                  <a:lnTo>
                    <a:pt x="595" y="1776"/>
                  </a:lnTo>
                  <a:lnTo>
                    <a:pt x="546" y="1854"/>
                  </a:lnTo>
                  <a:lnTo>
                    <a:pt x="499" y="1935"/>
                  </a:lnTo>
                  <a:lnTo>
                    <a:pt x="454" y="2018"/>
                  </a:lnTo>
                  <a:lnTo>
                    <a:pt x="410" y="2101"/>
                  </a:lnTo>
                  <a:lnTo>
                    <a:pt x="370" y="2185"/>
                  </a:lnTo>
                  <a:lnTo>
                    <a:pt x="331" y="2272"/>
                  </a:lnTo>
                  <a:lnTo>
                    <a:pt x="293" y="2359"/>
                  </a:lnTo>
                  <a:lnTo>
                    <a:pt x="257" y="2447"/>
                  </a:lnTo>
                  <a:lnTo>
                    <a:pt x="225" y="2537"/>
                  </a:lnTo>
                  <a:lnTo>
                    <a:pt x="193" y="2625"/>
                  </a:lnTo>
                  <a:lnTo>
                    <a:pt x="165" y="2715"/>
                  </a:lnTo>
                  <a:lnTo>
                    <a:pt x="138" y="2806"/>
                  </a:lnTo>
                  <a:lnTo>
                    <a:pt x="114" y="2895"/>
                  </a:lnTo>
                  <a:lnTo>
                    <a:pt x="92" y="2986"/>
                  </a:lnTo>
                  <a:lnTo>
                    <a:pt x="73" y="3077"/>
                  </a:lnTo>
                  <a:lnTo>
                    <a:pt x="56" y="3168"/>
                  </a:lnTo>
                  <a:lnTo>
                    <a:pt x="41" y="3260"/>
                  </a:lnTo>
                  <a:lnTo>
                    <a:pt x="28" y="3352"/>
                  </a:lnTo>
                  <a:lnTo>
                    <a:pt x="18" y="3445"/>
                  </a:lnTo>
                  <a:lnTo>
                    <a:pt x="11" y="3538"/>
                  </a:lnTo>
                  <a:lnTo>
                    <a:pt x="4" y="3630"/>
                  </a:lnTo>
                  <a:lnTo>
                    <a:pt x="1" y="3723"/>
                  </a:lnTo>
                  <a:lnTo>
                    <a:pt x="0" y="3817"/>
                  </a:lnTo>
                  <a:lnTo>
                    <a:pt x="1" y="3900"/>
                  </a:lnTo>
                  <a:lnTo>
                    <a:pt x="3" y="3981"/>
                  </a:lnTo>
                  <a:lnTo>
                    <a:pt x="7" y="4062"/>
                  </a:lnTo>
                  <a:lnTo>
                    <a:pt x="13" y="4142"/>
                  </a:lnTo>
                  <a:lnTo>
                    <a:pt x="19" y="4221"/>
                  </a:lnTo>
                  <a:lnTo>
                    <a:pt x="28" y="4300"/>
                  </a:lnTo>
                  <a:lnTo>
                    <a:pt x="39" y="4378"/>
                  </a:lnTo>
                  <a:lnTo>
                    <a:pt x="50" y="4455"/>
                  </a:lnTo>
                  <a:lnTo>
                    <a:pt x="64" y="4531"/>
                  </a:lnTo>
                  <a:lnTo>
                    <a:pt x="78" y="4607"/>
                  </a:lnTo>
                  <a:lnTo>
                    <a:pt x="95" y="4681"/>
                  </a:lnTo>
                  <a:lnTo>
                    <a:pt x="113" y="4756"/>
                  </a:lnTo>
                  <a:lnTo>
                    <a:pt x="133" y="4828"/>
                  </a:lnTo>
                  <a:lnTo>
                    <a:pt x="154" y="4901"/>
                  </a:lnTo>
                  <a:lnTo>
                    <a:pt x="177" y="4972"/>
                  </a:lnTo>
                  <a:lnTo>
                    <a:pt x="201" y="5043"/>
                  </a:lnTo>
                  <a:lnTo>
                    <a:pt x="227" y="5113"/>
                  </a:lnTo>
                  <a:lnTo>
                    <a:pt x="254" y="5182"/>
                  </a:lnTo>
                  <a:lnTo>
                    <a:pt x="284" y="5250"/>
                  </a:lnTo>
                  <a:lnTo>
                    <a:pt x="313" y="5317"/>
                  </a:lnTo>
                  <a:lnTo>
                    <a:pt x="346" y="5384"/>
                  </a:lnTo>
                  <a:lnTo>
                    <a:pt x="379" y="5449"/>
                  </a:lnTo>
                  <a:lnTo>
                    <a:pt x="414" y="5513"/>
                  </a:lnTo>
                  <a:lnTo>
                    <a:pt x="450" y="5576"/>
                  </a:lnTo>
                  <a:lnTo>
                    <a:pt x="488" y="5638"/>
                  </a:lnTo>
                  <a:lnTo>
                    <a:pt x="527" y="5700"/>
                  </a:lnTo>
                  <a:lnTo>
                    <a:pt x="568" y="5761"/>
                  </a:lnTo>
                  <a:lnTo>
                    <a:pt x="610" y="5820"/>
                  </a:lnTo>
                  <a:lnTo>
                    <a:pt x="654" y="5879"/>
                  </a:lnTo>
                  <a:lnTo>
                    <a:pt x="700" y="5935"/>
                  </a:lnTo>
                  <a:lnTo>
                    <a:pt x="747" y="5992"/>
                  </a:lnTo>
                  <a:lnTo>
                    <a:pt x="795" y="6048"/>
                  </a:lnTo>
                  <a:lnTo>
                    <a:pt x="814" y="6071"/>
                  </a:lnTo>
                  <a:lnTo>
                    <a:pt x="835" y="6092"/>
                  </a:lnTo>
                  <a:lnTo>
                    <a:pt x="855" y="6112"/>
                  </a:lnTo>
                  <a:lnTo>
                    <a:pt x="876" y="6131"/>
                  </a:lnTo>
                  <a:lnTo>
                    <a:pt x="895" y="6148"/>
                  </a:lnTo>
                  <a:lnTo>
                    <a:pt x="915" y="6164"/>
                  </a:lnTo>
                  <a:lnTo>
                    <a:pt x="936" y="6178"/>
                  </a:lnTo>
                  <a:lnTo>
                    <a:pt x="955" y="6191"/>
                  </a:lnTo>
                  <a:lnTo>
                    <a:pt x="975" y="6202"/>
                  </a:lnTo>
                  <a:lnTo>
                    <a:pt x="994" y="6213"/>
                  </a:lnTo>
                  <a:lnTo>
                    <a:pt x="1013" y="6220"/>
                  </a:lnTo>
                  <a:lnTo>
                    <a:pt x="1032" y="6228"/>
                  </a:lnTo>
                  <a:lnTo>
                    <a:pt x="1049" y="6234"/>
                  </a:lnTo>
                  <a:lnTo>
                    <a:pt x="1068" y="6237"/>
                  </a:lnTo>
                  <a:lnTo>
                    <a:pt x="1085" y="6239"/>
                  </a:lnTo>
                  <a:lnTo>
                    <a:pt x="1103" y="6240"/>
                  </a:lnTo>
                  <a:lnTo>
                    <a:pt x="1115" y="6239"/>
                  </a:lnTo>
                  <a:lnTo>
                    <a:pt x="1129" y="6237"/>
                  </a:lnTo>
                  <a:lnTo>
                    <a:pt x="1166" y="6230"/>
                  </a:lnTo>
                  <a:lnTo>
                    <a:pt x="1189" y="6224"/>
                  </a:lnTo>
                  <a:lnTo>
                    <a:pt x="1215" y="6216"/>
                  </a:lnTo>
                  <a:lnTo>
                    <a:pt x="1273" y="6198"/>
                  </a:lnTo>
                  <a:close/>
                  <a:moveTo>
                    <a:pt x="2554" y="6214"/>
                  </a:moveTo>
                  <a:lnTo>
                    <a:pt x="2554" y="6214"/>
                  </a:lnTo>
                  <a:lnTo>
                    <a:pt x="2595" y="6184"/>
                  </a:lnTo>
                  <a:lnTo>
                    <a:pt x="2634" y="6154"/>
                  </a:lnTo>
                  <a:lnTo>
                    <a:pt x="2674" y="6123"/>
                  </a:lnTo>
                  <a:lnTo>
                    <a:pt x="2711" y="6093"/>
                  </a:lnTo>
                  <a:lnTo>
                    <a:pt x="2747" y="6061"/>
                  </a:lnTo>
                  <a:lnTo>
                    <a:pt x="2783" y="6028"/>
                  </a:lnTo>
                  <a:lnTo>
                    <a:pt x="2818" y="5997"/>
                  </a:lnTo>
                  <a:lnTo>
                    <a:pt x="2852" y="5963"/>
                  </a:lnTo>
                  <a:lnTo>
                    <a:pt x="2884" y="5929"/>
                  </a:lnTo>
                  <a:lnTo>
                    <a:pt x="2917" y="5895"/>
                  </a:lnTo>
                  <a:lnTo>
                    <a:pt x="2948" y="5860"/>
                  </a:lnTo>
                  <a:lnTo>
                    <a:pt x="2978" y="5825"/>
                  </a:lnTo>
                  <a:lnTo>
                    <a:pt x="3008" y="5789"/>
                  </a:lnTo>
                  <a:lnTo>
                    <a:pt x="3037" y="5753"/>
                  </a:lnTo>
                  <a:lnTo>
                    <a:pt x="3065" y="5716"/>
                  </a:lnTo>
                  <a:lnTo>
                    <a:pt x="3092" y="5679"/>
                  </a:lnTo>
                  <a:lnTo>
                    <a:pt x="3118" y="5640"/>
                  </a:lnTo>
                  <a:lnTo>
                    <a:pt x="3143" y="5602"/>
                  </a:lnTo>
                  <a:lnTo>
                    <a:pt x="3167" y="5563"/>
                  </a:lnTo>
                  <a:lnTo>
                    <a:pt x="3190" y="5524"/>
                  </a:lnTo>
                  <a:lnTo>
                    <a:pt x="3212" y="5484"/>
                  </a:lnTo>
                  <a:lnTo>
                    <a:pt x="3233" y="5444"/>
                  </a:lnTo>
                  <a:lnTo>
                    <a:pt x="3254" y="5402"/>
                  </a:lnTo>
                  <a:lnTo>
                    <a:pt x="3272" y="5362"/>
                  </a:lnTo>
                  <a:lnTo>
                    <a:pt x="3291" y="5319"/>
                  </a:lnTo>
                  <a:lnTo>
                    <a:pt x="3308" y="5278"/>
                  </a:lnTo>
                  <a:lnTo>
                    <a:pt x="3325" y="5235"/>
                  </a:lnTo>
                  <a:lnTo>
                    <a:pt x="3340" y="5191"/>
                  </a:lnTo>
                  <a:lnTo>
                    <a:pt x="3354" y="5148"/>
                  </a:lnTo>
                  <a:lnTo>
                    <a:pt x="3368" y="5103"/>
                  </a:lnTo>
                  <a:lnTo>
                    <a:pt x="3380" y="5059"/>
                  </a:lnTo>
                  <a:lnTo>
                    <a:pt x="3392" y="5013"/>
                  </a:lnTo>
                  <a:lnTo>
                    <a:pt x="3447" y="5051"/>
                  </a:lnTo>
                  <a:lnTo>
                    <a:pt x="3496" y="5085"/>
                  </a:lnTo>
                  <a:lnTo>
                    <a:pt x="3542" y="5118"/>
                  </a:lnTo>
                  <a:lnTo>
                    <a:pt x="3582" y="5150"/>
                  </a:lnTo>
                  <a:lnTo>
                    <a:pt x="3618" y="5178"/>
                  </a:lnTo>
                  <a:lnTo>
                    <a:pt x="3650" y="5207"/>
                  </a:lnTo>
                  <a:lnTo>
                    <a:pt x="3676" y="5232"/>
                  </a:lnTo>
                  <a:lnTo>
                    <a:pt x="3698" y="5256"/>
                  </a:lnTo>
                  <a:lnTo>
                    <a:pt x="3717" y="5279"/>
                  </a:lnTo>
                  <a:lnTo>
                    <a:pt x="3733" y="5302"/>
                  </a:lnTo>
                  <a:lnTo>
                    <a:pt x="3746" y="5326"/>
                  </a:lnTo>
                  <a:lnTo>
                    <a:pt x="3757" y="5349"/>
                  </a:lnTo>
                  <a:lnTo>
                    <a:pt x="3766" y="5373"/>
                  </a:lnTo>
                  <a:lnTo>
                    <a:pt x="3772" y="5397"/>
                  </a:lnTo>
                  <a:lnTo>
                    <a:pt x="3776" y="5421"/>
                  </a:lnTo>
                  <a:lnTo>
                    <a:pt x="3777" y="5445"/>
                  </a:lnTo>
                  <a:lnTo>
                    <a:pt x="3776" y="5479"/>
                  </a:lnTo>
                  <a:lnTo>
                    <a:pt x="3772" y="5512"/>
                  </a:lnTo>
                  <a:lnTo>
                    <a:pt x="3768" y="5546"/>
                  </a:lnTo>
                  <a:lnTo>
                    <a:pt x="3760" y="5581"/>
                  </a:lnTo>
                  <a:lnTo>
                    <a:pt x="3752" y="5617"/>
                  </a:lnTo>
                  <a:lnTo>
                    <a:pt x="3740" y="5654"/>
                  </a:lnTo>
                  <a:lnTo>
                    <a:pt x="3726" y="5692"/>
                  </a:lnTo>
                  <a:lnTo>
                    <a:pt x="3711" y="5730"/>
                  </a:lnTo>
                  <a:lnTo>
                    <a:pt x="3694" y="5768"/>
                  </a:lnTo>
                  <a:lnTo>
                    <a:pt x="3674" y="5808"/>
                  </a:lnTo>
                  <a:lnTo>
                    <a:pt x="3652" y="5848"/>
                  </a:lnTo>
                  <a:lnTo>
                    <a:pt x="3628" y="5889"/>
                  </a:lnTo>
                  <a:lnTo>
                    <a:pt x="3602" y="5931"/>
                  </a:lnTo>
                  <a:lnTo>
                    <a:pt x="3574" y="5974"/>
                  </a:lnTo>
                  <a:lnTo>
                    <a:pt x="3544" y="6017"/>
                  </a:lnTo>
                  <a:lnTo>
                    <a:pt x="3511" y="6061"/>
                  </a:lnTo>
                  <a:lnTo>
                    <a:pt x="3479" y="6104"/>
                  </a:lnTo>
                  <a:lnTo>
                    <a:pt x="3446" y="6144"/>
                  </a:lnTo>
                  <a:lnTo>
                    <a:pt x="3413" y="6181"/>
                  </a:lnTo>
                  <a:lnTo>
                    <a:pt x="3381" y="6216"/>
                  </a:lnTo>
                  <a:lnTo>
                    <a:pt x="3349" y="6248"/>
                  </a:lnTo>
                  <a:lnTo>
                    <a:pt x="3317" y="6277"/>
                  </a:lnTo>
                  <a:lnTo>
                    <a:pt x="3285" y="6303"/>
                  </a:lnTo>
                  <a:lnTo>
                    <a:pt x="3254" y="6326"/>
                  </a:lnTo>
                  <a:lnTo>
                    <a:pt x="3222" y="6347"/>
                  </a:lnTo>
                  <a:lnTo>
                    <a:pt x="3191" y="6366"/>
                  </a:lnTo>
                  <a:lnTo>
                    <a:pt x="3160" y="6381"/>
                  </a:lnTo>
                  <a:lnTo>
                    <a:pt x="3129" y="6393"/>
                  </a:lnTo>
                  <a:lnTo>
                    <a:pt x="3098" y="6403"/>
                  </a:lnTo>
                  <a:lnTo>
                    <a:pt x="3084" y="6407"/>
                  </a:lnTo>
                  <a:lnTo>
                    <a:pt x="3069" y="6409"/>
                  </a:lnTo>
                  <a:lnTo>
                    <a:pt x="3054" y="6413"/>
                  </a:lnTo>
                  <a:lnTo>
                    <a:pt x="3038" y="6414"/>
                  </a:lnTo>
                  <a:lnTo>
                    <a:pt x="3023" y="6415"/>
                  </a:lnTo>
                  <a:lnTo>
                    <a:pt x="3009" y="6415"/>
                  </a:lnTo>
                  <a:lnTo>
                    <a:pt x="2990" y="6415"/>
                  </a:lnTo>
                  <a:lnTo>
                    <a:pt x="2970" y="6412"/>
                  </a:lnTo>
                  <a:lnTo>
                    <a:pt x="2948" y="6408"/>
                  </a:lnTo>
                  <a:lnTo>
                    <a:pt x="2926" y="6403"/>
                  </a:lnTo>
                  <a:lnTo>
                    <a:pt x="2901" y="6395"/>
                  </a:lnTo>
                  <a:lnTo>
                    <a:pt x="2876" y="6387"/>
                  </a:lnTo>
                  <a:lnTo>
                    <a:pt x="2848" y="6376"/>
                  </a:lnTo>
                  <a:lnTo>
                    <a:pt x="2820" y="6365"/>
                  </a:lnTo>
                  <a:lnTo>
                    <a:pt x="2790" y="6350"/>
                  </a:lnTo>
                  <a:lnTo>
                    <a:pt x="2761" y="6335"/>
                  </a:lnTo>
                  <a:lnTo>
                    <a:pt x="2729" y="6319"/>
                  </a:lnTo>
                  <a:lnTo>
                    <a:pt x="2696" y="6300"/>
                  </a:lnTo>
                  <a:lnTo>
                    <a:pt x="2663" y="6281"/>
                  </a:lnTo>
                  <a:lnTo>
                    <a:pt x="2628" y="6260"/>
                  </a:lnTo>
                  <a:lnTo>
                    <a:pt x="2554" y="6214"/>
                  </a:lnTo>
                  <a:close/>
                </a:path>
              </a:pathLst>
            </a:custGeom>
            <a:solidFill>
              <a:srgbClr val="0069B8"/>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65000"/>
                    <a:lumOff val="35000"/>
                  </a:schemeClr>
                </a:solidFill>
              </a:endParaRPr>
            </a:p>
          </p:txBody>
        </p:sp>
      </p:gr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0"/>
                                </p:stCondLst>
                                <p:childTnLst>
                                  <p:par>
                                    <p:cTn id="11" presetID="16" presetClass="entr" presetSubtype="4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Horizontal)">
                                          <p:cBhvr>
                                            <p:cTn id="13" dur="500"/>
                                            <p:tgtEl>
                                              <p:spTgt spid="9"/>
                                            </p:tgtEl>
                                          </p:cBhvr>
                                        </p:animEffect>
                                      </p:childTnLst>
                                    </p:cTn>
                                  </p:par>
                                </p:childTnLst>
                              </p:cTn>
                            </p:par>
                            <p:par>
                              <p:cTn id="14" fill="hold">
                                <p:stCondLst>
                                  <p:cond delay="500"/>
                                </p:stCondLst>
                                <p:childTnLst>
                                  <p:par>
                                    <p:cTn id="15" presetID="2" presetClass="entr" presetSubtype="2" fill="hold" nodeType="afterEffect" p14:presetBounceEnd="40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40000">
                                          <p:cBhvr additive="base">
                                            <p:cTn id="17" dur="75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8" dur="75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14:presetBounceEnd="40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40000">
                                          <p:cBhvr additive="base">
                                            <p:cTn id="22" dur="75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23" dur="75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nodeType="afterEffect" p14:presetBounceEnd="4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40000">
                                          <p:cBhvr additive="base">
                                            <p:cTn id="27"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28"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0"/>
                                </p:stCondLst>
                                <p:childTnLst>
                                  <p:par>
                                    <p:cTn id="11" presetID="16" presetClass="entr" presetSubtype="4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Horizontal)">
                                          <p:cBhvr>
                                            <p:cTn id="13" dur="500"/>
                                            <p:tgtEl>
                                              <p:spTgt spid="9"/>
                                            </p:tgtEl>
                                          </p:cBhvr>
                                        </p:animEffect>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1+#ppt_w/2"/>
                                              </p:val>
                                            </p:tav>
                                            <p:tav tm="100000">
                                              <p:val>
                                                <p:strVal val="#ppt_x"/>
                                              </p:val>
                                            </p:tav>
                                          </p:tavLst>
                                        </p:anim>
                                        <p:anim calcmode="lin" valueType="num">
                                          <p:cBhvr additive="base">
                                            <p:cTn id="18" dur="75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750" fill="hold"/>
                                            <p:tgtEl>
                                              <p:spTgt spid="13"/>
                                            </p:tgtEl>
                                            <p:attrNameLst>
                                              <p:attrName>ppt_x</p:attrName>
                                            </p:attrNameLst>
                                          </p:cBhvr>
                                          <p:tavLst>
                                            <p:tav tm="0">
                                              <p:val>
                                                <p:strVal val="1+#ppt_w/2"/>
                                              </p:val>
                                            </p:tav>
                                            <p:tav tm="100000">
                                              <p:val>
                                                <p:strVal val="#ppt_x"/>
                                              </p:val>
                                            </p:tav>
                                          </p:tavLst>
                                        </p:anim>
                                        <p:anim calcmode="lin" valueType="num">
                                          <p:cBhvr additive="base">
                                            <p:cTn id="23" dur="75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auto" defTabSz="914400" eaLnBrk="0" latinLnBrk="0">
                <a:lnSpc>
                  <a:spcPct val="100000"/>
                </a:lnSpc>
                <a:spcBef>
                  <a:spcPts val="0"/>
                </a:spcBef>
                <a:spcAft>
                  <a:spcPts val="0"/>
                </a:spcAft>
                <a:buFontTx/>
                <a:buNone/>
              </a:pPr>
              <a:endParaRPr lang="ko-KR" altLang="en-US" sz="1600" cap="none" dirty="0" smtClean="0" b="0" strike="noStrike">
                <a:solidFill>
                  <a:srgbClr val="FFFFFF"/>
                </a:solidFill>
                <a:latin typeface="Calibri" charset="0"/>
                <a:ea typeface="Calibri"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auto" defTabSz="914400"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7284_6479600/fImage27348178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2642" y="1937656"/>
            <a:ext cx="3653135" cy="245856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9741"/>
          <a:stretch>
            <a:fillRect/>
          </a:stretch>
        </p:blipFill>
        <p:spPr>
          <a:xfrm>
            <a:off x="4252546" y="1937657"/>
            <a:ext cx="3631857" cy="2458560"/>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b="4445"/>
          <a:stretch>
            <a:fillRect/>
          </a:stretch>
        </p:blipFill>
        <p:spPr>
          <a:xfrm>
            <a:off x="7941172" y="1911086"/>
            <a:ext cx="3653137" cy="2485130"/>
          </a:xfrm>
          <a:prstGeom prst="rect">
            <a:avLst/>
          </a:prstGeom>
        </p:spPr>
      </p:pic>
      <p:grpSp>
        <p:nvGrpSpPr>
          <p:cNvPr id="16" name="组合 15"/>
          <p:cNvGrpSpPr/>
          <p:nvPr/>
        </p:nvGrpSpPr>
        <p:grpSpPr>
          <a:xfrm>
            <a:off x="542641" y="4456871"/>
            <a:ext cx="3653135" cy="393498"/>
            <a:chOff x="803899" y="4559503"/>
            <a:chExt cx="3653135" cy="393498"/>
          </a:xfrm>
        </p:grpSpPr>
        <p:sp>
          <p:nvSpPr>
            <p:cNvPr id="13" name="圆角矩形 12"/>
            <p:cNvSpPr/>
            <p:nvPr/>
          </p:nvSpPr>
          <p:spPr>
            <a:xfrm>
              <a:off x="803899" y="4559503"/>
              <a:ext cx="3653135" cy="393498"/>
            </a:xfrm>
            <a:prstGeom prst="roundRect">
              <a:avLst>
                <a:gd name="adj" fmla="val 0"/>
              </a:avLst>
            </a:prstGeom>
            <a:solidFill>
              <a:srgbClr val="006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68554" y="4582058"/>
              <a:ext cx="2723823"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单击此处添加合适的标题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231268" y="4456871"/>
            <a:ext cx="3653135" cy="393498"/>
            <a:chOff x="803899" y="4559503"/>
            <a:chExt cx="3653135" cy="393498"/>
          </a:xfrm>
        </p:grpSpPr>
        <p:sp>
          <p:nvSpPr>
            <p:cNvPr id="18" name="圆角矩形 17"/>
            <p:cNvSpPr/>
            <p:nvPr/>
          </p:nvSpPr>
          <p:spPr>
            <a:xfrm>
              <a:off x="803899" y="4559503"/>
              <a:ext cx="3653135" cy="393498"/>
            </a:xfrm>
            <a:prstGeom prst="roundRect">
              <a:avLst>
                <a:gd name="adj" fmla="val 0"/>
              </a:avLst>
            </a:prstGeom>
            <a:solidFill>
              <a:srgbClr val="006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268554" y="4582058"/>
              <a:ext cx="2723823"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单击此处添加合适的标题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935176" y="4448206"/>
            <a:ext cx="3653135" cy="393498"/>
            <a:chOff x="803899" y="4559503"/>
            <a:chExt cx="3653135" cy="393498"/>
          </a:xfrm>
        </p:grpSpPr>
        <p:sp>
          <p:nvSpPr>
            <p:cNvPr id="21" name="圆角矩形 20"/>
            <p:cNvSpPr/>
            <p:nvPr/>
          </p:nvSpPr>
          <p:spPr>
            <a:xfrm>
              <a:off x="803899" y="4559503"/>
              <a:ext cx="3653135" cy="393498"/>
            </a:xfrm>
            <a:prstGeom prst="roundRect">
              <a:avLst>
                <a:gd name="adj" fmla="val 0"/>
              </a:avLst>
            </a:prstGeom>
            <a:solidFill>
              <a:srgbClr val="006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268554" y="4582058"/>
              <a:ext cx="2723823"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单击此处添加合适的标题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3" name="矩形 22"/>
          <p:cNvSpPr/>
          <p:nvPr/>
        </p:nvSpPr>
        <p:spPr>
          <a:xfrm>
            <a:off x="542641" y="5093872"/>
            <a:ext cx="10871540" cy="609398"/>
          </a:xfrm>
          <a:prstGeom prst="rect">
            <a:avLst/>
          </a:prstGeom>
        </p:spPr>
        <p:txBody>
          <a:bodyPr wrap="square">
            <a:spAutoFit/>
          </a:bodyPr>
          <a:lstStyle/>
          <a:p>
            <a:pPr lvl="0">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03900" y="390340"/>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0"/>
                            </p:stCondLst>
                            <p:childTnLst>
                              <p:par>
                                <p:cTn id="11" presetID="2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7" presetClass="entr" presetSubtype="1"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ppt_h/2"/>
                                          </p:val>
                                        </p:tav>
                                        <p:tav tm="100000">
                                          <p:val>
                                            <p:strVal val="#ppt_y"/>
                                          </p:val>
                                        </p:tav>
                                      </p:tavLst>
                                    </p:anim>
                                    <p:anim calcmode="lin" valueType="num">
                                      <p:cBhvr>
                                        <p:cTn id="28" dur="500" fill="hold"/>
                                        <p:tgtEl>
                                          <p:spTgt spid="16"/>
                                        </p:tgtEl>
                                        <p:attrNameLst>
                                          <p:attrName>ppt_w</p:attrName>
                                        </p:attrNameLst>
                                      </p:cBhvr>
                                      <p:tavLst>
                                        <p:tav tm="0">
                                          <p:val>
                                            <p:strVal val="#ppt_w"/>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par>
                                <p:cTn id="30" presetID="17" presetClass="entr" presetSubtype="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ppt_h/2"/>
                                          </p:val>
                                        </p:tav>
                                        <p:tav tm="100000">
                                          <p:val>
                                            <p:strVal val="#ppt_y"/>
                                          </p:val>
                                        </p:tav>
                                      </p:tavLst>
                                    </p:anim>
                                    <p:anim calcmode="lin" valueType="num">
                                      <p:cBhvr>
                                        <p:cTn id="34" dur="500" fill="hold"/>
                                        <p:tgtEl>
                                          <p:spTgt spid="17"/>
                                        </p:tgtEl>
                                        <p:attrNameLst>
                                          <p:attrName>ppt_w</p:attrName>
                                        </p:attrNameLst>
                                      </p:cBhvr>
                                      <p:tavLst>
                                        <p:tav tm="0">
                                          <p:val>
                                            <p:strVal val="#ppt_w"/>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childTnLst>
                                </p:cTn>
                              </p:par>
                              <p:par>
                                <p:cTn id="36" presetID="17"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ppt_h/2"/>
                                          </p:val>
                                        </p:tav>
                                        <p:tav tm="100000">
                                          <p:val>
                                            <p:strVal val="#ppt_y"/>
                                          </p:val>
                                        </p:tav>
                                      </p:tavLst>
                                    </p:anim>
                                    <p:anim calcmode="lin" valueType="num">
                                      <p:cBhvr>
                                        <p:cTn id="40" dur="500" fill="hold"/>
                                        <p:tgtEl>
                                          <p:spTgt spid="20"/>
                                        </p:tgtEl>
                                        <p:attrNameLst>
                                          <p:attrName>ppt_w</p:attrName>
                                        </p:attrNameLst>
                                      </p:cBhvr>
                                      <p:tavLst>
                                        <p:tav tm="0">
                                          <p:val>
                                            <p:strVal val="#ppt_w"/>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10" presetClass="entr" presetSubtype="0" fill="hold" grpId="0" nodeType="afterEffect">
                                  <p:stCondLst>
                                    <p:cond delay="0"/>
                                  </p:stCondLst>
                                  <p:iterate type="lt">
                                    <p:tmPct val="10000"/>
                                  </p:iterate>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6500" r="16500"/>
          <a:stretch>
            <a:fillRect/>
          </a:stretch>
        </p:blipFill>
        <p:spPr>
          <a:xfrm>
            <a:off x="1008820" y="1647927"/>
            <a:ext cx="2402129" cy="2402129"/>
          </a:xfrm>
          <a:prstGeom prst="teardrop">
            <a:avLst/>
          </a:prstGeom>
          <a:effectLst>
            <a:outerShdw blurRad="63500" sx="102000" sy="102000" algn="ctr" rotWithShape="0">
              <a:prstClr val="black">
                <a:alpha val="40000"/>
              </a:prstClr>
            </a:outerShdw>
          </a:effectLst>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18750" r="18750"/>
          <a:stretch>
            <a:fillRect/>
          </a:stretch>
        </p:blipFill>
        <p:spPr>
          <a:xfrm>
            <a:off x="4713022" y="1647927"/>
            <a:ext cx="2402129" cy="2402129"/>
          </a:xfrm>
          <a:prstGeom prst="teardrop">
            <a:avLst/>
          </a:prstGeom>
          <a:effectLst>
            <a:outerShdw blurRad="63500" sx="102000" sy="102000" algn="ctr" rotWithShape="0">
              <a:prstClr val="black">
                <a:alpha val="40000"/>
              </a:prstClr>
            </a:outerShdw>
          </a:effectLst>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600" t="1026" r="28600" b="-1026"/>
          <a:stretch>
            <a:fillRect/>
          </a:stretch>
        </p:blipFill>
        <p:spPr>
          <a:xfrm>
            <a:off x="8246611" y="1647927"/>
            <a:ext cx="2402129" cy="2402129"/>
          </a:xfrm>
          <a:prstGeom prst="teardrop">
            <a:avLst/>
          </a:prstGeom>
          <a:effectLst>
            <a:outerShdw blurRad="63500" sx="102000" sy="102000" algn="ctr" rotWithShape="0">
              <a:prstClr val="black">
                <a:alpha val="40000"/>
              </a:prstClr>
            </a:outerShdw>
          </a:effectLst>
        </p:spPr>
      </p:pic>
      <p:grpSp>
        <p:nvGrpSpPr>
          <p:cNvPr id="9" name="组合 8"/>
          <p:cNvGrpSpPr/>
          <p:nvPr/>
        </p:nvGrpSpPr>
        <p:grpSpPr>
          <a:xfrm>
            <a:off x="607957" y="4140620"/>
            <a:ext cx="3387102" cy="1524036"/>
            <a:chOff x="803900" y="4303335"/>
            <a:chExt cx="3387102" cy="1524036"/>
          </a:xfrm>
        </p:grpSpPr>
        <p:sp>
          <p:nvSpPr>
            <p:cNvPr id="15" name="文本框 14"/>
            <p:cNvSpPr txBox="1"/>
            <p:nvPr/>
          </p:nvSpPr>
          <p:spPr>
            <a:xfrm>
              <a:off x="902851" y="4303335"/>
              <a:ext cx="3005951" cy="400110"/>
            </a:xfrm>
            <a:prstGeom prst="rect">
              <a:avLst/>
            </a:prstGeom>
            <a:noFill/>
          </p:spPr>
          <p:txBody>
            <a:bodyPr wrap="none" rtlCol="0">
              <a:spAutoFit/>
            </a:bodyPr>
            <a:lstStyle/>
            <a:p>
              <a:r>
                <a:rPr lang="zh-CN" altLang="en-US" sz="20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000" b="1" dirty="0">
                <a:solidFill>
                  <a:srgbClr val="0069B8"/>
                </a:solidFill>
                <a:latin typeface="微软雅黑" panose="020B0503020204020204" pitchFamily="34" charset="-122"/>
                <a:ea typeface="微软雅黑" panose="020B0503020204020204" pitchFamily="34" charset="-122"/>
              </a:endParaRPr>
            </a:p>
          </p:txBody>
        </p:sp>
        <p:sp>
          <p:nvSpPr>
            <p:cNvPr id="16" name="矩形 15"/>
            <p:cNvSpPr/>
            <p:nvPr/>
          </p:nvSpPr>
          <p:spPr>
            <a:xfrm>
              <a:off x="803900" y="4645829"/>
              <a:ext cx="3387102" cy="1181542"/>
            </a:xfrm>
            <a:prstGeom prst="rect">
              <a:avLst/>
            </a:prstGeom>
          </p:spPr>
          <p:txBody>
            <a:bodyPr wrap="square">
              <a:spAutoFit/>
            </a:bodyPr>
            <a:lstStyle/>
            <a:p>
              <a:pPr lvl="0">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4312161" y="4140620"/>
            <a:ext cx="3387102" cy="1524036"/>
            <a:chOff x="803900" y="4303335"/>
            <a:chExt cx="3387102" cy="1524036"/>
          </a:xfrm>
        </p:grpSpPr>
        <p:sp>
          <p:nvSpPr>
            <p:cNvPr id="19" name="文本框 18"/>
            <p:cNvSpPr txBox="1"/>
            <p:nvPr/>
          </p:nvSpPr>
          <p:spPr>
            <a:xfrm>
              <a:off x="902851" y="4303335"/>
              <a:ext cx="3005951" cy="400110"/>
            </a:xfrm>
            <a:prstGeom prst="rect">
              <a:avLst/>
            </a:prstGeom>
            <a:noFill/>
          </p:spPr>
          <p:txBody>
            <a:bodyPr wrap="none" rtlCol="0">
              <a:spAutoFit/>
            </a:bodyPr>
            <a:lstStyle/>
            <a:p>
              <a:r>
                <a:rPr lang="zh-CN" altLang="en-US" sz="20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000" b="1" dirty="0">
                <a:solidFill>
                  <a:srgbClr val="0069B8"/>
                </a:solidFill>
                <a:latin typeface="微软雅黑" panose="020B0503020204020204" pitchFamily="34" charset="-122"/>
                <a:ea typeface="微软雅黑" panose="020B0503020204020204" pitchFamily="34" charset="-122"/>
              </a:endParaRPr>
            </a:p>
          </p:txBody>
        </p:sp>
        <p:sp>
          <p:nvSpPr>
            <p:cNvPr id="20" name="矩形 19"/>
            <p:cNvSpPr/>
            <p:nvPr/>
          </p:nvSpPr>
          <p:spPr>
            <a:xfrm>
              <a:off x="803900" y="4645829"/>
              <a:ext cx="3387102" cy="1181542"/>
            </a:xfrm>
            <a:prstGeom prst="rect">
              <a:avLst/>
            </a:prstGeom>
          </p:spPr>
          <p:txBody>
            <a:bodyPr wrap="square">
              <a:spAutoFit/>
            </a:bodyPr>
            <a:lstStyle/>
            <a:p>
              <a:pPr lvl="0">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8016366" y="4140620"/>
            <a:ext cx="3387102" cy="1524036"/>
            <a:chOff x="803900" y="4303335"/>
            <a:chExt cx="3387102" cy="1524036"/>
          </a:xfrm>
        </p:grpSpPr>
        <p:sp>
          <p:nvSpPr>
            <p:cNvPr id="22" name="文本框 21"/>
            <p:cNvSpPr txBox="1"/>
            <p:nvPr/>
          </p:nvSpPr>
          <p:spPr>
            <a:xfrm>
              <a:off x="902851" y="4303335"/>
              <a:ext cx="3005951" cy="400110"/>
            </a:xfrm>
            <a:prstGeom prst="rect">
              <a:avLst/>
            </a:prstGeom>
            <a:noFill/>
          </p:spPr>
          <p:txBody>
            <a:bodyPr wrap="none" rtlCol="0">
              <a:spAutoFit/>
            </a:bodyPr>
            <a:lstStyle/>
            <a:p>
              <a:r>
                <a:rPr lang="zh-CN" altLang="en-US" sz="20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000" b="1" dirty="0">
                <a:solidFill>
                  <a:srgbClr val="0069B8"/>
                </a:solidFill>
                <a:latin typeface="微软雅黑" panose="020B0503020204020204" pitchFamily="34" charset="-122"/>
                <a:ea typeface="微软雅黑" panose="020B0503020204020204" pitchFamily="34" charset="-122"/>
              </a:endParaRPr>
            </a:p>
          </p:txBody>
        </p:sp>
        <p:sp>
          <p:nvSpPr>
            <p:cNvPr id="23" name="矩形 22"/>
            <p:cNvSpPr/>
            <p:nvPr/>
          </p:nvSpPr>
          <p:spPr>
            <a:xfrm>
              <a:off x="803900" y="4645829"/>
              <a:ext cx="3387102" cy="1181542"/>
            </a:xfrm>
            <a:prstGeom prst="rect">
              <a:avLst/>
            </a:prstGeom>
          </p:spPr>
          <p:txBody>
            <a:bodyPr wrap="square">
              <a:spAutoFit/>
            </a:bodyPr>
            <a:lstStyle/>
            <a:p>
              <a:pPr lvl="0">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90"/>
                                              </p:val>
                                            </p:tav>
                                            <p:tav tm="100000">
                                              <p:val>
                                                <p:fltVal val="0"/>
                                              </p:val>
                                            </p:tav>
                                          </p:tavLst>
                                        </p:anim>
                                        <p:animEffect transition="in" filter="fade">
                                          <p:cBhvr>
                                            <p:cTn id="22" dur="5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90"/>
                                              </p:val>
                                            </p:tav>
                                            <p:tav tm="100000">
                                              <p:val>
                                                <p:fltVal val="0"/>
                                              </p:val>
                                            </p:tav>
                                          </p:tavLst>
                                        </p:anim>
                                        <p:animEffect transition="in" filter="fade">
                                          <p:cBhvr>
                                            <p:cTn id="28" dur="500"/>
                                            <p:tgtEl>
                                              <p:spTgt spid="7"/>
                                            </p:tgtEl>
                                          </p:cBhvr>
                                        </p:animEffect>
                                      </p:childTnLst>
                                    </p:cTn>
                                  </p:par>
                                </p:childTnLst>
                              </p:cTn>
                            </p:par>
                            <p:par>
                              <p:cTn id="29" fill="hold">
                                <p:stCondLst>
                                  <p:cond delay="500"/>
                                </p:stCondLst>
                                <p:childTnLst>
                                  <p:par>
                                    <p:cTn id="30" presetID="2" presetClass="entr" presetSubtype="4" fill="hold" nodeType="afterEffect" p14:presetBounceEnd="28000">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14:bounceEnd="28000">
                                          <p:cBhvr additive="base">
                                            <p:cTn id="32" dur="500" fill="hold"/>
                                            <p:tgtEl>
                                              <p:spTgt spid="9"/>
                                            </p:tgtEl>
                                            <p:attrNameLst>
                                              <p:attrName>ppt_x</p:attrName>
                                            </p:attrNameLst>
                                          </p:cBhvr>
                                          <p:tavLst>
                                            <p:tav tm="0">
                                              <p:val>
                                                <p:strVal val="#ppt_x"/>
                                              </p:val>
                                            </p:tav>
                                            <p:tav tm="100000">
                                              <p:val>
                                                <p:strVal val="#ppt_x"/>
                                              </p:val>
                                            </p:tav>
                                          </p:tavLst>
                                        </p:anim>
                                        <p:anim calcmode="lin" valueType="num" p14:bounceEnd="28000">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14:presetBounceEnd="28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28000">
                                          <p:cBhvr additive="base">
                                            <p:cTn id="36" dur="500" fill="hold"/>
                                            <p:tgtEl>
                                              <p:spTgt spid="18"/>
                                            </p:tgtEl>
                                            <p:attrNameLst>
                                              <p:attrName>ppt_x</p:attrName>
                                            </p:attrNameLst>
                                          </p:cBhvr>
                                          <p:tavLst>
                                            <p:tav tm="0">
                                              <p:val>
                                                <p:strVal val="#ppt_x"/>
                                              </p:val>
                                            </p:tav>
                                            <p:tav tm="100000">
                                              <p:val>
                                                <p:strVal val="#ppt_x"/>
                                              </p:val>
                                            </p:tav>
                                          </p:tavLst>
                                        </p:anim>
                                        <p:anim calcmode="lin" valueType="num" p14:bounceEnd="28000">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14:presetBounceEnd="28000">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14:bounceEnd="28000">
                                          <p:cBhvr additive="base">
                                            <p:cTn id="40" dur="500" fill="hold"/>
                                            <p:tgtEl>
                                              <p:spTgt spid="21"/>
                                            </p:tgtEl>
                                            <p:attrNameLst>
                                              <p:attrName>ppt_x</p:attrName>
                                            </p:attrNameLst>
                                          </p:cBhvr>
                                          <p:tavLst>
                                            <p:tav tm="0">
                                              <p:val>
                                                <p:strVal val="#ppt_x"/>
                                              </p:val>
                                            </p:tav>
                                            <p:tav tm="100000">
                                              <p:val>
                                                <p:strVal val="#ppt_x"/>
                                              </p:val>
                                            </p:tav>
                                          </p:tavLst>
                                        </p:anim>
                                        <p:anim calcmode="lin" valueType="num" p14:bounceEnd="28000">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90"/>
                                              </p:val>
                                            </p:tav>
                                            <p:tav tm="100000">
                                              <p:val>
                                                <p:fltVal val="0"/>
                                              </p:val>
                                            </p:tav>
                                          </p:tavLst>
                                        </p:anim>
                                        <p:animEffect transition="in" filter="fade">
                                          <p:cBhvr>
                                            <p:cTn id="22" dur="5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90"/>
                                              </p:val>
                                            </p:tav>
                                            <p:tav tm="100000">
                                              <p:val>
                                                <p:fltVal val="0"/>
                                              </p:val>
                                            </p:tav>
                                          </p:tavLst>
                                        </p:anim>
                                        <p:animEffect transition="in" filter="fade">
                                          <p:cBhvr>
                                            <p:cTn id="28" dur="500"/>
                                            <p:tgtEl>
                                              <p:spTgt spid="7"/>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l="-12067" t="-34896" r="-18164" b="-34896"/>
          <a:stretch>
            <a:fillRect/>
          </a:stretch>
        </p:blipFill>
        <p:spPr>
          <a:xfrm>
            <a:off x="346700" y="526362"/>
            <a:ext cx="6012392" cy="6012392"/>
          </a:xfrm>
          <a:custGeom>
            <a:avLst/>
            <a:gdLst>
              <a:gd name="connsiteX0" fmla="*/ 2643557 w 5323114"/>
              <a:gd name="connsiteY0" fmla="*/ 4229100 h 5323114"/>
              <a:gd name="connsiteX1" fmla="*/ 2679557 w 5323114"/>
              <a:gd name="connsiteY1" fmla="*/ 4229100 h 5323114"/>
              <a:gd name="connsiteX2" fmla="*/ 2679557 w 5323114"/>
              <a:gd name="connsiteY2" fmla="*/ 5323114 h 5323114"/>
              <a:gd name="connsiteX3" fmla="*/ 2643557 w 5323114"/>
              <a:gd name="connsiteY3" fmla="*/ 5323114 h 5323114"/>
              <a:gd name="connsiteX4" fmla="*/ 2679557 w 5323114"/>
              <a:gd name="connsiteY4" fmla="*/ 2679557 h 5323114"/>
              <a:gd name="connsiteX5" fmla="*/ 4579776 w 5323114"/>
              <a:gd name="connsiteY5" fmla="*/ 2679557 h 5323114"/>
              <a:gd name="connsiteX6" fmla="*/ 4572592 w 5323114"/>
              <a:gd name="connsiteY6" fmla="*/ 2821829 h 5323114"/>
              <a:gd name="connsiteX7" fmla="*/ 3013142 w 5323114"/>
              <a:gd name="connsiteY7" fmla="*/ 4229100 h 5323114"/>
              <a:gd name="connsiteX8" fmla="*/ 2679557 w 5323114"/>
              <a:gd name="connsiteY8" fmla="*/ 4229100 h 5323114"/>
              <a:gd name="connsiteX9" fmla="*/ 493219 w 5323114"/>
              <a:gd name="connsiteY9" fmla="*/ 2679557 h 5323114"/>
              <a:gd name="connsiteX10" fmla="*/ 2643557 w 5323114"/>
              <a:gd name="connsiteY10" fmla="*/ 2679557 h 5323114"/>
              <a:gd name="connsiteX11" fmla="*/ 2643557 w 5323114"/>
              <a:gd name="connsiteY11" fmla="*/ 4229100 h 5323114"/>
              <a:gd name="connsiteX12" fmla="*/ 493219 w 5323114"/>
              <a:gd name="connsiteY12" fmla="*/ 4229100 h 5323114"/>
              <a:gd name="connsiteX13" fmla="*/ 4580685 w 5323114"/>
              <a:gd name="connsiteY13" fmla="*/ 2643557 h 5323114"/>
              <a:gd name="connsiteX14" fmla="*/ 5323114 w 5323114"/>
              <a:gd name="connsiteY14" fmla="*/ 2643557 h 5323114"/>
              <a:gd name="connsiteX15" fmla="*/ 5323114 w 5323114"/>
              <a:gd name="connsiteY15" fmla="*/ 2679557 h 5323114"/>
              <a:gd name="connsiteX16" fmla="*/ 4579776 w 5323114"/>
              <a:gd name="connsiteY16" fmla="*/ 2679557 h 5323114"/>
              <a:gd name="connsiteX17" fmla="*/ 4580685 w 5323114"/>
              <a:gd name="connsiteY17" fmla="*/ 2661557 h 5323114"/>
              <a:gd name="connsiteX18" fmla="*/ 0 w 5323114"/>
              <a:gd name="connsiteY18" fmla="*/ 2643557 h 5323114"/>
              <a:gd name="connsiteX19" fmla="*/ 494128 w 5323114"/>
              <a:gd name="connsiteY19" fmla="*/ 2643557 h 5323114"/>
              <a:gd name="connsiteX20" fmla="*/ 493219 w 5323114"/>
              <a:gd name="connsiteY20" fmla="*/ 2661557 h 5323114"/>
              <a:gd name="connsiteX21" fmla="*/ 493219 w 5323114"/>
              <a:gd name="connsiteY21" fmla="*/ 2679557 h 5323114"/>
              <a:gd name="connsiteX22" fmla="*/ 0 w 5323114"/>
              <a:gd name="connsiteY22" fmla="*/ 2679557 h 5323114"/>
              <a:gd name="connsiteX23" fmla="*/ 2679557 w 5323114"/>
              <a:gd name="connsiteY23" fmla="*/ 1094014 h 5323114"/>
              <a:gd name="connsiteX24" fmla="*/ 4580685 w 5323114"/>
              <a:gd name="connsiteY24" fmla="*/ 1094014 h 5323114"/>
              <a:gd name="connsiteX25" fmla="*/ 4580685 w 5323114"/>
              <a:gd name="connsiteY25" fmla="*/ 2643557 h 5323114"/>
              <a:gd name="connsiteX26" fmla="*/ 2679557 w 5323114"/>
              <a:gd name="connsiteY26" fmla="*/ 2643557 h 5323114"/>
              <a:gd name="connsiteX27" fmla="*/ 2060762 w 5323114"/>
              <a:gd name="connsiteY27" fmla="*/ 1094014 h 5323114"/>
              <a:gd name="connsiteX28" fmla="*/ 2643557 w 5323114"/>
              <a:gd name="connsiteY28" fmla="*/ 1094014 h 5323114"/>
              <a:gd name="connsiteX29" fmla="*/ 2643557 w 5323114"/>
              <a:gd name="connsiteY29" fmla="*/ 2643557 h 5323114"/>
              <a:gd name="connsiteX30" fmla="*/ 494128 w 5323114"/>
              <a:gd name="connsiteY30" fmla="*/ 2643557 h 5323114"/>
              <a:gd name="connsiteX31" fmla="*/ 501312 w 5323114"/>
              <a:gd name="connsiteY31" fmla="*/ 2501285 h 5323114"/>
              <a:gd name="connsiteX32" fmla="*/ 2060762 w 5323114"/>
              <a:gd name="connsiteY32" fmla="*/ 1094014 h 5323114"/>
              <a:gd name="connsiteX33" fmla="*/ 2643557 w 5323114"/>
              <a:gd name="connsiteY33" fmla="*/ 0 h 5323114"/>
              <a:gd name="connsiteX34" fmla="*/ 2679557 w 5323114"/>
              <a:gd name="connsiteY34" fmla="*/ 0 h 5323114"/>
              <a:gd name="connsiteX35" fmla="*/ 2679557 w 5323114"/>
              <a:gd name="connsiteY35" fmla="*/ 1094014 h 5323114"/>
              <a:gd name="connsiteX36" fmla="*/ 2643557 w 5323114"/>
              <a:gd name="connsiteY36" fmla="*/ 1094014 h 53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23114" h="5323114">
                <a:moveTo>
                  <a:pt x="2643557" y="4229100"/>
                </a:moveTo>
                <a:lnTo>
                  <a:pt x="2679557" y="4229100"/>
                </a:lnTo>
                <a:lnTo>
                  <a:pt x="2679557" y="5323114"/>
                </a:lnTo>
                <a:lnTo>
                  <a:pt x="2643557" y="5323114"/>
                </a:lnTo>
                <a:close/>
                <a:moveTo>
                  <a:pt x="2679557" y="2679557"/>
                </a:moveTo>
                <a:lnTo>
                  <a:pt x="4579776" y="2679557"/>
                </a:lnTo>
                <a:lnTo>
                  <a:pt x="4572592" y="2821829"/>
                </a:lnTo>
                <a:cubicBezTo>
                  <a:pt x="4492318" y="3612272"/>
                  <a:pt x="3824764" y="4229100"/>
                  <a:pt x="3013142" y="4229100"/>
                </a:cubicBezTo>
                <a:lnTo>
                  <a:pt x="2679557" y="4229100"/>
                </a:lnTo>
                <a:close/>
                <a:moveTo>
                  <a:pt x="493219" y="2679557"/>
                </a:moveTo>
                <a:lnTo>
                  <a:pt x="2643557" y="2679557"/>
                </a:lnTo>
                <a:lnTo>
                  <a:pt x="2643557" y="4229100"/>
                </a:lnTo>
                <a:lnTo>
                  <a:pt x="493219" y="4229100"/>
                </a:lnTo>
                <a:close/>
                <a:moveTo>
                  <a:pt x="4580685" y="2643557"/>
                </a:moveTo>
                <a:lnTo>
                  <a:pt x="5323114" y="2643557"/>
                </a:lnTo>
                <a:lnTo>
                  <a:pt x="5323114" y="2679557"/>
                </a:lnTo>
                <a:lnTo>
                  <a:pt x="4579776" y="2679557"/>
                </a:lnTo>
                <a:lnTo>
                  <a:pt x="4580685" y="2661557"/>
                </a:lnTo>
                <a:close/>
                <a:moveTo>
                  <a:pt x="0" y="2643557"/>
                </a:moveTo>
                <a:lnTo>
                  <a:pt x="494128" y="2643557"/>
                </a:lnTo>
                <a:lnTo>
                  <a:pt x="493219" y="2661557"/>
                </a:lnTo>
                <a:lnTo>
                  <a:pt x="493219" y="2679557"/>
                </a:lnTo>
                <a:lnTo>
                  <a:pt x="0" y="2679557"/>
                </a:lnTo>
                <a:close/>
                <a:moveTo>
                  <a:pt x="2679557" y="1094014"/>
                </a:moveTo>
                <a:lnTo>
                  <a:pt x="4580685" y="1094014"/>
                </a:lnTo>
                <a:lnTo>
                  <a:pt x="4580685" y="2643557"/>
                </a:lnTo>
                <a:lnTo>
                  <a:pt x="2679557" y="2643557"/>
                </a:lnTo>
                <a:close/>
                <a:moveTo>
                  <a:pt x="2060762" y="1094014"/>
                </a:moveTo>
                <a:lnTo>
                  <a:pt x="2643557" y="1094014"/>
                </a:lnTo>
                <a:lnTo>
                  <a:pt x="2643557" y="2643557"/>
                </a:lnTo>
                <a:lnTo>
                  <a:pt x="494128" y="2643557"/>
                </a:lnTo>
                <a:lnTo>
                  <a:pt x="501312" y="2501285"/>
                </a:lnTo>
                <a:cubicBezTo>
                  <a:pt x="581586" y="1710842"/>
                  <a:pt x="1249140" y="1094014"/>
                  <a:pt x="2060762" y="1094014"/>
                </a:cubicBezTo>
                <a:close/>
                <a:moveTo>
                  <a:pt x="2643557" y="0"/>
                </a:moveTo>
                <a:lnTo>
                  <a:pt x="2679557" y="0"/>
                </a:lnTo>
                <a:lnTo>
                  <a:pt x="2679557" y="1094014"/>
                </a:lnTo>
                <a:lnTo>
                  <a:pt x="2643557" y="1094014"/>
                </a:lnTo>
                <a:close/>
              </a:path>
            </a:pathLst>
          </a:custGeom>
        </p:spPr>
      </p:pic>
      <p:grpSp>
        <p:nvGrpSpPr>
          <p:cNvPr id="9" name="组合 8"/>
          <p:cNvGrpSpPr/>
          <p:nvPr/>
        </p:nvGrpSpPr>
        <p:grpSpPr>
          <a:xfrm>
            <a:off x="6359092" y="2072335"/>
            <a:ext cx="4768606" cy="1253395"/>
            <a:chOff x="902851" y="4303335"/>
            <a:chExt cx="4768606" cy="1253395"/>
          </a:xfrm>
        </p:grpSpPr>
        <p:sp>
          <p:nvSpPr>
            <p:cNvPr id="11" name="文本框 10"/>
            <p:cNvSpPr txBox="1"/>
            <p:nvPr/>
          </p:nvSpPr>
          <p:spPr>
            <a:xfrm>
              <a:off x="902851" y="4303335"/>
              <a:ext cx="3570208" cy="461665"/>
            </a:xfrm>
            <a:prstGeom prst="rect">
              <a:avLst/>
            </a:prstGeom>
            <a:noFill/>
          </p:spPr>
          <p:txBody>
            <a:bodyPr wrap="none" rtlCol="0">
              <a:spAutoFit/>
            </a:bodyPr>
            <a:lstStyle/>
            <a:p>
              <a:r>
                <a:rPr lang="zh-CN" altLang="en-US" sz="24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400" b="1" dirty="0">
                <a:solidFill>
                  <a:srgbClr val="0069B8"/>
                </a:solidFill>
                <a:latin typeface="微软雅黑" panose="020B0503020204020204" pitchFamily="34" charset="-122"/>
                <a:ea typeface="微软雅黑" panose="020B0503020204020204" pitchFamily="34" charset="-122"/>
              </a:endParaRPr>
            </a:p>
          </p:txBody>
        </p:sp>
        <p:sp>
          <p:nvSpPr>
            <p:cNvPr id="12" name="矩形 11"/>
            <p:cNvSpPr/>
            <p:nvPr/>
          </p:nvSpPr>
          <p:spPr>
            <a:xfrm>
              <a:off x="902851" y="4688800"/>
              <a:ext cx="4768606" cy="867930"/>
            </a:xfrm>
            <a:prstGeom prst="rect">
              <a:avLst/>
            </a:prstGeom>
          </p:spPr>
          <p:txBody>
            <a:bodyPr wrap="square">
              <a:spAutoFit/>
            </a:bodyPr>
            <a:lstStyle/>
            <a:p>
              <a:pPr lvl="0">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359092" y="3532558"/>
            <a:ext cx="4768606" cy="1253395"/>
            <a:chOff x="902851" y="4303335"/>
            <a:chExt cx="4768606" cy="1253395"/>
          </a:xfrm>
        </p:grpSpPr>
        <p:sp>
          <p:nvSpPr>
            <p:cNvPr id="14" name="文本框 13"/>
            <p:cNvSpPr txBox="1"/>
            <p:nvPr/>
          </p:nvSpPr>
          <p:spPr>
            <a:xfrm>
              <a:off x="902851" y="4303335"/>
              <a:ext cx="3570208" cy="461665"/>
            </a:xfrm>
            <a:prstGeom prst="rect">
              <a:avLst/>
            </a:prstGeom>
            <a:noFill/>
          </p:spPr>
          <p:txBody>
            <a:bodyPr wrap="none" rtlCol="0">
              <a:spAutoFit/>
            </a:bodyPr>
            <a:lstStyle/>
            <a:p>
              <a:r>
                <a:rPr lang="zh-CN" altLang="en-US" sz="24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400" b="1" dirty="0">
                <a:solidFill>
                  <a:srgbClr val="0069B8"/>
                </a:solidFill>
                <a:latin typeface="微软雅黑" panose="020B0503020204020204" pitchFamily="34" charset="-122"/>
                <a:ea typeface="微软雅黑" panose="020B0503020204020204" pitchFamily="34" charset="-122"/>
              </a:endParaRPr>
            </a:p>
          </p:txBody>
        </p:sp>
        <p:sp>
          <p:nvSpPr>
            <p:cNvPr id="15" name="矩形 14"/>
            <p:cNvSpPr/>
            <p:nvPr/>
          </p:nvSpPr>
          <p:spPr>
            <a:xfrm>
              <a:off x="902851" y="4688800"/>
              <a:ext cx="4768606" cy="867930"/>
            </a:xfrm>
            <a:prstGeom prst="rect">
              <a:avLst/>
            </a:prstGeom>
          </p:spPr>
          <p:txBody>
            <a:bodyPr wrap="square">
              <a:spAutoFit/>
            </a:bodyPr>
            <a:lstStyle/>
            <a:p>
              <a:pPr lvl="0">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0" name="文本框 9"/>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0"/>
                                </p:stCondLst>
                                <p:childTnLst>
                                  <p:par>
                                    <p:cTn id="11" presetID="2" presetClass="entr" presetSubtype="2" fill="hold" nodeType="afterEffect" p14:presetBounceEnd="28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28000">
                                          <p:cBhvr additive="base">
                                            <p:cTn id="13" dur="500" fill="hold"/>
                                            <p:tgtEl>
                                              <p:spTgt spid="9"/>
                                            </p:tgtEl>
                                            <p:attrNameLst>
                                              <p:attrName>ppt_x</p:attrName>
                                            </p:attrNameLst>
                                          </p:cBhvr>
                                          <p:tavLst>
                                            <p:tav tm="0">
                                              <p:val>
                                                <p:strVal val="1+#ppt_w/2"/>
                                              </p:val>
                                            </p:tav>
                                            <p:tav tm="100000">
                                              <p:val>
                                                <p:strVal val="#ppt_x"/>
                                              </p:val>
                                            </p:tav>
                                          </p:tavLst>
                                        </p:anim>
                                        <p:anim calcmode="lin" valueType="num" p14:bounceEnd="28000">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nodeType="afterEffect" p14:presetBounceEnd="28000">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14:bounceEnd="28000">
                                          <p:cBhvr additive="base">
                                            <p:cTn id="18" dur="500" fill="hold"/>
                                            <p:tgtEl>
                                              <p:spTgt spid="13"/>
                                            </p:tgtEl>
                                            <p:attrNameLst>
                                              <p:attrName>ppt_x</p:attrName>
                                            </p:attrNameLst>
                                          </p:cBhvr>
                                          <p:tavLst>
                                            <p:tav tm="0">
                                              <p:val>
                                                <p:strVal val="1+#ppt_w/2"/>
                                              </p:val>
                                            </p:tav>
                                            <p:tav tm="100000">
                                              <p:val>
                                                <p:strVal val="#ppt_x"/>
                                              </p:val>
                                            </p:tav>
                                          </p:tavLst>
                                        </p:anim>
                                        <p:anim calcmode="lin" valueType="num" p14:bounceEnd="28000">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40847" y="1278744"/>
            <a:ext cx="4776174" cy="4776172"/>
            <a:chOff x="1122835" y="1355075"/>
            <a:chExt cx="4776174" cy="4776172"/>
          </a:xfrm>
          <a:solidFill>
            <a:srgbClr val="94BC48"/>
          </a:solidFill>
        </p:grpSpPr>
        <p:sp>
          <p:nvSpPr>
            <p:cNvPr id="16" name="Oval 12"/>
            <p:cNvSpPr>
              <a:spLocks noChangeArrowheads="1"/>
            </p:cNvSpPr>
            <p:nvPr/>
          </p:nvSpPr>
          <p:spPr bwMode="auto">
            <a:xfrm rot="16200000">
              <a:off x="1122836" y="1355074"/>
              <a:ext cx="4776172" cy="4776174"/>
            </a:xfrm>
            <a:prstGeom prst="ellipse">
              <a:avLst/>
            </a:prstGeom>
            <a:grpFill/>
            <a:ln w="22225">
              <a:solidFill>
                <a:schemeClr val="bg1"/>
              </a:solidFill>
            </a:ln>
            <a:effectLst/>
          </p:spPr>
          <p:txBody>
            <a:bodyPr vert="horz" wrap="square" lIns="91440" tIns="45720" rIns="91440" bIns="45720" numCol="1" anchor="t" anchorCtr="0" compatLnSpc="1"/>
            <a:lstStyle/>
            <a:p>
              <a:endParaRPr lang="zh-CN" altLang="en-US" dirty="0">
                <a:solidFill>
                  <a:prstClr val="black"/>
                </a:solidFill>
                <a:ea typeface="微软雅黑"/>
              </a:endParaRPr>
            </a:p>
          </p:txBody>
        </p:sp>
        <p:sp>
          <p:nvSpPr>
            <p:cNvPr id="17" name="矩形 16"/>
            <p:cNvSpPr/>
            <p:nvPr/>
          </p:nvSpPr>
          <p:spPr>
            <a:xfrm>
              <a:off x="2660929" y="1823138"/>
              <a:ext cx="1723549" cy="400110"/>
            </a:xfrm>
            <a:prstGeom prst="rect">
              <a:avLst/>
            </a:prstGeom>
            <a:grpFill/>
          </p:spPr>
          <p:txBody>
            <a:bodyPr wrap="non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输入你的标题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742167" y="2357919"/>
            <a:ext cx="4597097" cy="3524990"/>
            <a:chOff x="1224155" y="2434250"/>
            <a:chExt cx="4597097" cy="3524990"/>
          </a:xfrm>
          <a:solidFill>
            <a:srgbClr val="94BC48"/>
          </a:solidFill>
        </p:grpSpPr>
        <p:sp>
          <p:nvSpPr>
            <p:cNvPr id="19" name="Freeform 13"/>
            <p:cNvSpPr/>
            <p:nvPr/>
          </p:nvSpPr>
          <p:spPr bwMode="auto">
            <a:xfrm rot="16200000">
              <a:off x="1760209" y="1898196"/>
              <a:ext cx="3524990" cy="4597097"/>
            </a:xfrm>
            <a:custGeom>
              <a:avLst/>
              <a:gdLst>
                <a:gd name="T0" fmla="*/ 316 w 631"/>
                <a:gd name="T1" fmla="*/ 26 h 823"/>
                <a:gd name="T2" fmla="*/ 0 w 631"/>
                <a:gd name="T3" fmla="*/ 410 h 823"/>
                <a:gd name="T4" fmla="*/ 316 w 631"/>
                <a:gd name="T5" fmla="*/ 793 h 823"/>
                <a:gd name="T6" fmla="*/ 631 w 631"/>
                <a:gd name="T7" fmla="*/ 410 h 823"/>
                <a:gd name="T8" fmla="*/ 316 w 631"/>
                <a:gd name="T9" fmla="*/ 26 h 823"/>
              </a:gdLst>
              <a:ahLst/>
              <a:cxnLst>
                <a:cxn ang="0">
                  <a:pos x="T0" y="T1"/>
                </a:cxn>
                <a:cxn ang="0">
                  <a:pos x="T2" y="T3"/>
                </a:cxn>
                <a:cxn ang="0">
                  <a:pos x="T4" y="T5"/>
                </a:cxn>
                <a:cxn ang="0">
                  <a:pos x="T6" y="T7"/>
                </a:cxn>
                <a:cxn ang="0">
                  <a:pos x="T8" y="T9"/>
                </a:cxn>
              </a:cxnLst>
              <a:rect l="0" t="0" r="r" b="b"/>
              <a:pathLst>
                <a:path w="631" h="823">
                  <a:moveTo>
                    <a:pt x="316" y="26"/>
                  </a:moveTo>
                  <a:cubicBezTo>
                    <a:pt x="136" y="60"/>
                    <a:pt x="0" y="220"/>
                    <a:pt x="0" y="410"/>
                  </a:cubicBezTo>
                  <a:cubicBezTo>
                    <a:pt x="0" y="599"/>
                    <a:pt x="136" y="759"/>
                    <a:pt x="316" y="793"/>
                  </a:cubicBezTo>
                  <a:cubicBezTo>
                    <a:pt x="473" y="823"/>
                    <a:pt x="631" y="599"/>
                    <a:pt x="631" y="410"/>
                  </a:cubicBezTo>
                  <a:cubicBezTo>
                    <a:pt x="631" y="220"/>
                    <a:pt x="454" y="0"/>
                    <a:pt x="316" y="26"/>
                  </a:cubicBezTo>
                  <a:close/>
                </a:path>
              </a:pathLst>
            </a:custGeom>
            <a:grpFill/>
            <a:ln w="22225">
              <a:solidFill>
                <a:schemeClr val="bg1"/>
              </a:solidFill>
            </a:ln>
            <a:effec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20" name="矩形 19"/>
            <p:cNvSpPr/>
            <p:nvPr/>
          </p:nvSpPr>
          <p:spPr>
            <a:xfrm>
              <a:off x="2660929" y="2811017"/>
              <a:ext cx="1723549" cy="400110"/>
            </a:xfrm>
            <a:prstGeom prst="rect">
              <a:avLst/>
            </a:prstGeom>
            <a:grpFill/>
          </p:spPr>
          <p:txBody>
            <a:bodyPr wrap="non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输入你的标题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072046" y="3279224"/>
            <a:ext cx="3937339" cy="2429320"/>
            <a:chOff x="1554034" y="3355555"/>
            <a:chExt cx="3937339" cy="2429320"/>
          </a:xfrm>
          <a:solidFill>
            <a:srgbClr val="94BC48"/>
          </a:solidFill>
        </p:grpSpPr>
        <p:sp>
          <p:nvSpPr>
            <p:cNvPr id="22" name="Freeform 14"/>
            <p:cNvSpPr/>
            <p:nvPr/>
          </p:nvSpPr>
          <p:spPr bwMode="auto">
            <a:xfrm rot="16200000">
              <a:off x="2308044" y="2601545"/>
              <a:ext cx="2429320" cy="3937339"/>
            </a:xfrm>
            <a:custGeom>
              <a:avLst/>
              <a:gdLst>
                <a:gd name="T0" fmla="*/ 217 w 435"/>
                <a:gd name="T1" fmla="*/ 24 h 705"/>
                <a:gd name="T2" fmla="*/ 0 w 435"/>
                <a:gd name="T3" fmla="*/ 351 h 705"/>
                <a:gd name="T4" fmla="*/ 217 w 435"/>
                <a:gd name="T5" fmla="*/ 678 h 705"/>
                <a:gd name="T6" fmla="*/ 435 w 435"/>
                <a:gd name="T7" fmla="*/ 351 h 705"/>
                <a:gd name="T8" fmla="*/ 217 w 435"/>
                <a:gd name="T9" fmla="*/ 24 h 705"/>
              </a:gdLst>
              <a:ahLst/>
              <a:cxnLst>
                <a:cxn ang="0">
                  <a:pos x="T0" y="T1"/>
                </a:cxn>
                <a:cxn ang="0">
                  <a:pos x="T2" y="T3"/>
                </a:cxn>
                <a:cxn ang="0">
                  <a:pos x="T4" y="T5"/>
                </a:cxn>
                <a:cxn ang="0">
                  <a:pos x="T6" y="T7"/>
                </a:cxn>
                <a:cxn ang="0">
                  <a:pos x="T8" y="T9"/>
                </a:cxn>
              </a:cxnLst>
              <a:rect l="0" t="0" r="r" b="b"/>
              <a:pathLst>
                <a:path w="435" h="705">
                  <a:moveTo>
                    <a:pt x="217" y="24"/>
                  </a:moveTo>
                  <a:cubicBezTo>
                    <a:pt x="89" y="75"/>
                    <a:pt x="0" y="204"/>
                    <a:pt x="0" y="351"/>
                  </a:cubicBezTo>
                  <a:cubicBezTo>
                    <a:pt x="0" y="498"/>
                    <a:pt x="88" y="628"/>
                    <a:pt x="217" y="678"/>
                  </a:cubicBezTo>
                  <a:cubicBezTo>
                    <a:pt x="288" y="705"/>
                    <a:pt x="435" y="498"/>
                    <a:pt x="435" y="351"/>
                  </a:cubicBezTo>
                  <a:cubicBezTo>
                    <a:pt x="435" y="204"/>
                    <a:pt x="278" y="0"/>
                    <a:pt x="217" y="24"/>
                  </a:cubicBezTo>
                  <a:close/>
                </a:path>
              </a:pathLst>
            </a:custGeom>
            <a:grpFill/>
            <a:ln w="22225">
              <a:solidFill>
                <a:schemeClr val="bg1"/>
              </a:solidFill>
            </a:ln>
            <a:effec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23" name="矩形 22"/>
            <p:cNvSpPr/>
            <p:nvPr/>
          </p:nvSpPr>
          <p:spPr>
            <a:xfrm>
              <a:off x="2621368" y="3800652"/>
              <a:ext cx="1723549" cy="400110"/>
            </a:xfrm>
            <a:prstGeom prst="rect">
              <a:avLst/>
            </a:prstGeom>
            <a:grpFill/>
          </p:spPr>
          <p:txBody>
            <a:bodyPr wrap="non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输入你的标题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1456118" y="4268859"/>
            <a:ext cx="3117355" cy="1244114"/>
            <a:chOff x="1938106" y="4345190"/>
            <a:chExt cx="3117355" cy="1244114"/>
          </a:xfrm>
          <a:solidFill>
            <a:srgbClr val="0069B8"/>
          </a:solidFill>
        </p:grpSpPr>
        <p:sp>
          <p:nvSpPr>
            <p:cNvPr id="25" name="Freeform 15"/>
            <p:cNvSpPr/>
            <p:nvPr/>
          </p:nvSpPr>
          <p:spPr bwMode="auto">
            <a:xfrm rot="16200000">
              <a:off x="2874727" y="3408569"/>
              <a:ext cx="1244114" cy="3117355"/>
            </a:xfrm>
            <a:custGeom>
              <a:avLst/>
              <a:gdLst>
                <a:gd name="T0" fmla="*/ 0 w 223"/>
                <a:gd name="T1" fmla="*/ 282 h 558"/>
                <a:gd name="T2" fmla="*/ 112 w 223"/>
                <a:gd name="T3" fmla="*/ 523 h 558"/>
                <a:gd name="T4" fmla="*/ 223 w 223"/>
                <a:gd name="T5" fmla="*/ 282 h 558"/>
                <a:gd name="T6" fmla="*/ 112 w 223"/>
                <a:gd name="T7" fmla="*/ 40 h 558"/>
                <a:gd name="T8" fmla="*/ 0 w 223"/>
                <a:gd name="T9" fmla="*/ 282 h 558"/>
              </a:gdLst>
              <a:ahLst/>
              <a:cxnLst>
                <a:cxn ang="0">
                  <a:pos x="T0" y="T1"/>
                </a:cxn>
                <a:cxn ang="0">
                  <a:pos x="T2" y="T3"/>
                </a:cxn>
                <a:cxn ang="0">
                  <a:pos x="T4" y="T5"/>
                </a:cxn>
                <a:cxn ang="0">
                  <a:pos x="T6" y="T7"/>
                </a:cxn>
                <a:cxn ang="0">
                  <a:pos x="T8" y="T9"/>
                </a:cxn>
              </a:cxnLst>
              <a:rect l="0" t="0" r="r" b="b"/>
              <a:pathLst>
                <a:path w="223" h="558">
                  <a:moveTo>
                    <a:pt x="0" y="282"/>
                  </a:moveTo>
                  <a:cubicBezTo>
                    <a:pt x="0" y="378"/>
                    <a:pt x="42" y="467"/>
                    <a:pt x="112" y="523"/>
                  </a:cubicBezTo>
                  <a:cubicBezTo>
                    <a:pt x="155" y="558"/>
                    <a:pt x="223" y="378"/>
                    <a:pt x="223" y="282"/>
                  </a:cubicBezTo>
                  <a:cubicBezTo>
                    <a:pt x="223" y="185"/>
                    <a:pt x="160" y="0"/>
                    <a:pt x="112" y="40"/>
                  </a:cubicBezTo>
                  <a:cubicBezTo>
                    <a:pt x="43" y="98"/>
                    <a:pt x="0" y="185"/>
                    <a:pt x="0" y="282"/>
                  </a:cubicBezTo>
                  <a:close/>
                </a:path>
              </a:pathLst>
            </a:custGeom>
            <a:grpFill/>
            <a:ln w="22225">
              <a:solidFill>
                <a:schemeClr val="bg1"/>
              </a:solidFill>
            </a:ln>
            <a:effectLst/>
          </p:spPr>
          <p:txBody>
            <a:bodyPr vert="horz" wrap="square" lIns="91440" tIns="45720" rIns="91440" bIns="45720" numCol="1" anchor="t" anchorCtr="0" compatLnSpc="1"/>
            <a:lstStyle/>
            <a:p>
              <a:endParaRPr lang="zh-CN" altLang="en-US">
                <a:solidFill>
                  <a:prstClr val="black"/>
                </a:solidFill>
                <a:ea typeface="微软雅黑"/>
              </a:endParaRPr>
            </a:p>
          </p:txBody>
        </p:sp>
        <p:sp>
          <p:nvSpPr>
            <p:cNvPr id="26" name="矩形 25"/>
            <p:cNvSpPr/>
            <p:nvPr/>
          </p:nvSpPr>
          <p:spPr>
            <a:xfrm>
              <a:off x="2621368" y="4767191"/>
              <a:ext cx="1723549" cy="400110"/>
            </a:xfrm>
            <a:prstGeom prst="rect">
              <a:avLst/>
            </a:prstGeom>
            <a:grpFill/>
          </p:spPr>
          <p:txBody>
            <a:bodyPr wrap="non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输入你的标题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sp>
        <p:nvSpPr>
          <p:cNvPr id="27" name="椭圆 26"/>
          <p:cNvSpPr/>
          <p:nvPr/>
        </p:nvSpPr>
        <p:spPr>
          <a:xfrm>
            <a:off x="5899699" y="2136779"/>
            <a:ext cx="411091" cy="411091"/>
          </a:xfrm>
          <a:prstGeom prst="ellipse">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8"/>
          <p:cNvSpPr txBox="1"/>
          <p:nvPr/>
        </p:nvSpPr>
        <p:spPr>
          <a:xfrm>
            <a:off x="6353671" y="2070047"/>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4BC4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9" name="椭圆 28"/>
          <p:cNvSpPr/>
          <p:nvPr/>
        </p:nvSpPr>
        <p:spPr>
          <a:xfrm>
            <a:off x="5899699" y="3099990"/>
            <a:ext cx="411091" cy="411091"/>
          </a:xfrm>
          <a:prstGeom prst="ellipse">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8"/>
          <p:cNvSpPr txBox="1"/>
          <p:nvPr/>
        </p:nvSpPr>
        <p:spPr>
          <a:xfrm>
            <a:off x="6353671" y="3033258"/>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4BC4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31" name="椭圆 30"/>
          <p:cNvSpPr/>
          <p:nvPr/>
        </p:nvSpPr>
        <p:spPr>
          <a:xfrm>
            <a:off x="5899699" y="4063201"/>
            <a:ext cx="411091" cy="411091"/>
          </a:xfrm>
          <a:prstGeom prst="ellipse">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8"/>
          <p:cNvSpPr txBox="1"/>
          <p:nvPr/>
        </p:nvSpPr>
        <p:spPr>
          <a:xfrm>
            <a:off x="6353671" y="3996469"/>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4BC4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33" name="椭圆 32"/>
          <p:cNvSpPr/>
          <p:nvPr/>
        </p:nvSpPr>
        <p:spPr>
          <a:xfrm>
            <a:off x="5899699" y="5022599"/>
            <a:ext cx="411091" cy="411091"/>
          </a:xfrm>
          <a:prstGeom prst="ellipse">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8"/>
          <p:cNvSpPr txBox="1"/>
          <p:nvPr/>
        </p:nvSpPr>
        <p:spPr>
          <a:xfrm>
            <a:off x="6353671" y="4955867"/>
            <a:ext cx="4948035" cy="69711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069B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0069B8"/>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2500"/>
                            </p:stCondLst>
                            <p:childTnLst>
                              <p:par>
                                <p:cTn id="41" presetID="12" presetClass="entr" presetSubtype="4"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p:tgtEl>
                                          <p:spTgt spid="28"/>
                                        </p:tgtEl>
                                        <p:attrNameLst>
                                          <p:attrName>ppt_y</p:attrName>
                                        </p:attrNameLst>
                                      </p:cBhvr>
                                      <p:tavLst>
                                        <p:tav tm="0">
                                          <p:val>
                                            <p:strVal val="#ppt_y+#ppt_h*1.125000"/>
                                          </p:val>
                                        </p:tav>
                                        <p:tav tm="100000">
                                          <p:val>
                                            <p:strVal val="#ppt_y"/>
                                          </p:val>
                                        </p:tav>
                                      </p:tavLst>
                                    </p:anim>
                                    <p:animEffect transition="in" filter="wipe(up)">
                                      <p:cBhvr>
                                        <p:cTn id="44" dur="500"/>
                                        <p:tgtEl>
                                          <p:spTgt spid="28"/>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childTnLst>
                          </p:cTn>
                        </p:par>
                        <p:par>
                          <p:cTn id="51" fill="hold">
                            <p:stCondLst>
                              <p:cond delay="3500"/>
                            </p:stCondLst>
                            <p:childTnLst>
                              <p:par>
                                <p:cTn id="52" presetID="12" presetClass="entr" presetSubtype="4"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p:tgtEl>
                                          <p:spTgt spid="30"/>
                                        </p:tgtEl>
                                        <p:attrNameLst>
                                          <p:attrName>ppt_y</p:attrName>
                                        </p:attrNameLst>
                                      </p:cBhvr>
                                      <p:tavLst>
                                        <p:tav tm="0">
                                          <p:val>
                                            <p:strVal val="#ppt_y+#ppt_h*1.125000"/>
                                          </p:val>
                                        </p:tav>
                                        <p:tav tm="100000">
                                          <p:val>
                                            <p:strVal val="#ppt_y"/>
                                          </p:val>
                                        </p:tav>
                                      </p:tavLst>
                                    </p:anim>
                                    <p:animEffect transition="in" filter="wipe(up)">
                                      <p:cBhvr>
                                        <p:cTn id="55" dur="500"/>
                                        <p:tgtEl>
                                          <p:spTgt spid="30"/>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childTnLst>
                          </p:cTn>
                        </p:par>
                        <p:par>
                          <p:cTn id="62" fill="hold">
                            <p:stCondLst>
                              <p:cond delay="4500"/>
                            </p:stCondLst>
                            <p:childTnLst>
                              <p:par>
                                <p:cTn id="63" presetID="12" presetClass="entr" presetSubtype="4"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p:tgtEl>
                                          <p:spTgt spid="32"/>
                                        </p:tgtEl>
                                        <p:attrNameLst>
                                          <p:attrName>ppt_y</p:attrName>
                                        </p:attrNameLst>
                                      </p:cBhvr>
                                      <p:tavLst>
                                        <p:tav tm="0">
                                          <p:val>
                                            <p:strVal val="#ppt_y+#ppt_h*1.125000"/>
                                          </p:val>
                                        </p:tav>
                                        <p:tav tm="100000">
                                          <p:val>
                                            <p:strVal val="#ppt_y"/>
                                          </p:val>
                                        </p:tav>
                                      </p:tavLst>
                                    </p:anim>
                                    <p:animEffect transition="in" filter="wipe(up)">
                                      <p:cBhvr>
                                        <p:cTn id="66" dur="500"/>
                                        <p:tgtEl>
                                          <p:spTgt spid="32"/>
                                        </p:tgtEl>
                                      </p:cBhvr>
                                    </p:animEffect>
                                  </p:childTnLst>
                                </p:cTn>
                              </p:par>
                            </p:childTnLst>
                          </p:cTn>
                        </p:par>
                        <p:par>
                          <p:cTn id="67" fill="hold">
                            <p:stCondLst>
                              <p:cond delay="5000"/>
                            </p:stCondLst>
                            <p:childTnLst>
                              <p:par>
                                <p:cTn id="68" presetID="53" presetClass="entr" presetSubtype="16"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fltVal val="0"/>
                                          </p:val>
                                        </p:tav>
                                        <p:tav tm="100000">
                                          <p:val>
                                            <p:strVal val="#ppt_h"/>
                                          </p:val>
                                        </p:tav>
                                      </p:tavLst>
                                    </p:anim>
                                    <p:animEffect transition="in" filter="fade">
                                      <p:cBhvr>
                                        <p:cTn id="72" dur="500"/>
                                        <p:tgtEl>
                                          <p:spTgt spid="33"/>
                                        </p:tgtEl>
                                      </p:cBhvr>
                                    </p:animEffect>
                                  </p:childTnLst>
                                </p:cTn>
                              </p:par>
                            </p:childTnLst>
                          </p:cTn>
                        </p:par>
                        <p:par>
                          <p:cTn id="73" fill="hold">
                            <p:stCondLst>
                              <p:cond delay="5500"/>
                            </p:stCondLst>
                            <p:childTnLst>
                              <p:par>
                                <p:cTn id="74" presetID="12" presetClass="entr" presetSubtype="4" fill="hold" grpId="0"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p:tgtEl>
                                          <p:spTgt spid="34"/>
                                        </p:tgtEl>
                                        <p:attrNameLst>
                                          <p:attrName>ppt_y</p:attrName>
                                        </p:attrNameLst>
                                      </p:cBhvr>
                                      <p:tavLst>
                                        <p:tav tm="0">
                                          <p:val>
                                            <p:strVal val="#ppt_y+#ppt_h*1.125000"/>
                                          </p:val>
                                        </p:tav>
                                        <p:tav tm="100000">
                                          <p:val>
                                            <p:strVal val="#ppt_y"/>
                                          </p:val>
                                        </p:tav>
                                      </p:tavLst>
                                    </p:anim>
                                    <p:animEffect transition="in" filter="wipe(up)">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p:bldP spid="31" grpId="0" animBg="1"/>
      <p:bldP spid="32" grpId="0"/>
      <p:bldP spid="33" grpId="0" animBg="1"/>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929555" y="1538154"/>
            <a:ext cx="4176930" cy="2058709"/>
            <a:chOff x="1733613" y="1461954"/>
            <a:chExt cx="4176930" cy="2058709"/>
          </a:xfrm>
        </p:grpSpPr>
        <p:sp>
          <p:nvSpPr>
            <p:cNvPr id="40" name="Freeform 8"/>
            <p:cNvSpPr/>
            <p:nvPr/>
          </p:nvSpPr>
          <p:spPr bwMode="gray">
            <a:xfrm flipH="1">
              <a:off x="1733613" y="1461954"/>
              <a:ext cx="4176930" cy="2058709"/>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FFFF"/>
            </a:solidFill>
            <a:ln w="12700">
              <a:solidFill>
                <a:srgbClr val="C0C0C0"/>
              </a:solidFill>
              <a:miter lim="800000"/>
            </a:ln>
            <a:effectLst/>
          </p:spPr>
          <p:txBody>
            <a:bodyPr lIns="108000" tIns="72000" rIns="108000" bIns="144000" anchor="b"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defRPr/>
              </a:pPr>
              <a:endParaRPr lang="de-DE" noProof="1">
                <a:solidFill>
                  <a:sysClr val="windowText" lastClr="000000"/>
                </a:solidFill>
                <a:ea typeface="微软雅黑"/>
              </a:endParaRPr>
            </a:p>
          </p:txBody>
        </p:sp>
        <p:sp>
          <p:nvSpPr>
            <p:cNvPr id="41" name="Rectangle 19"/>
            <p:cNvSpPr>
              <a:spLocks noChangeArrowheads="1"/>
            </p:cNvSpPr>
            <p:nvPr/>
          </p:nvSpPr>
          <p:spPr bwMode="gray">
            <a:xfrm>
              <a:off x="1733613" y="1461954"/>
              <a:ext cx="4169368" cy="360363"/>
            </a:xfrm>
            <a:prstGeom prst="rect">
              <a:avLst/>
            </a:prstGeom>
            <a:solidFill>
              <a:srgbClr val="0069B8"/>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a:cs typeface="Arial" panose="020B0604020202020204" pitchFamily="34" charset="0"/>
                </a:rPr>
                <a:t>请在此输入你的标题</a:t>
              </a:r>
              <a:endParaRPr lang="zh-CN" altLang="en-US" sz="2000" b="1" noProof="1">
                <a:solidFill>
                  <a:srgbClr val="FFFFFF"/>
                </a:solidFill>
                <a:effectLst>
                  <a:outerShdw blurRad="50800" dist="38100" dir="2700000" algn="tl" rotWithShape="0">
                    <a:prstClr val="black">
                      <a:alpha val="40000"/>
                    </a:prstClr>
                  </a:outerShdw>
                </a:effectLst>
                <a:ea typeface="微软雅黑"/>
                <a:cs typeface="Arial" panose="020B0604020202020204" pitchFamily="34" charset="0"/>
              </a:endParaRPr>
            </a:p>
          </p:txBody>
        </p:sp>
        <p:sp>
          <p:nvSpPr>
            <p:cNvPr id="42" name="矩形 41"/>
            <p:cNvSpPr/>
            <p:nvPr/>
          </p:nvSpPr>
          <p:spPr>
            <a:xfrm>
              <a:off x="1825128" y="2008514"/>
              <a:ext cx="3496019"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6249716" y="1538154"/>
            <a:ext cx="4176931" cy="2058709"/>
            <a:chOff x="6053774" y="1461954"/>
            <a:chExt cx="4176931" cy="2058709"/>
          </a:xfrm>
        </p:grpSpPr>
        <p:sp>
          <p:nvSpPr>
            <p:cNvPr id="44" name="Freeform 8"/>
            <p:cNvSpPr/>
            <p:nvPr/>
          </p:nvSpPr>
          <p:spPr bwMode="gray">
            <a:xfrm>
              <a:off x="6053774" y="1461954"/>
              <a:ext cx="4176000" cy="2058709"/>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FFFF"/>
            </a:solidFill>
            <a:ln w="12700">
              <a:solidFill>
                <a:srgbClr val="C0C0C0"/>
              </a:solidFill>
              <a:miter lim="800000"/>
            </a:ln>
            <a:effectLst/>
          </p:spPr>
          <p:txBody>
            <a:bodyPr lIns="108000" tIns="72000" rIns="108000" bIns="144000" anchor="b"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defRPr/>
              </a:pPr>
              <a:endParaRPr lang="en-US" noProof="1">
                <a:solidFill>
                  <a:sysClr val="windowText" lastClr="000000"/>
                </a:solidFill>
                <a:ea typeface="微软雅黑"/>
              </a:endParaRPr>
            </a:p>
          </p:txBody>
        </p:sp>
        <p:sp>
          <p:nvSpPr>
            <p:cNvPr id="45" name="Rectangle 19"/>
            <p:cNvSpPr>
              <a:spLocks noChangeArrowheads="1"/>
            </p:cNvSpPr>
            <p:nvPr/>
          </p:nvSpPr>
          <p:spPr bwMode="gray">
            <a:xfrm>
              <a:off x="6061337" y="1461954"/>
              <a:ext cx="4169368" cy="360363"/>
            </a:xfrm>
            <a:prstGeom prst="rect">
              <a:avLst/>
            </a:prstGeom>
            <a:solidFill>
              <a:srgbClr val="94BC48"/>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a:cs typeface="Arial" panose="020B0604020202020204" pitchFamily="34" charset="0"/>
                </a:rPr>
                <a:t>请在此输入你的标题</a:t>
              </a:r>
              <a:endParaRPr lang="zh-CN" altLang="en-US" sz="2000" b="1" noProof="1">
                <a:solidFill>
                  <a:srgbClr val="FFFFFF"/>
                </a:solidFill>
                <a:effectLst>
                  <a:outerShdw blurRad="50800" dist="38100" dir="2700000" algn="tl" rotWithShape="0">
                    <a:prstClr val="black">
                      <a:alpha val="40000"/>
                    </a:prstClr>
                  </a:outerShdw>
                </a:effectLst>
                <a:ea typeface="微软雅黑"/>
                <a:cs typeface="Arial" panose="020B0604020202020204" pitchFamily="34" charset="0"/>
              </a:endParaRPr>
            </a:p>
          </p:txBody>
        </p:sp>
        <p:sp>
          <p:nvSpPr>
            <p:cNvPr id="46" name="矩形 45"/>
            <p:cNvSpPr/>
            <p:nvPr/>
          </p:nvSpPr>
          <p:spPr>
            <a:xfrm>
              <a:off x="6713479" y="1940676"/>
              <a:ext cx="3496019" cy="867930"/>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6249717" y="3730007"/>
            <a:ext cx="4176930" cy="2058709"/>
            <a:chOff x="6053775" y="3653807"/>
            <a:chExt cx="4176930" cy="2058709"/>
          </a:xfrm>
        </p:grpSpPr>
        <p:sp>
          <p:nvSpPr>
            <p:cNvPr id="48" name="Freeform 10"/>
            <p:cNvSpPr/>
            <p:nvPr/>
          </p:nvSpPr>
          <p:spPr bwMode="gray">
            <a:xfrm>
              <a:off x="6053775" y="3653807"/>
              <a:ext cx="4176930" cy="2058709"/>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rgbClr val="FFFFFF"/>
            </a:solidFill>
            <a:ln w="12700">
              <a:solidFill>
                <a:srgbClr val="C0C0C0"/>
              </a:solidFill>
              <a:miter lim="800000"/>
            </a:ln>
            <a:effectLst/>
          </p:spPr>
          <p:txBody>
            <a:bodyPr lIns="108000" tIns="72000" rIns="108000" bIns="144000" anchor="t"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defRPr/>
              </a:pPr>
              <a:endParaRPr lang="en-US" noProof="1">
                <a:solidFill>
                  <a:sysClr val="windowText" lastClr="000000"/>
                </a:solidFill>
                <a:ea typeface="微软雅黑"/>
              </a:endParaRPr>
            </a:p>
          </p:txBody>
        </p:sp>
        <p:sp>
          <p:nvSpPr>
            <p:cNvPr id="49" name="Rectangle 19"/>
            <p:cNvSpPr>
              <a:spLocks noChangeArrowheads="1"/>
            </p:cNvSpPr>
            <p:nvPr/>
          </p:nvSpPr>
          <p:spPr bwMode="gray">
            <a:xfrm>
              <a:off x="6061337" y="5352153"/>
              <a:ext cx="4169368" cy="360363"/>
            </a:xfrm>
            <a:prstGeom prst="rect">
              <a:avLst/>
            </a:prstGeom>
            <a:solidFill>
              <a:srgbClr val="94BC48"/>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a:cs typeface="Arial" panose="020B0604020202020204" pitchFamily="34" charset="0"/>
                </a:rPr>
                <a:t>请在此输入你的标题</a:t>
              </a:r>
              <a:endParaRPr lang="zh-CN" altLang="en-US" sz="2000" b="1" noProof="1">
                <a:solidFill>
                  <a:srgbClr val="FFFFFF"/>
                </a:solidFill>
                <a:effectLst>
                  <a:outerShdw blurRad="50800" dist="38100" dir="2700000" algn="tl" rotWithShape="0">
                    <a:prstClr val="black">
                      <a:alpha val="40000"/>
                    </a:prstClr>
                  </a:outerShdw>
                </a:effectLst>
                <a:ea typeface="微软雅黑"/>
                <a:cs typeface="Arial" panose="020B0604020202020204" pitchFamily="34" charset="0"/>
              </a:endParaRPr>
            </a:p>
          </p:txBody>
        </p:sp>
        <p:sp>
          <p:nvSpPr>
            <p:cNvPr id="50" name="矩形 49"/>
            <p:cNvSpPr/>
            <p:nvPr/>
          </p:nvSpPr>
          <p:spPr>
            <a:xfrm>
              <a:off x="6713479" y="4433422"/>
              <a:ext cx="3496019" cy="867930"/>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1929555" y="3730007"/>
            <a:ext cx="4176930" cy="2058709"/>
            <a:chOff x="1733613" y="3653807"/>
            <a:chExt cx="4176930" cy="2058709"/>
          </a:xfrm>
        </p:grpSpPr>
        <p:sp>
          <p:nvSpPr>
            <p:cNvPr id="52" name="Freeform 9"/>
            <p:cNvSpPr/>
            <p:nvPr/>
          </p:nvSpPr>
          <p:spPr bwMode="gray">
            <a:xfrm>
              <a:off x="1733613" y="3653807"/>
              <a:ext cx="4176930" cy="2058709"/>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rgbClr val="FFFFFF"/>
            </a:solidFill>
            <a:ln w="12700">
              <a:solidFill>
                <a:srgbClr val="C0C0C0"/>
              </a:solidFill>
              <a:miter lim="800000"/>
            </a:ln>
            <a:effectLst/>
          </p:spPr>
          <p:txBody>
            <a:bodyPr lIns="108000" tIns="72000" rIns="108000" bIns="144000" anchor="t"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defRPr/>
              </a:pPr>
              <a:endParaRPr lang="en-US" noProof="1">
                <a:solidFill>
                  <a:sysClr val="windowText" lastClr="000000"/>
                </a:solidFill>
                <a:ea typeface="微软雅黑"/>
              </a:endParaRPr>
            </a:p>
          </p:txBody>
        </p:sp>
        <p:sp>
          <p:nvSpPr>
            <p:cNvPr id="53" name="Rectangle 19"/>
            <p:cNvSpPr>
              <a:spLocks noChangeArrowheads="1"/>
            </p:cNvSpPr>
            <p:nvPr/>
          </p:nvSpPr>
          <p:spPr bwMode="gray">
            <a:xfrm>
              <a:off x="1733613" y="5352153"/>
              <a:ext cx="4169368" cy="360363"/>
            </a:xfrm>
            <a:prstGeom prst="rect">
              <a:avLst/>
            </a:prstGeom>
            <a:solidFill>
              <a:srgbClr val="0069B8"/>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a:cs typeface="Arial" panose="020B0604020202020204" pitchFamily="34" charset="0"/>
                </a:rPr>
                <a:t>请在此输入你的标题</a:t>
              </a:r>
              <a:endParaRPr lang="zh-CN" altLang="en-US" sz="2000" b="1" noProof="1">
                <a:solidFill>
                  <a:srgbClr val="FFFFFF"/>
                </a:solidFill>
                <a:effectLst>
                  <a:outerShdw blurRad="50800" dist="38100" dir="2700000" algn="tl" rotWithShape="0">
                    <a:prstClr val="black">
                      <a:alpha val="40000"/>
                    </a:prstClr>
                  </a:outerShdw>
                </a:effectLst>
                <a:ea typeface="微软雅黑"/>
                <a:cs typeface="Arial" panose="020B0604020202020204" pitchFamily="34" charset="0"/>
              </a:endParaRPr>
            </a:p>
          </p:txBody>
        </p:sp>
        <p:sp>
          <p:nvSpPr>
            <p:cNvPr id="54" name="矩形 53"/>
            <p:cNvSpPr/>
            <p:nvPr/>
          </p:nvSpPr>
          <p:spPr>
            <a:xfrm>
              <a:off x="1825127" y="4460606"/>
              <a:ext cx="3496019"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6500" r="16500"/>
          <a:stretch>
            <a:fillRect/>
          </a:stretch>
        </p:blipFill>
        <p:spPr>
          <a:xfrm>
            <a:off x="5096866" y="2567738"/>
            <a:ext cx="2159851" cy="2159851"/>
          </a:xfrm>
          <a:prstGeom prst="ellipse">
            <a:avLst/>
          </a:prstGeom>
        </p:spPr>
      </p:pic>
      <p:sp>
        <p:nvSpPr>
          <p:cNvPr id="20" name="文本框 19"/>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12" fill="hold" nodeType="afterEffect" p14:presetBounceEnd="34000">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14:bounceEnd="34000">
                                          <p:cBhvr additive="base">
                                            <p:cTn id="19" dur="750" fill="hold"/>
                                            <p:tgtEl>
                                              <p:spTgt spid="51"/>
                                            </p:tgtEl>
                                            <p:attrNameLst>
                                              <p:attrName>ppt_x</p:attrName>
                                            </p:attrNameLst>
                                          </p:cBhvr>
                                          <p:tavLst>
                                            <p:tav tm="0">
                                              <p:val>
                                                <p:strVal val="0-#ppt_w/2"/>
                                              </p:val>
                                            </p:tav>
                                            <p:tav tm="100000">
                                              <p:val>
                                                <p:strVal val="#ppt_x"/>
                                              </p:val>
                                            </p:tav>
                                          </p:tavLst>
                                        </p:anim>
                                        <p:anim calcmode="lin" valueType="num" p14:bounceEnd="34000">
                                          <p:cBhvr additive="base">
                                            <p:cTn id="20" dur="75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14:presetBounceEnd="34000">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14:bounceEnd="34000">
                                          <p:cBhvr additive="base">
                                            <p:cTn id="23" dur="750" fill="hold"/>
                                            <p:tgtEl>
                                              <p:spTgt spid="43"/>
                                            </p:tgtEl>
                                            <p:attrNameLst>
                                              <p:attrName>ppt_x</p:attrName>
                                            </p:attrNameLst>
                                          </p:cBhvr>
                                          <p:tavLst>
                                            <p:tav tm="0">
                                              <p:val>
                                                <p:strVal val="1+#ppt_w/2"/>
                                              </p:val>
                                            </p:tav>
                                            <p:tav tm="100000">
                                              <p:val>
                                                <p:strVal val="#ppt_x"/>
                                              </p:val>
                                            </p:tav>
                                          </p:tavLst>
                                        </p:anim>
                                        <p:anim calcmode="lin" valueType="num" p14:bounceEnd="34000">
                                          <p:cBhvr additive="base">
                                            <p:cTn id="24" dur="75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14:presetBounceEnd="34000">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14:bounceEnd="34000">
                                          <p:cBhvr additive="base">
                                            <p:cTn id="27" dur="750" fill="hold"/>
                                            <p:tgtEl>
                                              <p:spTgt spid="47"/>
                                            </p:tgtEl>
                                            <p:attrNameLst>
                                              <p:attrName>ppt_x</p:attrName>
                                            </p:attrNameLst>
                                          </p:cBhvr>
                                          <p:tavLst>
                                            <p:tav tm="0">
                                              <p:val>
                                                <p:strVal val="1+#ppt_w/2"/>
                                              </p:val>
                                            </p:tav>
                                            <p:tav tm="100000">
                                              <p:val>
                                                <p:strVal val="#ppt_x"/>
                                              </p:val>
                                            </p:tav>
                                          </p:tavLst>
                                        </p:anim>
                                        <p:anim calcmode="lin" valueType="num" p14:bounceEnd="34000">
                                          <p:cBhvr additive="base">
                                            <p:cTn id="28" dur="75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9" fill="hold" nodeType="withEffect" p14:presetBounceEnd="34000">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14:bounceEnd="34000">
                                          <p:cBhvr additive="base">
                                            <p:cTn id="31" dur="750" fill="hold"/>
                                            <p:tgtEl>
                                              <p:spTgt spid="39"/>
                                            </p:tgtEl>
                                            <p:attrNameLst>
                                              <p:attrName>ppt_x</p:attrName>
                                            </p:attrNameLst>
                                          </p:cBhvr>
                                          <p:tavLst>
                                            <p:tav tm="0">
                                              <p:val>
                                                <p:strVal val="0-#ppt_w/2"/>
                                              </p:val>
                                            </p:tav>
                                            <p:tav tm="100000">
                                              <p:val>
                                                <p:strVal val="#ppt_x"/>
                                              </p:val>
                                            </p:tav>
                                          </p:tavLst>
                                        </p:anim>
                                        <p:anim calcmode="lin" valueType="num" p14:bounceEnd="34000">
                                          <p:cBhvr additive="base">
                                            <p:cTn id="32" dur="75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12"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750" fill="hold"/>
                                            <p:tgtEl>
                                              <p:spTgt spid="51"/>
                                            </p:tgtEl>
                                            <p:attrNameLst>
                                              <p:attrName>ppt_x</p:attrName>
                                            </p:attrNameLst>
                                          </p:cBhvr>
                                          <p:tavLst>
                                            <p:tav tm="0">
                                              <p:val>
                                                <p:strVal val="0-#ppt_w/2"/>
                                              </p:val>
                                            </p:tav>
                                            <p:tav tm="100000">
                                              <p:val>
                                                <p:strVal val="#ppt_x"/>
                                              </p:val>
                                            </p:tav>
                                          </p:tavLst>
                                        </p:anim>
                                        <p:anim calcmode="lin" valueType="num">
                                          <p:cBhvr additive="base">
                                            <p:cTn id="20" dur="75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750" fill="hold"/>
                                            <p:tgtEl>
                                              <p:spTgt spid="43"/>
                                            </p:tgtEl>
                                            <p:attrNameLst>
                                              <p:attrName>ppt_x</p:attrName>
                                            </p:attrNameLst>
                                          </p:cBhvr>
                                          <p:tavLst>
                                            <p:tav tm="0">
                                              <p:val>
                                                <p:strVal val="1+#ppt_w/2"/>
                                              </p:val>
                                            </p:tav>
                                            <p:tav tm="100000">
                                              <p:val>
                                                <p:strVal val="#ppt_x"/>
                                              </p:val>
                                            </p:tav>
                                          </p:tavLst>
                                        </p:anim>
                                        <p:anim calcmode="lin" valueType="num">
                                          <p:cBhvr additive="base">
                                            <p:cTn id="24" dur="75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750" fill="hold"/>
                                            <p:tgtEl>
                                              <p:spTgt spid="47"/>
                                            </p:tgtEl>
                                            <p:attrNameLst>
                                              <p:attrName>ppt_x</p:attrName>
                                            </p:attrNameLst>
                                          </p:cBhvr>
                                          <p:tavLst>
                                            <p:tav tm="0">
                                              <p:val>
                                                <p:strVal val="1+#ppt_w/2"/>
                                              </p:val>
                                            </p:tav>
                                            <p:tav tm="100000">
                                              <p:val>
                                                <p:strVal val="#ppt_x"/>
                                              </p:val>
                                            </p:tav>
                                          </p:tavLst>
                                        </p:anim>
                                        <p:anim calcmode="lin" valueType="num">
                                          <p:cBhvr additive="base">
                                            <p:cTn id="28" dur="75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0-#ppt_w/2"/>
                                              </p:val>
                                            </p:tav>
                                            <p:tav tm="100000">
                                              <p:val>
                                                <p:strVal val="#ppt_x"/>
                                              </p:val>
                                            </p:tav>
                                          </p:tavLst>
                                        </p:anim>
                                        <p:anim calcmode="lin" valueType="num">
                                          <p:cBhvr additive="base">
                                            <p:cTn id="32" dur="75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p:cNvSpPr/>
          <p:nvPr/>
        </p:nvSpPr>
        <p:spPr bwMode="auto">
          <a:xfrm>
            <a:off x="5937448" y="1575019"/>
            <a:ext cx="4114800" cy="666750"/>
          </a:xfrm>
          <a:custGeom>
            <a:avLst/>
            <a:gdLst>
              <a:gd name="T0" fmla="*/ 0 w 6912"/>
              <a:gd name="T1" fmla="*/ 248 h 1119"/>
              <a:gd name="T2" fmla="*/ 0 w 6912"/>
              <a:gd name="T3" fmla="*/ 872 h 1119"/>
              <a:gd name="T4" fmla="*/ 0 w 6912"/>
              <a:gd name="T5" fmla="*/ 869 h 1119"/>
              <a:gd name="T6" fmla="*/ 16 w 6912"/>
              <a:gd name="T7" fmla="*/ 952 h 1119"/>
              <a:gd name="T8" fmla="*/ 14 w 6912"/>
              <a:gd name="T9" fmla="*/ 951 h 1119"/>
              <a:gd name="T10" fmla="*/ 800 w 6912"/>
              <a:gd name="T11" fmla="*/ 1112 h 1119"/>
              <a:gd name="T12" fmla="*/ 6656 w 6912"/>
              <a:gd name="T13" fmla="*/ 1112 h 1119"/>
              <a:gd name="T14" fmla="*/ 6662 w 6912"/>
              <a:gd name="T15" fmla="*/ 1119 h 1119"/>
              <a:gd name="T16" fmla="*/ 6912 w 6912"/>
              <a:gd name="T17" fmla="*/ 872 h 1119"/>
              <a:gd name="T18" fmla="*/ 6912 w 6912"/>
              <a:gd name="T19" fmla="*/ 248 h 1119"/>
              <a:gd name="T20" fmla="*/ 6912 w 6912"/>
              <a:gd name="T21" fmla="*/ 251 h 1119"/>
              <a:gd name="T22" fmla="*/ 6656 w 6912"/>
              <a:gd name="T23" fmla="*/ 8 h 1119"/>
              <a:gd name="T24" fmla="*/ 256 w 6912"/>
              <a:gd name="T25" fmla="*/ 8 h 1119"/>
              <a:gd name="T26" fmla="*/ 251 w 6912"/>
              <a:gd name="T27" fmla="*/ 0 h 1119"/>
              <a:gd name="T28" fmla="*/ 0 w 6912"/>
              <a:gd name="T29" fmla="*/ 24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19">
                <a:moveTo>
                  <a:pt x="0" y="248"/>
                </a:moveTo>
                <a:lnTo>
                  <a:pt x="0" y="872"/>
                </a:lnTo>
                <a:lnTo>
                  <a:pt x="0" y="869"/>
                </a:lnTo>
                <a:cubicBezTo>
                  <a:pt x="0" y="898"/>
                  <a:pt x="5" y="925"/>
                  <a:pt x="16" y="952"/>
                </a:cubicBezTo>
                <a:lnTo>
                  <a:pt x="14" y="951"/>
                </a:lnTo>
                <a:cubicBezTo>
                  <a:pt x="292" y="966"/>
                  <a:pt x="559" y="1024"/>
                  <a:pt x="800" y="1112"/>
                </a:cubicBezTo>
                <a:lnTo>
                  <a:pt x="6656" y="1112"/>
                </a:lnTo>
                <a:lnTo>
                  <a:pt x="6662" y="1119"/>
                </a:lnTo>
                <a:cubicBezTo>
                  <a:pt x="6800" y="1119"/>
                  <a:pt x="6912" y="1007"/>
                  <a:pt x="6912" y="872"/>
                </a:cubicBezTo>
                <a:lnTo>
                  <a:pt x="6912" y="248"/>
                </a:lnTo>
                <a:lnTo>
                  <a:pt x="6912" y="251"/>
                </a:lnTo>
                <a:cubicBezTo>
                  <a:pt x="6912" y="113"/>
                  <a:pt x="6800" y="0"/>
                  <a:pt x="6656" y="8"/>
                </a:cubicBezTo>
                <a:lnTo>
                  <a:pt x="256" y="8"/>
                </a:lnTo>
                <a:lnTo>
                  <a:pt x="251" y="0"/>
                </a:lnTo>
                <a:cubicBezTo>
                  <a:pt x="113" y="0"/>
                  <a:pt x="0" y="113"/>
                  <a:pt x="0" y="248"/>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1" name="Freeform 8"/>
          <p:cNvSpPr/>
          <p:nvPr/>
        </p:nvSpPr>
        <p:spPr bwMode="auto">
          <a:xfrm>
            <a:off x="1675011" y="1575019"/>
            <a:ext cx="4114800" cy="666750"/>
          </a:xfrm>
          <a:custGeom>
            <a:avLst/>
            <a:gdLst>
              <a:gd name="T0" fmla="*/ 6102 w 6912"/>
              <a:gd name="T1" fmla="*/ 1119 h 1119"/>
              <a:gd name="T2" fmla="*/ 6904 w 6912"/>
              <a:gd name="T3" fmla="*/ 952 h 1119"/>
              <a:gd name="T4" fmla="*/ 6898 w 6912"/>
              <a:gd name="T5" fmla="*/ 951 h 1119"/>
              <a:gd name="T6" fmla="*/ 6904 w 6912"/>
              <a:gd name="T7" fmla="*/ 872 h 1119"/>
              <a:gd name="T8" fmla="*/ 6904 w 6912"/>
              <a:gd name="T9" fmla="*/ 248 h 1119"/>
              <a:gd name="T10" fmla="*/ 6912 w 6912"/>
              <a:gd name="T11" fmla="*/ 251 h 1119"/>
              <a:gd name="T12" fmla="*/ 6664 w 6912"/>
              <a:gd name="T13" fmla="*/ 8 h 1119"/>
              <a:gd name="T14" fmla="*/ 248 w 6912"/>
              <a:gd name="T15" fmla="*/ 8 h 1119"/>
              <a:gd name="T16" fmla="*/ 251 w 6912"/>
              <a:gd name="T17" fmla="*/ 0 h 1119"/>
              <a:gd name="T18" fmla="*/ 8 w 6912"/>
              <a:gd name="T19" fmla="*/ 248 h 1119"/>
              <a:gd name="T20" fmla="*/ 8 w 6912"/>
              <a:gd name="T21" fmla="*/ 872 h 1119"/>
              <a:gd name="T22" fmla="*/ 0 w 6912"/>
              <a:gd name="T23" fmla="*/ 869 h 1119"/>
              <a:gd name="T24" fmla="*/ 248 w 6912"/>
              <a:gd name="T25" fmla="*/ 1112 h 1119"/>
              <a:gd name="T26" fmla="*/ 6104 w 6912"/>
              <a:gd name="T27" fmla="*/ 1112 h 1119"/>
              <a:gd name="T28" fmla="*/ 6102 w 6912"/>
              <a:gd name="T29"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19">
                <a:moveTo>
                  <a:pt x="6102" y="1119"/>
                </a:moveTo>
                <a:cubicBezTo>
                  <a:pt x="6352" y="1024"/>
                  <a:pt x="6619" y="966"/>
                  <a:pt x="6904" y="952"/>
                </a:cubicBezTo>
                <a:lnTo>
                  <a:pt x="6898" y="951"/>
                </a:lnTo>
                <a:cubicBezTo>
                  <a:pt x="6907" y="925"/>
                  <a:pt x="6912" y="898"/>
                  <a:pt x="6904" y="872"/>
                </a:cubicBezTo>
                <a:lnTo>
                  <a:pt x="6904" y="248"/>
                </a:lnTo>
                <a:lnTo>
                  <a:pt x="6912" y="251"/>
                </a:lnTo>
                <a:cubicBezTo>
                  <a:pt x="6912" y="113"/>
                  <a:pt x="6800" y="0"/>
                  <a:pt x="6664" y="8"/>
                </a:cubicBezTo>
                <a:lnTo>
                  <a:pt x="248" y="8"/>
                </a:lnTo>
                <a:lnTo>
                  <a:pt x="251" y="0"/>
                </a:lnTo>
                <a:cubicBezTo>
                  <a:pt x="113" y="0"/>
                  <a:pt x="0" y="113"/>
                  <a:pt x="8" y="248"/>
                </a:cubicBezTo>
                <a:lnTo>
                  <a:pt x="8" y="872"/>
                </a:lnTo>
                <a:lnTo>
                  <a:pt x="0" y="869"/>
                </a:lnTo>
                <a:cubicBezTo>
                  <a:pt x="0" y="1007"/>
                  <a:pt x="113" y="1119"/>
                  <a:pt x="248" y="1112"/>
                </a:cubicBezTo>
                <a:lnTo>
                  <a:pt x="6104" y="1112"/>
                </a:lnTo>
                <a:lnTo>
                  <a:pt x="6102" y="1119"/>
                </a:lnTo>
                <a:close/>
              </a:path>
            </a:pathLst>
          </a:custGeom>
          <a:solidFill>
            <a:srgbClr val="94BC48"/>
          </a:solidFill>
          <a:ln w="3175" cap="flat" cmpd="sng" algn="ctr">
            <a:solidFill>
              <a:srgbClr val="D7D7D7"/>
            </a:solid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2" name="Freeform 9"/>
          <p:cNvSpPr/>
          <p:nvPr/>
        </p:nvSpPr>
        <p:spPr bwMode="auto">
          <a:xfrm>
            <a:off x="6831211" y="2475131"/>
            <a:ext cx="3221038" cy="668338"/>
          </a:xfrm>
          <a:custGeom>
            <a:avLst/>
            <a:gdLst>
              <a:gd name="T0" fmla="*/ 5155 w 5411"/>
              <a:gd name="T1" fmla="*/ 0 h 1123"/>
              <a:gd name="T2" fmla="*/ 3 w 5411"/>
              <a:gd name="T3" fmla="*/ 0 h 1123"/>
              <a:gd name="T4" fmla="*/ 0 w 5411"/>
              <a:gd name="T5" fmla="*/ 4 h 1123"/>
              <a:gd name="T6" fmla="*/ 819 w 5411"/>
              <a:gd name="T7" fmla="*/ 1120 h 1123"/>
              <a:gd name="T8" fmla="*/ 5155 w 5411"/>
              <a:gd name="T9" fmla="*/ 1120 h 1123"/>
              <a:gd name="T10" fmla="*/ 5161 w 5411"/>
              <a:gd name="T11" fmla="*/ 1123 h 1123"/>
              <a:gd name="T12" fmla="*/ 5411 w 5411"/>
              <a:gd name="T13" fmla="*/ 864 h 1123"/>
              <a:gd name="T14" fmla="*/ 5411 w 5411"/>
              <a:gd name="T15" fmla="*/ 256 h 1123"/>
              <a:gd name="T16" fmla="*/ 5411 w 5411"/>
              <a:gd name="T17" fmla="*/ 255 h 1123"/>
              <a:gd name="T18" fmla="*/ 5155 w 5411"/>
              <a:gd name="T19" fmla="*/ 0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1" h="1123">
                <a:moveTo>
                  <a:pt x="5155" y="0"/>
                </a:moveTo>
                <a:lnTo>
                  <a:pt x="3" y="0"/>
                </a:lnTo>
                <a:lnTo>
                  <a:pt x="0" y="4"/>
                </a:lnTo>
                <a:cubicBezTo>
                  <a:pt x="364" y="294"/>
                  <a:pt x="648" y="680"/>
                  <a:pt x="819" y="1120"/>
                </a:cubicBezTo>
                <a:lnTo>
                  <a:pt x="5155" y="1120"/>
                </a:lnTo>
                <a:lnTo>
                  <a:pt x="5161" y="1123"/>
                </a:lnTo>
                <a:cubicBezTo>
                  <a:pt x="5299" y="1123"/>
                  <a:pt x="5411" y="1011"/>
                  <a:pt x="5411" y="864"/>
                </a:cubicBezTo>
                <a:lnTo>
                  <a:pt x="5411" y="256"/>
                </a:lnTo>
                <a:lnTo>
                  <a:pt x="5411" y="255"/>
                </a:lnTo>
                <a:cubicBezTo>
                  <a:pt x="5411" y="117"/>
                  <a:pt x="5299" y="4"/>
                  <a:pt x="5155" y="0"/>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3" name="Freeform 10"/>
          <p:cNvSpPr/>
          <p:nvPr/>
        </p:nvSpPr>
        <p:spPr bwMode="auto">
          <a:xfrm>
            <a:off x="1675011" y="2475131"/>
            <a:ext cx="3224213" cy="668338"/>
          </a:xfrm>
          <a:custGeom>
            <a:avLst/>
            <a:gdLst>
              <a:gd name="T0" fmla="*/ 4594 w 5416"/>
              <a:gd name="T1" fmla="*/ 1123 h 1123"/>
              <a:gd name="T2" fmla="*/ 5416 w 5416"/>
              <a:gd name="T3" fmla="*/ 0 h 1123"/>
              <a:gd name="T4" fmla="*/ 248 w 5416"/>
              <a:gd name="T5" fmla="*/ 0 h 1123"/>
              <a:gd name="T6" fmla="*/ 251 w 5416"/>
              <a:gd name="T7" fmla="*/ 4 h 1123"/>
              <a:gd name="T8" fmla="*/ 8 w 5416"/>
              <a:gd name="T9" fmla="*/ 256 h 1123"/>
              <a:gd name="T10" fmla="*/ 8 w 5416"/>
              <a:gd name="T11" fmla="*/ 864 h 1123"/>
              <a:gd name="T12" fmla="*/ 0 w 5416"/>
              <a:gd name="T13" fmla="*/ 872 h 1123"/>
              <a:gd name="T14" fmla="*/ 248 w 5416"/>
              <a:gd name="T15" fmla="*/ 1120 h 1123"/>
              <a:gd name="T16" fmla="*/ 4600 w 5416"/>
              <a:gd name="T17" fmla="*/ 1120 h 1123"/>
              <a:gd name="T18" fmla="*/ 4594 w 5416"/>
              <a:gd name="T19"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6" h="1123">
                <a:moveTo>
                  <a:pt x="4594" y="1123"/>
                </a:moveTo>
                <a:cubicBezTo>
                  <a:pt x="4761" y="680"/>
                  <a:pt x="5045" y="294"/>
                  <a:pt x="5416" y="0"/>
                </a:cubicBezTo>
                <a:lnTo>
                  <a:pt x="248" y="0"/>
                </a:lnTo>
                <a:lnTo>
                  <a:pt x="251" y="4"/>
                </a:lnTo>
                <a:cubicBezTo>
                  <a:pt x="113" y="4"/>
                  <a:pt x="0" y="116"/>
                  <a:pt x="8" y="256"/>
                </a:cubicBezTo>
                <a:lnTo>
                  <a:pt x="8" y="864"/>
                </a:lnTo>
                <a:lnTo>
                  <a:pt x="0" y="872"/>
                </a:lnTo>
                <a:cubicBezTo>
                  <a:pt x="0" y="1011"/>
                  <a:pt x="113" y="1123"/>
                  <a:pt x="248" y="1120"/>
                </a:cubicBezTo>
                <a:lnTo>
                  <a:pt x="4600" y="1120"/>
                </a:lnTo>
                <a:lnTo>
                  <a:pt x="4594" y="1123"/>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4" name="Freeform 11"/>
          <p:cNvSpPr/>
          <p:nvPr/>
        </p:nvSpPr>
        <p:spPr bwMode="auto">
          <a:xfrm>
            <a:off x="7375723" y="3356194"/>
            <a:ext cx="2676525" cy="666750"/>
          </a:xfrm>
          <a:custGeom>
            <a:avLst/>
            <a:gdLst>
              <a:gd name="T0" fmla="*/ 4240 w 4496"/>
              <a:gd name="T1" fmla="*/ 7 h 1119"/>
              <a:gd name="T2" fmla="*/ 0 w 4496"/>
              <a:gd name="T3" fmla="*/ 7 h 1119"/>
              <a:gd name="T4" fmla="*/ 7 w 4496"/>
              <a:gd name="T5" fmla="*/ 0 h 1119"/>
              <a:gd name="T6" fmla="*/ 64 w 4496"/>
              <a:gd name="T7" fmla="*/ 567 h 1119"/>
              <a:gd name="T8" fmla="*/ 67 w 4496"/>
              <a:gd name="T9" fmla="*/ 562 h 1119"/>
              <a:gd name="T10" fmla="*/ 0 w 4496"/>
              <a:gd name="T11" fmla="*/ 1111 h 1119"/>
              <a:gd name="T12" fmla="*/ 4240 w 4496"/>
              <a:gd name="T13" fmla="*/ 1111 h 1119"/>
              <a:gd name="T14" fmla="*/ 4246 w 4496"/>
              <a:gd name="T15" fmla="*/ 1119 h 1119"/>
              <a:gd name="T16" fmla="*/ 4496 w 4496"/>
              <a:gd name="T17" fmla="*/ 871 h 1119"/>
              <a:gd name="T18" fmla="*/ 4496 w 4496"/>
              <a:gd name="T19" fmla="*/ 247 h 1119"/>
              <a:gd name="T20" fmla="*/ 4496 w 4496"/>
              <a:gd name="T21" fmla="*/ 251 h 1119"/>
              <a:gd name="T22" fmla="*/ 4240 w 4496"/>
              <a:gd name="T23" fmla="*/ 7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96" h="1119">
                <a:moveTo>
                  <a:pt x="4240" y="7"/>
                </a:moveTo>
                <a:lnTo>
                  <a:pt x="0" y="7"/>
                </a:lnTo>
                <a:lnTo>
                  <a:pt x="7" y="0"/>
                </a:lnTo>
                <a:cubicBezTo>
                  <a:pt x="46" y="181"/>
                  <a:pt x="67" y="369"/>
                  <a:pt x="64" y="567"/>
                </a:cubicBezTo>
                <a:lnTo>
                  <a:pt x="67" y="562"/>
                </a:lnTo>
                <a:cubicBezTo>
                  <a:pt x="67" y="753"/>
                  <a:pt x="47" y="939"/>
                  <a:pt x="0" y="1111"/>
                </a:cubicBezTo>
                <a:lnTo>
                  <a:pt x="4240" y="1111"/>
                </a:lnTo>
                <a:lnTo>
                  <a:pt x="4246" y="1119"/>
                </a:lnTo>
                <a:cubicBezTo>
                  <a:pt x="4384" y="1119"/>
                  <a:pt x="4496" y="1007"/>
                  <a:pt x="4496" y="871"/>
                </a:cubicBezTo>
                <a:lnTo>
                  <a:pt x="4496" y="247"/>
                </a:lnTo>
                <a:lnTo>
                  <a:pt x="4496" y="251"/>
                </a:lnTo>
                <a:cubicBezTo>
                  <a:pt x="4496" y="113"/>
                  <a:pt x="4384" y="0"/>
                  <a:pt x="4240" y="7"/>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5" name="Freeform 12"/>
          <p:cNvSpPr/>
          <p:nvPr/>
        </p:nvSpPr>
        <p:spPr bwMode="auto">
          <a:xfrm>
            <a:off x="1675011" y="3356194"/>
            <a:ext cx="2671763" cy="666750"/>
          </a:xfrm>
          <a:custGeom>
            <a:avLst/>
            <a:gdLst>
              <a:gd name="T0" fmla="*/ 4486 w 4488"/>
              <a:gd name="T1" fmla="*/ 1119 h 1119"/>
              <a:gd name="T2" fmla="*/ 4424 w 4488"/>
              <a:gd name="T3" fmla="*/ 567 h 1119"/>
              <a:gd name="T4" fmla="*/ 4426 w 4488"/>
              <a:gd name="T5" fmla="*/ 562 h 1119"/>
              <a:gd name="T6" fmla="*/ 4488 w 4488"/>
              <a:gd name="T7" fmla="*/ 7 h 1119"/>
              <a:gd name="T8" fmla="*/ 248 w 4488"/>
              <a:gd name="T9" fmla="*/ 7 h 1119"/>
              <a:gd name="T10" fmla="*/ 251 w 4488"/>
              <a:gd name="T11" fmla="*/ 0 h 1119"/>
              <a:gd name="T12" fmla="*/ 8 w 4488"/>
              <a:gd name="T13" fmla="*/ 247 h 1119"/>
              <a:gd name="T14" fmla="*/ 8 w 4488"/>
              <a:gd name="T15" fmla="*/ 871 h 1119"/>
              <a:gd name="T16" fmla="*/ 0 w 4488"/>
              <a:gd name="T17" fmla="*/ 868 h 1119"/>
              <a:gd name="T18" fmla="*/ 248 w 4488"/>
              <a:gd name="T19" fmla="*/ 1111 h 1119"/>
              <a:gd name="T20" fmla="*/ 4488 w 4488"/>
              <a:gd name="T21" fmla="*/ 1111 h 1119"/>
              <a:gd name="T22" fmla="*/ 4486 w 4488"/>
              <a:gd name="T2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88" h="1119">
                <a:moveTo>
                  <a:pt x="4486" y="1119"/>
                </a:moveTo>
                <a:cubicBezTo>
                  <a:pt x="4447" y="939"/>
                  <a:pt x="4426" y="753"/>
                  <a:pt x="4424" y="567"/>
                </a:cubicBezTo>
                <a:lnTo>
                  <a:pt x="4426" y="562"/>
                </a:lnTo>
                <a:cubicBezTo>
                  <a:pt x="4426" y="369"/>
                  <a:pt x="4447" y="181"/>
                  <a:pt x="4488" y="7"/>
                </a:cubicBezTo>
                <a:lnTo>
                  <a:pt x="248" y="7"/>
                </a:lnTo>
                <a:lnTo>
                  <a:pt x="251" y="0"/>
                </a:lnTo>
                <a:cubicBezTo>
                  <a:pt x="113" y="0"/>
                  <a:pt x="0" y="112"/>
                  <a:pt x="8" y="247"/>
                </a:cubicBezTo>
                <a:lnTo>
                  <a:pt x="8" y="871"/>
                </a:lnTo>
                <a:lnTo>
                  <a:pt x="0" y="868"/>
                </a:lnTo>
                <a:cubicBezTo>
                  <a:pt x="0" y="1007"/>
                  <a:pt x="113" y="1119"/>
                  <a:pt x="248" y="1111"/>
                </a:cubicBezTo>
                <a:lnTo>
                  <a:pt x="4488" y="1111"/>
                </a:lnTo>
                <a:lnTo>
                  <a:pt x="4486" y="1119"/>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6" name="Freeform 13"/>
          <p:cNvSpPr/>
          <p:nvPr/>
        </p:nvSpPr>
        <p:spPr bwMode="auto">
          <a:xfrm>
            <a:off x="6785173" y="4275356"/>
            <a:ext cx="3267075" cy="668338"/>
          </a:xfrm>
          <a:custGeom>
            <a:avLst/>
            <a:gdLst>
              <a:gd name="T0" fmla="*/ 5232 w 5488"/>
              <a:gd name="T1" fmla="*/ 0 h 1122"/>
              <a:gd name="T2" fmla="*/ 864 w 5488"/>
              <a:gd name="T3" fmla="*/ 0 h 1122"/>
              <a:gd name="T4" fmla="*/ 867 w 5488"/>
              <a:gd name="T5" fmla="*/ 3 h 1122"/>
              <a:gd name="T6" fmla="*/ 0 w 5488"/>
              <a:gd name="T7" fmla="*/ 1120 h 1122"/>
              <a:gd name="T8" fmla="*/ 5232 w 5488"/>
              <a:gd name="T9" fmla="*/ 1120 h 1122"/>
              <a:gd name="T10" fmla="*/ 5238 w 5488"/>
              <a:gd name="T11" fmla="*/ 1122 h 1122"/>
              <a:gd name="T12" fmla="*/ 5488 w 5488"/>
              <a:gd name="T13" fmla="*/ 864 h 1122"/>
              <a:gd name="T14" fmla="*/ 5488 w 5488"/>
              <a:gd name="T15" fmla="*/ 256 h 1122"/>
              <a:gd name="T16" fmla="*/ 5488 w 5488"/>
              <a:gd name="T17" fmla="*/ 254 h 1122"/>
              <a:gd name="T18" fmla="*/ 5232 w 5488"/>
              <a:gd name="T19"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88" h="1122">
                <a:moveTo>
                  <a:pt x="5232" y="0"/>
                </a:moveTo>
                <a:lnTo>
                  <a:pt x="864" y="0"/>
                </a:lnTo>
                <a:lnTo>
                  <a:pt x="867" y="3"/>
                </a:lnTo>
                <a:cubicBezTo>
                  <a:pt x="684" y="452"/>
                  <a:pt x="379" y="839"/>
                  <a:pt x="0" y="1120"/>
                </a:cubicBezTo>
                <a:lnTo>
                  <a:pt x="5232" y="1120"/>
                </a:lnTo>
                <a:lnTo>
                  <a:pt x="5238" y="1122"/>
                </a:lnTo>
                <a:cubicBezTo>
                  <a:pt x="5376" y="1122"/>
                  <a:pt x="5488" y="1010"/>
                  <a:pt x="5488" y="864"/>
                </a:cubicBezTo>
                <a:lnTo>
                  <a:pt x="5488" y="256"/>
                </a:lnTo>
                <a:lnTo>
                  <a:pt x="5488" y="254"/>
                </a:lnTo>
                <a:cubicBezTo>
                  <a:pt x="5488" y="116"/>
                  <a:pt x="5376" y="3"/>
                  <a:pt x="5232" y="0"/>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7" name="Freeform 14"/>
          <p:cNvSpPr/>
          <p:nvPr/>
        </p:nvSpPr>
        <p:spPr bwMode="auto">
          <a:xfrm>
            <a:off x="1675011" y="4275356"/>
            <a:ext cx="3271838" cy="668338"/>
          </a:xfrm>
          <a:custGeom>
            <a:avLst/>
            <a:gdLst>
              <a:gd name="T0" fmla="*/ 5493 w 5496"/>
              <a:gd name="T1" fmla="*/ 1122 h 1122"/>
              <a:gd name="T2" fmla="*/ 4616 w 5496"/>
              <a:gd name="T3" fmla="*/ 0 h 1122"/>
              <a:gd name="T4" fmla="*/ 248 w 5496"/>
              <a:gd name="T5" fmla="*/ 0 h 1122"/>
              <a:gd name="T6" fmla="*/ 251 w 5496"/>
              <a:gd name="T7" fmla="*/ 3 h 1122"/>
              <a:gd name="T8" fmla="*/ 8 w 5496"/>
              <a:gd name="T9" fmla="*/ 256 h 1122"/>
              <a:gd name="T10" fmla="*/ 8 w 5496"/>
              <a:gd name="T11" fmla="*/ 864 h 1122"/>
              <a:gd name="T12" fmla="*/ 0 w 5496"/>
              <a:gd name="T13" fmla="*/ 872 h 1122"/>
              <a:gd name="T14" fmla="*/ 248 w 5496"/>
              <a:gd name="T15" fmla="*/ 1120 h 1122"/>
              <a:gd name="T16" fmla="*/ 5496 w 5496"/>
              <a:gd name="T17" fmla="*/ 1120 h 1122"/>
              <a:gd name="T18" fmla="*/ 5493 w 5496"/>
              <a:gd name="T19"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96" h="1122">
                <a:moveTo>
                  <a:pt x="5493" y="1122"/>
                </a:moveTo>
                <a:cubicBezTo>
                  <a:pt x="5107" y="839"/>
                  <a:pt x="4802" y="452"/>
                  <a:pt x="4616" y="0"/>
                </a:cubicBezTo>
                <a:lnTo>
                  <a:pt x="248" y="0"/>
                </a:lnTo>
                <a:lnTo>
                  <a:pt x="251" y="3"/>
                </a:lnTo>
                <a:cubicBezTo>
                  <a:pt x="113" y="3"/>
                  <a:pt x="0" y="116"/>
                  <a:pt x="8" y="256"/>
                </a:cubicBezTo>
                <a:lnTo>
                  <a:pt x="8" y="864"/>
                </a:lnTo>
                <a:lnTo>
                  <a:pt x="0" y="872"/>
                </a:lnTo>
                <a:cubicBezTo>
                  <a:pt x="0" y="1010"/>
                  <a:pt x="113" y="1122"/>
                  <a:pt x="248" y="1120"/>
                </a:cubicBezTo>
                <a:lnTo>
                  <a:pt x="5496" y="1120"/>
                </a:lnTo>
                <a:lnTo>
                  <a:pt x="5493" y="1122"/>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8" name="Freeform 15"/>
          <p:cNvSpPr/>
          <p:nvPr/>
        </p:nvSpPr>
        <p:spPr bwMode="auto">
          <a:xfrm>
            <a:off x="1675011" y="5142131"/>
            <a:ext cx="4114800" cy="666750"/>
          </a:xfrm>
          <a:custGeom>
            <a:avLst/>
            <a:gdLst>
              <a:gd name="T0" fmla="*/ 6898 w 6912"/>
              <a:gd name="T1" fmla="*/ 168 h 1121"/>
              <a:gd name="T2" fmla="*/ 6104 w 6912"/>
              <a:gd name="T3" fmla="*/ 1 h 1121"/>
              <a:gd name="T4" fmla="*/ 248 w 6912"/>
              <a:gd name="T5" fmla="*/ 1 h 1121"/>
              <a:gd name="T6" fmla="*/ 251 w 6912"/>
              <a:gd name="T7" fmla="*/ 0 h 1121"/>
              <a:gd name="T8" fmla="*/ 8 w 6912"/>
              <a:gd name="T9" fmla="*/ 257 h 1121"/>
              <a:gd name="T10" fmla="*/ 8 w 6912"/>
              <a:gd name="T11" fmla="*/ 865 h 1121"/>
              <a:gd name="T12" fmla="*/ 0 w 6912"/>
              <a:gd name="T13" fmla="*/ 868 h 1121"/>
              <a:gd name="T14" fmla="*/ 248 w 6912"/>
              <a:gd name="T15" fmla="*/ 1121 h 1121"/>
              <a:gd name="T16" fmla="*/ 6664 w 6912"/>
              <a:gd name="T17" fmla="*/ 1121 h 1121"/>
              <a:gd name="T18" fmla="*/ 6662 w 6912"/>
              <a:gd name="T19" fmla="*/ 1118 h 1121"/>
              <a:gd name="T20" fmla="*/ 6904 w 6912"/>
              <a:gd name="T21" fmla="*/ 865 h 1121"/>
              <a:gd name="T22" fmla="*/ 6904 w 6912"/>
              <a:gd name="T23" fmla="*/ 257 h 1121"/>
              <a:gd name="T24" fmla="*/ 6912 w 6912"/>
              <a:gd name="T25" fmla="*/ 250 h 1121"/>
              <a:gd name="T26" fmla="*/ 6904 w 6912"/>
              <a:gd name="T27" fmla="*/ 161 h 1121"/>
              <a:gd name="T28" fmla="*/ 6898 w 6912"/>
              <a:gd name="T29" fmla="*/ 168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21">
                <a:moveTo>
                  <a:pt x="6898" y="168"/>
                </a:moveTo>
                <a:cubicBezTo>
                  <a:pt x="6619" y="153"/>
                  <a:pt x="6352" y="95"/>
                  <a:pt x="6104" y="1"/>
                </a:cubicBezTo>
                <a:lnTo>
                  <a:pt x="248" y="1"/>
                </a:lnTo>
                <a:lnTo>
                  <a:pt x="251" y="0"/>
                </a:lnTo>
                <a:cubicBezTo>
                  <a:pt x="113" y="0"/>
                  <a:pt x="0" y="112"/>
                  <a:pt x="8" y="257"/>
                </a:cubicBezTo>
                <a:lnTo>
                  <a:pt x="8" y="865"/>
                </a:lnTo>
                <a:lnTo>
                  <a:pt x="0" y="868"/>
                </a:lnTo>
                <a:cubicBezTo>
                  <a:pt x="0" y="1006"/>
                  <a:pt x="113" y="1118"/>
                  <a:pt x="248" y="1121"/>
                </a:cubicBezTo>
                <a:lnTo>
                  <a:pt x="6664" y="1121"/>
                </a:lnTo>
                <a:lnTo>
                  <a:pt x="6662" y="1118"/>
                </a:lnTo>
                <a:cubicBezTo>
                  <a:pt x="6800" y="1118"/>
                  <a:pt x="6912" y="1006"/>
                  <a:pt x="6904" y="865"/>
                </a:cubicBezTo>
                <a:lnTo>
                  <a:pt x="6904" y="257"/>
                </a:lnTo>
                <a:lnTo>
                  <a:pt x="6912" y="250"/>
                </a:lnTo>
                <a:cubicBezTo>
                  <a:pt x="6912" y="221"/>
                  <a:pt x="6907" y="194"/>
                  <a:pt x="6904" y="161"/>
                </a:cubicBezTo>
                <a:lnTo>
                  <a:pt x="6898" y="168"/>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9" name="Freeform 16"/>
          <p:cNvSpPr/>
          <p:nvPr/>
        </p:nvSpPr>
        <p:spPr bwMode="auto">
          <a:xfrm>
            <a:off x="5937448" y="5142131"/>
            <a:ext cx="4114800" cy="666750"/>
          </a:xfrm>
          <a:custGeom>
            <a:avLst/>
            <a:gdLst>
              <a:gd name="T0" fmla="*/ 807 w 6912"/>
              <a:gd name="T1" fmla="*/ 0 h 1121"/>
              <a:gd name="T2" fmla="*/ 16 w 6912"/>
              <a:gd name="T3" fmla="*/ 161 h 1121"/>
              <a:gd name="T4" fmla="*/ 14 w 6912"/>
              <a:gd name="T5" fmla="*/ 168 h 1121"/>
              <a:gd name="T6" fmla="*/ 0 w 6912"/>
              <a:gd name="T7" fmla="*/ 257 h 1121"/>
              <a:gd name="T8" fmla="*/ 0 w 6912"/>
              <a:gd name="T9" fmla="*/ 865 h 1121"/>
              <a:gd name="T10" fmla="*/ 0 w 6912"/>
              <a:gd name="T11" fmla="*/ 868 h 1121"/>
              <a:gd name="T12" fmla="*/ 256 w 6912"/>
              <a:gd name="T13" fmla="*/ 1121 h 1121"/>
              <a:gd name="T14" fmla="*/ 6656 w 6912"/>
              <a:gd name="T15" fmla="*/ 1121 h 1121"/>
              <a:gd name="T16" fmla="*/ 6662 w 6912"/>
              <a:gd name="T17" fmla="*/ 1118 h 1121"/>
              <a:gd name="T18" fmla="*/ 6912 w 6912"/>
              <a:gd name="T19" fmla="*/ 865 h 1121"/>
              <a:gd name="T20" fmla="*/ 6912 w 6912"/>
              <a:gd name="T21" fmla="*/ 257 h 1121"/>
              <a:gd name="T22" fmla="*/ 6912 w 6912"/>
              <a:gd name="T23" fmla="*/ 251 h 1121"/>
              <a:gd name="T24" fmla="*/ 6656 w 6912"/>
              <a:gd name="T25" fmla="*/ 1 h 1121"/>
              <a:gd name="T26" fmla="*/ 800 w 6912"/>
              <a:gd name="T27" fmla="*/ 1 h 1121"/>
              <a:gd name="T28" fmla="*/ 807 w 6912"/>
              <a:gd name="T29"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21">
                <a:moveTo>
                  <a:pt x="807" y="0"/>
                </a:moveTo>
                <a:cubicBezTo>
                  <a:pt x="559" y="95"/>
                  <a:pt x="293" y="153"/>
                  <a:pt x="16" y="161"/>
                </a:cubicBezTo>
                <a:lnTo>
                  <a:pt x="14" y="168"/>
                </a:lnTo>
                <a:cubicBezTo>
                  <a:pt x="5" y="194"/>
                  <a:pt x="0" y="221"/>
                  <a:pt x="0" y="257"/>
                </a:cubicBezTo>
                <a:lnTo>
                  <a:pt x="0" y="865"/>
                </a:lnTo>
                <a:lnTo>
                  <a:pt x="0" y="868"/>
                </a:lnTo>
                <a:cubicBezTo>
                  <a:pt x="0" y="1006"/>
                  <a:pt x="113" y="1118"/>
                  <a:pt x="256" y="1121"/>
                </a:cubicBezTo>
                <a:lnTo>
                  <a:pt x="6656" y="1121"/>
                </a:lnTo>
                <a:lnTo>
                  <a:pt x="6662" y="1118"/>
                </a:lnTo>
                <a:cubicBezTo>
                  <a:pt x="6800" y="1118"/>
                  <a:pt x="6912" y="1006"/>
                  <a:pt x="6912" y="865"/>
                </a:cubicBezTo>
                <a:lnTo>
                  <a:pt x="6912" y="257"/>
                </a:lnTo>
                <a:lnTo>
                  <a:pt x="6912" y="251"/>
                </a:lnTo>
                <a:cubicBezTo>
                  <a:pt x="6912" y="112"/>
                  <a:pt x="6800" y="0"/>
                  <a:pt x="6656" y="1"/>
                </a:cubicBezTo>
                <a:lnTo>
                  <a:pt x="800" y="1"/>
                </a:lnTo>
                <a:lnTo>
                  <a:pt x="807" y="0"/>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30" name="椭圆 29"/>
          <p:cNvSpPr/>
          <p:nvPr/>
        </p:nvSpPr>
        <p:spPr>
          <a:xfrm>
            <a:off x="4454648" y="2282175"/>
            <a:ext cx="2817962" cy="2817962"/>
          </a:xfrm>
          <a:prstGeom prst="ellipse">
            <a:avLst/>
          </a:prstGeom>
          <a:solidFill>
            <a:srgbClr val="0069B8"/>
          </a:solidFill>
          <a:ln w="12700">
            <a:noFill/>
            <a:round/>
          </a:ln>
          <a:effectLst/>
          <a:sp3d extrusionH="762000">
            <a:bevelT w="38100" h="38100"/>
          </a:sp3d>
        </p:spPr>
        <p:txBody>
          <a:bodyPr lIns="0" tIns="0" rIns="0" bIns="0" rtlCol="0" anchor="ctr"/>
          <a:lstStyle/>
          <a:p>
            <a:pPr algn="ctr"/>
            <a:r>
              <a:rPr lang="zh-CN" altLang="en-US" sz="3200" b="1" dirty="0">
                <a:solidFill>
                  <a:prstClr val="white">
                    <a:lumMod val="95000"/>
                  </a:prstClr>
                </a:solidFill>
                <a:ea typeface="微软雅黑"/>
              </a:rPr>
              <a:t>单击此处</a:t>
            </a:r>
            <a:endParaRPr lang="en-US" altLang="zh-CN" sz="3200" b="1" dirty="0">
              <a:solidFill>
                <a:prstClr val="white">
                  <a:lumMod val="95000"/>
                </a:prstClr>
              </a:solidFill>
              <a:ea typeface="微软雅黑"/>
            </a:endParaRPr>
          </a:p>
          <a:p>
            <a:pPr algn="ctr"/>
            <a:r>
              <a:rPr lang="zh-CN" altLang="en-US" sz="3200" b="1" dirty="0">
                <a:solidFill>
                  <a:prstClr val="white">
                    <a:lumMod val="95000"/>
                  </a:prstClr>
                </a:solidFill>
                <a:ea typeface="微软雅黑"/>
              </a:rPr>
              <a:t>添加文本</a:t>
            </a:r>
            <a:endParaRPr lang="zh-CN" altLang="en-US" sz="3200" b="1" dirty="0">
              <a:solidFill>
                <a:prstClr val="white">
                  <a:lumMod val="95000"/>
                </a:prstClr>
              </a:solidFill>
              <a:ea typeface="微软雅黑"/>
            </a:endParaRPr>
          </a:p>
        </p:txBody>
      </p:sp>
      <p:sp>
        <p:nvSpPr>
          <p:cNvPr id="14" name="文本框 13"/>
          <p:cNvSpPr txBox="1"/>
          <p:nvPr/>
        </p:nvSpPr>
        <p:spPr>
          <a:xfrm>
            <a:off x="793851" y="410436"/>
            <a:ext cx="4134465" cy="523220"/>
          </a:xfrm>
          <a:prstGeom prst="rect">
            <a:avLst/>
          </a:prstGeom>
          <a:noFill/>
        </p:spPr>
        <p:txBody>
          <a:bodyPr wrap="none" rtlCol="0">
            <a:spAutoFit/>
          </a:bodyPr>
          <a:lstStyle/>
          <a:p>
            <a:r>
              <a:rPr lang="zh-CN" altLang="en-US" sz="2800" b="1" dirty="0">
                <a:solidFill>
                  <a:srgbClr val="0069B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069B8"/>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0"/>
                            </p:stCondLst>
                            <p:childTnLst>
                              <p:par>
                                <p:cTn id="11" presetID="55"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1000" fill="hold"/>
                                        <p:tgtEl>
                                          <p:spTgt spid="30"/>
                                        </p:tgtEl>
                                        <p:attrNameLst>
                                          <p:attrName>ppt_w</p:attrName>
                                        </p:attrNameLst>
                                      </p:cBhvr>
                                      <p:tavLst>
                                        <p:tav tm="0">
                                          <p:val>
                                            <p:strVal val="#ppt_w*0.70"/>
                                          </p:val>
                                        </p:tav>
                                        <p:tav tm="100000">
                                          <p:val>
                                            <p:strVal val="#ppt_w"/>
                                          </p:val>
                                        </p:tav>
                                      </p:tavLst>
                                    </p:anim>
                                    <p:anim calcmode="lin" valueType="num">
                                      <p:cBhvr>
                                        <p:cTn id="14" dur="1000" fill="hold"/>
                                        <p:tgtEl>
                                          <p:spTgt spid="30"/>
                                        </p:tgtEl>
                                        <p:attrNameLst>
                                          <p:attrName>ppt_h</p:attrName>
                                        </p:attrNameLst>
                                      </p:cBhvr>
                                      <p:tavLst>
                                        <p:tav tm="0">
                                          <p:val>
                                            <p:strVal val="#ppt_h"/>
                                          </p:val>
                                        </p:tav>
                                        <p:tav tm="100000">
                                          <p:val>
                                            <p:strVal val="#ppt_h"/>
                                          </p:val>
                                        </p:tav>
                                      </p:tavLst>
                                    </p:anim>
                                    <p:animEffect transition="in" filter="fade">
                                      <p:cBhvr>
                                        <p:cTn id="15" dur="1000"/>
                                        <p:tgtEl>
                                          <p:spTgt spid="3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14" grpId="0"/>
    </p:bldLst>
  </p:timing>
</p:sld>
</file>

<file path=ppt/tags/tag1.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2.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3.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4.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5.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6.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Company>CHINA</Company>
  <DocSecurity>0</DocSecurity>
  <HyperlinksChanged>false</HyperlinksChanged>
  <Lines>0</Lines>
  <LinksUpToDate>false</LinksUpToDate>
  <Pages>33</Pages>
  <Paragraphs>554</Paragraphs>
  <Words>5558</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USER</dc:creator>
  <cp:lastModifiedBy>Administrator</cp:lastModifiedBy>
  <dc:title>大气简约医疗医学PPT模板 女医生版</dc:title>
  <dcterms:modified xsi:type="dcterms:W3CDTF">2019-01-12T14:27:14Z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