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1.xml" ContentType="application/vnd.openxmlformats-officedocument.presentationml.notesSlide+xml"/>
  <Override PartName="/ppt/notesSlides/notesSlide33.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64" r:id="rId17"/>
  </p:sldMasterIdLst>
  <p:notesMasterIdLst>
    <p:notesMasterId r:id="rId19"/>
  </p:notesMasterIdLst>
  <p:sldIdLst>
    <p:sldId id="356" r:id="rId21"/>
    <p:sldId id="342" r:id="rId22"/>
    <p:sldId id="343" r:id="rId24"/>
    <p:sldId id="313" r:id="rId26"/>
    <p:sldId id="310" r:id="rId28"/>
    <p:sldId id="312" r:id="rId30"/>
    <p:sldId id="336" r:id="rId32"/>
    <p:sldId id="322" r:id="rId34"/>
    <p:sldId id="315" r:id="rId36"/>
    <p:sldId id="357" r:id="rId38"/>
    <p:sldId id="318" r:id="rId40"/>
    <p:sldId id="314" r:id="rId42"/>
    <p:sldId id="335" r:id="rId44"/>
    <p:sldId id="338" r:id="rId46"/>
    <p:sldId id="321" r:id="rId48"/>
    <p:sldId id="324" r:id="rId50"/>
    <p:sldId id="328" r:id="rId52"/>
    <p:sldId id="358" r:id="rId54"/>
    <p:sldId id="316" r:id="rId56"/>
    <p:sldId id="329" r:id="rId58"/>
    <p:sldId id="326" r:id="rId60"/>
    <p:sldId id="337" r:id="rId62"/>
    <p:sldId id="317" r:id="rId64"/>
    <p:sldId id="327" r:id="rId66"/>
    <p:sldId id="359" r:id="rId68"/>
    <p:sldId id="309" r:id="rId70"/>
    <p:sldId id="323" r:id="rId72"/>
    <p:sldId id="320" r:id="rId74"/>
    <p:sldId id="332" r:id="rId76"/>
    <p:sldId id="325" r:id="rId78"/>
    <p:sldId id="319" r:id="rId80"/>
    <p:sldId id="360" r:id="rId82"/>
    <p:sldId id="388" r:id="rId84"/>
  </p:sldIdLst>
  <p:sldSz cx="12192000" cy="6858000"/>
  <p:notesSz cx="6858000" cy="9144000"/>
  <p:defaultTextStyle>
    <a:defPPr>
      <a:defRPr lang="zh-CN"/>
    </a:defPPr>
    <a:lvl1pPr algn="ctr" rtl="0" eaLnBrk="0" fontAlgn="ctr" hangingPunct="0">
      <a:spcBef>
        <a:spcPct val="0"/>
      </a:spcBef>
      <a:spcAft>
        <a:spcPct val="0"/>
      </a:spcAft>
      <a:buClr>
        <a:srgbClr val="FF0000"/>
      </a:buClr>
      <a:buSzPct val="70000"/>
      <a:buFont typeface="Arial" panose="020B0604020202020204" pitchFamily="34" charset="0"/>
      <a:defRPr sz="1865" kern="1200">
        <a:solidFill>
          <a:schemeClr val="tx1"/>
        </a:solidFill>
        <a:latin typeface="微软雅黑" pitchFamily="34" charset="-122"/>
        <a:ea typeface="宋体" pitchFamily="2" charset="-122"/>
        <a:cs typeface="+mn-cs"/>
      </a:defRPr>
    </a:lvl1pPr>
    <a:lvl2pPr marL="609600" algn="ctr" rtl="0" eaLnBrk="0" fontAlgn="ctr" hangingPunct="0">
      <a:spcBef>
        <a:spcPct val="0"/>
      </a:spcBef>
      <a:spcAft>
        <a:spcPct val="0"/>
      </a:spcAft>
      <a:buClr>
        <a:srgbClr val="FF0000"/>
      </a:buClr>
      <a:buSzPct val="70000"/>
      <a:buFont typeface="Arial" panose="020B0604020202020204" pitchFamily="34" charset="0"/>
      <a:defRPr sz="1865" kern="1200">
        <a:solidFill>
          <a:schemeClr val="tx1"/>
        </a:solidFill>
        <a:latin typeface="微软雅黑" pitchFamily="34" charset="-122"/>
        <a:ea typeface="宋体" pitchFamily="2" charset="-122"/>
        <a:cs typeface="+mn-cs"/>
      </a:defRPr>
    </a:lvl2pPr>
    <a:lvl3pPr marL="1218565" algn="ctr" rtl="0" eaLnBrk="0" fontAlgn="ctr" hangingPunct="0">
      <a:spcBef>
        <a:spcPct val="0"/>
      </a:spcBef>
      <a:spcAft>
        <a:spcPct val="0"/>
      </a:spcAft>
      <a:buClr>
        <a:srgbClr val="FF0000"/>
      </a:buClr>
      <a:buSzPct val="70000"/>
      <a:buFont typeface="Arial" panose="020B0604020202020204" pitchFamily="34" charset="0"/>
      <a:defRPr sz="1865" kern="1200">
        <a:solidFill>
          <a:schemeClr val="tx1"/>
        </a:solidFill>
        <a:latin typeface="微软雅黑" pitchFamily="34" charset="-122"/>
        <a:ea typeface="宋体" pitchFamily="2" charset="-122"/>
        <a:cs typeface="+mn-cs"/>
      </a:defRPr>
    </a:lvl3pPr>
    <a:lvl4pPr marL="1828165" algn="ctr" rtl="0" eaLnBrk="0" fontAlgn="ctr" hangingPunct="0">
      <a:spcBef>
        <a:spcPct val="0"/>
      </a:spcBef>
      <a:spcAft>
        <a:spcPct val="0"/>
      </a:spcAft>
      <a:buClr>
        <a:srgbClr val="FF0000"/>
      </a:buClr>
      <a:buSzPct val="70000"/>
      <a:buFont typeface="Arial" panose="020B0604020202020204" pitchFamily="34" charset="0"/>
      <a:defRPr sz="1865" kern="1200">
        <a:solidFill>
          <a:schemeClr val="tx1"/>
        </a:solidFill>
        <a:latin typeface="微软雅黑" pitchFamily="34" charset="-122"/>
        <a:ea typeface="宋体" pitchFamily="2" charset="-122"/>
        <a:cs typeface="+mn-cs"/>
      </a:defRPr>
    </a:lvl4pPr>
    <a:lvl5pPr marL="2437765" algn="ctr" rtl="0" eaLnBrk="0" fontAlgn="ctr" hangingPunct="0">
      <a:spcBef>
        <a:spcPct val="0"/>
      </a:spcBef>
      <a:spcAft>
        <a:spcPct val="0"/>
      </a:spcAft>
      <a:buClr>
        <a:srgbClr val="FF0000"/>
      </a:buClr>
      <a:buSzPct val="70000"/>
      <a:buFont typeface="Arial" panose="020B0604020202020204" pitchFamily="34" charset="0"/>
      <a:defRPr sz="1865" kern="1200">
        <a:solidFill>
          <a:schemeClr val="tx1"/>
        </a:solidFill>
        <a:latin typeface="微软雅黑" pitchFamily="34" charset="-122"/>
        <a:ea typeface="宋体" pitchFamily="2" charset="-122"/>
        <a:cs typeface="+mn-cs"/>
      </a:defRPr>
    </a:lvl5pPr>
    <a:lvl6pPr marL="3046730" algn="l" defTabSz="1218565" rtl="0" eaLnBrk="1" latinLnBrk="0" hangingPunct="1">
      <a:defRPr sz="1865" kern="1200">
        <a:solidFill>
          <a:schemeClr val="tx1"/>
        </a:solidFill>
        <a:latin typeface="微软雅黑" pitchFamily="34" charset="-122"/>
        <a:ea typeface="宋体" pitchFamily="2" charset="-122"/>
        <a:cs typeface="+mn-cs"/>
      </a:defRPr>
    </a:lvl6pPr>
    <a:lvl7pPr marL="3656330" algn="l" defTabSz="1218565" rtl="0" eaLnBrk="1" latinLnBrk="0" hangingPunct="1">
      <a:defRPr sz="1865" kern="1200">
        <a:solidFill>
          <a:schemeClr val="tx1"/>
        </a:solidFill>
        <a:latin typeface="微软雅黑" pitchFamily="34" charset="-122"/>
        <a:ea typeface="宋体" pitchFamily="2" charset="-122"/>
        <a:cs typeface="+mn-cs"/>
      </a:defRPr>
    </a:lvl7pPr>
    <a:lvl8pPr marL="4265930" algn="l" defTabSz="1218565" rtl="0" eaLnBrk="1" latinLnBrk="0" hangingPunct="1">
      <a:defRPr sz="1865" kern="1200">
        <a:solidFill>
          <a:schemeClr val="tx1"/>
        </a:solidFill>
        <a:latin typeface="微软雅黑" pitchFamily="34" charset="-122"/>
        <a:ea typeface="宋体" pitchFamily="2" charset="-122"/>
        <a:cs typeface="+mn-cs"/>
      </a:defRPr>
    </a:lvl8pPr>
    <a:lvl9pPr marL="4874895" algn="l" defTabSz="1218565" rtl="0" eaLnBrk="1" latinLnBrk="0" hangingPunct="1">
      <a:defRPr sz="1865" kern="1200">
        <a:solidFill>
          <a:schemeClr val="tx1"/>
        </a:solidFill>
        <a:latin typeface="微软雅黑" pitchFamily="34" charset="-122"/>
        <a:ea typeface="宋体" pitchFamily="2" charset="-122"/>
        <a:cs typeface="+mn-cs"/>
      </a:defRPr>
    </a:lvl9pPr>
  </p:defaultTextStyle>
  <p:extLst>
    <p:ext uri="{EFAFB233-063F-42B5-8137-9DF3F51BA10A}">
      <p15:sldGuideLst xmlns:p15="http://schemas.microsoft.com/office/powerpoint/2012/main">
        <p15:guide id="0" orient="horz" pos="2158" userDrawn="1">
          <p15:clr>
            <a:srgbClr val="A4A3A4"/>
          </p15:clr>
        </p15:guide>
        <p15:guide id="1"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009EE2"/>
    <a:srgbClr val="0070C0"/>
    <a:srgbClr val="F9FAFC"/>
    <a:srgbClr val="595959"/>
    <a:srgbClr val="FFFFFF"/>
    <a:srgbClr val="4D4D4D"/>
    <a:srgbClr val="FF9900"/>
    <a:srgbClr val="44CEB9"/>
    <a:srgbClr val="CC0000"/>
    <a:srgbClr val="66FFFF"/>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View">
  <p:normalViewPr showOutlineIcons="0" horzBarState="maximized">
    <p:restoredLeft sz="18386" autoAdjust="0"/>
    <p:restoredTop sz="94660"/>
  </p:normalViewPr>
  <p:slideViewPr>
    <p:cSldViewPr snapToGrid="1" snapToObjects="1">
      <p:cViewPr varScale="1">
        <p:scale>
          <a:sx n="71" d="100"/>
          <a:sy n="71" d="100"/>
        </p:scale>
        <p:origin x="-744" y="-102"/>
      </p:cViewPr>
      <p:guideLst>
        <p:guide orient="horz" pos="2158"/>
        <p:guide pos="3839"/>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17" Type="http://schemas.openxmlformats.org/officeDocument/2006/relationships/slideMaster" Target="slideMasters/slideMaster1.xml"></Relationship><Relationship Id="rId18" Type="http://schemas.openxmlformats.org/officeDocument/2006/relationships/theme" Target="theme/theme1.xml"></Relationship><Relationship Id="rId19" Type="http://schemas.openxmlformats.org/officeDocument/2006/relationships/notesMaster" Target="notesMasters/notesMaster1.xml"></Relationship><Relationship Id="rId21" Type="http://schemas.openxmlformats.org/officeDocument/2006/relationships/slide" Target="slides/slide1.xml"></Relationship><Relationship Id="rId22" Type="http://schemas.openxmlformats.org/officeDocument/2006/relationships/slide" Target="slides/slide2.xml"></Relationship><Relationship Id="rId24" Type="http://schemas.openxmlformats.org/officeDocument/2006/relationships/slide" Target="slides/slide3.xml"></Relationship><Relationship Id="rId26" Type="http://schemas.openxmlformats.org/officeDocument/2006/relationships/slide" Target="slides/slide4.xml"></Relationship><Relationship Id="rId28" Type="http://schemas.openxmlformats.org/officeDocument/2006/relationships/slide" Target="slides/slide5.xml"></Relationship><Relationship Id="rId30" Type="http://schemas.openxmlformats.org/officeDocument/2006/relationships/slide" Target="slides/slide6.xml"></Relationship><Relationship Id="rId32" Type="http://schemas.openxmlformats.org/officeDocument/2006/relationships/slide" Target="slides/slide7.xml"></Relationship><Relationship Id="rId34" Type="http://schemas.openxmlformats.org/officeDocument/2006/relationships/slide" Target="slides/slide8.xml"></Relationship><Relationship Id="rId36" Type="http://schemas.openxmlformats.org/officeDocument/2006/relationships/slide" Target="slides/slide9.xml"></Relationship><Relationship Id="rId38" Type="http://schemas.openxmlformats.org/officeDocument/2006/relationships/slide" Target="slides/slide10.xml"></Relationship><Relationship Id="rId40" Type="http://schemas.openxmlformats.org/officeDocument/2006/relationships/slide" Target="slides/slide11.xml"></Relationship><Relationship Id="rId42" Type="http://schemas.openxmlformats.org/officeDocument/2006/relationships/slide" Target="slides/slide12.xml"></Relationship><Relationship Id="rId44" Type="http://schemas.openxmlformats.org/officeDocument/2006/relationships/slide" Target="slides/slide13.xml"></Relationship><Relationship Id="rId46" Type="http://schemas.openxmlformats.org/officeDocument/2006/relationships/slide" Target="slides/slide14.xml"></Relationship><Relationship Id="rId48" Type="http://schemas.openxmlformats.org/officeDocument/2006/relationships/slide" Target="slides/slide15.xml"></Relationship><Relationship Id="rId50" Type="http://schemas.openxmlformats.org/officeDocument/2006/relationships/slide" Target="slides/slide16.xml"></Relationship><Relationship Id="rId52" Type="http://schemas.openxmlformats.org/officeDocument/2006/relationships/slide" Target="slides/slide17.xml"></Relationship><Relationship Id="rId54" Type="http://schemas.openxmlformats.org/officeDocument/2006/relationships/slide" Target="slides/slide18.xml"></Relationship><Relationship Id="rId56" Type="http://schemas.openxmlformats.org/officeDocument/2006/relationships/slide" Target="slides/slide19.xml"></Relationship><Relationship Id="rId58" Type="http://schemas.openxmlformats.org/officeDocument/2006/relationships/slide" Target="slides/slide20.xml"></Relationship><Relationship Id="rId60" Type="http://schemas.openxmlformats.org/officeDocument/2006/relationships/slide" Target="slides/slide21.xml"></Relationship><Relationship Id="rId62" Type="http://schemas.openxmlformats.org/officeDocument/2006/relationships/slide" Target="slides/slide22.xml"></Relationship><Relationship Id="rId64" Type="http://schemas.openxmlformats.org/officeDocument/2006/relationships/slide" Target="slides/slide23.xml"></Relationship><Relationship Id="rId66" Type="http://schemas.openxmlformats.org/officeDocument/2006/relationships/slide" Target="slides/slide24.xml"></Relationship><Relationship Id="rId68" Type="http://schemas.openxmlformats.org/officeDocument/2006/relationships/slide" Target="slides/slide25.xml"></Relationship><Relationship Id="rId70" Type="http://schemas.openxmlformats.org/officeDocument/2006/relationships/slide" Target="slides/slide26.xml"></Relationship><Relationship Id="rId72" Type="http://schemas.openxmlformats.org/officeDocument/2006/relationships/slide" Target="slides/slide27.xml"></Relationship><Relationship Id="rId74" Type="http://schemas.openxmlformats.org/officeDocument/2006/relationships/slide" Target="slides/slide28.xml"></Relationship><Relationship Id="rId76" Type="http://schemas.openxmlformats.org/officeDocument/2006/relationships/slide" Target="slides/slide29.xml"></Relationship><Relationship Id="rId78" Type="http://schemas.openxmlformats.org/officeDocument/2006/relationships/slide" Target="slides/slide30.xml"></Relationship><Relationship Id="rId80" Type="http://schemas.openxmlformats.org/officeDocument/2006/relationships/slide" Target="slides/slide31.xml"></Relationship><Relationship Id="rId82" Type="http://schemas.openxmlformats.org/officeDocument/2006/relationships/slide" Target="slides/slide32.xml"></Relationship><Relationship Id="rId84" Type="http://schemas.openxmlformats.org/officeDocument/2006/relationships/slide" Target="slides/slide33.xml"></Relationship><Relationship Id="rId87" Type="http://schemas.openxmlformats.org/officeDocument/2006/relationships/viewProps" Target="viewProps.xml"></Relationship><Relationship Id="rId88"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t" anchorCtr="0" compatLnSpc="1"/>
          <a:lstStyle>
            <a:lvl1pPr algn="l" eaLnBrk="1" fontAlgn="base" hangingPunct="1">
              <a:defRPr sz="1200">
                <a:latin typeface="Arial" panose="020B0604020202020204" pitchFamily="34" charset="0"/>
              </a:defRPr>
            </a:lvl1pPr>
          </a:lstStyle>
          <a:p>
            <a:endParaRPr lang="zh-CN"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t" anchorCtr="0" compatLnSpc="1"/>
          <a:lstStyle>
            <a:lvl1pPr algn="r" eaLnBrk="1" fontAlgn="base" hangingPunct="1">
              <a:defRPr sz="1200">
                <a:latin typeface="Arial" panose="020B0604020202020204" pitchFamily="34" charset="0"/>
              </a:defRPr>
            </a:lvl1pPr>
          </a:lstStyle>
          <a:p>
            <a:endParaRPr lang="zh-CN" altLang="en-US"/>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sp>
      <p:sp>
        <p:nvSpPr>
          <p:cNvPr id="4101" name="Rectangle 5"/>
          <p:cNvSpPr>
            <a:spLocks noGrp="1" noRot="1" noChangeAspect="1" noChangeArrowheads="1" noTextEdit="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pPr algn="l" defTabSz="0" fontAlgn="base">
              <a:spcBef>
                <a:spcPct val="30000"/>
              </a:spcBef>
              <a:buClrTx/>
              <a:buSzTx/>
              <a:buFontTx/>
              <a:buNone/>
            </a:pPr>
            <a:r>
              <a:rPr lang="zh-CN" altLang="en-US" sz="1200">
                <a:latin typeface="Arial" panose="020B0604020202020204" pitchFamily="34" charset="0"/>
              </a:rPr>
              <a:t>单击此处编辑母版文本样式</a:t>
            </a:r>
            <a:endParaRPr lang="zh-CN" altLang="en-US" sz="1200">
              <a:latin typeface="Arial" panose="020B0604020202020204" pitchFamily="34" charset="0"/>
            </a:endParaRPr>
          </a:p>
          <a:p>
            <a:pPr algn="l" defTabSz="0" fontAlgn="base">
              <a:spcBef>
                <a:spcPct val="30000"/>
              </a:spcBef>
              <a:buClrTx/>
              <a:buSzTx/>
              <a:buFontTx/>
              <a:buNone/>
            </a:pPr>
            <a:r>
              <a:rPr lang="zh-CN" altLang="en-US" sz="1200">
                <a:latin typeface="Arial" panose="020B0604020202020204" pitchFamily="34" charset="0"/>
              </a:rPr>
              <a:t>第二级</a:t>
            </a:r>
            <a:endParaRPr lang="zh-CN" altLang="en-US" sz="1200">
              <a:latin typeface="Arial" panose="020B0604020202020204" pitchFamily="34" charset="0"/>
            </a:endParaRPr>
          </a:p>
          <a:p>
            <a:pPr algn="l" defTabSz="0" fontAlgn="base">
              <a:spcBef>
                <a:spcPct val="30000"/>
              </a:spcBef>
              <a:buClrTx/>
              <a:buSzTx/>
              <a:buFontTx/>
              <a:buNone/>
            </a:pPr>
            <a:r>
              <a:rPr lang="zh-CN" altLang="en-US" sz="1200">
                <a:latin typeface="Arial" panose="020B0604020202020204" pitchFamily="34" charset="0"/>
              </a:rPr>
              <a:t>第三级</a:t>
            </a:r>
            <a:endParaRPr lang="zh-CN" altLang="en-US" sz="1200">
              <a:latin typeface="Arial" panose="020B0604020202020204" pitchFamily="34" charset="0"/>
            </a:endParaRPr>
          </a:p>
          <a:p>
            <a:pPr algn="l" defTabSz="0" fontAlgn="base">
              <a:spcBef>
                <a:spcPct val="30000"/>
              </a:spcBef>
              <a:buClrTx/>
              <a:buSzTx/>
              <a:buFontTx/>
              <a:buNone/>
            </a:pPr>
            <a:r>
              <a:rPr lang="zh-CN" altLang="en-US" sz="1200">
                <a:latin typeface="Arial" panose="020B0604020202020204" pitchFamily="34" charset="0"/>
              </a:rPr>
              <a:t>第四级</a:t>
            </a:r>
            <a:endParaRPr lang="zh-CN" altLang="en-US" sz="1200">
              <a:latin typeface="Arial" panose="020B0604020202020204" pitchFamily="34" charset="0"/>
            </a:endParaRPr>
          </a:p>
          <a:p>
            <a:pPr algn="l" defTabSz="0" fontAlgn="base">
              <a:spcBef>
                <a:spcPct val="30000"/>
              </a:spcBef>
              <a:buClrTx/>
              <a:buSzTx/>
              <a:buFontTx/>
              <a:buNone/>
            </a:pPr>
            <a:r>
              <a:rPr lang="zh-CN" altLang="en-US" sz="1200">
                <a:latin typeface="Arial" panose="020B0604020202020204" pitchFamily="34" charset="0"/>
              </a:rPr>
              <a:t>第五级</a:t>
            </a:r>
            <a:endParaRPr lang="zh-CN" altLang="en-US" sz="1200">
              <a:latin typeface="Arial" panose="020B0604020202020204" pitchFamily="34" charset="0"/>
            </a:endParaRP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b" anchorCtr="0" compatLnSpc="1"/>
          <a:lstStyle>
            <a:lvl1pPr algn="l" eaLnBrk="1" fontAlgn="base" hangingPunct="1">
              <a:defRPr sz="1200">
                <a:latin typeface="Arial" panose="020B0604020202020204" pitchFamily="34" charset="0"/>
              </a:defRPr>
            </a:lvl1pPr>
          </a:lstStyle>
          <a:p>
            <a:endParaRPr lang="zh-CN"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b" anchorCtr="0" compatLnSpc="1"/>
          <a:lstStyle>
            <a:lvl1pPr algn="r" eaLnBrk="1" fontAlgn="base" hangingPunct="1">
              <a:defRPr>
                <a:ea typeface="微软雅黑" pitchFamily="34" charset="-122"/>
              </a:defRPr>
            </a:lvl1pPr>
          </a:lstStyle>
          <a:p>
            <a:fld id="{5711C0B8-ACC3-4D91-8B38-72ED5A969CBF}" type="slidenum">
              <a:rPr lang="zh-CN" altLang="en-US"/>
            </a:fld>
            <a:endParaRPr lang="en-US" sz="1200">
              <a:latin typeface="Arial" panose="020B0604020202020204" pitchFamily="34" charset="0"/>
              <a:ea typeface="宋体" pitchFamily="2" charset="-122"/>
            </a:endParaRPr>
          </a:p>
        </p:txBody>
      </p:sp>
    </p:spTree>
  </p:cSld>
  <p:clrMap bg1="lt1" tx1="dk1" bg2="lt2" tx2="dk2" accent1="accent1" accent2="accent2" accent3="accent3" accent4="accent4" accent5="accent5" accent6="accent6" hlink="hlink" folHlink="folHlink"/>
  <p:notesStyle>
    <a:lvl1pPr algn="l" defTabSz="0"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5pPr>
    <a:lvl6pPr marL="3046730" algn="l" defTabSz="1218565" rtl="0" eaLnBrk="1" latinLnBrk="0" hangingPunct="1">
      <a:defRPr sz="1600" kern="1200">
        <a:solidFill>
          <a:schemeClr val="tx1"/>
        </a:solidFill>
        <a:latin typeface="+mn-lt"/>
        <a:ea typeface="+mn-ea"/>
        <a:cs typeface="+mn-cs"/>
      </a:defRPr>
    </a:lvl6pPr>
    <a:lvl7pPr marL="3656330" algn="l" defTabSz="1218565" rtl="0" eaLnBrk="1" latinLnBrk="0" hangingPunct="1">
      <a:defRPr sz="1600" kern="1200">
        <a:solidFill>
          <a:schemeClr val="tx1"/>
        </a:solidFill>
        <a:latin typeface="+mn-lt"/>
        <a:ea typeface="+mn-ea"/>
        <a:cs typeface="+mn-cs"/>
      </a:defRPr>
    </a:lvl7pPr>
    <a:lvl8pPr marL="4265930" algn="l" defTabSz="1218565" rtl="0" eaLnBrk="1" latinLnBrk="0" hangingPunct="1">
      <a:defRPr sz="1600" kern="1200">
        <a:solidFill>
          <a:schemeClr val="tx1"/>
        </a:solidFill>
        <a:latin typeface="+mn-lt"/>
        <a:ea typeface="+mn-ea"/>
        <a:cs typeface="+mn-cs"/>
      </a:defRPr>
    </a:lvl8pPr>
    <a:lvl9pPr marL="487489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AD7BA12E-7FFF-4F46-9B4A-ECA91CF409F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3954"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id-ID" altLang="zh-CN" smtClean="0"/>
          </a:p>
        </p:txBody>
      </p:sp>
      <p:sp>
        <p:nvSpPr>
          <p:cNvPr id="253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itchFamily="34" charset="-128"/>
              </a:defRPr>
            </a:lvl1pPr>
            <a:lvl2pPr marL="742950" indent="-285750">
              <a:defRPr>
                <a:solidFill>
                  <a:schemeClr val="tx1"/>
                </a:solidFill>
                <a:latin typeface="Calibri" panose="020F0502020204030204" pitchFamily="34" charset="0"/>
                <a:ea typeface="MS PGothic" pitchFamily="34" charset="-128"/>
              </a:defRPr>
            </a:lvl2pPr>
            <a:lvl3pPr marL="1143000" indent="-228600">
              <a:defRPr>
                <a:solidFill>
                  <a:schemeClr val="tx1"/>
                </a:solidFill>
                <a:latin typeface="Calibri" panose="020F0502020204030204" pitchFamily="34" charset="0"/>
                <a:ea typeface="MS PGothic" pitchFamily="34" charset="-128"/>
              </a:defRPr>
            </a:lvl3pPr>
            <a:lvl4pPr marL="1600200" indent="-228600">
              <a:defRPr>
                <a:solidFill>
                  <a:schemeClr val="tx1"/>
                </a:solidFill>
                <a:latin typeface="Calibri" panose="020F0502020204030204" pitchFamily="34" charset="0"/>
                <a:ea typeface="MS PGothic" pitchFamily="34" charset="-128"/>
              </a:defRPr>
            </a:lvl4pPr>
            <a:lvl5pPr marL="2057400" indent="-228600">
              <a:defRPr>
                <a:solidFill>
                  <a:schemeClr val="tx1"/>
                </a:solidFill>
                <a:latin typeface="Calibri" panose="020F0502020204030204" pitchFamily="34" charset="0"/>
                <a:ea typeface="MS PGothic"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itchFamily="34" charset="-128"/>
              </a:defRPr>
            </a:lvl9pPr>
          </a:lstStyle>
          <a:p>
            <a:fld id="{2F47AFBA-C8CD-4E74-9A8B-98F593107E2C}" type="slidenum">
              <a:rPr lang="en-US" altLang="zh-CN">
                <a:solidFill>
                  <a:srgbClr val="000000"/>
                </a:solidFill>
                <a:latin typeface="Arial" panose="020B0604020202020204" pitchFamily="34" charset="0"/>
              </a:rPr>
            </a:fld>
            <a:endParaRPr lang="en-US" altLang="zh-CN">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826"/>
            <a:ext cx="10363200" cy="147062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7117"/>
            <a:ext cx="8534400" cy="1752059"/>
          </a:xfrm>
          <a:prstGeom prst="rect">
            <a:avLst/>
          </a:prstGeom>
        </p:spPr>
        <p:txBody>
          <a:bodyPr/>
          <a:lstStyle>
            <a:lvl1pPr marL="0" indent="0" algn="ctr">
              <a:buNone/>
              <a:defRPr/>
            </a:lvl1pPr>
            <a:lvl2pPr marL="609600" indent="0" algn="ctr">
              <a:buNone/>
              <a:defRPr/>
            </a:lvl2pPr>
            <a:lvl3pPr marL="1218565" indent="0" algn="ctr">
              <a:buNone/>
              <a:defRPr/>
            </a:lvl3pPr>
            <a:lvl4pPr marL="1828165" indent="0" algn="ctr">
              <a:buNone/>
              <a:defRPr/>
            </a:lvl4pPr>
            <a:lvl5pPr marL="2437765" indent="0" algn="ctr">
              <a:buNone/>
              <a:defRPr/>
            </a:lvl5pPr>
            <a:lvl6pPr marL="3046730" indent="0" algn="ctr">
              <a:buNone/>
              <a:defRPr/>
            </a:lvl6pPr>
            <a:lvl7pPr marL="3656330" indent="0" algn="ctr">
              <a:buNone/>
              <a:defRPr/>
            </a:lvl7pPr>
            <a:lvl8pPr marL="4265930" indent="0" algn="ctr">
              <a:buNone/>
              <a:defRPr/>
            </a:lvl8pPr>
            <a:lvl9pPr marL="4875530" indent="0" algn="ctr">
              <a:buNone/>
              <a:defRPr/>
            </a:lvl9pPr>
          </a:lstStyle>
          <a:p>
            <a:r>
              <a:rPr lang="zh-CN" altLang="en-US" smtClean="0"/>
              <a:t>单击此处编辑母版副标题样式</a:t>
            </a:r>
            <a:endParaRPr lang="zh-CN" altLang="en-US"/>
          </a:p>
        </p:txBody>
      </p:sp>
    </p:spTree>
  </p:cSld>
  <p:clrMapOvr>
    <a:masterClrMapping/>
  </p:clrMapOvr>
  <p:transition advTm="3000"/>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1235"/>
            <a:ext cx="7315200" cy="567092"/>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3644"/>
            <a:ext cx="7315200" cy="4113530"/>
          </a:xfrm>
          <a:prstGeom prst="rect">
            <a:avLst/>
          </a:prstGeom>
        </p:spPr>
        <p:txBody>
          <a:bodyPr/>
          <a:lstStyle>
            <a:lvl1pPr marL="0" indent="0">
              <a:buNone/>
              <a:defRPr sz="4265"/>
            </a:lvl1pPr>
            <a:lvl2pPr marL="609600" indent="0">
              <a:buNone/>
              <a:defRPr sz="3730"/>
            </a:lvl2pPr>
            <a:lvl3pPr marL="1218565" indent="0">
              <a:buNone/>
              <a:defRPr sz="3200"/>
            </a:lvl3pPr>
            <a:lvl4pPr marL="1828165" indent="0">
              <a:buNone/>
              <a:defRPr sz="2665"/>
            </a:lvl4pPr>
            <a:lvl5pPr marL="2437765" indent="0">
              <a:buNone/>
              <a:defRPr sz="2665"/>
            </a:lvl5pPr>
            <a:lvl6pPr marL="3046730" indent="0">
              <a:buNone/>
              <a:defRPr sz="2665"/>
            </a:lvl6pPr>
            <a:lvl7pPr marL="3656330"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nvPr>
        </p:nvSpPr>
        <p:spPr>
          <a:xfrm>
            <a:off x="2389717" y="5368328"/>
            <a:ext cx="7315200" cy="804085"/>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smtClean="0"/>
              <a:t>单击此处编辑母版文本样式</a:t>
            </a:r>
            <a:endParaRPr lang="zh-CN" altLang="en-US" smtClean="0"/>
          </a:p>
        </p:txBody>
      </p:sp>
    </p:spTree>
  </p:cSld>
  <p:clrMapOvr>
    <a:masterClrMapping/>
  </p:clrMapOvr>
  <p:transition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2"/>
            <a:ext cx="10972800" cy="1142647"/>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599708"/>
            <a:ext cx="10972800" cy="452615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5082"/>
            <a:ext cx="2743200" cy="585077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5082"/>
            <a:ext cx="8026400" cy="585077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advTm="300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advTm="300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8"/>
          <p:cNvSpPr>
            <a:spLocks noGrp="1"/>
          </p:cNvSpPr>
          <p:nvPr>
            <p:ph type="title"/>
          </p:nvPr>
        </p:nvSpPr>
        <p:spPr>
          <a:xfrm>
            <a:off x="364068" y="683683"/>
            <a:ext cx="8652933" cy="698500"/>
          </a:xfrm>
          <a:prstGeom prst="rect">
            <a:avLst/>
          </a:prstGeom>
        </p:spPr>
        <p:txBody>
          <a:bodyPr lIns="68580" tIns="34290" rIns="68580" bIns="34290"/>
          <a:lstStyle>
            <a:lvl1pPr algn="l">
              <a:defRPr sz="32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dirty="0" smtClean="0"/>
              <a:t>Click to edit Master title style</a:t>
            </a:r>
            <a:endParaRPr lang="en-US" dirty="0"/>
          </a:p>
        </p:txBody>
      </p:sp>
      <p:sp>
        <p:nvSpPr>
          <p:cNvPr id="6" name="Text Placeholder 27"/>
          <p:cNvSpPr>
            <a:spLocks noGrp="1"/>
          </p:cNvSpPr>
          <p:nvPr>
            <p:ph type="body" sz="quarter" idx="25"/>
          </p:nvPr>
        </p:nvSpPr>
        <p:spPr>
          <a:xfrm>
            <a:off x="364068" y="1253460"/>
            <a:ext cx="8652933" cy="381065"/>
          </a:xfrm>
          <a:prstGeom prst="rect">
            <a:avLst/>
          </a:prstGeom>
        </p:spPr>
        <p:txBody>
          <a:bodyPr lIns="68580" tIns="34290" rIns="68580" bIns="34290"/>
          <a:lstStyle>
            <a:lvl1pPr marL="0" indent="0" algn="l">
              <a:buNone/>
              <a:defRPr sz="12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smtClean="0"/>
              <a:t>Click to edit Master text styles</a:t>
            </a:r>
            <a:endParaRPr lang="en-US" smtClean="0"/>
          </a:p>
        </p:txBody>
      </p:sp>
    </p:spTree>
  </p:cSld>
  <p:clrMapOvr>
    <a:masterClrMapping/>
  </p:clrMapOvr>
  <p:transition advTm="300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cSld>
  <p:clrMapOvr>
    <a:masterClrMapping/>
  </p:clrMapOvr>
  <p:transition advTm="300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2"/>
            <a:ext cx="10972800" cy="114264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599708"/>
            <a:ext cx="10972800" cy="452615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advTm="3000"/>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7656"/>
            <a:ext cx="10363200" cy="1360596"/>
          </a:xfrm>
          <a:prstGeom prst="rect">
            <a:avLst/>
          </a:prstGeom>
        </p:spPr>
        <p:txBody>
          <a:bodyPr anchor="t"/>
          <a:lstStyle>
            <a:lvl1pPr algn="l">
              <a:defRPr sz="533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7402"/>
            <a:ext cx="10363200" cy="1500254"/>
          </a:xfrm>
          <a:prstGeom prst="rect">
            <a:avLst/>
          </a:prstGeom>
        </p:spPr>
        <p:txBody>
          <a:bodyPr anchor="b"/>
          <a:lstStyle>
            <a:lvl1pPr marL="0" indent="0">
              <a:buNone/>
              <a:defRPr sz="2665"/>
            </a:lvl1pPr>
            <a:lvl2pPr marL="609600" indent="0">
              <a:buNone/>
              <a:defRPr sz="2400"/>
            </a:lvl2pPr>
            <a:lvl3pPr marL="1218565" indent="0">
              <a:buNone/>
              <a:defRPr sz="2135"/>
            </a:lvl3pPr>
            <a:lvl4pPr marL="1828165" indent="0">
              <a:buNone/>
              <a:defRPr sz="1865"/>
            </a:lvl4pPr>
            <a:lvl5pPr marL="2437765" indent="0">
              <a:buNone/>
              <a:defRPr sz="1865"/>
            </a:lvl5pPr>
            <a:lvl6pPr marL="3046730" indent="0">
              <a:buNone/>
              <a:defRPr sz="1865"/>
            </a:lvl6pPr>
            <a:lvl7pPr marL="3656330" indent="0">
              <a:buNone/>
              <a:defRPr sz="1865"/>
            </a:lvl7pPr>
            <a:lvl8pPr marL="4265930" indent="0">
              <a:buNone/>
              <a:defRPr sz="1865"/>
            </a:lvl8pPr>
            <a:lvl9pPr marL="4875530" indent="0">
              <a:buNone/>
              <a:defRPr sz="1865"/>
            </a:lvl9pPr>
          </a:lstStyle>
          <a:p>
            <a:pPr lvl="0"/>
            <a:r>
              <a:rPr lang="zh-CN" altLang="en-US" smtClean="0"/>
              <a:t>单击此处编辑母版文本样式</a:t>
            </a:r>
            <a:endParaRPr lang="zh-CN" altLang="en-US" smtClean="0"/>
          </a:p>
        </p:txBody>
      </p:sp>
    </p:spTree>
  </p:cSld>
  <p:clrMapOvr>
    <a:masterClrMapping/>
  </p:clrMapOvr>
  <p:transition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2"/>
            <a:ext cx="10972800" cy="114264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599708"/>
            <a:ext cx="5384800" cy="4526153"/>
          </a:xfrm>
          <a:prstGeom prst="rect">
            <a:avLst/>
          </a:prstGeo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599708"/>
            <a:ext cx="5384800" cy="4526153"/>
          </a:xfrm>
          <a:prstGeom prst="rect">
            <a:avLst/>
          </a:prstGeo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2"/>
            <a:ext cx="10972800" cy="1142647"/>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4112"/>
            <a:ext cx="5386917" cy="641151"/>
          </a:xfrm>
          <a:prstGeom prst="rect">
            <a:avLst/>
          </a:prstGeo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553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5262"/>
            <a:ext cx="5386917" cy="395059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4112"/>
            <a:ext cx="5389033" cy="641151"/>
          </a:xfrm>
          <a:prstGeom prst="rect">
            <a:avLst/>
          </a:prstGeo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553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5262"/>
            <a:ext cx="5389033" cy="395059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2"/>
            <a:ext cx="10972800" cy="1142647"/>
          </a:xfrm>
          <a:prstGeom prst="rect">
            <a:avLst/>
          </a:prstGeom>
        </p:spPr>
        <p:txBody>
          <a:bodyPr/>
          <a:lstStyle/>
          <a:p>
            <a:r>
              <a:rPr lang="zh-CN" altLang="en-US" smtClean="0"/>
              <a:t>单击此处编辑母版标题样式</a:t>
            </a:r>
            <a:endParaRPr lang="zh-CN" altLang="en-US"/>
          </a:p>
        </p:txBody>
      </p:sp>
    </p:spTree>
  </p:cSld>
  <p:clrMapOvr>
    <a:masterClrMapping/>
  </p:clrMapOvr>
  <p:transition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90476" cy="6858858"/>
          </a:xfrm>
          <a:prstGeom prst="rect">
            <a:avLst/>
          </a:prstGeom>
        </p:spPr>
      </p:pic>
    </p:spTree>
  </p:cSld>
  <p:clrMapOvr>
    <a:masterClrMapping/>
  </p:clrMapOvr>
  <p:transition advTm="3000"/>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79"/>
            <a:ext cx="12192000" cy="6856442"/>
          </a:xfrm>
          <a:prstGeom prst="rect">
            <a:avLst/>
          </a:prstGeom>
        </p:spPr>
      </p:pic>
    </p:spTree>
  </p:cSld>
  <p:clrMapOvr>
    <a:masterClrMapping/>
  </p:clrMapOvr>
  <p:transition advTm="3000"/>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2968"/>
            <a:ext cx="4011084" cy="1161691"/>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2968"/>
            <a:ext cx="6815667" cy="5852893"/>
          </a:xfrm>
          <a:prstGeom prst="rect">
            <a:avLst/>
          </a:prstGeo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4657"/>
            <a:ext cx="4011084" cy="4691202"/>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smtClean="0"/>
              <a:t>单击此处编辑母版文本样式</a:t>
            </a:r>
            <a:endParaRPr lang="zh-CN" altLang="en-US" smtClean="0"/>
          </a:p>
        </p:txBody>
      </p:sp>
    </p:spTree>
  </p:cSld>
  <p:clrMapOvr>
    <a:masterClrMapping/>
  </p:clrMapOvr>
  <p:transition advTm="3000"/>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矩形 1"/>
          <p:cNvSpPr/>
          <p:nvPr userDrawn="1"/>
        </p:nvSpPr>
        <p:spPr bwMode="auto">
          <a:xfrm>
            <a:off x="0" y="2"/>
            <a:ext cx="12192000" cy="6857999"/>
          </a:xfrm>
          <a:prstGeom prst="rect">
            <a:avLst/>
          </a:prstGeom>
          <a:solidFill>
            <a:srgbClr val="EAEAEA"/>
          </a:solidFill>
          <a:ln w="9525" cap="flat" cmpd="sng" algn="ctr">
            <a:noFill/>
            <a:prstDash val="solid"/>
            <a:round/>
            <a:headEnd type="none" w="med" len="med"/>
            <a:tailEnd type="none" w="med" len="med"/>
          </a:ln>
          <a:effectLst/>
        </p:spPr>
        <p:txBody>
          <a:bodyPr vert="horz" wrap="square" lIns="121882" tIns="60941" rIns="121882" bIns="60941" numCol="1" rtlCol="0" anchor="t" anchorCtr="0" compatLnSpc="1"/>
          <a:lstStyle/>
          <a:p>
            <a:pPr marL="0" marR="0" indent="0" algn="ctr" defTabSz="1218565" rtl="0" eaLnBrk="0" fontAlgn="ctr" latinLnBrk="0" hangingPunct="0">
              <a:lnSpc>
                <a:spcPct val="100000"/>
              </a:lnSpc>
              <a:spcBef>
                <a:spcPct val="0"/>
              </a:spcBef>
              <a:spcAft>
                <a:spcPct val="0"/>
              </a:spcAft>
              <a:buClr>
                <a:srgbClr val="FF0000"/>
              </a:buClr>
              <a:buSzPct val="70000"/>
              <a:buFont typeface="Arial" panose="020B0604020202020204" pitchFamily="34" charset="0"/>
              <a:buNone/>
            </a:pPr>
            <a:endParaRPr kumimoji="0" lang="zh-CN" altLang="en-US" sz="1865" b="0" i="0" u="none" strike="noStrike" cap="none" normalizeH="0" baseline="0" smtClean="0">
              <a:ln>
                <a:noFill/>
              </a:ln>
              <a:solidFill>
                <a:schemeClr val="tx1"/>
              </a:solidFill>
              <a:effectLst/>
              <a:latin typeface="微软雅黑" pitchFamily="34" charset="-122"/>
              <a:ea typeface="宋体"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advTm="3000"/>
  <p:timing>
    <p:tnLst>
      <p:par>
        <p:cTn id="1" dur="indefinite" restart="never" nodeType="tmRoot"/>
      </p:par>
    </p:tnLst>
  </p:timing>
  <p:txStyles>
    <p:titleStyle>
      <a:lvl1pPr algn="ctr" rtl="0" fontAlgn="base">
        <a:spcBef>
          <a:spcPct val="0"/>
        </a:spcBef>
        <a:spcAft>
          <a:spcPct val="0"/>
        </a:spcAft>
        <a:defRPr sz="4265" b="1">
          <a:solidFill>
            <a:srgbClr val="FFFFFF"/>
          </a:solidFill>
          <a:latin typeface="+mj-lt"/>
          <a:ea typeface="+mj-ea"/>
          <a:cs typeface="+mj-cs"/>
          <a:sym typeface="Verdana" panose="020B0604030504040204" pitchFamily="34" charset="0"/>
        </a:defRPr>
      </a:lvl1pPr>
      <a:lvl2pPr algn="ctr" rtl="0" fontAlgn="base">
        <a:spcBef>
          <a:spcPct val="0"/>
        </a:spcBef>
        <a:spcAft>
          <a:spcPct val="0"/>
        </a:spcAft>
        <a:defRPr sz="4265" b="1">
          <a:solidFill>
            <a:srgbClr val="FFFFFF"/>
          </a:solidFill>
          <a:latin typeface="Verdana" panose="020B0604030504040204" pitchFamily="34" charset="0"/>
          <a:sym typeface="Verdana" panose="020B0604030504040204" pitchFamily="34" charset="0"/>
        </a:defRPr>
      </a:lvl2pPr>
      <a:lvl3pPr algn="ctr" rtl="0" fontAlgn="base">
        <a:spcBef>
          <a:spcPct val="0"/>
        </a:spcBef>
        <a:spcAft>
          <a:spcPct val="0"/>
        </a:spcAft>
        <a:defRPr sz="4265" b="1">
          <a:solidFill>
            <a:srgbClr val="FFFFFF"/>
          </a:solidFill>
          <a:latin typeface="Verdana" panose="020B0604030504040204" pitchFamily="34" charset="0"/>
          <a:sym typeface="Verdana" panose="020B0604030504040204" pitchFamily="34" charset="0"/>
        </a:defRPr>
      </a:lvl3pPr>
      <a:lvl4pPr algn="ctr" rtl="0" fontAlgn="base">
        <a:spcBef>
          <a:spcPct val="0"/>
        </a:spcBef>
        <a:spcAft>
          <a:spcPct val="0"/>
        </a:spcAft>
        <a:defRPr sz="4265" b="1">
          <a:solidFill>
            <a:srgbClr val="FFFFFF"/>
          </a:solidFill>
          <a:latin typeface="Verdana" panose="020B0604030504040204" pitchFamily="34" charset="0"/>
          <a:sym typeface="Verdana" panose="020B0604030504040204" pitchFamily="34" charset="0"/>
        </a:defRPr>
      </a:lvl4pPr>
      <a:lvl5pPr algn="ctr" rtl="0" fontAlgn="base">
        <a:spcBef>
          <a:spcPct val="0"/>
        </a:spcBef>
        <a:spcAft>
          <a:spcPct val="0"/>
        </a:spcAft>
        <a:defRPr sz="4265" b="1">
          <a:solidFill>
            <a:srgbClr val="FFFFFF"/>
          </a:solidFill>
          <a:latin typeface="Verdana" panose="020B0604030504040204" pitchFamily="34" charset="0"/>
          <a:sym typeface="Verdana" panose="020B0604030504040204" pitchFamily="34" charset="0"/>
        </a:defRPr>
      </a:lvl5pPr>
      <a:lvl6pPr marL="609600" algn="ctr" rtl="0" fontAlgn="base">
        <a:spcBef>
          <a:spcPct val="0"/>
        </a:spcBef>
        <a:spcAft>
          <a:spcPct val="0"/>
        </a:spcAft>
        <a:defRPr sz="4265" b="1">
          <a:solidFill>
            <a:srgbClr val="FFFFFF"/>
          </a:solidFill>
          <a:latin typeface="Verdana" panose="020B0604030504040204" pitchFamily="34" charset="0"/>
          <a:sym typeface="Verdana" panose="020B0604030504040204" pitchFamily="34" charset="0"/>
        </a:defRPr>
      </a:lvl6pPr>
      <a:lvl7pPr marL="1218565" algn="ctr" rtl="0" fontAlgn="base">
        <a:spcBef>
          <a:spcPct val="0"/>
        </a:spcBef>
        <a:spcAft>
          <a:spcPct val="0"/>
        </a:spcAft>
        <a:defRPr sz="4265" b="1">
          <a:solidFill>
            <a:srgbClr val="FFFFFF"/>
          </a:solidFill>
          <a:latin typeface="Verdana" panose="020B0604030504040204" pitchFamily="34" charset="0"/>
          <a:sym typeface="Verdana" panose="020B0604030504040204" pitchFamily="34" charset="0"/>
        </a:defRPr>
      </a:lvl7pPr>
      <a:lvl8pPr marL="1828165" algn="ctr" rtl="0" fontAlgn="base">
        <a:spcBef>
          <a:spcPct val="0"/>
        </a:spcBef>
        <a:spcAft>
          <a:spcPct val="0"/>
        </a:spcAft>
        <a:defRPr sz="4265" b="1">
          <a:solidFill>
            <a:srgbClr val="FFFFFF"/>
          </a:solidFill>
          <a:latin typeface="Verdana" panose="020B0604030504040204" pitchFamily="34" charset="0"/>
          <a:sym typeface="Verdana" panose="020B0604030504040204" pitchFamily="34" charset="0"/>
        </a:defRPr>
      </a:lvl8pPr>
      <a:lvl9pPr marL="2437765" algn="ctr" rtl="0" fontAlgn="base">
        <a:spcBef>
          <a:spcPct val="0"/>
        </a:spcBef>
        <a:spcAft>
          <a:spcPct val="0"/>
        </a:spcAft>
        <a:defRPr sz="4265" b="1">
          <a:solidFill>
            <a:srgbClr val="FFFFFF"/>
          </a:solidFill>
          <a:latin typeface="Verdana" panose="020B0604030504040204" pitchFamily="34" charset="0"/>
          <a:sym typeface="Verdana" panose="020B0604030504040204" pitchFamily="34" charset="0"/>
        </a:defRPr>
      </a:lvl9pPr>
    </p:titleStyle>
    <p:bodyStyle>
      <a:lvl1pPr marL="457200" indent="-457200" algn="l" defTabSz="0" rtl="0" fontAlgn="base">
        <a:spcBef>
          <a:spcPct val="20000"/>
        </a:spcBef>
        <a:spcAft>
          <a:spcPct val="0"/>
        </a:spcAft>
        <a:buClr>
          <a:schemeClr val="hlink"/>
        </a:buClr>
        <a:buFont typeface="Wingdings" panose="05000000000000000000" pitchFamily="2" charset="2"/>
        <a:buChar char="•"/>
        <a:defRPr sz="3730">
          <a:solidFill>
            <a:schemeClr val="tx1"/>
          </a:solidFill>
          <a:latin typeface="+mn-lt"/>
          <a:ea typeface="+mn-ea"/>
          <a:cs typeface="+mn-cs"/>
          <a:sym typeface="Verdana" panose="020B0604030504040204" pitchFamily="34" charset="0"/>
        </a:defRPr>
      </a:lvl1pPr>
      <a:lvl2pPr marL="989965" indent="-381000" algn="l" defTabSz="0" rtl="0" fontAlgn="base">
        <a:spcBef>
          <a:spcPct val="20000"/>
        </a:spcBef>
        <a:spcAft>
          <a:spcPct val="0"/>
        </a:spcAft>
        <a:buClr>
          <a:schemeClr val="accent1"/>
        </a:buClr>
        <a:buFont typeface="Wingdings" panose="05000000000000000000" pitchFamily="2" charset="2"/>
        <a:buChar char="§"/>
        <a:defRPr sz="3730">
          <a:solidFill>
            <a:schemeClr val="tx1"/>
          </a:solidFill>
          <a:latin typeface="Arial" panose="020B0604020202020204" pitchFamily="34" charset="0"/>
          <a:sym typeface="Verdana" panose="020B0604030504040204" pitchFamily="34" charset="0"/>
        </a:defRPr>
      </a:lvl2pPr>
      <a:lvl3pPr marL="1523365" indent="-304800" algn="l" defTabSz="0" rtl="0" fontAlgn="base">
        <a:spcBef>
          <a:spcPct val="20000"/>
        </a:spcBef>
        <a:spcAft>
          <a:spcPct val="0"/>
        </a:spcAft>
        <a:buClr>
          <a:schemeClr val="tx1"/>
        </a:buClr>
        <a:buFont typeface="Wingdings" panose="05000000000000000000" pitchFamily="2" charset="2"/>
        <a:buChar char="•"/>
        <a:defRPr sz="3200">
          <a:solidFill>
            <a:schemeClr val="tx1"/>
          </a:solidFill>
          <a:latin typeface="Arial" panose="020B0604020202020204" pitchFamily="34" charset="0"/>
          <a:sym typeface="Verdana" panose="020B0604030504040204" pitchFamily="34" charset="0"/>
        </a:defRPr>
      </a:lvl3pPr>
      <a:lvl4pPr marL="2132965" indent="-304800" algn="l" defTabSz="0" rtl="0" fontAlgn="base">
        <a:spcBef>
          <a:spcPct val="20000"/>
        </a:spcBef>
        <a:spcAft>
          <a:spcPct val="0"/>
        </a:spcAft>
        <a:buClr>
          <a:schemeClr val="tx1"/>
        </a:buClr>
        <a:buFont typeface="Wingdings" panose="05000000000000000000" pitchFamily="2" charset="2"/>
        <a:buChar char="–"/>
        <a:defRPr sz="2665">
          <a:solidFill>
            <a:schemeClr val="tx1"/>
          </a:solidFill>
          <a:latin typeface="Arial" panose="020B0604020202020204" pitchFamily="34" charset="0"/>
          <a:sym typeface="Verdana" panose="020B0604030504040204" pitchFamily="34" charset="0"/>
        </a:defRPr>
      </a:lvl4pPr>
      <a:lvl5pPr marL="2742565" indent="-304800" algn="l" defTabSz="0" rtl="0" fontAlgn="base">
        <a:spcBef>
          <a:spcPct val="20000"/>
        </a:spcBef>
        <a:spcAft>
          <a:spcPct val="0"/>
        </a:spcAft>
        <a:buClr>
          <a:schemeClr val="tx1"/>
        </a:buClr>
        <a:buFont typeface="Wingdings" panose="05000000000000000000" pitchFamily="2" charset="2"/>
        <a:buChar char="»"/>
        <a:defRPr sz="2665">
          <a:solidFill>
            <a:schemeClr val="tx1"/>
          </a:solidFill>
          <a:latin typeface="Arial" panose="020B0604020202020204" pitchFamily="34" charset="0"/>
          <a:sym typeface="Verdana" panose="020B0604030504040204" pitchFamily="34" charset="0"/>
        </a:defRPr>
      </a:lvl5pPr>
      <a:lvl6pPr marL="3351530" indent="-304800" algn="l" defTabSz="0" rtl="0" fontAlgn="base">
        <a:spcBef>
          <a:spcPct val="20000"/>
        </a:spcBef>
        <a:spcAft>
          <a:spcPct val="0"/>
        </a:spcAft>
        <a:buClr>
          <a:schemeClr val="tx1"/>
        </a:buClr>
        <a:buFont typeface="Wingdings" panose="05000000000000000000" pitchFamily="2" charset="2"/>
        <a:buChar char="»"/>
        <a:defRPr sz="2665">
          <a:solidFill>
            <a:schemeClr val="tx1"/>
          </a:solidFill>
          <a:latin typeface="Arial" panose="020B0604020202020204" pitchFamily="34" charset="0"/>
          <a:sym typeface="Verdana" panose="020B0604030504040204" pitchFamily="34" charset="0"/>
        </a:defRPr>
      </a:lvl6pPr>
      <a:lvl7pPr marL="3961130" indent="-304800" algn="l" defTabSz="0" rtl="0" fontAlgn="base">
        <a:spcBef>
          <a:spcPct val="20000"/>
        </a:spcBef>
        <a:spcAft>
          <a:spcPct val="0"/>
        </a:spcAft>
        <a:buClr>
          <a:schemeClr val="tx1"/>
        </a:buClr>
        <a:buFont typeface="Wingdings" panose="05000000000000000000" pitchFamily="2" charset="2"/>
        <a:buChar char="»"/>
        <a:defRPr sz="2665">
          <a:solidFill>
            <a:schemeClr val="tx1"/>
          </a:solidFill>
          <a:latin typeface="Arial" panose="020B0604020202020204" pitchFamily="34" charset="0"/>
          <a:sym typeface="Verdana" panose="020B0604030504040204" pitchFamily="34" charset="0"/>
        </a:defRPr>
      </a:lvl7pPr>
      <a:lvl8pPr marL="4570730" indent="-304800" algn="l" defTabSz="0" rtl="0" fontAlgn="base">
        <a:spcBef>
          <a:spcPct val="20000"/>
        </a:spcBef>
        <a:spcAft>
          <a:spcPct val="0"/>
        </a:spcAft>
        <a:buClr>
          <a:schemeClr val="tx1"/>
        </a:buClr>
        <a:buFont typeface="Wingdings" panose="05000000000000000000" pitchFamily="2" charset="2"/>
        <a:buChar char="»"/>
        <a:defRPr sz="2665">
          <a:solidFill>
            <a:schemeClr val="tx1"/>
          </a:solidFill>
          <a:latin typeface="Arial" panose="020B0604020202020204" pitchFamily="34" charset="0"/>
          <a:sym typeface="Verdana" panose="020B0604030504040204" pitchFamily="34" charset="0"/>
        </a:defRPr>
      </a:lvl8pPr>
      <a:lvl9pPr marL="5179695" indent="-304800" algn="l" defTabSz="0" rtl="0" fontAlgn="base">
        <a:spcBef>
          <a:spcPct val="20000"/>
        </a:spcBef>
        <a:spcAft>
          <a:spcPct val="0"/>
        </a:spcAft>
        <a:buClr>
          <a:schemeClr val="tx1"/>
        </a:buClr>
        <a:buFont typeface="Wingdings" panose="05000000000000000000" pitchFamily="2" charset="2"/>
        <a:buChar char="»"/>
        <a:defRPr sz="2665">
          <a:solidFill>
            <a:schemeClr val="tx1"/>
          </a:solidFill>
          <a:latin typeface="Arial" panose="020B0604020202020204" pitchFamily="34" charset="0"/>
          <a:sym typeface="Verdana" panose="020B0604030504040204" pitchFamily="34" charset="0"/>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5" Type="http://schemas.openxmlformats.org/officeDocument/2006/relationships/notesSlide" Target="../notesSlides/notesSlide1.xml"></Relationship><Relationship Id="rId3" Type="http://schemas.openxmlformats.org/officeDocument/2006/relationships/image" Target="../media/image3.png"></Relationship><Relationship Id="rId2" Type="http://schemas.microsoft.com/office/2007/relationships/media" Target="../media/media1.mp3"></Relationship><Relationship Id="rId1" Type="http://schemas.openxmlformats.org/officeDocument/2006/relationships/audio" Target="../media/media1.mp3"></Relationship><Relationship Id="rId6" Type="http://schemas.openxmlformats.org/officeDocument/2006/relationships/hyperlink" Target="" TargetMode="External"></Relationship><Relationship Id="rId7" Type="http://schemas.openxmlformats.org/officeDocument/2006/relationships/slideLayout" Target="../slideLayouts/slideLayout8.xml"></Relationship></Relationships>
</file>

<file path=ppt/slides/_rels/slide10.xml.rels><?xml version="1.0" encoding="UTF-8"?>
<Relationships xmlns="http://schemas.openxmlformats.org/package/2006/relationships"><Relationship Id="rId3" Type="http://schemas.openxmlformats.org/officeDocument/2006/relationships/notesSlide" Target="../notesSlides/notesSlide10.xml"></Relationship><Relationship Id="rId2" Type="http://schemas.openxmlformats.org/officeDocument/2006/relationships/slideLayout" Target="../slideLayouts/slideLayout7.xml"></Relationship><Relationship Id="rId1" Type="http://schemas.openxmlformats.org/officeDocument/2006/relationships/image" Target="../media/image4.jpeg"></Relationship></Relationships>
</file>

<file path=ppt/slides/_rels/slide11.xml.rels><?xml version="1.0" encoding="UTF-8"?>
<Relationships xmlns="http://schemas.openxmlformats.org/package/2006/relationships"><Relationship Id="rId3" Type="http://schemas.openxmlformats.org/officeDocument/2006/relationships/notesSlide" Target="../notesSlides/notesSlide11.xml"></Relationship><Relationship Id="rId2" Type="http://schemas.openxmlformats.org/officeDocument/2006/relationships/slideLayout" Target="../slideLayouts/slideLayout7.xml"></Relationship><Relationship Id="rId1" Type="http://schemas.openxmlformats.org/officeDocument/2006/relationships/image" Target="../media/image6.jpeg"></Relationship></Relationships>
</file>

<file path=ppt/slides/_rels/slide12.xml.rels><?xml version="1.0" encoding="UTF-8"?>
<Relationships xmlns="http://schemas.openxmlformats.org/package/2006/relationships"><Relationship Id="rId2" Type="http://schemas.openxmlformats.org/officeDocument/2006/relationships/notesSlide" Target="../notesSlides/notesSlide12.xml"></Relationship><Relationship Id="rId1" Type="http://schemas.openxmlformats.org/officeDocument/2006/relationships/slideLayout" Target="../slideLayouts/slideLayout7.xml"></Relationship></Relationships>
</file>

<file path=ppt/slides/_rels/slide13.xml.rels><?xml version="1.0" encoding="UTF-8"?>
<Relationships xmlns="http://schemas.openxmlformats.org/package/2006/relationships"><Relationship Id="rId2" Type="http://schemas.openxmlformats.org/officeDocument/2006/relationships/notesSlide" Target="../notesSlides/notesSlide13.xml"></Relationship><Relationship Id="rId1" Type="http://schemas.openxmlformats.org/officeDocument/2006/relationships/slideLayout" Target="../slideLayouts/slideLayout7.xml"></Relationship></Relationships>
</file>

<file path=ppt/slides/_rels/slide14.xml.rels><?xml version="1.0" encoding="UTF-8"?>
<Relationships xmlns="http://schemas.openxmlformats.org/package/2006/relationships"><Relationship Id="rId2" Type="http://schemas.openxmlformats.org/officeDocument/2006/relationships/notesSlide" Target="../notesSlides/notesSlide14.xml"></Relationship><Relationship Id="rId1" Type="http://schemas.openxmlformats.org/officeDocument/2006/relationships/slideLayout" Target="../slideLayouts/slideLayout7.xml"></Relationship></Relationships>
</file>

<file path=ppt/slides/_rels/slide15.xml.rels><?xml version="1.0" encoding="UTF-8"?>
<Relationships xmlns="http://schemas.openxmlformats.org/package/2006/relationships"><Relationship Id="rId3" Type="http://schemas.openxmlformats.org/officeDocument/2006/relationships/notesSlide" Target="../notesSlides/notesSlide15.xml"></Relationship><Relationship Id="rId2" Type="http://schemas.openxmlformats.org/officeDocument/2006/relationships/slideLayout" Target="../slideLayouts/slideLayout7.xml"></Relationship><Relationship Id="rId1" Type="http://schemas.openxmlformats.org/officeDocument/2006/relationships/image" Target="../media/image7.jpeg"></Relationship></Relationships>
</file>

<file path=ppt/slides/_rels/slide16.xml.rels><?xml version="1.0" encoding="UTF-8"?>
<Relationships xmlns="http://schemas.openxmlformats.org/package/2006/relationships"><Relationship Id="rId3" Type="http://schemas.openxmlformats.org/officeDocument/2006/relationships/notesSlide" Target="../notesSlides/notesSlide16.xml"></Relationship><Relationship Id="rId2" Type="http://schemas.openxmlformats.org/officeDocument/2006/relationships/slideLayout" Target="../slideLayouts/slideLayout7.xml"></Relationship><Relationship Id="rId1" Type="http://schemas.openxmlformats.org/officeDocument/2006/relationships/image" Target="../media/image8.png"></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7.xml"></Relationship></Relationships>
</file>

<file path=ppt/slides/_rels/slide18.xml.rels><?xml version="1.0" encoding="UTF-8"?>
<Relationships xmlns="http://schemas.openxmlformats.org/package/2006/relationships"><Relationship Id="rId3" Type="http://schemas.openxmlformats.org/officeDocument/2006/relationships/notesSlide" Target="../notesSlides/notesSlide18.xml"></Relationship><Relationship Id="rId2" Type="http://schemas.openxmlformats.org/officeDocument/2006/relationships/slideLayout" Target="../slideLayouts/slideLayout7.xml"></Relationship><Relationship Id="rId1" Type="http://schemas.openxmlformats.org/officeDocument/2006/relationships/image" Target="../media/image4.jpeg"></Relationship></Relationships>
</file>

<file path=ppt/slides/_rels/slide19.xml.rels><?xml version="1.0" encoding="UTF-8"?>
<Relationships xmlns="http://schemas.openxmlformats.org/package/2006/relationships"><Relationship Id="rId2" Type="http://schemas.openxmlformats.org/officeDocument/2006/relationships/notesSlide" Target="../notesSlides/notesSlide19.xml"></Relationship><Relationship Id="rId1" Type="http://schemas.openxmlformats.org/officeDocument/2006/relationships/slideLayout" Target="../slideLayouts/slideLayout7.xml"></Relationship></Relationships>
</file>

<file path=ppt/slides/_rels/slide2.xml.rels><?xml version="1.0" encoding="UTF-8"?>
<Relationships xmlns="http://schemas.openxmlformats.org/package/2006/relationships"><Relationship Id="rId5" Type="http://schemas.openxmlformats.org/officeDocument/2006/relationships/notesSlide" Target="../notesSlides/notesSlide2.xml"></Relationship><Relationship Id="rId4" Type="http://schemas.openxmlformats.org/officeDocument/2006/relationships/slideLayout" Target="../slideLayouts/slideLayout7.xml"></Relationship><Relationship Id="rId3" Type="http://schemas.openxmlformats.org/officeDocument/2006/relationships/tags" Target="../tags/tag3.xml"></Relationship><Relationship Id="rId2" Type="http://schemas.openxmlformats.org/officeDocument/2006/relationships/tags" Target="../tags/tag2.xml"></Relationship><Relationship Id="rId1" Type="http://schemas.openxmlformats.org/officeDocument/2006/relationships/tags" Target="../tags/tag1.xml"></Relationship></Relationships>
</file>

<file path=ppt/slides/_rels/slide20.xml.rels><?xml version="1.0" encoding="UTF-8"?>
<Relationships xmlns="http://schemas.openxmlformats.org/package/2006/relationships"><Relationship Id="rId2" Type="http://schemas.openxmlformats.org/officeDocument/2006/relationships/notesSlide" Target="../notesSlides/notesSlide20.xml"></Relationship><Relationship Id="rId1" Type="http://schemas.openxmlformats.org/officeDocument/2006/relationships/slideLayout" Target="../slideLayouts/slideLayout7.xml"></Relationship></Relationships>
</file>

<file path=ppt/slides/_rels/slide21.xml.rels><?xml version="1.0" encoding="UTF-8"?>
<Relationships xmlns="http://schemas.openxmlformats.org/package/2006/relationships"><Relationship Id="rId3" Type="http://schemas.openxmlformats.org/officeDocument/2006/relationships/notesSlide" Target="../notesSlides/notesSlide21.xml"></Relationship><Relationship Id="rId2" Type="http://schemas.openxmlformats.org/officeDocument/2006/relationships/slideLayout" Target="../slideLayouts/slideLayout7.xml"></Relationship><Relationship Id="rId1" Type="http://schemas.openxmlformats.org/officeDocument/2006/relationships/image" Target="../media/image9.jpeg"></Relationship></Relationships>
</file>

<file path=ppt/slides/_rels/slide22.xml.rels><?xml version="1.0" encoding="UTF-8"?>
<Relationships xmlns="http://schemas.openxmlformats.org/package/2006/relationships"><Relationship Id="rId2" Type="http://schemas.openxmlformats.org/officeDocument/2006/relationships/notesSlide" Target="../notesSlides/notesSlide22.xml"></Relationship><Relationship Id="rId1" Type="http://schemas.openxmlformats.org/officeDocument/2006/relationships/slideLayout" Target="../slideLayouts/slideLayout7.xml"></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7.xml"></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7.xml"></Relationship></Relationships>
</file>

<file path=ppt/slides/_rels/slide25.xml.rels><?xml version="1.0" encoding="UTF-8"?>
<Relationships xmlns="http://schemas.openxmlformats.org/package/2006/relationships"><Relationship Id="rId3" Type="http://schemas.openxmlformats.org/officeDocument/2006/relationships/notesSlide" Target="../notesSlides/notesSlide25.xml"></Relationship><Relationship Id="rId2" Type="http://schemas.openxmlformats.org/officeDocument/2006/relationships/slideLayout" Target="../slideLayouts/slideLayout7.xml"></Relationship><Relationship Id="rId1" Type="http://schemas.openxmlformats.org/officeDocument/2006/relationships/image" Target="../media/image4.jpeg"></Relationship></Relationships>
</file>

<file path=ppt/slides/_rels/slide26.xml.rels><?xml version="1.0" encoding="UTF-8"?>
<Relationships xmlns="http://schemas.openxmlformats.org/package/2006/relationships"><Relationship Id="rId3" Type="http://schemas.openxmlformats.org/officeDocument/2006/relationships/notesSlide" Target="../notesSlides/notesSlide26.xml"></Relationship><Relationship Id="rId2" Type="http://schemas.openxmlformats.org/officeDocument/2006/relationships/slideLayout" Target="../slideLayouts/slideLayout7.xml"></Relationship><Relationship Id="rId1" Type="http://schemas.openxmlformats.org/officeDocument/2006/relationships/image" Target="../media/image10.jpeg"></Relationship></Relationships>
</file>

<file path=ppt/slides/_rels/slide27.xml.rels><?xml version="1.0" encoding="UTF-8"?>
<Relationships xmlns="http://schemas.openxmlformats.org/package/2006/relationships"><Relationship Id="rId2" Type="http://schemas.openxmlformats.org/officeDocument/2006/relationships/notesSlide" Target="../notesSlides/notesSlide27.xml"></Relationship><Relationship Id="rId1" Type="http://schemas.openxmlformats.org/officeDocument/2006/relationships/slideLayout" Target="../slideLayouts/slideLayout7.xml"></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7.xml"></Relationship></Relationships>
</file>

<file path=ppt/slides/_rels/slide29.xml.rels><?xml version="1.0" encoding="UTF-8"?>
<Relationships xmlns="http://schemas.openxmlformats.org/package/2006/relationships"><Relationship Id="rId2" Type="http://schemas.openxmlformats.org/officeDocument/2006/relationships/notesSlide" Target="../notesSlides/notesSlide29.xml"></Relationship><Relationship Id="rId1" Type="http://schemas.openxmlformats.org/officeDocument/2006/relationships/slideLayout" Target="../slideLayouts/slideLayout7.xml"></Relationship></Relationships>
</file>

<file path=ppt/slides/_rels/slide3.xml.rels><?xml version="1.0" encoding="UTF-8"?>
<Relationships xmlns="http://schemas.openxmlformats.org/package/2006/relationships"><Relationship Id="rId3" Type="http://schemas.openxmlformats.org/officeDocument/2006/relationships/notesSlide" Target="../notesSlides/notesSlide3.xml"></Relationship><Relationship Id="rId2" Type="http://schemas.openxmlformats.org/officeDocument/2006/relationships/slideLayout" Target="../slideLayouts/slideLayout7.xml"></Relationship><Relationship Id="rId1" Type="http://schemas.openxmlformats.org/officeDocument/2006/relationships/image" Target="../media/image4.jpeg"></Relationship></Relationships>
</file>

<file path=ppt/slides/_rels/slide30.xml.rels><?xml version="1.0" encoding="UTF-8"?>
<Relationships xmlns="http://schemas.openxmlformats.org/package/2006/relationships"><Relationship Id="rId2" Type="http://schemas.openxmlformats.org/officeDocument/2006/relationships/notesSlide" Target="../notesSlides/notesSlide30.xml"></Relationship><Relationship Id="rId1" Type="http://schemas.openxmlformats.org/officeDocument/2006/relationships/slideLayout" Target="../slideLayouts/slideLayout7.xml"></Relationship></Relationships>
</file>

<file path=ppt/slides/_rels/slide31.xml.rels><?xml version="1.0" encoding="UTF-8"?>
<Relationships xmlns="http://schemas.openxmlformats.org/package/2006/relationships"><Relationship Id="rId3" Type="http://schemas.openxmlformats.org/officeDocument/2006/relationships/notesSlide" Target="../notesSlides/notesSlide31.xml"></Relationship><Relationship Id="rId2" Type="http://schemas.openxmlformats.org/officeDocument/2006/relationships/slideLayout" Target="../slideLayouts/slideLayout2.xml"></Relationship><Relationship Id="rId1" Type="http://schemas.openxmlformats.org/officeDocument/2006/relationships/image" Target="../media/image11.jpeg"></Relationship></Relationships>
</file>

<file path=ppt/slides/_rels/slide32.xml.rels><?xml version="1.0" encoding="UTF-8"?>
<Relationships xmlns="http://schemas.openxmlformats.org/package/2006/relationships"><Relationship Id="rId2" Type="http://schemas.openxmlformats.org/officeDocument/2006/relationships/notesSlide" Target="../notesSlides/notesSlide32.xml"></Relationship><Relationship Id="rId1" Type="http://schemas.openxmlformats.org/officeDocument/2006/relationships/slideLayout" Target="../slideLayouts/slideLayout8.xml"></Relationship></Relationships>
</file>

<file path=ppt/slides/_rels/slide33.xml.rels><?xml version="1.0" encoding="UTF-8"?>
<Relationships xmlns="http://schemas.openxmlformats.org/package/2006/relationships"><Relationship Id="rId3" Type="http://schemas.openxmlformats.org/officeDocument/2006/relationships/notesSlide" Target="../notesSlides/notesSlide33.xml"></Relationship><Relationship Id="rId4" Type="http://schemas.openxmlformats.org/officeDocument/2006/relationships/image" Target="../media/fImage27348160941.jpeg"></Relationship><Relationship Id="rId5" Type="http://schemas.openxmlformats.org/officeDocument/2006/relationships/slideLayout" Target="../slideLayouts/slideLayout7.xml"></Relationship></Relationships>
</file>

<file path=ppt/slides/_rels/slide4.xml.rels><?xml version="1.0" encoding="UTF-8"?>
<Relationships xmlns="http://schemas.openxmlformats.org/package/2006/relationships"><Relationship Id="rId2" Type="http://schemas.openxmlformats.org/officeDocument/2006/relationships/notesSlide" Target="../notesSlides/notesSlide4.xml"></Relationship><Relationship Id="rId1" Type="http://schemas.openxmlformats.org/officeDocument/2006/relationships/slideLayout" Target="../slideLayouts/slideLayout7.xml"></Relationship></Relationships>
</file>

<file path=ppt/slides/_rels/slide5.xml.rels><?xml version="1.0" encoding="UTF-8"?>
<Relationships xmlns="http://schemas.openxmlformats.org/package/2006/relationships"><Relationship Id="rId3" Type="http://schemas.openxmlformats.org/officeDocument/2006/relationships/notesSlide" Target="../notesSlides/notesSlide5.xml"></Relationship><Relationship Id="rId2" Type="http://schemas.openxmlformats.org/officeDocument/2006/relationships/slideLayout" Target="../slideLayouts/slideLayout7.xml"></Relationship><Relationship Id="rId1" Type="http://schemas.openxmlformats.org/officeDocument/2006/relationships/image" Target="../media/image5.jpeg"></Relationship></Relationships>
</file>

<file path=ppt/slides/_rels/slide6.xml.rels><?xml version="1.0" encoding="UTF-8"?>
<Relationships xmlns="http://schemas.openxmlformats.org/package/2006/relationships"><Relationship Id="rId2" Type="http://schemas.openxmlformats.org/officeDocument/2006/relationships/notesSlide" Target="../notesSlides/notesSlide6.xml"></Relationship><Relationship Id="rId1" Type="http://schemas.openxmlformats.org/officeDocument/2006/relationships/slideLayout" Target="../slideLayouts/slideLayout7.xml"></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7.xml"></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7.xml"></Relationship></Relationships>
</file>

<file path=ppt/slides/_rels/slide9.xml.rels><?xml version="1.0" encoding="UTF-8"?>
<Relationships xmlns="http://schemas.openxmlformats.org/package/2006/relationships"><Relationship Id="rId2" Type="http://schemas.openxmlformats.org/officeDocument/2006/relationships/notesSlide" Target="../notesSlides/notesSlide9.xml"></Relationship><Relationship Id="rId1" Type="http://schemas.openxmlformats.org/officeDocument/2006/relationships/slideLayout" Target="../slideLayouts/slideLayout7.xml"></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3" name="文本框 24"/>
          <p:cNvSpPr txBox="1">
            <a:spLocks noChangeArrowheads="1"/>
          </p:cNvSpPr>
          <p:nvPr/>
        </p:nvSpPr>
        <p:spPr bwMode="auto">
          <a:xfrm>
            <a:off x="7589520" y="2106930"/>
            <a:ext cx="647065" cy="224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950" tIns="53975" rIns="107950" bIns="53975" numCol="1" vert="eaVert" anchor="t">
            <a:spAutoFit/>
          </a:bodyPr>
          <a:lstStyle/>
          <a:p>
            <a:pPr marL="0" indent="0" algn="ctr" fontAlgn="ctr" defTabSz="914400" latinLnBrk="0">
              <a:lnSpc>
                <a:spcPct val="100000"/>
              </a:lnSpc>
              <a:spcBef>
                <a:spcPts val="0"/>
              </a:spcBef>
              <a:spcAft>
                <a:spcPts val="0"/>
              </a:spcAft>
              <a:buFontTx/>
              <a:buNone/>
            </a:pPr>
            <a:r>
              <a:rPr lang="en-US" altLang="ko-KR" sz="1400" cap="none" dirty="0" smtClean="0" b="0" strike="noStrike">
                <a:solidFill>
                  <a:schemeClr val="tx1">
                    <a:lumMod val="50000"/>
                    <a:lumOff val="50000"/>
                  </a:schemeClr>
                </a:solidFill>
                <a:latin typeface="黑体" charset="0"/>
                <a:ea typeface="黑体" charset="0"/>
              </a:rPr>
              <a:t>汇报人:雷少</a:t>
            </a:r>
            <a:endParaRPr lang="ko-KR" altLang="en-US" sz="1400" cap="none" dirty="0" smtClean="0" b="0" strike="noStrike">
              <a:solidFill>
                <a:schemeClr val="tx1">
                  <a:lumMod val="50000"/>
                  <a:lumOff val="50000"/>
                </a:schemeClr>
              </a:solidFill>
              <a:latin typeface="黑体" charset="0"/>
              <a:ea typeface="黑体" charset="0"/>
            </a:endParaRPr>
          </a:p>
          <a:p>
            <a:pPr marL="0" indent="0" algn="ctr" fontAlgn="ctr" defTabSz="914400" latinLnBrk="0">
              <a:lnSpc>
                <a:spcPct val="100000"/>
              </a:lnSpc>
              <a:spcBef>
                <a:spcPts val="0"/>
              </a:spcBef>
              <a:spcAft>
                <a:spcPts val="0"/>
              </a:spcAft>
              <a:buFontTx/>
              <a:buNone/>
            </a:pPr>
            <a:r>
              <a:rPr lang="en-US" altLang="ko-KR" sz="1400" cap="none" dirty="0" smtClean="0" b="0" strike="noStrike">
                <a:solidFill>
                  <a:schemeClr val="tx1">
                    <a:lumMod val="50000"/>
                    <a:lumOff val="50000"/>
                  </a:schemeClr>
                </a:solidFill>
                <a:latin typeface="黑体" charset="0"/>
                <a:ea typeface="黑体" charset="0"/>
              </a:rPr>
              <a:t>汇报时间:ＸＸ年ＸＸ月</a:t>
            </a:r>
            <a:endParaRPr lang="ko-KR" altLang="en-US" sz="1400" cap="none" dirty="0" smtClean="0" b="0" strike="noStrike">
              <a:solidFill>
                <a:schemeClr val="tx1">
                  <a:lumMod val="50000"/>
                  <a:lumOff val="50000"/>
                </a:schemeClr>
              </a:solidFill>
              <a:latin typeface="黑体" charset="0"/>
              <a:ea typeface="黑体" charset="0"/>
            </a:endParaRPr>
          </a:p>
        </p:txBody>
      </p:sp>
      <p:sp>
        <p:nvSpPr>
          <p:cNvPr id="4" name="文本框 24"/>
          <p:cNvSpPr txBox="1">
            <a:spLocks noChangeArrowheads="1"/>
          </p:cNvSpPr>
          <p:nvPr/>
        </p:nvSpPr>
        <p:spPr bwMode="auto">
          <a:xfrm>
            <a:off x="9070340" y="589280"/>
            <a:ext cx="1203325"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3200" spc="300" dirty="0" smtClean="0">
                <a:solidFill>
                  <a:srgbClr val="009EE2"/>
                </a:solidFill>
                <a:latin typeface="造字工房艺尚（非商用）常规体" pitchFamily="2" charset="-122"/>
                <a:ea typeface="造字工房艺尚（非商用）常规体" pitchFamily="2" charset="-122"/>
              </a:rPr>
              <a:t>医院医疗系统</a:t>
            </a:r>
            <a:r>
              <a:rPr lang="zh-CN" altLang="en-US" sz="3200" spc="300" dirty="0" smtClean="0">
                <a:solidFill>
                  <a:schemeClr val="tx1">
                    <a:lumMod val="50000"/>
                    <a:lumOff val="50000"/>
                  </a:schemeClr>
                </a:solidFill>
                <a:latin typeface="造字工房艺尚（非商用）常规体" pitchFamily="2" charset="-122"/>
                <a:ea typeface="造字工房艺尚（非商用）常规体" pitchFamily="2" charset="-122"/>
              </a:rPr>
              <a:t>年度</a:t>
            </a:r>
            <a:r>
              <a:rPr lang="en-US" altLang="zh-CN" sz="3200" spc="300" dirty="0" smtClean="0">
                <a:solidFill>
                  <a:schemeClr val="tx1">
                    <a:lumMod val="50000"/>
                    <a:lumOff val="50000"/>
                  </a:schemeClr>
                </a:solidFill>
                <a:latin typeface="造字工房艺尚（非商用）常规体" pitchFamily="2" charset="-122"/>
                <a:ea typeface="造字工房艺尚（非商用）常规体" pitchFamily="2" charset="-122"/>
              </a:rPr>
              <a:t>|</a:t>
            </a:r>
            <a:r>
              <a:rPr lang="zh-CN" altLang="en-US" sz="3200" spc="300" dirty="0" smtClean="0">
                <a:solidFill>
                  <a:schemeClr val="tx1">
                    <a:lumMod val="50000"/>
                    <a:lumOff val="50000"/>
                  </a:schemeClr>
                </a:solidFill>
                <a:latin typeface="造字工房艺尚（非商用）常规体" pitchFamily="2" charset="-122"/>
                <a:ea typeface="造字工房艺尚（非商用）常规体" pitchFamily="2" charset="-122"/>
              </a:rPr>
              <a:t>季度</a:t>
            </a:r>
            <a:endParaRPr lang="en-US" altLang="zh-CN" sz="3200" spc="300" dirty="0" smtClean="0">
              <a:solidFill>
                <a:schemeClr val="tx1">
                  <a:lumMod val="50000"/>
                  <a:lumOff val="50000"/>
                </a:schemeClr>
              </a:solidFill>
              <a:latin typeface="造字工房艺尚（非商用）常规体" pitchFamily="2" charset="-122"/>
              <a:ea typeface="造字工房艺尚（非商用）常规体" pitchFamily="2" charset="-122"/>
            </a:endParaRPr>
          </a:p>
          <a:p>
            <a:pPr eaLnBrk="1" hangingPunct="1"/>
            <a:r>
              <a:rPr lang="zh-CN" altLang="en-US" sz="3200" spc="300" dirty="0" smtClean="0">
                <a:solidFill>
                  <a:schemeClr val="tx1">
                    <a:lumMod val="50000"/>
                    <a:lumOff val="50000"/>
                  </a:schemeClr>
                </a:solidFill>
                <a:latin typeface="造字工房艺尚（非商用）常规体" pitchFamily="2" charset="-122"/>
                <a:ea typeface="造字工房艺尚（非商用）常规体" pitchFamily="2" charset="-122"/>
              </a:rPr>
              <a:t>工作报告</a:t>
            </a:r>
            <a:endParaRPr lang="zh-CN" altLang="en-US" sz="3200" spc="300" dirty="0">
              <a:solidFill>
                <a:schemeClr val="tx1">
                  <a:lumMod val="50000"/>
                  <a:lumOff val="50000"/>
                </a:schemeClr>
              </a:solidFill>
              <a:latin typeface="造字工房艺尚（非商用）常规体" pitchFamily="2" charset="-122"/>
              <a:ea typeface="造字工房艺尚（非商用）常规体" pitchFamily="2" charset="-122"/>
            </a:endParaRPr>
          </a:p>
        </p:txBody>
      </p:sp>
      <p:sp>
        <p:nvSpPr>
          <p:cNvPr id="5" name="椭圆 4"/>
          <p:cNvSpPr/>
          <p:nvPr/>
        </p:nvSpPr>
        <p:spPr>
          <a:xfrm>
            <a:off x="10304145" y="3997960"/>
            <a:ext cx="596265" cy="596265"/>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6" name="椭圆 5"/>
          <p:cNvSpPr/>
          <p:nvPr/>
        </p:nvSpPr>
        <p:spPr>
          <a:xfrm>
            <a:off x="10304145" y="3245485"/>
            <a:ext cx="596265" cy="596265"/>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7" name="椭圆 6"/>
          <p:cNvSpPr/>
          <p:nvPr/>
        </p:nvSpPr>
        <p:spPr>
          <a:xfrm>
            <a:off x="10304145" y="2506980"/>
            <a:ext cx="596265" cy="596265"/>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8" name="椭圆 7"/>
          <p:cNvSpPr/>
          <p:nvPr/>
        </p:nvSpPr>
        <p:spPr>
          <a:xfrm>
            <a:off x="10304145" y="1726565"/>
            <a:ext cx="596265" cy="596265"/>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0" name="文本框 24"/>
          <p:cNvSpPr txBox="1">
            <a:spLocks noChangeArrowheads="1"/>
          </p:cNvSpPr>
          <p:nvPr/>
        </p:nvSpPr>
        <p:spPr bwMode="auto">
          <a:xfrm>
            <a:off x="10273665" y="1769110"/>
            <a:ext cx="64897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2800" spc="300" dirty="0" smtClean="0">
                <a:solidFill>
                  <a:srgbClr val="F9FAFC"/>
                </a:solidFill>
                <a:latin typeface="造字工房艺尚（非商用）常规体" pitchFamily="2" charset="-122"/>
                <a:ea typeface="造字工房艺尚（非商用）常规体" pitchFamily="2" charset="-122"/>
              </a:rPr>
              <a:t>医</a:t>
            </a:r>
            <a:endParaRPr lang="zh-CN" altLang="en-US" sz="2800" spc="300" dirty="0">
              <a:solidFill>
                <a:srgbClr val="F9FAFC"/>
              </a:solidFill>
              <a:latin typeface="造字工房艺尚（非商用）常规体" pitchFamily="2" charset="-122"/>
              <a:ea typeface="造字工房艺尚（非商用）常规体" pitchFamily="2" charset="-122"/>
            </a:endParaRPr>
          </a:p>
        </p:txBody>
      </p:sp>
      <p:sp>
        <p:nvSpPr>
          <p:cNvPr id="11" name="文本框 24"/>
          <p:cNvSpPr txBox="1">
            <a:spLocks noChangeArrowheads="1"/>
          </p:cNvSpPr>
          <p:nvPr/>
        </p:nvSpPr>
        <p:spPr bwMode="auto">
          <a:xfrm>
            <a:off x="10273665" y="2498725"/>
            <a:ext cx="64897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2800" spc="300" dirty="0" smtClean="0">
                <a:solidFill>
                  <a:srgbClr val="F9FAFC"/>
                </a:solidFill>
                <a:latin typeface="造字工房艺尚（非商用）常规体" pitchFamily="2" charset="-122"/>
                <a:ea typeface="造字工房艺尚（非商用）常规体" pitchFamily="2" charset="-122"/>
              </a:rPr>
              <a:t>疗</a:t>
            </a:r>
            <a:endParaRPr lang="zh-CN" altLang="en-US" sz="2800" spc="300" dirty="0">
              <a:solidFill>
                <a:srgbClr val="F9FAFC"/>
              </a:solidFill>
              <a:latin typeface="造字工房艺尚（非商用）常规体" pitchFamily="2" charset="-122"/>
              <a:ea typeface="造字工房艺尚（非商用）常规体" pitchFamily="2" charset="-122"/>
            </a:endParaRPr>
          </a:p>
        </p:txBody>
      </p:sp>
      <p:sp>
        <p:nvSpPr>
          <p:cNvPr id="12" name="文本框 24"/>
          <p:cNvSpPr txBox="1">
            <a:spLocks noChangeArrowheads="1"/>
          </p:cNvSpPr>
          <p:nvPr/>
        </p:nvSpPr>
        <p:spPr bwMode="auto">
          <a:xfrm>
            <a:off x="10273665" y="3249930"/>
            <a:ext cx="64897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2800" spc="300" dirty="0" smtClean="0">
                <a:solidFill>
                  <a:srgbClr val="F9FAFC"/>
                </a:solidFill>
                <a:latin typeface="造字工房艺尚（非商用）常规体" pitchFamily="2" charset="-122"/>
                <a:ea typeface="造字工房艺尚（非商用）常规体" pitchFamily="2" charset="-122"/>
              </a:rPr>
              <a:t>救</a:t>
            </a:r>
            <a:endParaRPr lang="zh-CN" altLang="en-US" sz="2800" spc="300" dirty="0">
              <a:solidFill>
                <a:srgbClr val="F9FAFC"/>
              </a:solidFill>
              <a:latin typeface="造字工房艺尚（非商用）常规体" pitchFamily="2" charset="-122"/>
              <a:ea typeface="造字工房艺尚（非商用）常规体" pitchFamily="2" charset="-122"/>
            </a:endParaRPr>
          </a:p>
        </p:txBody>
      </p:sp>
      <p:sp>
        <p:nvSpPr>
          <p:cNvPr id="13" name="文本框 24"/>
          <p:cNvSpPr txBox="1">
            <a:spLocks noChangeArrowheads="1"/>
          </p:cNvSpPr>
          <p:nvPr/>
        </p:nvSpPr>
        <p:spPr bwMode="auto">
          <a:xfrm>
            <a:off x="10273665" y="4033520"/>
            <a:ext cx="64897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2800" spc="300" dirty="0" smtClean="0">
                <a:solidFill>
                  <a:srgbClr val="F9FAFC"/>
                </a:solidFill>
                <a:latin typeface="造字工房艺尚（非商用）常规体" pitchFamily="2" charset="-122"/>
                <a:ea typeface="造字工房艺尚（非商用）常规体" pitchFamily="2" charset="-122"/>
              </a:rPr>
              <a:t>护</a:t>
            </a:r>
            <a:endParaRPr lang="zh-CN" altLang="en-US" sz="2800" spc="300" dirty="0">
              <a:solidFill>
                <a:srgbClr val="F9FAFC"/>
              </a:solidFill>
              <a:latin typeface="造字工房艺尚（非商用）常规体" pitchFamily="2" charset="-122"/>
              <a:ea typeface="造字工房艺尚（非商用）常规体" pitchFamily="2" charset="-122"/>
            </a:endParaRPr>
          </a:p>
        </p:txBody>
      </p:sp>
      <p:pic>
        <p:nvPicPr>
          <p:cNvPr id="18" name="足以吸引每个浮躁的灵魂">
            <a:hlinkClick r:id="rId6"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cstate="print"/>
          <a:stretch>
            <a:fillRect/>
          </a:stretch>
        </p:blipFill>
        <p:spPr>
          <a:xfrm>
            <a:off x="-975995" y="6515735"/>
            <a:ext cx="609600" cy="609600"/>
          </a:xfrm>
          <a:prstGeom prst="rect">
            <a:avLst/>
          </a:prstGeom>
        </p:spPr>
      </p:pic>
      <p:sp>
        <p:nvSpPr>
          <p:cNvPr id="19" name="等腰三角形 18"/>
          <p:cNvSpPr/>
          <p:nvPr/>
        </p:nvSpPr>
        <p:spPr bwMode="auto">
          <a:xfrm rot="10800000" flipV="1">
            <a:off x="8594090" y="5627370"/>
            <a:ext cx="1826895" cy="1240155"/>
          </a:xfrm>
          <a:prstGeom prst="triangle">
            <a:avLst/>
          </a:prstGeom>
          <a:solidFill>
            <a:srgbClr val="0070C0">
              <a:alpha val="20000"/>
            </a:srgbClr>
          </a:solidFill>
          <a:ln w="9525" cap="flat" cmpd="sng" algn="ctr">
            <a:noFill/>
            <a:prstDash val="solid"/>
            <a:round/>
            <a:headEnd type="none" w="med" len="med"/>
            <a:tailEnd type="none" w="med" len="med"/>
          </a:ln>
          <a:effectLst/>
        </p:spPr>
        <p:txBody>
          <a:bodyPr vert="horz" wrap="square" lIns="121882" tIns="60941" rIns="121882" bIns="60941" numCol="1" rtlCol="0" anchor="t" anchorCtr="0" compatLnSpc="1"/>
          <a:lstStyle/>
          <a:p>
            <a:endParaRPr lang="zh-CN" altLang="en-US" sz="2485">
              <a:latin typeface="+mn-lt"/>
              <a:ea typeface="+mn-ea"/>
              <a:cs typeface="+mn-ea"/>
              <a:sym typeface="+mn-lt"/>
            </a:endParaRPr>
          </a:p>
        </p:txBody>
      </p:sp>
      <p:sp>
        <p:nvSpPr>
          <p:cNvPr id="20" name="等腰三角形 19"/>
          <p:cNvSpPr/>
          <p:nvPr/>
        </p:nvSpPr>
        <p:spPr bwMode="auto">
          <a:xfrm rot="10800000" flipV="1">
            <a:off x="8893175" y="6032500"/>
            <a:ext cx="1229995" cy="834390"/>
          </a:xfrm>
          <a:prstGeom prst="triangle">
            <a:avLst/>
          </a:prstGeom>
          <a:solidFill>
            <a:srgbClr val="00B0F0">
              <a:alpha val="60000"/>
            </a:srgbClr>
          </a:solidFill>
          <a:ln w="9525" cap="flat" cmpd="sng" algn="ctr">
            <a:noFill/>
            <a:prstDash val="solid"/>
            <a:round/>
            <a:headEnd type="none" w="med" len="med"/>
            <a:tailEnd type="none" w="med" len="med"/>
          </a:ln>
          <a:effectLst/>
        </p:spPr>
        <p:txBody>
          <a:bodyPr vert="horz" wrap="square" lIns="121882" tIns="60941" rIns="121882" bIns="60941" numCol="1" rtlCol="0" anchor="t" anchorCtr="0" compatLnSpc="1"/>
          <a:lstStyle/>
          <a:p>
            <a:endParaRPr lang="zh-CN" altLang="en-US" sz="2485">
              <a:latin typeface="+mn-lt"/>
              <a:ea typeface="+mn-ea"/>
              <a:cs typeface="+mn-ea"/>
              <a:sym typeface="+mn-lt"/>
            </a:endParaRPr>
          </a:p>
        </p:txBody>
      </p:sp>
      <p:sp>
        <p:nvSpPr>
          <p:cNvPr id="21" name="等腰三角形 20"/>
          <p:cNvSpPr/>
          <p:nvPr/>
        </p:nvSpPr>
        <p:spPr bwMode="auto">
          <a:xfrm rot="10800000">
            <a:off x="8959215" y="0"/>
            <a:ext cx="1096645" cy="744220"/>
          </a:xfrm>
          <a:prstGeom prst="triangle">
            <a:avLst/>
          </a:prstGeom>
          <a:solidFill>
            <a:srgbClr val="00B0F0">
              <a:alpha val="40000"/>
            </a:srgbClr>
          </a:solidFill>
          <a:ln w="9525" cap="flat" cmpd="sng" algn="ctr">
            <a:noFill/>
            <a:prstDash val="solid"/>
            <a:round/>
            <a:headEnd type="none" w="med" len="med"/>
            <a:tailEnd type="none" w="med" len="med"/>
          </a:ln>
          <a:effectLst/>
        </p:spPr>
        <p:txBody>
          <a:bodyPr vert="horz" wrap="square" lIns="121882" tIns="60941" rIns="121882" bIns="60941" numCol="1" rtlCol="0" anchor="t" anchorCtr="0" compatLnSpc="1"/>
          <a:lstStyle/>
          <a:p>
            <a:endParaRPr lang="zh-CN" altLang="en-US" sz="2485">
              <a:latin typeface="+mn-lt"/>
              <a:ea typeface="+mn-ea"/>
              <a:cs typeface="+mn-ea"/>
              <a:sym typeface="+mn-lt"/>
            </a:endParaRPr>
          </a:p>
        </p:txBody>
      </p:sp>
      <p:sp>
        <p:nvSpPr>
          <p:cNvPr id="22" name="AutoShape 3"/>
          <p:cNvSpPr/>
          <p:nvPr/>
        </p:nvSpPr>
        <p:spPr bwMode="auto">
          <a:xfrm>
            <a:off x="8282305" y="974090"/>
            <a:ext cx="995680" cy="4512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eaVert" lIns="0" tIns="0" rIns="0" bIns="0"/>
          <a:lstStyle/>
          <a:p>
            <a:pPr algn="just" defTabSz="323215">
              <a:lnSpc>
                <a:spcPct val="120000"/>
              </a:lnSpc>
              <a:spcBef>
                <a:spcPts val="850"/>
              </a:spcBef>
            </a:pPr>
            <a:r>
              <a:rPr lang="es-ES" altLang="zh-CN" sz="1000" dirty="0" smtClean="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a:t>
            </a:r>
            <a:endParaRPr lang="es-ES" altLang="zh-CN" sz="280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0"/>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4"/>
                                        </p:tgtEl>
                                        <p:attrNameLst>
                                          <p:attrName>style.visibility</p:attrName>
                                        </p:attrNameLst>
                                      </p:cBhvr>
                                      <p:to>
                                        <p:strVal val="visible"/>
                                      </p:to>
                                    </p:set>
                                    <p:anim by="(-#ppt_w*2)" calcmode="lin" valueType="num">
                                      <p:cBhvr>
                                        <p:cTn id="42" dur="500" autoRev="1" fill="hold">
                                          <p:stCondLst>
                                            <p:cond delay="0"/>
                                          </p:stCondLst>
                                        </p:cTn>
                                        <p:tgtEl>
                                          <p:spTgt spid="4"/>
                                        </p:tgtEl>
                                        <p:attrNameLst>
                                          <p:attrName>ppt_w</p:attrName>
                                        </p:attrNameLst>
                                      </p:cBhvr>
                                    </p:anim>
                                    <p:anim by="(#ppt_w*0.50)" calcmode="lin" valueType="num">
                                      <p:cBhvr>
                                        <p:cTn id="43" dur="500" decel="50000" autoRev="1" fill="hold">
                                          <p:stCondLst>
                                            <p:cond delay="0"/>
                                          </p:stCondLst>
                                        </p:cTn>
                                        <p:tgtEl>
                                          <p:spTgt spid="4"/>
                                        </p:tgtEl>
                                        <p:attrNameLst>
                                          <p:attrName>ppt_x</p:attrName>
                                        </p:attrNameLst>
                                      </p:cBhvr>
                                    </p:anim>
                                    <p:anim from="(-#ppt_h/2)" to="(#ppt_y)" calcmode="lin" valueType="num">
                                      <p:cBhvr>
                                        <p:cTn id="44" dur="1000" fill="hold">
                                          <p:stCondLst>
                                            <p:cond delay="0"/>
                                          </p:stCondLst>
                                        </p:cTn>
                                        <p:tgtEl>
                                          <p:spTgt spid="4"/>
                                        </p:tgtEl>
                                        <p:attrNameLst>
                                          <p:attrName>ppt_y</p:attrName>
                                        </p:attrNameLst>
                                      </p:cBhvr>
                                    </p:anim>
                                    <p:animRot by="21600000">
                                      <p:cBhvr>
                                        <p:cTn id="45" dur="1000" fill="hold">
                                          <p:stCondLst>
                                            <p:cond delay="0"/>
                                          </p:stCondLst>
                                        </p:cTn>
                                        <p:tgtEl>
                                          <p:spTgt spid="4"/>
                                        </p:tgtEl>
                                        <p:attrNameLst>
                                          <p:attrName>r</p:attrName>
                                        </p:attrNameLst>
                                      </p:cBhvr>
                                    </p:animRot>
                                  </p:childTnLst>
                                </p:cTn>
                              </p:par>
                              <p:par>
                                <p:cTn id="46" presetID="14"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500"/>
                                        <p:tgtEl>
                                          <p:spTgt spid="21"/>
                                        </p:tgtEl>
                                      </p:cBhvr>
                                    </p:animEffect>
                                  </p:childTnLst>
                                </p:cTn>
                              </p:par>
                            </p:childTnLst>
                          </p:cTn>
                        </p:par>
                        <p:par>
                          <p:cTn id="55" fill="hold">
                            <p:stCondLst>
                              <p:cond delay="2900"/>
                            </p:stCondLst>
                            <p:childTnLst>
                              <p:par>
                                <p:cTn id="56" presetID="18" presetClass="entr" presetSubtype="12" fill="hold" grpId="1"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strips(downLeft))">
                                      <p:cBhvr>
                                        <p:cTn id="58" dur="1250"/>
                                        <p:tgtEl>
                                          <p:spTgt spid="22"/>
                                        </p:tgtEl>
                                      </p:cBhvr>
                                    </p:animEffect>
                                  </p:childTnLst>
                                </p:cTn>
                              </p:par>
                            </p:childTnLst>
                          </p:cTn>
                        </p:par>
                        <p:par>
                          <p:cTn id="59" fill="hold">
                            <p:stCondLst>
                              <p:cond delay="4400"/>
                            </p:stCondLst>
                            <p:childTnLst>
                              <p:par>
                                <p:cTn id="60" presetID="42" presetClass="entr" presetSubtype="0" fill="hold" grpId="0"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65" repeatCount="indefinite" fill="hold" display="0">
                  <p:stCondLst>
                    <p:cond delay="indefinite"/>
                  </p:stCondLst>
                  <p:endCondLst>
                    <p:cond evt="onStopAudio" delay="0">
                      <p:tgtEl>
                        <p:sldTgt/>
                      </p:tgtEl>
                    </p:cond>
                  </p:endCondLst>
                </p:cTn>
                <p:tgtEl>
                  <p:spTgt spid="18"/>
                </p:tgtEl>
              </p:cMediaNode>
            </p:video>
          </p:childTnLst>
        </p:cTn>
      </p:par>
    </p:tnLst>
    <p:bldLst>
      <p:bldP spid="3" grpId="0"/>
      <p:bldP spid="4" grpId="0"/>
      <p:bldP spid="5" grpId="0" animBg="1"/>
      <p:bldP spid="6" grpId="0" animBg="1"/>
      <p:bldP spid="7" grpId="0" animBg="1"/>
      <p:bldP spid="8" grpId="0" animBg="1"/>
      <p:bldP spid="10" grpId="0"/>
      <p:bldP spid="11" grpId="0"/>
      <p:bldP spid="12" grpId="0"/>
      <p:bldP spid="13" grpId="0"/>
      <p:bldP spid="19" grpId="0" animBg="1"/>
      <p:bldP spid="20" grpId="0" animBg="1"/>
      <p:bldP spid="21" grpId="0" animBg="1"/>
      <p:bldP spid="2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3044017" y="3276604"/>
            <a:ext cx="1487540" cy="533008"/>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PART TWO</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
        <p:nvSpPr>
          <p:cNvPr id="8" name="矩形 7"/>
          <p:cNvSpPr/>
          <p:nvPr/>
        </p:nvSpPr>
        <p:spPr>
          <a:xfrm>
            <a:off x="7543762" y="0"/>
            <a:ext cx="4648238"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9" name="标题 1"/>
          <p:cNvSpPr txBox="1"/>
          <p:nvPr/>
        </p:nvSpPr>
        <p:spPr>
          <a:xfrm>
            <a:off x="1484905" y="3641374"/>
            <a:ext cx="4605765" cy="57813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smtClean="0">
                <a:ln>
                  <a:noFill/>
                </a:ln>
                <a:solidFill>
                  <a:srgbClr val="009EE2"/>
                </a:solidFill>
                <a:effectLst/>
                <a:uLnTx/>
                <a:uFillTx/>
                <a:latin typeface="+mn-lt"/>
                <a:ea typeface="+mn-ea"/>
                <a:cs typeface="+mn-ea"/>
                <a:sym typeface="+mn-lt"/>
              </a:rPr>
              <a:t>工作完成情况</a:t>
            </a:r>
            <a:endParaRPr kumimoji="0" lang="zh-CN" altLang="en-US" sz="4000" b="1" i="0" u="none" strike="noStrike" kern="1200" cap="none" spc="0" normalizeH="0" baseline="0" noProof="0" dirty="0">
              <a:ln>
                <a:noFill/>
              </a:ln>
              <a:solidFill>
                <a:srgbClr val="009EE2"/>
              </a:solidFill>
              <a:effectLst/>
              <a:uLnTx/>
              <a:uFillTx/>
              <a:latin typeface="+mn-lt"/>
              <a:ea typeface="+mn-ea"/>
              <a:cs typeface="+mn-ea"/>
              <a:sym typeface="+mn-lt"/>
            </a:endParaRPr>
          </a:p>
        </p:txBody>
      </p:sp>
      <p:sp>
        <p:nvSpPr>
          <p:cNvPr id="14" name="十字形 13"/>
          <p:cNvSpPr/>
          <p:nvPr/>
        </p:nvSpPr>
        <p:spPr bwMode="auto">
          <a:xfrm>
            <a:off x="2971882" y="1524050"/>
            <a:ext cx="1631810" cy="1631804"/>
          </a:xfrm>
          <a:prstGeom prst="plus">
            <a:avLst>
              <a:gd name="adj" fmla="val 33240"/>
            </a:avLst>
          </a:prstGeom>
          <a:gradFill>
            <a:gsLst>
              <a:gs pos="0">
                <a:srgbClr val="00B0F0"/>
              </a:gs>
              <a:gs pos="100000">
                <a:srgbClr val="0070C0"/>
              </a:gs>
            </a:gsLst>
            <a:lin ang="5400000" scaled="1"/>
          </a:gradFill>
          <a:ln w="9525" algn="ctr">
            <a:noFill/>
            <a:miter lim="800000"/>
          </a:ln>
          <a:effectLst/>
        </p:spPr>
        <p:txBody>
          <a:bodyPr wrap="none" anchor="ctr"/>
          <a:lstStyle/>
          <a:p>
            <a:endParaRPr lang="zh-CN" altLang="en-US">
              <a:solidFill>
                <a:schemeClr val="bg1"/>
              </a:solidFill>
              <a:latin typeface="+mn-lt"/>
              <a:ea typeface="+mn-ea"/>
              <a:cs typeface="+mn-ea"/>
            </a:endParaRPr>
          </a:p>
        </p:txBody>
      </p:sp>
      <p:sp>
        <p:nvSpPr>
          <p:cNvPr id="15" name="AutoShape 3"/>
          <p:cNvSpPr/>
          <p:nvPr/>
        </p:nvSpPr>
        <p:spPr bwMode="auto">
          <a:xfrm>
            <a:off x="668372" y="4295132"/>
            <a:ext cx="6490712" cy="13388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a:spAutoFit/>
          </a:bodyPr>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p:txBody>
      </p:sp>
      <p:sp>
        <p:nvSpPr>
          <p:cNvPr id="10" name="AutoShape 7"/>
          <p:cNvSpPr/>
          <p:nvPr/>
        </p:nvSpPr>
        <p:spPr bwMode="auto">
          <a:xfrm>
            <a:off x="7543762" y="0"/>
            <a:ext cx="4648238" cy="6858000"/>
          </a:xfrm>
          <a:custGeom>
            <a:avLst/>
            <a:gdLst>
              <a:gd name="T0" fmla="*/ 6348412 w 21600"/>
              <a:gd name="T1" fmla="*/ 2533650 h 21600"/>
              <a:gd name="T2" fmla="*/ 6348412 w 21600"/>
              <a:gd name="T3" fmla="*/ 2533650 h 21600"/>
              <a:gd name="T4" fmla="*/ 6348412 w 21600"/>
              <a:gd name="T5" fmla="*/ 2533650 h 21600"/>
              <a:gd name="T6" fmla="*/ 6348412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0070C0">
              <a:alpha val="70195"/>
            </a:srgbClr>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4" presetClass="entr" presetSubtype="5"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par>
                                <p:cTn id="17" presetID="2" presetClass="entr" presetSubtype="2" fill="hold" grpId="0" nodeType="with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14" presetClass="entr" presetSubtype="5"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vertical)">
                                      <p:cBhvr>
                                        <p:cTn id="23" dur="500"/>
                                        <p:tgtEl>
                                          <p:spTgt spid="10"/>
                                        </p:tgtEl>
                                      </p:cBhvr>
                                    </p:animEffect>
                                  </p:childTnLst>
                                </p:cTn>
                              </p:par>
                            </p:childTnLst>
                          </p:cTn>
                        </p:par>
                        <p:par>
                          <p:cTn id="24" fill="hold">
                            <p:stCondLst>
                              <p:cond delay="750"/>
                            </p:stCondLst>
                            <p:childTnLst>
                              <p:par>
                                <p:cTn id="25" presetID="18" presetClass="entr" presetSubtype="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Right)">
                                      <p:cBhvr>
                                        <p:cTn id="2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4" grpId="0" animBg="1"/>
      <p:bldP spid="1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bwMode="auto">
          <a:xfrm>
            <a:off x="6462318" y="2178050"/>
            <a:ext cx="4603158" cy="2692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 name="AutoShape 2"/>
          <p:cNvSpPr/>
          <p:nvPr/>
        </p:nvSpPr>
        <p:spPr bwMode="auto">
          <a:xfrm>
            <a:off x="1356393" y="2178050"/>
            <a:ext cx="5122870" cy="2692668"/>
          </a:xfrm>
          <a:custGeom>
            <a:avLst/>
            <a:gdLst>
              <a:gd name="T0" fmla="*/ 5124450 w 21600"/>
              <a:gd name="T1" fmla="*/ 2533650 h 21600"/>
              <a:gd name="T2" fmla="*/ 5124450 w 21600"/>
              <a:gd name="T3" fmla="*/ 2533650 h 21600"/>
              <a:gd name="T4" fmla="*/ 5124450 w 21600"/>
              <a:gd name="T5" fmla="*/ 2533650 h 21600"/>
              <a:gd name="T6" fmla="*/ 512445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eaLnBrk="1" fontAlgn="auto" hangingPunct="1">
              <a:spcBef>
                <a:spcPts val="0"/>
              </a:spcBef>
              <a:spcAft>
                <a:spcPts val="0"/>
              </a:spcAft>
              <a:buClrTx/>
              <a:buSzTx/>
              <a:buFontTx/>
              <a:buNone/>
            </a:pPr>
            <a:endParaRPr lang="zh-CN" altLang="en-US" sz="1800" kern="0">
              <a:solidFill>
                <a:schemeClr val="tx1">
                  <a:lumMod val="65000"/>
                  <a:lumOff val="35000"/>
                </a:schemeClr>
              </a:solidFill>
              <a:latin typeface="+mn-lt"/>
              <a:ea typeface="+mn-ea"/>
              <a:cs typeface="+mn-ea"/>
              <a:sym typeface="+mn-lt"/>
            </a:endParaRPr>
          </a:p>
        </p:txBody>
      </p:sp>
      <p:sp>
        <p:nvSpPr>
          <p:cNvPr id="23555" name="AutoShape 3"/>
          <p:cNvSpPr/>
          <p:nvPr/>
        </p:nvSpPr>
        <p:spPr bwMode="auto">
          <a:xfrm>
            <a:off x="1362742" y="1527973"/>
            <a:ext cx="9404623" cy="474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23563" name="AutoShape 11"/>
          <p:cNvSpPr/>
          <p:nvPr/>
        </p:nvSpPr>
        <p:spPr bwMode="auto">
          <a:xfrm>
            <a:off x="1362742" y="5364957"/>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23564" name="AutoShape 12"/>
          <p:cNvSpPr/>
          <p:nvPr/>
        </p:nvSpPr>
        <p:spPr bwMode="auto">
          <a:xfrm>
            <a:off x="1365916" y="5056190"/>
            <a:ext cx="6235364"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smtClean="0">
                <a:solidFill>
                  <a:schemeClr val="tx1">
                    <a:lumMod val="65000"/>
                    <a:lumOff val="35000"/>
                  </a:schemeClr>
                </a:solidFill>
                <a:latin typeface="+mn-lt"/>
                <a:ea typeface="+mn-ea"/>
                <a:cs typeface="+mn-ea"/>
                <a:sym typeface="+mn-lt"/>
              </a:rPr>
              <a:t>点击输入文字内容</a:t>
            </a:r>
            <a:endParaRPr lang="es-ES" altLang="zh-CN" sz="2485" dirty="0">
              <a:solidFill>
                <a:schemeClr val="tx1">
                  <a:lumMod val="65000"/>
                  <a:lumOff val="35000"/>
                </a:schemeClr>
              </a:solidFill>
              <a:latin typeface="+mn-lt"/>
              <a:ea typeface="+mn-ea"/>
              <a:cs typeface="+mn-ea"/>
              <a:sym typeface="+mn-lt"/>
            </a:endParaRPr>
          </a:p>
        </p:txBody>
      </p:sp>
      <p:sp>
        <p:nvSpPr>
          <p:cNvPr id="14" name="Text Box 552"/>
          <p:cNvSpPr txBox="1">
            <a:spLocks noChangeArrowheads="1"/>
          </p:cNvSpPr>
          <p:nvPr/>
        </p:nvSpPr>
        <p:spPr bwMode="auto">
          <a:xfrm>
            <a:off x="1512062" y="2526435"/>
            <a:ext cx="4279243" cy="9233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5400" dirty="0">
                <a:solidFill>
                  <a:schemeClr val="bg1"/>
                </a:solidFill>
                <a:latin typeface="+mn-lt"/>
                <a:ea typeface="+mn-ea"/>
                <a:cs typeface="+mn-ea"/>
                <a:sym typeface="+mn-lt"/>
              </a:rPr>
              <a:t>YOUR TITLE</a:t>
            </a:r>
            <a:endParaRPr lang="en-US" altLang="zh-CN" sz="5400" dirty="0">
              <a:solidFill>
                <a:schemeClr val="bg1"/>
              </a:solidFill>
              <a:latin typeface="+mn-lt"/>
              <a:ea typeface="+mn-ea"/>
              <a:cs typeface="+mn-ea"/>
              <a:sym typeface="+mn-lt"/>
            </a:endParaRPr>
          </a:p>
        </p:txBody>
      </p:sp>
      <p:sp>
        <p:nvSpPr>
          <p:cNvPr id="15" name="Text Box 552"/>
          <p:cNvSpPr txBox="1">
            <a:spLocks noChangeArrowheads="1"/>
          </p:cNvSpPr>
          <p:nvPr/>
        </p:nvSpPr>
        <p:spPr bwMode="auto">
          <a:xfrm>
            <a:off x="1512060" y="3309247"/>
            <a:ext cx="4050554" cy="64633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zh-CN" sz="1800" dirty="0" err="1">
                <a:solidFill>
                  <a:schemeClr val="bg1"/>
                </a:solidFill>
                <a:latin typeface="+mn-lt"/>
                <a:ea typeface="+mn-ea"/>
                <a:cs typeface="+mn-ea"/>
                <a:sym typeface="+mn-lt"/>
              </a:rPr>
              <a:t>Lorem</a:t>
            </a:r>
            <a:r>
              <a:rPr lang="en-US" altLang="zh-CN" sz="1800" dirty="0">
                <a:solidFill>
                  <a:schemeClr val="bg1"/>
                </a:solidFill>
                <a:latin typeface="+mn-lt"/>
                <a:ea typeface="+mn-ea"/>
                <a:cs typeface="+mn-ea"/>
                <a:sym typeface="+mn-lt"/>
              </a:rPr>
              <a:t> </a:t>
            </a:r>
            <a:r>
              <a:rPr lang="en-US" altLang="zh-CN" sz="1800" dirty="0" err="1">
                <a:solidFill>
                  <a:schemeClr val="bg1"/>
                </a:solidFill>
                <a:latin typeface="+mn-lt"/>
                <a:ea typeface="+mn-ea"/>
                <a:cs typeface="+mn-ea"/>
                <a:sym typeface="+mn-lt"/>
              </a:rPr>
              <a:t>Ipsum</a:t>
            </a:r>
            <a:r>
              <a:rPr lang="en-US" altLang="zh-CN" sz="1800" dirty="0">
                <a:solidFill>
                  <a:schemeClr val="bg1"/>
                </a:solidFill>
                <a:latin typeface="+mn-lt"/>
                <a:ea typeface="+mn-ea"/>
                <a:cs typeface="+mn-ea"/>
                <a:sym typeface="+mn-lt"/>
              </a:rPr>
              <a:t> is simply dummy text of the printing and typesetting industry.</a:t>
            </a:r>
            <a:endParaRPr lang="en-US" altLang="zh-CN" sz="1800" dirty="0">
              <a:solidFill>
                <a:schemeClr val="bg1"/>
              </a:solidFill>
              <a:latin typeface="+mn-lt"/>
              <a:ea typeface="+mn-ea"/>
              <a:cs typeface="+mn-ea"/>
              <a:sym typeface="+mn-lt"/>
            </a:endParaRPr>
          </a:p>
        </p:txBody>
      </p:sp>
      <p:sp>
        <p:nvSpPr>
          <p:cNvPr id="13"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16"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17"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18"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23553"/>
                                        </p:tgtEl>
                                        <p:attrNameLst>
                                          <p:attrName>style.visibility</p:attrName>
                                        </p:attrNameLst>
                                      </p:cBhvr>
                                      <p:to>
                                        <p:strVal val="visible"/>
                                      </p:to>
                                    </p:set>
                                    <p:animEffect transition="in" filter="fade">
                                      <p:cBhvr>
                                        <p:cTn id="22" dur="500"/>
                                        <p:tgtEl>
                                          <p:spTgt spid="23553"/>
                                        </p:tgtEl>
                                      </p:cBhvr>
                                    </p:animEffect>
                                  </p:childTnLst>
                                </p:cTn>
                              </p:par>
                            </p:childTnLst>
                          </p:cTn>
                        </p:par>
                        <p:par>
                          <p:cTn id="23" fill="hold">
                            <p:stCondLst>
                              <p:cond delay="1000"/>
                            </p:stCondLst>
                            <p:childTnLst>
                              <p:par>
                                <p:cTn id="24" presetID="2" presetClass="entr" presetSubtype="2" fill="hold" grpId="0" nodeType="afterEffect">
                                  <p:stCondLst>
                                    <p:cond delay="0"/>
                                  </p:stCondLst>
                                  <p:childTnLst>
                                    <p:set>
                                      <p:cBhvr>
                                        <p:cTn id="25" dur="1" fill="hold">
                                          <p:stCondLst>
                                            <p:cond delay="0"/>
                                          </p:stCondLst>
                                        </p:cTn>
                                        <p:tgtEl>
                                          <p:spTgt spid="23555"/>
                                        </p:tgtEl>
                                        <p:attrNameLst>
                                          <p:attrName>style.visibility</p:attrName>
                                        </p:attrNameLst>
                                      </p:cBhvr>
                                      <p:to>
                                        <p:strVal val="visible"/>
                                      </p:to>
                                    </p:set>
                                    <p:anim calcmode="lin" valueType="num">
                                      <p:cBhvr additive="base">
                                        <p:cTn id="26" dur="500" fill="hold"/>
                                        <p:tgtEl>
                                          <p:spTgt spid="23555"/>
                                        </p:tgtEl>
                                        <p:attrNameLst>
                                          <p:attrName>ppt_x</p:attrName>
                                        </p:attrNameLst>
                                      </p:cBhvr>
                                      <p:tavLst>
                                        <p:tav tm="0">
                                          <p:val>
                                            <p:strVal val="1+#ppt_w/2"/>
                                          </p:val>
                                        </p:tav>
                                        <p:tav tm="100000">
                                          <p:val>
                                            <p:strVal val="#ppt_x"/>
                                          </p:val>
                                        </p:tav>
                                      </p:tavLst>
                                    </p:anim>
                                    <p:anim calcmode="lin" valueType="num">
                                      <p:cBhvr additive="base">
                                        <p:cTn id="27" dur="500" fill="hold"/>
                                        <p:tgtEl>
                                          <p:spTgt spid="23555"/>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23554"/>
                                        </p:tgtEl>
                                        <p:attrNameLst>
                                          <p:attrName>style.visibility</p:attrName>
                                        </p:attrNameLst>
                                      </p:cBhvr>
                                      <p:to>
                                        <p:strVal val="visible"/>
                                      </p:to>
                                    </p:set>
                                    <p:animEffect transition="in" filter="dissolve">
                                      <p:cBhvr>
                                        <p:cTn id="31" dur="500"/>
                                        <p:tgtEl>
                                          <p:spTgt spid="23554"/>
                                        </p:tgtEl>
                                      </p:cBhvr>
                                    </p:animEffect>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23563"/>
                                        </p:tgtEl>
                                        <p:attrNameLst>
                                          <p:attrName>style.visibility</p:attrName>
                                        </p:attrNameLst>
                                      </p:cBhvr>
                                      <p:to>
                                        <p:strVal val="visible"/>
                                      </p:to>
                                    </p:set>
                                    <p:anim calcmode="lin" valueType="num">
                                      <p:cBhvr additive="base">
                                        <p:cTn id="35" dur="500" fill="hold"/>
                                        <p:tgtEl>
                                          <p:spTgt spid="23563"/>
                                        </p:tgtEl>
                                        <p:attrNameLst>
                                          <p:attrName>ppt_x</p:attrName>
                                        </p:attrNameLst>
                                      </p:cBhvr>
                                      <p:tavLst>
                                        <p:tav tm="0">
                                          <p:val>
                                            <p:strVal val="1+#ppt_w/2"/>
                                          </p:val>
                                        </p:tav>
                                        <p:tav tm="100000">
                                          <p:val>
                                            <p:strVal val="#ppt_x"/>
                                          </p:val>
                                        </p:tav>
                                      </p:tavLst>
                                    </p:anim>
                                    <p:anim calcmode="lin" valueType="num">
                                      <p:cBhvr additive="base">
                                        <p:cTn id="36" dur="500" fill="hold"/>
                                        <p:tgtEl>
                                          <p:spTgt spid="2356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grpId="0" nodeType="afterEffect">
                                  <p:stCondLst>
                                    <p:cond delay="0"/>
                                  </p:stCondLst>
                                  <p:childTnLst>
                                    <p:set>
                                      <p:cBhvr>
                                        <p:cTn id="39" dur="1" fill="hold">
                                          <p:stCondLst>
                                            <p:cond delay="0"/>
                                          </p:stCondLst>
                                        </p:cTn>
                                        <p:tgtEl>
                                          <p:spTgt spid="23564"/>
                                        </p:tgtEl>
                                        <p:attrNameLst>
                                          <p:attrName>style.visibility</p:attrName>
                                        </p:attrNameLst>
                                      </p:cBhvr>
                                      <p:to>
                                        <p:strVal val="visible"/>
                                      </p:to>
                                    </p:set>
                                    <p:anim calcmode="lin" valueType="num">
                                      <p:cBhvr additive="base">
                                        <p:cTn id="40" dur="500" fill="hold"/>
                                        <p:tgtEl>
                                          <p:spTgt spid="23564"/>
                                        </p:tgtEl>
                                        <p:attrNameLst>
                                          <p:attrName>ppt_x</p:attrName>
                                        </p:attrNameLst>
                                      </p:cBhvr>
                                      <p:tavLst>
                                        <p:tav tm="0">
                                          <p:val>
                                            <p:strVal val="1+#ppt_w/2"/>
                                          </p:val>
                                        </p:tav>
                                        <p:tav tm="100000">
                                          <p:val>
                                            <p:strVal val="#ppt_x"/>
                                          </p:val>
                                        </p:tav>
                                      </p:tavLst>
                                    </p:anim>
                                    <p:anim calcmode="lin" valueType="num">
                                      <p:cBhvr additive="base">
                                        <p:cTn id="41" dur="500" fill="hold"/>
                                        <p:tgtEl>
                                          <p:spTgt spid="23564"/>
                                        </p:tgtEl>
                                        <p:attrNameLst>
                                          <p:attrName>ppt_y</p:attrName>
                                        </p:attrNameLst>
                                      </p:cBhvr>
                                      <p:tavLst>
                                        <p:tav tm="0">
                                          <p:val>
                                            <p:strVal val="#ppt_y"/>
                                          </p:val>
                                        </p:tav>
                                        <p:tav tm="100000">
                                          <p:val>
                                            <p:strVal val="#ppt_y"/>
                                          </p:val>
                                        </p:tav>
                                      </p:tavLst>
                                    </p:anim>
                                  </p:childTnLst>
                                </p:cTn>
                              </p:par>
                              <p:par>
                                <p:cTn id="42" presetID="41" presetClass="entr" presetSubtype="0" fill="hold" nodeType="withEffect">
                                  <p:stCondLst>
                                    <p:cond delay="200"/>
                                  </p:stCondLst>
                                  <p:iterate type="lt">
                                    <p:tmPct val="10000"/>
                                  </p:iterate>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5" dur="1000" fill="hold"/>
                                        <p:tgtEl>
                                          <p:spTgt spid="14"/>
                                        </p:tgtEl>
                                        <p:attrNameLst>
                                          <p:attrName>ppt_y</p:attrName>
                                        </p:attrNameLst>
                                      </p:cBhvr>
                                      <p:tavLst>
                                        <p:tav tm="0">
                                          <p:val>
                                            <p:strVal val="#ppt_y"/>
                                          </p:val>
                                        </p:tav>
                                        <p:tav tm="100000">
                                          <p:val>
                                            <p:strVal val="#ppt_y"/>
                                          </p:val>
                                        </p:tav>
                                      </p:tavLst>
                                    </p:anim>
                                    <p:anim calcmode="lin" valueType="num">
                                      <p:cBhvr>
                                        <p:cTn id="46" dur="10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7" dur="10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1000" tmFilter="0,0; .5, 1; 1, 1"/>
                                        <p:tgtEl>
                                          <p:spTgt spid="14"/>
                                        </p:tgtEl>
                                      </p:cBhvr>
                                    </p:animEffect>
                                  </p:childTnLst>
                                </p:cTn>
                              </p:par>
                              <p:par>
                                <p:cTn id="49" presetID="41" presetClass="entr" presetSubtype="0" fill="hold" nodeType="withEffect">
                                  <p:stCondLst>
                                    <p:cond delay="200"/>
                                  </p:stCondLst>
                                  <p:iterate type="lt">
                                    <p:tmPct val="10000"/>
                                  </p:iterate>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2" dur="1000" fill="hold"/>
                                        <p:tgtEl>
                                          <p:spTgt spid="15"/>
                                        </p:tgtEl>
                                        <p:attrNameLst>
                                          <p:attrName>ppt_y</p:attrName>
                                        </p:attrNameLst>
                                      </p:cBhvr>
                                      <p:tavLst>
                                        <p:tav tm="0">
                                          <p:val>
                                            <p:strVal val="#ppt_y"/>
                                          </p:val>
                                        </p:tav>
                                        <p:tav tm="100000">
                                          <p:val>
                                            <p:strVal val="#ppt_y"/>
                                          </p:val>
                                        </p:tav>
                                      </p:tavLst>
                                    </p:anim>
                                    <p:anim calcmode="lin" valueType="num">
                                      <p:cBhvr>
                                        <p:cTn id="53" dur="10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4" dur="10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5" dur="10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autoUpdateAnimBg="0"/>
      <p:bldP spid="23563" grpId="0" autoUpdateAnimBg="0"/>
      <p:bldP spid="23564" grpId="0" autoUpdateAnimBg="0"/>
      <p:bldP spid="13" grpId="0" autoUpdateAnimBg="0"/>
      <p:bldP spid="17" grpId="0" autoUpdateAnimBg="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AutoShape 5"/>
          <p:cNvSpPr/>
          <p:nvPr/>
        </p:nvSpPr>
        <p:spPr bwMode="auto">
          <a:xfrm>
            <a:off x="3867842" y="2350348"/>
            <a:ext cx="357078" cy="297656"/>
          </a:xfrm>
          <a:custGeom>
            <a:avLst/>
            <a:gdLst>
              <a:gd name="T0" fmla="*/ 357188 w 21600"/>
              <a:gd name="T1" fmla="*/ 297657 h 21600"/>
              <a:gd name="T2" fmla="*/ 357188 w 21600"/>
              <a:gd name="T3" fmla="*/ 297657 h 21600"/>
              <a:gd name="T4" fmla="*/ 357188 w 21600"/>
              <a:gd name="T5" fmla="*/ 297657 h 21600"/>
              <a:gd name="T6" fmla="*/ 357188 w 21600"/>
              <a:gd name="T7" fmla="*/ 2976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4D4D4D"/>
          </a:solidFill>
          <a:ln>
            <a:noFill/>
          </a:ln>
          <a:effec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5366" name="AutoShape 6"/>
          <p:cNvSpPr/>
          <p:nvPr/>
        </p:nvSpPr>
        <p:spPr bwMode="auto">
          <a:xfrm>
            <a:off x="6471331" y="2373366"/>
            <a:ext cx="357078" cy="297656"/>
          </a:xfrm>
          <a:custGeom>
            <a:avLst/>
            <a:gdLst>
              <a:gd name="T0" fmla="*/ 357188 w 21600"/>
              <a:gd name="T1" fmla="*/ 297642 h 21579"/>
              <a:gd name="T2" fmla="*/ 357188 w 21600"/>
              <a:gd name="T3" fmla="*/ 297642 h 21579"/>
              <a:gd name="T4" fmla="*/ 357188 w 21600"/>
              <a:gd name="T5" fmla="*/ 297642 h 21579"/>
              <a:gd name="T6" fmla="*/ 357188 w 21600"/>
              <a:gd name="T7" fmla="*/ 297642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rgbClr val="0070C0"/>
          </a:solidFill>
          <a:ln>
            <a:noFill/>
          </a:ln>
          <a:effec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5367" name="AutoShape 7"/>
          <p:cNvSpPr/>
          <p:nvPr/>
        </p:nvSpPr>
        <p:spPr bwMode="auto">
          <a:xfrm>
            <a:off x="1358777" y="2337648"/>
            <a:ext cx="357078" cy="357187"/>
          </a:xfrm>
          <a:custGeom>
            <a:avLst/>
            <a:gdLst>
              <a:gd name="T0" fmla="*/ 357188 w 21600"/>
              <a:gd name="T1" fmla="*/ 357188 h 21600"/>
              <a:gd name="T2" fmla="*/ 357188 w 21600"/>
              <a:gd name="T3" fmla="*/ 357188 h 21600"/>
              <a:gd name="T4" fmla="*/ 357188 w 21600"/>
              <a:gd name="T5" fmla="*/ 357188 h 21600"/>
              <a:gd name="T6" fmla="*/ 357188 w 21600"/>
              <a:gd name="T7" fmla="*/ 3571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0070C0"/>
          </a:solidFill>
          <a:ln>
            <a:noFill/>
          </a:ln>
          <a:effec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5368" name="AutoShape 8"/>
          <p:cNvSpPr/>
          <p:nvPr/>
        </p:nvSpPr>
        <p:spPr bwMode="auto">
          <a:xfrm>
            <a:off x="8982771" y="2378129"/>
            <a:ext cx="298359" cy="298451"/>
          </a:xfrm>
          <a:custGeom>
            <a:avLst/>
            <a:gdLst>
              <a:gd name="T0" fmla="*/ 298450 w 21600"/>
              <a:gd name="T1" fmla="*/ 298450 h 21600"/>
              <a:gd name="T2" fmla="*/ 298450 w 21600"/>
              <a:gd name="T3" fmla="*/ 298450 h 21600"/>
              <a:gd name="T4" fmla="*/ 298450 w 21600"/>
              <a:gd name="T5" fmla="*/ 298450 h 21600"/>
              <a:gd name="T6" fmla="*/ 298450 w 21600"/>
              <a:gd name="T7" fmla="*/ 2984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1"/>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4"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4D4D4D"/>
          </a:solidFill>
          <a:ln>
            <a:noFill/>
          </a:ln>
          <a:effec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5369" name="AutoShape 9"/>
          <p:cNvSpPr/>
          <p:nvPr/>
        </p:nvSpPr>
        <p:spPr bwMode="auto">
          <a:xfrm>
            <a:off x="1347669" y="2813101"/>
            <a:ext cx="1840932" cy="642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a:t>
            </a:r>
            <a:r>
              <a:rPr lang="zh-CN" altLang="en-US" sz="900" dirty="0" smtClean="0">
                <a:solidFill>
                  <a:srgbClr val="838383"/>
                </a:solidFill>
                <a:cs typeface="+mn-ea"/>
                <a:sym typeface="+mn-lt"/>
              </a:rPr>
              <a:t>内容</a:t>
            </a:r>
            <a:endParaRPr lang="es-ES" altLang="zh-CN" sz="900" dirty="0">
              <a:cs typeface="+mn-ea"/>
              <a:sym typeface="+mn-lt"/>
            </a:endParaRPr>
          </a:p>
        </p:txBody>
      </p:sp>
      <p:grpSp>
        <p:nvGrpSpPr>
          <p:cNvPr id="26634" name="Group 10"/>
          <p:cNvGrpSpPr/>
          <p:nvPr/>
        </p:nvGrpSpPr>
        <p:grpSpPr bwMode="auto">
          <a:xfrm>
            <a:off x="1343699" y="3839420"/>
            <a:ext cx="355490" cy="355600"/>
            <a:chOff x="-16934" y="-16934"/>
            <a:chExt cx="711201" cy="711201"/>
          </a:xfrm>
          <a:solidFill>
            <a:srgbClr val="4D4D4D"/>
          </a:solidFill>
        </p:grpSpPr>
        <p:sp>
          <p:nvSpPr>
            <p:cNvPr id="2" name="AutoShape 11"/>
            <p:cNvSpPr/>
            <p:nvPr/>
          </p:nvSpPr>
          <p:spPr bwMode="auto">
            <a:xfrm>
              <a:off x="-16934" y="-16934"/>
              <a:ext cx="711201" cy="711201"/>
            </a:xfrm>
            <a:custGeom>
              <a:avLst/>
              <a:gdLst>
                <a:gd name="T0" fmla="*/ 355601 w 21600"/>
                <a:gd name="T1" fmla="*/ 355601 h 21600"/>
                <a:gd name="T2" fmla="*/ 355601 w 21600"/>
                <a:gd name="T3" fmla="*/ 355601 h 21600"/>
                <a:gd name="T4" fmla="*/ 355601 w 21600"/>
                <a:gd name="T5" fmla="*/ 355601 h 21600"/>
                <a:gd name="T6" fmla="*/ 355601 w 21600"/>
                <a:gd name="T7" fmla="*/ 3556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780" y="0"/>
                    <a:pt x="0" y="4780"/>
                    <a:pt x="0" y="10800"/>
                  </a:cubicBezTo>
                  <a:cubicBezTo>
                    <a:pt x="0" y="16819"/>
                    <a:pt x="4780" y="21599"/>
                    <a:pt x="10800" y="21599"/>
                  </a:cubicBezTo>
                  <a:cubicBezTo>
                    <a:pt x="16642" y="21599"/>
                    <a:pt x="21600" y="16819"/>
                    <a:pt x="21600" y="10800"/>
                  </a:cubicBezTo>
                  <a:cubicBezTo>
                    <a:pt x="21600" y="4780"/>
                    <a:pt x="16642" y="0"/>
                    <a:pt x="10800" y="0"/>
                  </a:cubicBezTo>
                  <a:close/>
                  <a:moveTo>
                    <a:pt x="11331" y="19298"/>
                  </a:moveTo>
                  <a:cubicBezTo>
                    <a:pt x="11331" y="18059"/>
                    <a:pt x="11331" y="18059"/>
                    <a:pt x="11331" y="18059"/>
                  </a:cubicBezTo>
                  <a:cubicBezTo>
                    <a:pt x="10091" y="18059"/>
                    <a:pt x="10091" y="18059"/>
                    <a:pt x="10091" y="18059"/>
                  </a:cubicBezTo>
                  <a:cubicBezTo>
                    <a:pt x="10091" y="19298"/>
                    <a:pt x="10091" y="19298"/>
                    <a:pt x="10091" y="19298"/>
                  </a:cubicBezTo>
                  <a:cubicBezTo>
                    <a:pt x="8144" y="19121"/>
                    <a:pt x="6550" y="18413"/>
                    <a:pt x="5134" y="17173"/>
                  </a:cubicBezTo>
                  <a:cubicBezTo>
                    <a:pt x="5134" y="17173"/>
                    <a:pt x="5134" y="17173"/>
                    <a:pt x="4957" y="17173"/>
                  </a:cubicBezTo>
                  <a:cubicBezTo>
                    <a:pt x="4957" y="16996"/>
                    <a:pt x="4780" y="16996"/>
                    <a:pt x="4780" y="16819"/>
                  </a:cubicBezTo>
                  <a:cubicBezTo>
                    <a:pt x="4603" y="16819"/>
                    <a:pt x="4426" y="16642"/>
                    <a:pt x="4426" y="16465"/>
                  </a:cubicBezTo>
                  <a:cubicBezTo>
                    <a:pt x="4426" y="16465"/>
                    <a:pt x="4426" y="16465"/>
                    <a:pt x="4249" y="16465"/>
                  </a:cubicBezTo>
                  <a:cubicBezTo>
                    <a:pt x="3186" y="15049"/>
                    <a:pt x="2301" y="13278"/>
                    <a:pt x="2301" y="11508"/>
                  </a:cubicBezTo>
                  <a:cubicBezTo>
                    <a:pt x="3540" y="11508"/>
                    <a:pt x="3540" y="11508"/>
                    <a:pt x="3540" y="11508"/>
                  </a:cubicBezTo>
                  <a:cubicBezTo>
                    <a:pt x="3540" y="10268"/>
                    <a:pt x="3540" y="10268"/>
                    <a:pt x="3540" y="10268"/>
                  </a:cubicBezTo>
                  <a:cubicBezTo>
                    <a:pt x="2301" y="10268"/>
                    <a:pt x="2301" y="10268"/>
                    <a:pt x="2301" y="10268"/>
                  </a:cubicBezTo>
                  <a:cubicBezTo>
                    <a:pt x="2655" y="6019"/>
                    <a:pt x="5842" y="2655"/>
                    <a:pt x="10091" y="2301"/>
                  </a:cubicBezTo>
                  <a:cubicBezTo>
                    <a:pt x="10091" y="3540"/>
                    <a:pt x="10091" y="3540"/>
                    <a:pt x="10091" y="3540"/>
                  </a:cubicBezTo>
                  <a:cubicBezTo>
                    <a:pt x="11331" y="3540"/>
                    <a:pt x="11331" y="3540"/>
                    <a:pt x="11331" y="3540"/>
                  </a:cubicBezTo>
                  <a:cubicBezTo>
                    <a:pt x="11331" y="2301"/>
                    <a:pt x="11331" y="2301"/>
                    <a:pt x="11331" y="2301"/>
                  </a:cubicBezTo>
                  <a:cubicBezTo>
                    <a:pt x="12570" y="2478"/>
                    <a:pt x="13632" y="2832"/>
                    <a:pt x="14695" y="3186"/>
                  </a:cubicBezTo>
                  <a:cubicBezTo>
                    <a:pt x="14695" y="3363"/>
                    <a:pt x="14695" y="3363"/>
                    <a:pt x="14695" y="3363"/>
                  </a:cubicBezTo>
                  <a:cubicBezTo>
                    <a:pt x="14872" y="3363"/>
                    <a:pt x="15049" y="3540"/>
                    <a:pt x="15226" y="3718"/>
                  </a:cubicBezTo>
                  <a:cubicBezTo>
                    <a:pt x="15403" y="3718"/>
                    <a:pt x="15403" y="3718"/>
                    <a:pt x="15403" y="3718"/>
                  </a:cubicBezTo>
                  <a:cubicBezTo>
                    <a:pt x="15580" y="3895"/>
                    <a:pt x="15757" y="3895"/>
                    <a:pt x="15934" y="4072"/>
                  </a:cubicBezTo>
                  <a:cubicBezTo>
                    <a:pt x="15934" y="4072"/>
                    <a:pt x="16111" y="4249"/>
                    <a:pt x="16111" y="4249"/>
                  </a:cubicBezTo>
                  <a:cubicBezTo>
                    <a:pt x="16288" y="4426"/>
                    <a:pt x="16288" y="4426"/>
                    <a:pt x="16465" y="4603"/>
                  </a:cubicBezTo>
                  <a:cubicBezTo>
                    <a:pt x="16642" y="4603"/>
                    <a:pt x="16642" y="4780"/>
                    <a:pt x="16642" y="4780"/>
                  </a:cubicBezTo>
                  <a:cubicBezTo>
                    <a:pt x="16819" y="4957"/>
                    <a:pt x="16996" y="4957"/>
                    <a:pt x="16996" y="5134"/>
                  </a:cubicBezTo>
                  <a:cubicBezTo>
                    <a:pt x="17173" y="5134"/>
                    <a:pt x="17173" y="5311"/>
                    <a:pt x="17350" y="5488"/>
                  </a:cubicBezTo>
                  <a:cubicBezTo>
                    <a:pt x="17350" y="5488"/>
                    <a:pt x="17350" y="5665"/>
                    <a:pt x="17527" y="5665"/>
                  </a:cubicBezTo>
                  <a:cubicBezTo>
                    <a:pt x="17527" y="5842"/>
                    <a:pt x="17704" y="6019"/>
                    <a:pt x="17881" y="6196"/>
                  </a:cubicBezTo>
                  <a:cubicBezTo>
                    <a:pt x="17881" y="6196"/>
                    <a:pt x="17881" y="6196"/>
                    <a:pt x="17881" y="6373"/>
                  </a:cubicBezTo>
                  <a:cubicBezTo>
                    <a:pt x="18059" y="6550"/>
                    <a:pt x="18236" y="6727"/>
                    <a:pt x="18236" y="6904"/>
                  </a:cubicBezTo>
                  <a:cubicBezTo>
                    <a:pt x="18236" y="6904"/>
                    <a:pt x="18236" y="6904"/>
                    <a:pt x="18236" y="6904"/>
                  </a:cubicBezTo>
                  <a:cubicBezTo>
                    <a:pt x="18767" y="7967"/>
                    <a:pt x="19121" y="9029"/>
                    <a:pt x="19121" y="10268"/>
                  </a:cubicBezTo>
                  <a:cubicBezTo>
                    <a:pt x="18059" y="10268"/>
                    <a:pt x="18059" y="10268"/>
                    <a:pt x="18059" y="10268"/>
                  </a:cubicBezTo>
                  <a:cubicBezTo>
                    <a:pt x="18059" y="11508"/>
                    <a:pt x="18059" y="11508"/>
                    <a:pt x="18059" y="11508"/>
                  </a:cubicBezTo>
                  <a:cubicBezTo>
                    <a:pt x="19121" y="11508"/>
                    <a:pt x="19121" y="11508"/>
                    <a:pt x="19121" y="11508"/>
                  </a:cubicBezTo>
                  <a:cubicBezTo>
                    <a:pt x="18944" y="15580"/>
                    <a:pt x="15580" y="18944"/>
                    <a:pt x="11331" y="19298"/>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60940" tIns="60940" rIns="60940" bIns="60940"/>
            <a:lstStyle/>
            <a:p>
              <a:endParaRPr lang="zh-CN" altLang="en-US" sz="2485">
                <a:solidFill>
                  <a:schemeClr val="tx1">
                    <a:lumMod val="65000"/>
                    <a:lumOff val="35000"/>
                  </a:schemeClr>
                </a:solidFill>
                <a:latin typeface="+mn-lt"/>
                <a:ea typeface="+mn-ea"/>
                <a:cs typeface="+mn-ea"/>
                <a:sym typeface="+mn-lt"/>
              </a:endParaRPr>
            </a:p>
          </p:txBody>
        </p:sp>
        <p:sp>
          <p:nvSpPr>
            <p:cNvPr id="15372" name="AutoShape 12"/>
            <p:cNvSpPr/>
            <p:nvPr/>
          </p:nvSpPr>
          <p:spPr bwMode="auto">
            <a:xfrm>
              <a:off x="257703" y="181504"/>
              <a:ext cx="214313" cy="304800"/>
            </a:xfrm>
            <a:custGeom>
              <a:avLst/>
              <a:gdLst>
                <a:gd name="T0" fmla="*/ 107157 w 21600"/>
                <a:gd name="T1" fmla="*/ 152400 h 21600"/>
                <a:gd name="T2" fmla="*/ 107157 w 21600"/>
                <a:gd name="T3" fmla="*/ 152400 h 21600"/>
                <a:gd name="T4" fmla="*/ 107157 w 21600"/>
                <a:gd name="T5" fmla="*/ 152400 h 21600"/>
                <a:gd name="T6" fmla="*/ 107157 w 21600"/>
                <a:gd name="T7" fmla="*/ 152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5399" y="12046"/>
                  </a:moveTo>
                  <a:cubicBezTo>
                    <a:pt x="5399" y="12046"/>
                    <a:pt x="5399" y="12046"/>
                    <a:pt x="5399" y="12046"/>
                  </a:cubicBezTo>
                  <a:cubicBezTo>
                    <a:pt x="0" y="21599"/>
                    <a:pt x="0" y="21599"/>
                    <a:pt x="0" y="21599"/>
                  </a:cubicBezTo>
                  <a:cubicBezTo>
                    <a:pt x="12000" y="14953"/>
                    <a:pt x="12000" y="14953"/>
                    <a:pt x="12000" y="14953"/>
                  </a:cubicBezTo>
                  <a:cubicBezTo>
                    <a:pt x="12000" y="14953"/>
                    <a:pt x="12000" y="14953"/>
                    <a:pt x="12000" y="14953"/>
                  </a:cubicBezTo>
                  <a:cubicBezTo>
                    <a:pt x="13200" y="14538"/>
                    <a:pt x="13200" y="13707"/>
                    <a:pt x="13200" y="13292"/>
                  </a:cubicBezTo>
                  <a:cubicBezTo>
                    <a:pt x="21600" y="0"/>
                    <a:pt x="21600" y="0"/>
                    <a:pt x="21600" y="0"/>
                  </a:cubicBezTo>
                  <a:cubicBezTo>
                    <a:pt x="6600" y="10384"/>
                    <a:pt x="6600" y="10384"/>
                    <a:pt x="6600" y="10384"/>
                  </a:cubicBezTo>
                  <a:cubicBezTo>
                    <a:pt x="6000" y="10800"/>
                    <a:pt x="5399" y="11215"/>
                    <a:pt x="5399" y="12046"/>
                  </a:cubicBezTo>
                  <a:close/>
                  <a:moveTo>
                    <a:pt x="9600" y="11215"/>
                  </a:moveTo>
                  <a:cubicBezTo>
                    <a:pt x="10199" y="11215"/>
                    <a:pt x="11400" y="11630"/>
                    <a:pt x="11400" y="12461"/>
                  </a:cubicBezTo>
                  <a:cubicBezTo>
                    <a:pt x="11400" y="13292"/>
                    <a:pt x="10199" y="13707"/>
                    <a:pt x="9600" y="13707"/>
                  </a:cubicBezTo>
                  <a:cubicBezTo>
                    <a:pt x="8400" y="13707"/>
                    <a:pt x="7800" y="13292"/>
                    <a:pt x="7800" y="12461"/>
                  </a:cubicBezTo>
                  <a:cubicBezTo>
                    <a:pt x="7800" y="11630"/>
                    <a:pt x="8400" y="11215"/>
                    <a:pt x="9600" y="1121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60940" tIns="60940" rIns="60940" bIns="60940"/>
            <a:lstStyle/>
            <a:p>
              <a:endParaRPr lang="zh-CN" altLang="en-US" sz="2485">
                <a:solidFill>
                  <a:schemeClr val="tx1">
                    <a:lumMod val="65000"/>
                    <a:lumOff val="35000"/>
                  </a:schemeClr>
                </a:solidFill>
                <a:latin typeface="+mn-lt"/>
                <a:ea typeface="+mn-ea"/>
                <a:cs typeface="+mn-ea"/>
                <a:sym typeface="+mn-lt"/>
              </a:endParaRPr>
            </a:p>
          </p:txBody>
        </p:sp>
        <p:sp>
          <p:nvSpPr>
            <p:cNvPr id="15373" name="AutoShape 13"/>
            <p:cNvSpPr/>
            <p:nvPr/>
          </p:nvSpPr>
          <p:spPr bwMode="auto">
            <a:xfrm>
              <a:off x="306916" y="348192"/>
              <a:ext cx="19050" cy="19050"/>
            </a:xfrm>
            <a:custGeom>
              <a:avLst/>
              <a:gdLst>
                <a:gd name="T0" fmla="*/ 9525 w 19679"/>
                <a:gd name="T1" fmla="*/ 10455 h 19679"/>
                <a:gd name="T2" fmla="*/ 9525 w 19679"/>
                <a:gd name="T3" fmla="*/ 10455 h 19679"/>
                <a:gd name="T4" fmla="*/ 9525 w 19679"/>
                <a:gd name="T5" fmla="*/ 10455 h 19679"/>
                <a:gd name="T6" fmla="*/ 9525 w 19679"/>
                <a:gd name="T7" fmla="*/ 1045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60940" tIns="60940" rIns="60940" bIns="60940"/>
            <a:lstStyle/>
            <a:p>
              <a:endParaRPr lang="zh-CN" altLang="en-US" sz="2485">
                <a:solidFill>
                  <a:schemeClr val="tx1">
                    <a:lumMod val="65000"/>
                    <a:lumOff val="35000"/>
                  </a:schemeClr>
                </a:solidFill>
                <a:latin typeface="+mn-lt"/>
                <a:ea typeface="+mn-ea"/>
                <a:cs typeface="+mn-ea"/>
                <a:sym typeface="+mn-lt"/>
              </a:endParaRPr>
            </a:p>
          </p:txBody>
        </p:sp>
      </p:grpSp>
      <p:grpSp>
        <p:nvGrpSpPr>
          <p:cNvPr id="26635" name="Group 14"/>
          <p:cNvGrpSpPr/>
          <p:nvPr/>
        </p:nvGrpSpPr>
        <p:grpSpPr bwMode="auto">
          <a:xfrm>
            <a:off x="3859905" y="3893397"/>
            <a:ext cx="444363" cy="298451"/>
            <a:chOff x="0" y="0"/>
            <a:chExt cx="889000" cy="596900"/>
          </a:xfrm>
          <a:solidFill>
            <a:srgbClr val="0070C0"/>
          </a:solidFill>
        </p:grpSpPr>
        <p:sp>
          <p:nvSpPr>
            <p:cNvPr id="15375" name="AutoShape 15"/>
            <p:cNvSpPr/>
            <p:nvPr/>
          </p:nvSpPr>
          <p:spPr bwMode="auto">
            <a:xfrm>
              <a:off x="317500" y="412750"/>
              <a:ext cx="250825" cy="184150"/>
            </a:xfrm>
            <a:custGeom>
              <a:avLst/>
              <a:gdLst>
                <a:gd name="T0" fmla="*/ 125407 w 20977"/>
                <a:gd name="T1" fmla="*/ 112536 h 19440"/>
                <a:gd name="T2" fmla="*/ 125407 w 20977"/>
                <a:gd name="T3" fmla="*/ 112536 h 19440"/>
                <a:gd name="T4" fmla="*/ 125407 w 20977"/>
                <a:gd name="T5" fmla="*/ 112536 h 19440"/>
                <a:gd name="T6" fmla="*/ 125407 w 20977"/>
                <a:gd name="T7" fmla="*/ 112536 h 194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7" h="19440">
                  <a:moveTo>
                    <a:pt x="20321" y="5040"/>
                  </a:moveTo>
                  <a:cubicBezTo>
                    <a:pt x="14636" y="-1441"/>
                    <a:pt x="6679" y="-2160"/>
                    <a:pt x="426" y="5759"/>
                  </a:cubicBezTo>
                  <a:cubicBezTo>
                    <a:pt x="-142" y="5759"/>
                    <a:pt x="-142" y="6479"/>
                    <a:pt x="426" y="7200"/>
                  </a:cubicBezTo>
                  <a:cubicBezTo>
                    <a:pt x="10658" y="19440"/>
                    <a:pt x="10658" y="19440"/>
                    <a:pt x="10658" y="19440"/>
                  </a:cubicBezTo>
                  <a:cubicBezTo>
                    <a:pt x="20321" y="7200"/>
                    <a:pt x="20321" y="7200"/>
                    <a:pt x="20321" y="7200"/>
                  </a:cubicBezTo>
                  <a:cubicBezTo>
                    <a:pt x="21457" y="5759"/>
                    <a:pt x="20889" y="5759"/>
                    <a:pt x="20321" y="504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60940" tIns="60940" rIns="60940" bIns="60940"/>
            <a:lstStyle/>
            <a:p>
              <a:endParaRPr lang="zh-CN" altLang="en-US" sz="2485">
                <a:solidFill>
                  <a:schemeClr val="tx1">
                    <a:lumMod val="65000"/>
                    <a:lumOff val="35000"/>
                  </a:schemeClr>
                </a:solidFill>
                <a:latin typeface="+mn-lt"/>
                <a:ea typeface="+mn-ea"/>
                <a:cs typeface="+mn-ea"/>
                <a:sym typeface="+mn-lt"/>
              </a:endParaRPr>
            </a:p>
          </p:txBody>
        </p:sp>
        <p:sp>
          <p:nvSpPr>
            <p:cNvPr id="15376" name="AutoShape 16"/>
            <p:cNvSpPr/>
            <p:nvPr/>
          </p:nvSpPr>
          <p:spPr bwMode="auto">
            <a:xfrm>
              <a:off x="144463" y="209550"/>
              <a:ext cx="592137" cy="220663"/>
            </a:xfrm>
            <a:custGeom>
              <a:avLst/>
              <a:gdLst>
                <a:gd name="T0" fmla="*/ 296055 w 21539"/>
                <a:gd name="T1" fmla="*/ 149746 h 18209"/>
                <a:gd name="T2" fmla="*/ 296055 w 21539"/>
                <a:gd name="T3" fmla="*/ 149746 h 18209"/>
                <a:gd name="T4" fmla="*/ 296055 w 21539"/>
                <a:gd name="T5" fmla="*/ 149746 h 18209"/>
                <a:gd name="T6" fmla="*/ 296055 w 21539"/>
                <a:gd name="T7" fmla="*/ 149746 h 182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39" h="18209">
                  <a:moveTo>
                    <a:pt x="21354" y="9485"/>
                  </a:moveTo>
                  <a:cubicBezTo>
                    <a:pt x="15463" y="-3253"/>
                    <a:pt x="5890" y="-3253"/>
                    <a:pt x="0" y="10039"/>
                  </a:cubicBezTo>
                  <a:cubicBezTo>
                    <a:pt x="0" y="10039"/>
                    <a:pt x="0" y="10593"/>
                    <a:pt x="0" y="11146"/>
                  </a:cubicBezTo>
                  <a:cubicBezTo>
                    <a:pt x="3190" y="17793"/>
                    <a:pt x="3190" y="17793"/>
                    <a:pt x="3190" y="17793"/>
                  </a:cubicBezTo>
                  <a:cubicBezTo>
                    <a:pt x="3190" y="18347"/>
                    <a:pt x="3436" y="18347"/>
                    <a:pt x="3681" y="17793"/>
                  </a:cubicBezTo>
                  <a:cubicBezTo>
                    <a:pt x="7609" y="8931"/>
                    <a:pt x="13990" y="8931"/>
                    <a:pt x="17918" y="17793"/>
                  </a:cubicBezTo>
                  <a:cubicBezTo>
                    <a:pt x="17918" y="18347"/>
                    <a:pt x="18163" y="18347"/>
                    <a:pt x="18409" y="17793"/>
                  </a:cubicBezTo>
                  <a:cubicBezTo>
                    <a:pt x="21354" y="11146"/>
                    <a:pt x="21354" y="11146"/>
                    <a:pt x="21354" y="11146"/>
                  </a:cubicBezTo>
                  <a:cubicBezTo>
                    <a:pt x="21354" y="11146"/>
                    <a:pt x="21354" y="11146"/>
                    <a:pt x="21354" y="11146"/>
                  </a:cubicBezTo>
                  <a:cubicBezTo>
                    <a:pt x="21600" y="10593"/>
                    <a:pt x="21600" y="10039"/>
                    <a:pt x="21354" y="10039"/>
                  </a:cubicBezTo>
                  <a:lnTo>
                    <a:pt x="21354" y="9485"/>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60940" tIns="60940" rIns="60940" bIns="60940"/>
            <a:lstStyle/>
            <a:p>
              <a:endParaRPr lang="zh-CN" altLang="en-US" sz="2485">
                <a:solidFill>
                  <a:schemeClr val="tx1">
                    <a:lumMod val="65000"/>
                    <a:lumOff val="35000"/>
                  </a:schemeClr>
                </a:solidFill>
                <a:latin typeface="+mn-lt"/>
                <a:ea typeface="+mn-ea"/>
                <a:cs typeface="+mn-ea"/>
                <a:sym typeface="+mn-lt"/>
              </a:endParaRPr>
            </a:p>
          </p:txBody>
        </p:sp>
        <p:sp>
          <p:nvSpPr>
            <p:cNvPr id="15377" name="AutoShape 17"/>
            <p:cNvSpPr/>
            <p:nvPr/>
          </p:nvSpPr>
          <p:spPr bwMode="auto">
            <a:xfrm>
              <a:off x="0" y="0"/>
              <a:ext cx="889000" cy="280988"/>
            </a:xfrm>
            <a:custGeom>
              <a:avLst/>
              <a:gdLst>
                <a:gd name="T0" fmla="*/ 444500 w 21518"/>
                <a:gd name="T1" fmla="*/ 200710 h 17788"/>
                <a:gd name="T2" fmla="*/ 444500 w 21518"/>
                <a:gd name="T3" fmla="*/ 200710 h 17788"/>
                <a:gd name="T4" fmla="*/ 444500 w 21518"/>
                <a:gd name="T5" fmla="*/ 200710 h 17788"/>
                <a:gd name="T6" fmla="*/ 444500 w 21518"/>
                <a:gd name="T7" fmla="*/ 200710 h 177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18" h="17788">
                  <a:moveTo>
                    <a:pt x="21395" y="11435"/>
                  </a:moveTo>
                  <a:cubicBezTo>
                    <a:pt x="21395" y="11435"/>
                    <a:pt x="21395" y="11435"/>
                    <a:pt x="21395" y="11435"/>
                  </a:cubicBezTo>
                  <a:cubicBezTo>
                    <a:pt x="15504" y="-3812"/>
                    <a:pt x="5849" y="-3812"/>
                    <a:pt x="122" y="11435"/>
                  </a:cubicBezTo>
                  <a:cubicBezTo>
                    <a:pt x="-41" y="11858"/>
                    <a:pt x="-41" y="11858"/>
                    <a:pt x="122" y="12282"/>
                  </a:cubicBezTo>
                  <a:cubicBezTo>
                    <a:pt x="2086" y="17787"/>
                    <a:pt x="2086" y="17787"/>
                    <a:pt x="2086" y="17787"/>
                  </a:cubicBezTo>
                  <a:cubicBezTo>
                    <a:pt x="2249" y="17787"/>
                    <a:pt x="2413" y="17787"/>
                    <a:pt x="2577" y="17787"/>
                  </a:cubicBezTo>
                  <a:cubicBezTo>
                    <a:pt x="6995" y="5929"/>
                    <a:pt x="14358" y="5929"/>
                    <a:pt x="18940" y="17787"/>
                  </a:cubicBezTo>
                  <a:cubicBezTo>
                    <a:pt x="19104" y="17787"/>
                    <a:pt x="19268" y="17787"/>
                    <a:pt x="19268" y="17787"/>
                  </a:cubicBezTo>
                  <a:cubicBezTo>
                    <a:pt x="21395" y="12282"/>
                    <a:pt x="21395" y="12282"/>
                    <a:pt x="21395" y="12282"/>
                  </a:cubicBezTo>
                  <a:cubicBezTo>
                    <a:pt x="21395" y="12282"/>
                    <a:pt x="21395" y="12282"/>
                    <a:pt x="21395" y="12282"/>
                  </a:cubicBezTo>
                  <a:cubicBezTo>
                    <a:pt x="21559" y="11858"/>
                    <a:pt x="21559" y="11858"/>
                    <a:pt x="21395" y="1143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60940" tIns="60940" rIns="60940" bIns="60940"/>
            <a:lstStyle/>
            <a:p>
              <a:endParaRPr lang="zh-CN" altLang="en-US" sz="2485">
                <a:solidFill>
                  <a:schemeClr val="tx1">
                    <a:lumMod val="65000"/>
                    <a:lumOff val="35000"/>
                  </a:schemeClr>
                </a:solidFill>
                <a:latin typeface="+mn-lt"/>
                <a:ea typeface="+mn-ea"/>
                <a:cs typeface="+mn-ea"/>
                <a:sym typeface="+mn-lt"/>
              </a:endParaRPr>
            </a:p>
          </p:txBody>
        </p:sp>
      </p:grpSp>
      <p:sp>
        <p:nvSpPr>
          <p:cNvPr id="15378" name="AutoShape 18"/>
          <p:cNvSpPr/>
          <p:nvPr/>
        </p:nvSpPr>
        <p:spPr bwMode="auto">
          <a:xfrm>
            <a:off x="6495133" y="3894984"/>
            <a:ext cx="304706" cy="292101"/>
          </a:xfrm>
          <a:custGeom>
            <a:avLst/>
            <a:gdLst>
              <a:gd name="T0" fmla="*/ 304800 w 21600"/>
              <a:gd name="T1" fmla="*/ 292100 h 21600"/>
              <a:gd name="T2" fmla="*/ 304800 w 21600"/>
              <a:gd name="T3" fmla="*/ 292100 h 21600"/>
              <a:gd name="T4" fmla="*/ 304800 w 21600"/>
              <a:gd name="T5" fmla="*/ 292100 h 21600"/>
              <a:gd name="T6" fmla="*/ 304800 w 21600"/>
              <a:gd name="T7" fmla="*/ 2921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138" y="0"/>
                </a:moveTo>
                <a:cubicBezTo>
                  <a:pt x="1461" y="0"/>
                  <a:pt x="1461" y="0"/>
                  <a:pt x="1461" y="0"/>
                </a:cubicBezTo>
                <a:cubicBezTo>
                  <a:pt x="649" y="0"/>
                  <a:pt x="0" y="680"/>
                  <a:pt x="0" y="1530"/>
                </a:cubicBezTo>
                <a:cubicBezTo>
                  <a:pt x="0" y="15477"/>
                  <a:pt x="0" y="15477"/>
                  <a:pt x="0" y="15477"/>
                </a:cubicBezTo>
                <a:cubicBezTo>
                  <a:pt x="0" y="16327"/>
                  <a:pt x="649" y="17007"/>
                  <a:pt x="1461" y="17007"/>
                </a:cubicBezTo>
                <a:cubicBezTo>
                  <a:pt x="8607" y="17007"/>
                  <a:pt x="8607" y="17007"/>
                  <a:pt x="8607" y="17007"/>
                </a:cubicBezTo>
                <a:cubicBezTo>
                  <a:pt x="8607" y="17007"/>
                  <a:pt x="8932" y="20069"/>
                  <a:pt x="6333" y="20069"/>
                </a:cubicBezTo>
                <a:cubicBezTo>
                  <a:pt x="6333" y="21599"/>
                  <a:pt x="6333" y="21599"/>
                  <a:pt x="6333" y="21599"/>
                </a:cubicBezTo>
                <a:cubicBezTo>
                  <a:pt x="8607" y="21599"/>
                  <a:pt x="8607" y="21599"/>
                  <a:pt x="8607" y="21599"/>
                </a:cubicBezTo>
                <a:cubicBezTo>
                  <a:pt x="12992" y="21599"/>
                  <a:pt x="12992" y="21599"/>
                  <a:pt x="12992" y="21599"/>
                </a:cubicBezTo>
                <a:cubicBezTo>
                  <a:pt x="15103" y="21599"/>
                  <a:pt x="15103" y="21599"/>
                  <a:pt x="15103" y="21599"/>
                </a:cubicBezTo>
                <a:cubicBezTo>
                  <a:pt x="15103" y="20069"/>
                  <a:pt x="15103" y="20069"/>
                  <a:pt x="15103" y="20069"/>
                </a:cubicBezTo>
                <a:cubicBezTo>
                  <a:pt x="12505" y="20069"/>
                  <a:pt x="12992" y="17007"/>
                  <a:pt x="12992" y="17007"/>
                </a:cubicBezTo>
                <a:cubicBezTo>
                  <a:pt x="20138" y="17007"/>
                  <a:pt x="20138" y="17007"/>
                  <a:pt x="20138" y="17007"/>
                </a:cubicBezTo>
                <a:cubicBezTo>
                  <a:pt x="20950" y="17007"/>
                  <a:pt x="21600" y="16327"/>
                  <a:pt x="21600" y="15477"/>
                </a:cubicBezTo>
                <a:cubicBezTo>
                  <a:pt x="21600" y="1530"/>
                  <a:pt x="21600" y="1530"/>
                  <a:pt x="21600" y="1530"/>
                </a:cubicBezTo>
                <a:cubicBezTo>
                  <a:pt x="21600" y="680"/>
                  <a:pt x="20950" y="0"/>
                  <a:pt x="20138" y="0"/>
                </a:cubicBezTo>
                <a:close/>
                <a:moveTo>
                  <a:pt x="9581" y="15137"/>
                </a:moveTo>
                <a:cubicBezTo>
                  <a:pt x="9581" y="14456"/>
                  <a:pt x="10231" y="13946"/>
                  <a:pt x="10881" y="13946"/>
                </a:cubicBezTo>
                <a:cubicBezTo>
                  <a:pt x="11530" y="13946"/>
                  <a:pt x="12180" y="14456"/>
                  <a:pt x="12180" y="15137"/>
                </a:cubicBezTo>
                <a:cubicBezTo>
                  <a:pt x="12180" y="15817"/>
                  <a:pt x="11530" y="16497"/>
                  <a:pt x="10881" y="16497"/>
                </a:cubicBezTo>
                <a:cubicBezTo>
                  <a:pt x="10231" y="16497"/>
                  <a:pt x="9581" y="15817"/>
                  <a:pt x="9581" y="15137"/>
                </a:cubicBezTo>
                <a:close/>
                <a:moveTo>
                  <a:pt x="19975" y="13436"/>
                </a:moveTo>
                <a:cubicBezTo>
                  <a:pt x="1461" y="13436"/>
                  <a:pt x="1461" y="13436"/>
                  <a:pt x="1461" y="13436"/>
                </a:cubicBezTo>
                <a:cubicBezTo>
                  <a:pt x="1461" y="1700"/>
                  <a:pt x="1461" y="1700"/>
                  <a:pt x="1461" y="1700"/>
                </a:cubicBezTo>
                <a:cubicBezTo>
                  <a:pt x="19975" y="1700"/>
                  <a:pt x="19975" y="1700"/>
                  <a:pt x="19975" y="1700"/>
                </a:cubicBezTo>
                <a:lnTo>
                  <a:pt x="19975" y="13436"/>
                </a:lnTo>
                <a:close/>
              </a:path>
            </a:pathLst>
          </a:custGeom>
          <a:solidFill>
            <a:srgbClr val="4D4D4D"/>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15379" name="AutoShape 19"/>
          <p:cNvSpPr/>
          <p:nvPr/>
        </p:nvSpPr>
        <p:spPr bwMode="auto">
          <a:xfrm>
            <a:off x="8928812" y="3869583"/>
            <a:ext cx="323751" cy="323849"/>
          </a:xfrm>
          <a:custGeom>
            <a:avLst/>
            <a:gdLst>
              <a:gd name="T0" fmla="*/ 323850 w 21600"/>
              <a:gd name="T1" fmla="*/ 323850 h 21600"/>
              <a:gd name="T2" fmla="*/ 323850 w 21600"/>
              <a:gd name="T3" fmla="*/ 323850 h 21600"/>
              <a:gd name="T4" fmla="*/ 323850 w 21600"/>
              <a:gd name="T5" fmla="*/ 323850 h 21600"/>
              <a:gd name="T6" fmla="*/ 323850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612" y="13470"/>
                </a:moveTo>
                <a:cubicBezTo>
                  <a:pt x="18612" y="13470"/>
                  <a:pt x="21600" y="12077"/>
                  <a:pt x="21600" y="12077"/>
                </a:cubicBezTo>
                <a:cubicBezTo>
                  <a:pt x="21600" y="9754"/>
                  <a:pt x="21600" y="9754"/>
                  <a:pt x="21600" y="9754"/>
                </a:cubicBezTo>
                <a:cubicBezTo>
                  <a:pt x="21600" y="9522"/>
                  <a:pt x="18612" y="8361"/>
                  <a:pt x="18612" y="8361"/>
                </a:cubicBezTo>
                <a:cubicBezTo>
                  <a:pt x="18153" y="7200"/>
                  <a:pt x="18153" y="7200"/>
                  <a:pt x="18153" y="7200"/>
                </a:cubicBezTo>
                <a:cubicBezTo>
                  <a:pt x="18153" y="7200"/>
                  <a:pt x="19531" y="4180"/>
                  <a:pt x="19302" y="3948"/>
                </a:cubicBezTo>
                <a:cubicBezTo>
                  <a:pt x="17693" y="2322"/>
                  <a:pt x="17693" y="2322"/>
                  <a:pt x="17693" y="2322"/>
                </a:cubicBezTo>
                <a:cubicBezTo>
                  <a:pt x="17463" y="2322"/>
                  <a:pt x="14706" y="3716"/>
                  <a:pt x="14706" y="3716"/>
                </a:cubicBezTo>
                <a:cubicBezTo>
                  <a:pt x="13327" y="3019"/>
                  <a:pt x="13327" y="3019"/>
                  <a:pt x="13327" y="3019"/>
                </a:cubicBezTo>
                <a:cubicBezTo>
                  <a:pt x="13327" y="3019"/>
                  <a:pt x="12178" y="0"/>
                  <a:pt x="11948" y="0"/>
                </a:cubicBezTo>
                <a:cubicBezTo>
                  <a:pt x="9651" y="0"/>
                  <a:pt x="9651" y="0"/>
                  <a:pt x="9651" y="0"/>
                </a:cubicBezTo>
                <a:cubicBezTo>
                  <a:pt x="9421" y="0"/>
                  <a:pt x="8272" y="3019"/>
                  <a:pt x="8272" y="3019"/>
                </a:cubicBezTo>
                <a:cubicBezTo>
                  <a:pt x="6893" y="3716"/>
                  <a:pt x="6893" y="3716"/>
                  <a:pt x="6893" y="3716"/>
                </a:cubicBezTo>
                <a:cubicBezTo>
                  <a:pt x="6893" y="3716"/>
                  <a:pt x="3906" y="2322"/>
                  <a:pt x="3906" y="2554"/>
                </a:cubicBezTo>
                <a:cubicBezTo>
                  <a:pt x="2297" y="4180"/>
                  <a:pt x="2297" y="4180"/>
                  <a:pt x="2297" y="4180"/>
                </a:cubicBezTo>
                <a:cubicBezTo>
                  <a:pt x="2068" y="4180"/>
                  <a:pt x="3446" y="7200"/>
                  <a:pt x="3446" y="7200"/>
                </a:cubicBezTo>
                <a:cubicBezTo>
                  <a:pt x="2987" y="8361"/>
                  <a:pt x="2987" y="8361"/>
                  <a:pt x="2987" y="8361"/>
                </a:cubicBezTo>
                <a:cubicBezTo>
                  <a:pt x="2987" y="8361"/>
                  <a:pt x="0" y="9522"/>
                  <a:pt x="0" y="9754"/>
                </a:cubicBezTo>
                <a:cubicBezTo>
                  <a:pt x="0" y="12077"/>
                  <a:pt x="0" y="12077"/>
                  <a:pt x="0" y="12077"/>
                </a:cubicBezTo>
                <a:cubicBezTo>
                  <a:pt x="0" y="12309"/>
                  <a:pt x="2987" y="13470"/>
                  <a:pt x="2987" y="13470"/>
                </a:cubicBezTo>
                <a:cubicBezTo>
                  <a:pt x="3446" y="14632"/>
                  <a:pt x="3446" y="14632"/>
                  <a:pt x="3446" y="14632"/>
                </a:cubicBezTo>
                <a:cubicBezTo>
                  <a:pt x="3446" y="14632"/>
                  <a:pt x="2068" y="17651"/>
                  <a:pt x="2297" y="17651"/>
                </a:cubicBezTo>
                <a:cubicBezTo>
                  <a:pt x="3906" y="19509"/>
                  <a:pt x="3906" y="19509"/>
                  <a:pt x="3906" y="19509"/>
                </a:cubicBezTo>
                <a:cubicBezTo>
                  <a:pt x="4136" y="19509"/>
                  <a:pt x="6893" y="18116"/>
                  <a:pt x="6893" y="18116"/>
                </a:cubicBezTo>
                <a:cubicBezTo>
                  <a:pt x="8272" y="18812"/>
                  <a:pt x="8272" y="18812"/>
                  <a:pt x="8272" y="18812"/>
                </a:cubicBezTo>
                <a:cubicBezTo>
                  <a:pt x="8272" y="18812"/>
                  <a:pt x="9421" y="21600"/>
                  <a:pt x="9651" y="21600"/>
                </a:cubicBezTo>
                <a:cubicBezTo>
                  <a:pt x="11948" y="21600"/>
                  <a:pt x="11948" y="21600"/>
                  <a:pt x="11948" y="21600"/>
                </a:cubicBezTo>
                <a:cubicBezTo>
                  <a:pt x="12178" y="21600"/>
                  <a:pt x="13327" y="18812"/>
                  <a:pt x="13327" y="18812"/>
                </a:cubicBezTo>
                <a:cubicBezTo>
                  <a:pt x="14706" y="18116"/>
                  <a:pt x="14706" y="18116"/>
                  <a:pt x="14706" y="18116"/>
                </a:cubicBezTo>
                <a:cubicBezTo>
                  <a:pt x="14706" y="18116"/>
                  <a:pt x="17693" y="19509"/>
                  <a:pt x="17693" y="19277"/>
                </a:cubicBezTo>
                <a:cubicBezTo>
                  <a:pt x="19302" y="17651"/>
                  <a:pt x="19302" y="17651"/>
                  <a:pt x="19302" y="17651"/>
                </a:cubicBezTo>
                <a:cubicBezTo>
                  <a:pt x="19531" y="17651"/>
                  <a:pt x="18153" y="14632"/>
                  <a:pt x="18153" y="14632"/>
                </a:cubicBezTo>
                <a:lnTo>
                  <a:pt x="18612" y="13470"/>
                </a:lnTo>
                <a:close/>
                <a:moveTo>
                  <a:pt x="10800" y="14400"/>
                </a:moveTo>
                <a:cubicBezTo>
                  <a:pt x="8961" y="14400"/>
                  <a:pt x="7353" y="12774"/>
                  <a:pt x="7353" y="10916"/>
                </a:cubicBezTo>
                <a:cubicBezTo>
                  <a:pt x="7353" y="9058"/>
                  <a:pt x="8961" y="7432"/>
                  <a:pt x="10800" y="7432"/>
                </a:cubicBezTo>
                <a:cubicBezTo>
                  <a:pt x="12638" y="7432"/>
                  <a:pt x="14246" y="9058"/>
                  <a:pt x="14246" y="10916"/>
                </a:cubicBezTo>
                <a:cubicBezTo>
                  <a:pt x="14246" y="12774"/>
                  <a:pt x="12638" y="14400"/>
                  <a:pt x="10800" y="14400"/>
                </a:cubicBezTo>
                <a:close/>
              </a:path>
            </a:pathLst>
          </a:custGeom>
          <a:solidFill>
            <a:srgbClr val="0070C0"/>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15380" name="AutoShape 20"/>
          <p:cNvSpPr/>
          <p:nvPr/>
        </p:nvSpPr>
        <p:spPr bwMode="auto">
          <a:xfrm>
            <a:off x="3874189" y="2813101"/>
            <a:ext cx="1840932" cy="642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a:t>
            </a:r>
            <a:endParaRPr lang="es-ES" altLang="zh-CN" sz="1000" dirty="0">
              <a:cs typeface="+mn-ea"/>
              <a:sym typeface="+mn-lt"/>
            </a:endParaRPr>
          </a:p>
        </p:txBody>
      </p:sp>
      <p:sp>
        <p:nvSpPr>
          <p:cNvPr id="15381" name="AutoShape 21"/>
          <p:cNvSpPr/>
          <p:nvPr/>
        </p:nvSpPr>
        <p:spPr bwMode="auto">
          <a:xfrm>
            <a:off x="6476886" y="2813101"/>
            <a:ext cx="1840932" cy="642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a:t>
            </a:r>
            <a:endParaRPr lang="es-ES" altLang="zh-CN" sz="1000" dirty="0">
              <a:cs typeface="+mn-ea"/>
              <a:sym typeface="+mn-lt"/>
            </a:endParaRPr>
          </a:p>
        </p:txBody>
      </p:sp>
      <p:sp>
        <p:nvSpPr>
          <p:cNvPr id="15382" name="AutoShape 22"/>
          <p:cNvSpPr/>
          <p:nvPr/>
        </p:nvSpPr>
        <p:spPr bwMode="auto">
          <a:xfrm>
            <a:off x="8933578" y="2813101"/>
            <a:ext cx="1840932" cy="642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a:t>
            </a:r>
            <a:endParaRPr lang="es-ES" altLang="zh-CN" sz="1000" dirty="0">
              <a:cs typeface="+mn-ea"/>
              <a:sym typeface="+mn-lt"/>
            </a:endParaRPr>
          </a:p>
        </p:txBody>
      </p:sp>
      <p:sp>
        <p:nvSpPr>
          <p:cNvPr id="15383" name="AutoShape 23"/>
          <p:cNvSpPr/>
          <p:nvPr/>
        </p:nvSpPr>
        <p:spPr bwMode="auto">
          <a:xfrm>
            <a:off x="1347669" y="4311701"/>
            <a:ext cx="1840932" cy="642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a:t>
            </a:r>
            <a:endParaRPr lang="es-ES" altLang="zh-CN" sz="1000" dirty="0">
              <a:cs typeface="+mn-ea"/>
              <a:sym typeface="+mn-lt"/>
            </a:endParaRPr>
          </a:p>
        </p:txBody>
      </p:sp>
      <p:sp>
        <p:nvSpPr>
          <p:cNvPr id="15384" name="AutoShape 24"/>
          <p:cNvSpPr/>
          <p:nvPr/>
        </p:nvSpPr>
        <p:spPr bwMode="auto">
          <a:xfrm>
            <a:off x="3874189" y="4311701"/>
            <a:ext cx="1840932" cy="642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a:t>
            </a:r>
            <a:endParaRPr lang="es-ES" altLang="zh-CN" sz="1000" dirty="0">
              <a:cs typeface="+mn-ea"/>
              <a:sym typeface="+mn-lt"/>
            </a:endParaRPr>
          </a:p>
        </p:txBody>
      </p:sp>
      <p:sp>
        <p:nvSpPr>
          <p:cNvPr id="15385" name="AutoShape 25"/>
          <p:cNvSpPr/>
          <p:nvPr/>
        </p:nvSpPr>
        <p:spPr bwMode="auto">
          <a:xfrm>
            <a:off x="6476886" y="4311701"/>
            <a:ext cx="1840932" cy="642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a:t>
            </a:r>
            <a:endParaRPr lang="es-ES" altLang="zh-CN" sz="1000" dirty="0">
              <a:cs typeface="+mn-ea"/>
              <a:sym typeface="+mn-lt"/>
            </a:endParaRPr>
          </a:p>
        </p:txBody>
      </p:sp>
      <p:sp>
        <p:nvSpPr>
          <p:cNvPr id="15386" name="AutoShape 26"/>
          <p:cNvSpPr/>
          <p:nvPr/>
        </p:nvSpPr>
        <p:spPr bwMode="auto">
          <a:xfrm>
            <a:off x="8933578" y="4311701"/>
            <a:ext cx="1840932" cy="642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a:t>
            </a:r>
            <a:endParaRPr lang="es-ES" altLang="zh-CN" sz="1000" dirty="0">
              <a:cs typeface="+mn-ea"/>
              <a:sym typeface="+mn-lt"/>
            </a:endParaRPr>
          </a:p>
        </p:txBody>
      </p:sp>
      <p:sp>
        <p:nvSpPr>
          <p:cNvPr id="15387" name="AutoShape 27"/>
          <p:cNvSpPr/>
          <p:nvPr/>
        </p:nvSpPr>
        <p:spPr bwMode="auto">
          <a:xfrm>
            <a:off x="1356395" y="1524050"/>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15388" name="AutoShape 28"/>
          <p:cNvSpPr/>
          <p:nvPr/>
        </p:nvSpPr>
        <p:spPr bwMode="auto">
          <a:xfrm>
            <a:off x="1865031" y="2389241"/>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smtClean="0">
                <a:solidFill>
                  <a:schemeClr val="tx1">
                    <a:lumMod val="65000"/>
                    <a:lumOff val="35000"/>
                  </a:schemeClr>
                </a:solidFill>
                <a:latin typeface="+mn-lt"/>
                <a:ea typeface="+mn-ea"/>
                <a:cs typeface="+mn-ea"/>
                <a:sym typeface="+mn-lt"/>
              </a:rPr>
              <a:t>输入文字</a:t>
            </a:r>
            <a:endParaRPr lang="es-ES" altLang="zh-CN" sz="2485" dirty="0">
              <a:solidFill>
                <a:schemeClr val="tx1">
                  <a:lumMod val="65000"/>
                  <a:lumOff val="35000"/>
                </a:schemeClr>
              </a:solidFill>
              <a:latin typeface="+mn-lt"/>
              <a:ea typeface="+mn-ea"/>
              <a:cs typeface="+mn-ea"/>
              <a:sym typeface="+mn-lt"/>
            </a:endParaRPr>
          </a:p>
        </p:txBody>
      </p:sp>
      <p:sp>
        <p:nvSpPr>
          <p:cNvPr id="15389" name="AutoShape 29"/>
          <p:cNvSpPr/>
          <p:nvPr/>
        </p:nvSpPr>
        <p:spPr bwMode="auto">
          <a:xfrm>
            <a:off x="4404248" y="2376541"/>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5390" name="AutoShape 30"/>
          <p:cNvSpPr/>
          <p:nvPr/>
        </p:nvSpPr>
        <p:spPr bwMode="auto">
          <a:xfrm>
            <a:off x="6943464" y="2376541"/>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5391" name="AutoShape 31"/>
          <p:cNvSpPr/>
          <p:nvPr/>
        </p:nvSpPr>
        <p:spPr bwMode="auto">
          <a:xfrm>
            <a:off x="9482680" y="2376541"/>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5392" name="AutoShape 32"/>
          <p:cNvSpPr/>
          <p:nvPr/>
        </p:nvSpPr>
        <p:spPr bwMode="auto">
          <a:xfrm>
            <a:off x="1865031" y="3876729"/>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5393" name="AutoShape 33"/>
          <p:cNvSpPr/>
          <p:nvPr/>
        </p:nvSpPr>
        <p:spPr bwMode="auto">
          <a:xfrm>
            <a:off x="4404248" y="3888634"/>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5394" name="AutoShape 34"/>
          <p:cNvSpPr/>
          <p:nvPr/>
        </p:nvSpPr>
        <p:spPr bwMode="auto">
          <a:xfrm>
            <a:off x="6943464" y="3864029"/>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5395" name="AutoShape 35"/>
          <p:cNvSpPr/>
          <p:nvPr/>
        </p:nvSpPr>
        <p:spPr bwMode="auto">
          <a:xfrm>
            <a:off x="9482680" y="3864029"/>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37"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38"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39"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40"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dissolve">
                                      <p:cBhvr>
                                        <p:cTn id="16" dur="500"/>
                                        <p:tgtEl>
                                          <p:spTgt spid="40"/>
                                        </p:tgtEl>
                                      </p:cBhvr>
                                    </p:animEffect>
                                  </p:childTnLst>
                                </p:cTn>
                              </p:par>
                              <p:par>
                                <p:cTn id="17" presetID="22" presetClass="entr" presetSubtype="8"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5365"/>
                                        </p:tgtEl>
                                        <p:attrNameLst>
                                          <p:attrName>style.visibility</p:attrName>
                                        </p:attrNameLst>
                                      </p:cBhvr>
                                      <p:to>
                                        <p:strVal val="visible"/>
                                      </p:to>
                                    </p:set>
                                    <p:animEffect transition="in" filter="fade">
                                      <p:cBhvr>
                                        <p:cTn id="23" dur="1000"/>
                                        <p:tgtEl>
                                          <p:spTgt spid="15365"/>
                                        </p:tgtEl>
                                      </p:cBhvr>
                                    </p:animEffect>
                                    <p:anim calcmode="lin" valueType="num">
                                      <p:cBhvr>
                                        <p:cTn id="24" dur="1000" fill="hold"/>
                                        <p:tgtEl>
                                          <p:spTgt spid="15365"/>
                                        </p:tgtEl>
                                        <p:attrNameLst>
                                          <p:attrName>ppt_x</p:attrName>
                                        </p:attrNameLst>
                                      </p:cBhvr>
                                      <p:tavLst>
                                        <p:tav tm="0">
                                          <p:val>
                                            <p:strVal val="#ppt_x"/>
                                          </p:val>
                                        </p:tav>
                                        <p:tav tm="100000">
                                          <p:val>
                                            <p:strVal val="#ppt_x"/>
                                          </p:val>
                                        </p:tav>
                                      </p:tavLst>
                                    </p:anim>
                                    <p:anim calcmode="lin" valueType="num">
                                      <p:cBhvr>
                                        <p:cTn id="25" dur="1000" fill="hold"/>
                                        <p:tgtEl>
                                          <p:spTgt spid="1536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5366"/>
                                        </p:tgtEl>
                                        <p:attrNameLst>
                                          <p:attrName>style.visibility</p:attrName>
                                        </p:attrNameLst>
                                      </p:cBhvr>
                                      <p:to>
                                        <p:strVal val="visible"/>
                                      </p:to>
                                    </p:set>
                                    <p:animEffect transition="in" filter="fade">
                                      <p:cBhvr>
                                        <p:cTn id="28" dur="1000"/>
                                        <p:tgtEl>
                                          <p:spTgt spid="15366"/>
                                        </p:tgtEl>
                                      </p:cBhvr>
                                    </p:animEffect>
                                    <p:anim calcmode="lin" valueType="num">
                                      <p:cBhvr>
                                        <p:cTn id="29" dur="1000" fill="hold"/>
                                        <p:tgtEl>
                                          <p:spTgt spid="15366"/>
                                        </p:tgtEl>
                                        <p:attrNameLst>
                                          <p:attrName>ppt_x</p:attrName>
                                        </p:attrNameLst>
                                      </p:cBhvr>
                                      <p:tavLst>
                                        <p:tav tm="0">
                                          <p:val>
                                            <p:strVal val="#ppt_x"/>
                                          </p:val>
                                        </p:tav>
                                        <p:tav tm="100000">
                                          <p:val>
                                            <p:strVal val="#ppt_x"/>
                                          </p:val>
                                        </p:tav>
                                      </p:tavLst>
                                    </p:anim>
                                    <p:anim calcmode="lin" valueType="num">
                                      <p:cBhvr>
                                        <p:cTn id="30" dur="1000" fill="hold"/>
                                        <p:tgtEl>
                                          <p:spTgt spid="1536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5367"/>
                                        </p:tgtEl>
                                        <p:attrNameLst>
                                          <p:attrName>style.visibility</p:attrName>
                                        </p:attrNameLst>
                                      </p:cBhvr>
                                      <p:to>
                                        <p:strVal val="visible"/>
                                      </p:to>
                                    </p:set>
                                    <p:animEffect transition="in" filter="fade">
                                      <p:cBhvr>
                                        <p:cTn id="33" dur="1000"/>
                                        <p:tgtEl>
                                          <p:spTgt spid="15367"/>
                                        </p:tgtEl>
                                      </p:cBhvr>
                                    </p:animEffect>
                                    <p:anim calcmode="lin" valueType="num">
                                      <p:cBhvr>
                                        <p:cTn id="34" dur="1000" fill="hold"/>
                                        <p:tgtEl>
                                          <p:spTgt spid="15367"/>
                                        </p:tgtEl>
                                        <p:attrNameLst>
                                          <p:attrName>ppt_x</p:attrName>
                                        </p:attrNameLst>
                                      </p:cBhvr>
                                      <p:tavLst>
                                        <p:tav tm="0">
                                          <p:val>
                                            <p:strVal val="#ppt_x"/>
                                          </p:val>
                                        </p:tav>
                                        <p:tav tm="100000">
                                          <p:val>
                                            <p:strVal val="#ppt_x"/>
                                          </p:val>
                                        </p:tav>
                                      </p:tavLst>
                                    </p:anim>
                                    <p:anim calcmode="lin" valueType="num">
                                      <p:cBhvr>
                                        <p:cTn id="35" dur="1000" fill="hold"/>
                                        <p:tgtEl>
                                          <p:spTgt spid="1536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368"/>
                                        </p:tgtEl>
                                        <p:attrNameLst>
                                          <p:attrName>style.visibility</p:attrName>
                                        </p:attrNameLst>
                                      </p:cBhvr>
                                      <p:to>
                                        <p:strVal val="visible"/>
                                      </p:to>
                                    </p:set>
                                    <p:animEffect transition="in" filter="fade">
                                      <p:cBhvr>
                                        <p:cTn id="38" dur="1000"/>
                                        <p:tgtEl>
                                          <p:spTgt spid="15368"/>
                                        </p:tgtEl>
                                      </p:cBhvr>
                                    </p:animEffect>
                                    <p:anim calcmode="lin" valueType="num">
                                      <p:cBhvr>
                                        <p:cTn id="39" dur="1000" fill="hold"/>
                                        <p:tgtEl>
                                          <p:spTgt spid="15368"/>
                                        </p:tgtEl>
                                        <p:attrNameLst>
                                          <p:attrName>ppt_x</p:attrName>
                                        </p:attrNameLst>
                                      </p:cBhvr>
                                      <p:tavLst>
                                        <p:tav tm="0">
                                          <p:val>
                                            <p:strVal val="#ppt_x"/>
                                          </p:val>
                                        </p:tav>
                                        <p:tav tm="100000">
                                          <p:val>
                                            <p:strVal val="#ppt_x"/>
                                          </p:val>
                                        </p:tav>
                                      </p:tavLst>
                                    </p:anim>
                                    <p:anim calcmode="lin" valueType="num">
                                      <p:cBhvr>
                                        <p:cTn id="40" dur="1000" fill="hold"/>
                                        <p:tgtEl>
                                          <p:spTgt spid="1536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369"/>
                                        </p:tgtEl>
                                        <p:attrNameLst>
                                          <p:attrName>style.visibility</p:attrName>
                                        </p:attrNameLst>
                                      </p:cBhvr>
                                      <p:to>
                                        <p:strVal val="visible"/>
                                      </p:to>
                                    </p:set>
                                    <p:animEffect transition="in" filter="fade">
                                      <p:cBhvr>
                                        <p:cTn id="43" dur="1000"/>
                                        <p:tgtEl>
                                          <p:spTgt spid="15369"/>
                                        </p:tgtEl>
                                      </p:cBhvr>
                                    </p:animEffect>
                                    <p:anim calcmode="lin" valueType="num">
                                      <p:cBhvr>
                                        <p:cTn id="44" dur="1000" fill="hold"/>
                                        <p:tgtEl>
                                          <p:spTgt spid="15369"/>
                                        </p:tgtEl>
                                        <p:attrNameLst>
                                          <p:attrName>ppt_x</p:attrName>
                                        </p:attrNameLst>
                                      </p:cBhvr>
                                      <p:tavLst>
                                        <p:tav tm="0">
                                          <p:val>
                                            <p:strVal val="#ppt_x"/>
                                          </p:val>
                                        </p:tav>
                                        <p:tav tm="100000">
                                          <p:val>
                                            <p:strVal val="#ppt_x"/>
                                          </p:val>
                                        </p:tav>
                                      </p:tavLst>
                                    </p:anim>
                                    <p:anim calcmode="lin" valueType="num">
                                      <p:cBhvr>
                                        <p:cTn id="45" dur="1000" fill="hold"/>
                                        <p:tgtEl>
                                          <p:spTgt spid="1536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6634"/>
                                        </p:tgtEl>
                                        <p:attrNameLst>
                                          <p:attrName>style.visibility</p:attrName>
                                        </p:attrNameLst>
                                      </p:cBhvr>
                                      <p:to>
                                        <p:strVal val="visible"/>
                                      </p:to>
                                    </p:set>
                                    <p:animEffect transition="in" filter="fade">
                                      <p:cBhvr>
                                        <p:cTn id="48" dur="1000"/>
                                        <p:tgtEl>
                                          <p:spTgt spid="26634"/>
                                        </p:tgtEl>
                                      </p:cBhvr>
                                    </p:animEffect>
                                    <p:anim calcmode="lin" valueType="num">
                                      <p:cBhvr>
                                        <p:cTn id="49" dur="1000" fill="hold"/>
                                        <p:tgtEl>
                                          <p:spTgt spid="26634"/>
                                        </p:tgtEl>
                                        <p:attrNameLst>
                                          <p:attrName>ppt_x</p:attrName>
                                        </p:attrNameLst>
                                      </p:cBhvr>
                                      <p:tavLst>
                                        <p:tav tm="0">
                                          <p:val>
                                            <p:strVal val="#ppt_x"/>
                                          </p:val>
                                        </p:tav>
                                        <p:tav tm="100000">
                                          <p:val>
                                            <p:strVal val="#ppt_x"/>
                                          </p:val>
                                        </p:tav>
                                      </p:tavLst>
                                    </p:anim>
                                    <p:anim calcmode="lin" valueType="num">
                                      <p:cBhvr>
                                        <p:cTn id="50" dur="1000" fill="hold"/>
                                        <p:tgtEl>
                                          <p:spTgt spid="2663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635"/>
                                        </p:tgtEl>
                                        <p:attrNameLst>
                                          <p:attrName>style.visibility</p:attrName>
                                        </p:attrNameLst>
                                      </p:cBhvr>
                                      <p:to>
                                        <p:strVal val="visible"/>
                                      </p:to>
                                    </p:set>
                                    <p:animEffect transition="in" filter="fade">
                                      <p:cBhvr>
                                        <p:cTn id="53" dur="1000"/>
                                        <p:tgtEl>
                                          <p:spTgt spid="26635"/>
                                        </p:tgtEl>
                                      </p:cBhvr>
                                    </p:animEffect>
                                    <p:anim calcmode="lin" valueType="num">
                                      <p:cBhvr>
                                        <p:cTn id="54" dur="1000" fill="hold"/>
                                        <p:tgtEl>
                                          <p:spTgt spid="26635"/>
                                        </p:tgtEl>
                                        <p:attrNameLst>
                                          <p:attrName>ppt_x</p:attrName>
                                        </p:attrNameLst>
                                      </p:cBhvr>
                                      <p:tavLst>
                                        <p:tav tm="0">
                                          <p:val>
                                            <p:strVal val="#ppt_x"/>
                                          </p:val>
                                        </p:tav>
                                        <p:tav tm="100000">
                                          <p:val>
                                            <p:strVal val="#ppt_x"/>
                                          </p:val>
                                        </p:tav>
                                      </p:tavLst>
                                    </p:anim>
                                    <p:anim calcmode="lin" valueType="num">
                                      <p:cBhvr>
                                        <p:cTn id="55" dur="1000" fill="hold"/>
                                        <p:tgtEl>
                                          <p:spTgt spid="266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378"/>
                                        </p:tgtEl>
                                        <p:attrNameLst>
                                          <p:attrName>style.visibility</p:attrName>
                                        </p:attrNameLst>
                                      </p:cBhvr>
                                      <p:to>
                                        <p:strVal val="visible"/>
                                      </p:to>
                                    </p:set>
                                    <p:animEffect transition="in" filter="fade">
                                      <p:cBhvr>
                                        <p:cTn id="58" dur="1000"/>
                                        <p:tgtEl>
                                          <p:spTgt spid="15378"/>
                                        </p:tgtEl>
                                      </p:cBhvr>
                                    </p:animEffect>
                                    <p:anim calcmode="lin" valueType="num">
                                      <p:cBhvr>
                                        <p:cTn id="59" dur="1000" fill="hold"/>
                                        <p:tgtEl>
                                          <p:spTgt spid="15378"/>
                                        </p:tgtEl>
                                        <p:attrNameLst>
                                          <p:attrName>ppt_x</p:attrName>
                                        </p:attrNameLst>
                                      </p:cBhvr>
                                      <p:tavLst>
                                        <p:tav tm="0">
                                          <p:val>
                                            <p:strVal val="#ppt_x"/>
                                          </p:val>
                                        </p:tav>
                                        <p:tav tm="100000">
                                          <p:val>
                                            <p:strVal val="#ppt_x"/>
                                          </p:val>
                                        </p:tav>
                                      </p:tavLst>
                                    </p:anim>
                                    <p:anim calcmode="lin" valueType="num">
                                      <p:cBhvr>
                                        <p:cTn id="60" dur="1000" fill="hold"/>
                                        <p:tgtEl>
                                          <p:spTgt spid="1537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5379"/>
                                        </p:tgtEl>
                                        <p:attrNameLst>
                                          <p:attrName>style.visibility</p:attrName>
                                        </p:attrNameLst>
                                      </p:cBhvr>
                                      <p:to>
                                        <p:strVal val="visible"/>
                                      </p:to>
                                    </p:set>
                                    <p:animEffect transition="in" filter="fade">
                                      <p:cBhvr>
                                        <p:cTn id="63" dur="1000"/>
                                        <p:tgtEl>
                                          <p:spTgt spid="15379"/>
                                        </p:tgtEl>
                                      </p:cBhvr>
                                    </p:animEffect>
                                    <p:anim calcmode="lin" valueType="num">
                                      <p:cBhvr>
                                        <p:cTn id="64" dur="1000" fill="hold"/>
                                        <p:tgtEl>
                                          <p:spTgt spid="15379"/>
                                        </p:tgtEl>
                                        <p:attrNameLst>
                                          <p:attrName>ppt_x</p:attrName>
                                        </p:attrNameLst>
                                      </p:cBhvr>
                                      <p:tavLst>
                                        <p:tav tm="0">
                                          <p:val>
                                            <p:strVal val="#ppt_x"/>
                                          </p:val>
                                        </p:tav>
                                        <p:tav tm="100000">
                                          <p:val>
                                            <p:strVal val="#ppt_x"/>
                                          </p:val>
                                        </p:tav>
                                      </p:tavLst>
                                    </p:anim>
                                    <p:anim calcmode="lin" valueType="num">
                                      <p:cBhvr>
                                        <p:cTn id="65" dur="1000" fill="hold"/>
                                        <p:tgtEl>
                                          <p:spTgt spid="1537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5380"/>
                                        </p:tgtEl>
                                        <p:attrNameLst>
                                          <p:attrName>style.visibility</p:attrName>
                                        </p:attrNameLst>
                                      </p:cBhvr>
                                      <p:to>
                                        <p:strVal val="visible"/>
                                      </p:to>
                                    </p:set>
                                    <p:animEffect transition="in" filter="fade">
                                      <p:cBhvr>
                                        <p:cTn id="68" dur="1000"/>
                                        <p:tgtEl>
                                          <p:spTgt spid="15380"/>
                                        </p:tgtEl>
                                      </p:cBhvr>
                                    </p:animEffect>
                                    <p:anim calcmode="lin" valueType="num">
                                      <p:cBhvr>
                                        <p:cTn id="69" dur="1000" fill="hold"/>
                                        <p:tgtEl>
                                          <p:spTgt spid="15380"/>
                                        </p:tgtEl>
                                        <p:attrNameLst>
                                          <p:attrName>ppt_x</p:attrName>
                                        </p:attrNameLst>
                                      </p:cBhvr>
                                      <p:tavLst>
                                        <p:tav tm="0">
                                          <p:val>
                                            <p:strVal val="#ppt_x"/>
                                          </p:val>
                                        </p:tav>
                                        <p:tav tm="100000">
                                          <p:val>
                                            <p:strVal val="#ppt_x"/>
                                          </p:val>
                                        </p:tav>
                                      </p:tavLst>
                                    </p:anim>
                                    <p:anim calcmode="lin" valueType="num">
                                      <p:cBhvr>
                                        <p:cTn id="70" dur="1000" fill="hold"/>
                                        <p:tgtEl>
                                          <p:spTgt spid="15380"/>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5381"/>
                                        </p:tgtEl>
                                        <p:attrNameLst>
                                          <p:attrName>style.visibility</p:attrName>
                                        </p:attrNameLst>
                                      </p:cBhvr>
                                      <p:to>
                                        <p:strVal val="visible"/>
                                      </p:to>
                                    </p:set>
                                    <p:animEffect transition="in" filter="fade">
                                      <p:cBhvr>
                                        <p:cTn id="73" dur="1000"/>
                                        <p:tgtEl>
                                          <p:spTgt spid="15381"/>
                                        </p:tgtEl>
                                      </p:cBhvr>
                                    </p:animEffect>
                                    <p:anim calcmode="lin" valueType="num">
                                      <p:cBhvr>
                                        <p:cTn id="74" dur="1000" fill="hold"/>
                                        <p:tgtEl>
                                          <p:spTgt spid="15381"/>
                                        </p:tgtEl>
                                        <p:attrNameLst>
                                          <p:attrName>ppt_x</p:attrName>
                                        </p:attrNameLst>
                                      </p:cBhvr>
                                      <p:tavLst>
                                        <p:tav tm="0">
                                          <p:val>
                                            <p:strVal val="#ppt_x"/>
                                          </p:val>
                                        </p:tav>
                                        <p:tav tm="100000">
                                          <p:val>
                                            <p:strVal val="#ppt_x"/>
                                          </p:val>
                                        </p:tav>
                                      </p:tavLst>
                                    </p:anim>
                                    <p:anim calcmode="lin" valueType="num">
                                      <p:cBhvr>
                                        <p:cTn id="75" dur="1000" fill="hold"/>
                                        <p:tgtEl>
                                          <p:spTgt spid="1538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5382"/>
                                        </p:tgtEl>
                                        <p:attrNameLst>
                                          <p:attrName>style.visibility</p:attrName>
                                        </p:attrNameLst>
                                      </p:cBhvr>
                                      <p:to>
                                        <p:strVal val="visible"/>
                                      </p:to>
                                    </p:set>
                                    <p:animEffect transition="in" filter="fade">
                                      <p:cBhvr>
                                        <p:cTn id="78" dur="1000"/>
                                        <p:tgtEl>
                                          <p:spTgt spid="15382"/>
                                        </p:tgtEl>
                                      </p:cBhvr>
                                    </p:animEffect>
                                    <p:anim calcmode="lin" valueType="num">
                                      <p:cBhvr>
                                        <p:cTn id="79" dur="1000" fill="hold"/>
                                        <p:tgtEl>
                                          <p:spTgt spid="15382"/>
                                        </p:tgtEl>
                                        <p:attrNameLst>
                                          <p:attrName>ppt_x</p:attrName>
                                        </p:attrNameLst>
                                      </p:cBhvr>
                                      <p:tavLst>
                                        <p:tav tm="0">
                                          <p:val>
                                            <p:strVal val="#ppt_x"/>
                                          </p:val>
                                        </p:tav>
                                        <p:tav tm="100000">
                                          <p:val>
                                            <p:strVal val="#ppt_x"/>
                                          </p:val>
                                        </p:tav>
                                      </p:tavLst>
                                    </p:anim>
                                    <p:anim calcmode="lin" valueType="num">
                                      <p:cBhvr>
                                        <p:cTn id="80" dur="1000" fill="hold"/>
                                        <p:tgtEl>
                                          <p:spTgt spid="1538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5383"/>
                                        </p:tgtEl>
                                        <p:attrNameLst>
                                          <p:attrName>style.visibility</p:attrName>
                                        </p:attrNameLst>
                                      </p:cBhvr>
                                      <p:to>
                                        <p:strVal val="visible"/>
                                      </p:to>
                                    </p:set>
                                    <p:animEffect transition="in" filter="fade">
                                      <p:cBhvr>
                                        <p:cTn id="83" dur="1000"/>
                                        <p:tgtEl>
                                          <p:spTgt spid="15383"/>
                                        </p:tgtEl>
                                      </p:cBhvr>
                                    </p:animEffect>
                                    <p:anim calcmode="lin" valueType="num">
                                      <p:cBhvr>
                                        <p:cTn id="84" dur="1000" fill="hold"/>
                                        <p:tgtEl>
                                          <p:spTgt spid="15383"/>
                                        </p:tgtEl>
                                        <p:attrNameLst>
                                          <p:attrName>ppt_x</p:attrName>
                                        </p:attrNameLst>
                                      </p:cBhvr>
                                      <p:tavLst>
                                        <p:tav tm="0">
                                          <p:val>
                                            <p:strVal val="#ppt_x"/>
                                          </p:val>
                                        </p:tav>
                                        <p:tav tm="100000">
                                          <p:val>
                                            <p:strVal val="#ppt_x"/>
                                          </p:val>
                                        </p:tav>
                                      </p:tavLst>
                                    </p:anim>
                                    <p:anim calcmode="lin" valueType="num">
                                      <p:cBhvr>
                                        <p:cTn id="85" dur="1000" fill="hold"/>
                                        <p:tgtEl>
                                          <p:spTgt spid="1538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5384"/>
                                        </p:tgtEl>
                                        <p:attrNameLst>
                                          <p:attrName>style.visibility</p:attrName>
                                        </p:attrNameLst>
                                      </p:cBhvr>
                                      <p:to>
                                        <p:strVal val="visible"/>
                                      </p:to>
                                    </p:set>
                                    <p:animEffect transition="in" filter="fade">
                                      <p:cBhvr>
                                        <p:cTn id="88" dur="1000"/>
                                        <p:tgtEl>
                                          <p:spTgt spid="15384"/>
                                        </p:tgtEl>
                                      </p:cBhvr>
                                    </p:animEffect>
                                    <p:anim calcmode="lin" valueType="num">
                                      <p:cBhvr>
                                        <p:cTn id="89" dur="1000" fill="hold"/>
                                        <p:tgtEl>
                                          <p:spTgt spid="15384"/>
                                        </p:tgtEl>
                                        <p:attrNameLst>
                                          <p:attrName>ppt_x</p:attrName>
                                        </p:attrNameLst>
                                      </p:cBhvr>
                                      <p:tavLst>
                                        <p:tav tm="0">
                                          <p:val>
                                            <p:strVal val="#ppt_x"/>
                                          </p:val>
                                        </p:tav>
                                        <p:tav tm="100000">
                                          <p:val>
                                            <p:strVal val="#ppt_x"/>
                                          </p:val>
                                        </p:tav>
                                      </p:tavLst>
                                    </p:anim>
                                    <p:anim calcmode="lin" valueType="num">
                                      <p:cBhvr>
                                        <p:cTn id="90" dur="1000" fill="hold"/>
                                        <p:tgtEl>
                                          <p:spTgt spid="15384"/>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5385"/>
                                        </p:tgtEl>
                                        <p:attrNameLst>
                                          <p:attrName>style.visibility</p:attrName>
                                        </p:attrNameLst>
                                      </p:cBhvr>
                                      <p:to>
                                        <p:strVal val="visible"/>
                                      </p:to>
                                    </p:set>
                                    <p:animEffect transition="in" filter="fade">
                                      <p:cBhvr>
                                        <p:cTn id="93" dur="1000"/>
                                        <p:tgtEl>
                                          <p:spTgt spid="15385"/>
                                        </p:tgtEl>
                                      </p:cBhvr>
                                    </p:animEffect>
                                    <p:anim calcmode="lin" valueType="num">
                                      <p:cBhvr>
                                        <p:cTn id="94" dur="1000" fill="hold"/>
                                        <p:tgtEl>
                                          <p:spTgt spid="15385"/>
                                        </p:tgtEl>
                                        <p:attrNameLst>
                                          <p:attrName>ppt_x</p:attrName>
                                        </p:attrNameLst>
                                      </p:cBhvr>
                                      <p:tavLst>
                                        <p:tav tm="0">
                                          <p:val>
                                            <p:strVal val="#ppt_x"/>
                                          </p:val>
                                        </p:tav>
                                        <p:tav tm="100000">
                                          <p:val>
                                            <p:strVal val="#ppt_x"/>
                                          </p:val>
                                        </p:tav>
                                      </p:tavLst>
                                    </p:anim>
                                    <p:anim calcmode="lin" valueType="num">
                                      <p:cBhvr>
                                        <p:cTn id="95" dur="1000" fill="hold"/>
                                        <p:tgtEl>
                                          <p:spTgt spid="15385"/>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5386"/>
                                        </p:tgtEl>
                                        <p:attrNameLst>
                                          <p:attrName>style.visibility</p:attrName>
                                        </p:attrNameLst>
                                      </p:cBhvr>
                                      <p:to>
                                        <p:strVal val="visible"/>
                                      </p:to>
                                    </p:set>
                                    <p:animEffect transition="in" filter="fade">
                                      <p:cBhvr>
                                        <p:cTn id="98" dur="1000"/>
                                        <p:tgtEl>
                                          <p:spTgt spid="15386"/>
                                        </p:tgtEl>
                                      </p:cBhvr>
                                    </p:animEffect>
                                    <p:anim calcmode="lin" valueType="num">
                                      <p:cBhvr>
                                        <p:cTn id="99" dur="1000" fill="hold"/>
                                        <p:tgtEl>
                                          <p:spTgt spid="15386"/>
                                        </p:tgtEl>
                                        <p:attrNameLst>
                                          <p:attrName>ppt_x</p:attrName>
                                        </p:attrNameLst>
                                      </p:cBhvr>
                                      <p:tavLst>
                                        <p:tav tm="0">
                                          <p:val>
                                            <p:strVal val="#ppt_x"/>
                                          </p:val>
                                        </p:tav>
                                        <p:tav tm="100000">
                                          <p:val>
                                            <p:strVal val="#ppt_x"/>
                                          </p:val>
                                        </p:tav>
                                      </p:tavLst>
                                    </p:anim>
                                    <p:anim calcmode="lin" valueType="num">
                                      <p:cBhvr>
                                        <p:cTn id="100" dur="1000" fill="hold"/>
                                        <p:tgtEl>
                                          <p:spTgt spid="15386"/>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5388"/>
                                        </p:tgtEl>
                                        <p:attrNameLst>
                                          <p:attrName>style.visibility</p:attrName>
                                        </p:attrNameLst>
                                      </p:cBhvr>
                                      <p:to>
                                        <p:strVal val="visible"/>
                                      </p:to>
                                    </p:set>
                                    <p:animEffect transition="in" filter="fade">
                                      <p:cBhvr>
                                        <p:cTn id="103" dur="1000"/>
                                        <p:tgtEl>
                                          <p:spTgt spid="15388"/>
                                        </p:tgtEl>
                                      </p:cBhvr>
                                    </p:animEffect>
                                    <p:anim calcmode="lin" valueType="num">
                                      <p:cBhvr>
                                        <p:cTn id="104" dur="1000" fill="hold"/>
                                        <p:tgtEl>
                                          <p:spTgt spid="15388"/>
                                        </p:tgtEl>
                                        <p:attrNameLst>
                                          <p:attrName>ppt_x</p:attrName>
                                        </p:attrNameLst>
                                      </p:cBhvr>
                                      <p:tavLst>
                                        <p:tav tm="0">
                                          <p:val>
                                            <p:strVal val="#ppt_x"/>
                                          </p:val>
                                        </p:tav>
                                        <p:tav tm="100000">
                                          <p:val>
                                            <p:strVal val="#ppt_x"/>
                                          </p:val>
                                        </p:tav>
                                      </p:tavLst>
                                    </p:anim>
                                    <p:anim calcmode="lin" valueType="num">
                                      <p:cBhvr>
                                        <p:cTn id="105" dur="1000" fill="hold"/>
                                        <p:tgtEl>
                                          <p:spTgt spid="15388"/>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5389"/>
                                        </p:tgtEl>
                                        <p:attrNameLst>
                                          <p:attrName>style.visibility</p:attrName>
                                        </p:attrNameLst>
                                      </p:cBhvr>
                                      <p:to>
                                        <p:strVal val="visible"/>
                                      </p:to>
                                    </p:set>
                                    <p:animEffect transition="in" filter="fade">
                                      <p:cBhvr>
                                        <p:cTn id="108" dur="1000"/>
                                        <p:tgtEl>
                                          <p:spTgt spid="15389"/>
                                        </p:tgtEl>
                                      </p:cBhvr>
                                    </p:animEffect>
                                    <p:anim calcmode="lin" valueType="num">
                                      <p:cBhvr>
                                        <p:cTn id="109" dur="1000" fill="hold"/>
                                        <p:tgtEl>
                                          <p:spTgt spid="15389"/>
                                        </p:tgtEl>
                                        <p:attrNameLst>
                                          <p:attrName>ppt_x</p:attrName>
                                        </p:attrNameLst>
                                      </p:cBhvr>
                                      <p:tavLst>
                                        <p:tav tm="0">
                                          <p:val>
                                            <p:strVal val="#ppt_x"/>
                                          </p:val>
                                        </p:tav>
                                        <p:tav tm="100000">
                                          <p:val>
                                            <p:strVal val="#ppt_x"/>
                                          </p:val>
                                        </p:tav>
                                      </p:tavLst>
                                    </p:anim>
                                    <p:anim calcmode="lin" valueType="num">
                                      <p:cBhvr>
                                        <p:cTn id="110" dur="1000" fill="hold"/>
                                        <p:tgtEl>
                                          <p:spTgt spid="15389"/>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15390"/>
                                        </p:tgtEl>
                                        <p:attrNameLst>
                                          <p:attrName>style.visibility</p:attrName>
                                        </p:attrNameLst>
                                      </p:cBhvr>
                                      <p:to>
                                        <p:strVal val="visible"/>
                                      </p:to>
                                    </p:set>
                                    <p:animEffect transition="in" filter="fade">
                                      <p:cBhvr>
                                        <p:cTn id="113" dur="1000"/>
                                        <p:tgtEl>
                                          <p:spTgt spid="15390"/>
                                        </p:tgtEl>
                                      </p:cBhvr>
                                    </p:animEffect>
                                    <p:anim calcmode="lin" valueType="num">
                                      <p:cBhvr>
                                        <p:cTn id="114" dur="1000" fill="hold"/>
                                        <p:tgtEl>
                                          <p:spTgt spid="15390"/>
                                        </p:tgtEl>
                                        <p:attrNameLst>
                                          <p:attrName>ppt_x</p:attrName>
                                        </p:attrNameLst>
                                      </p:cBhvr>
                                      <p:tavLst>
                                        <p:tav tm="0">
                                          <p:val>
                                            <p:strVal val="#ppt_x"/>
                                          </p:val>
                                        </p:tav>
                                        <p:tav tm="100000">
                                          <p:val>
                                            <p:strVal val="#ppt_x"/>
                                          </p:val>
                                        </p:tav>
                                      </p:tavLst>
                                    </p:anim>
                                    <p:anim calcmode="lin" valueType="num">
                                      <p:cBhvr>
                                        <p:cTn id="115" dur="1000" fill="hold"/>
                                        <p:tgtEl>
                                          <p:spTgt spid="15390"/>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15391"/>
                                        </p:tgtEl>
                                        <p:attrNameLst>
                                          <p:attrName>style.visibility</p:attrName>
                                        </p:attrNameLst>
                                      </p:cBhvr>
                                      <p:to>
                                        <p:strVal val="visible"/>
                                      </p:to>
                                    </p:set>
                                    <p:animEffect transition="in" filter="fade">
                                      <p:cBhvr>
                                        <p:cTn id="118" dur="1000"/>
                                        <p:tgtEl>
                                          <p:spTgt spid="15391"/>
                                        </p:tgtEl>
                                      </p:cBhvr>
                                    </p:animEffect>
                                    <p:anim calcmode="lin" valueType="num">
                                      <p:cBhvr>
                                        <p:cTn id="119" dur="1000" fill="hold"/>
                                        <p:tgtEl>
                                          <p:spTgt spid="15391"/>
                                        </p:tgtEl>
                                        <p:attrNameLst>
                                          <p:attrName>ppt_x</p:attrName>
                                        </p:attrNameLst>
                                      </p:cBhvr>
                                      <p:tavLst>
                                        <p:tav tm="0">
                                          <p:val>
                                            <p:strVal val="#ppt_x"/>
                                          </p:val>
                                        </p:tav>
                                        <p:tav tm="100000">
                                          <p:val>
                                            <p:strVal val="#ppt_x"/>
                                          </p:val>
                                        </p:tav>
                                      </p:tavLst>
                                    </p:anim>
                                    <p:anim calcmode="lin" valueType="num">
                                      <p:cBhvr>
                                        <p:cTn id="120" dur="1000" fill="hold"/>
                                        <p:tgtEl>
                                          <p:spTgt spid="15391"/>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15392"/>
                                        </p:tgtEl>
                                        <p:attrNameLst>
                                          <p:attrName>style.visibility</p:attrName>
                                        </p:attrNameLst>
                                      </p:cBhvr>
                                      <p:to>
                                        <p:strVal val="visible"/>
                                      </p:to>
                                    </p:set>
                                    <p:animEffect transition="in" filter="fade">
                                      <p:cBhvr>
                                        <p:cTn id="123" dur="1000"/>
                                        <p:tgtEl>
                                          <p:spTgt spid="15392"/>
                                        </p:tgtEl>
                                      </p:cBhvr>
                                    </p:animEffect>
                                    <p:anim calcmode="lin" valueType="num">
                                      <p:cBhvr>
                                        <p:cTn id="124" dur="1000" fill="hold"/>
                                        <p:tgtEl>
                                          <p:spTgt spid="15392"/>
                                        </p:tgtEl>
                                        <p:attrNameLst>
                                          <p:attrName>ppt_x</p:attrName>
                                        </p:attrNameLst>
                                      </p:cBhvr>
                                      <p:tavLst>
                                        <p:tav tm="0">
                                          <p:val>
                                            <p:strVal val="#ppt_x"/>
                                          </p:val>
                                        </p:tav>
                                        <p:tav tm="100000">
                                          <p:val>
                                            <p:strVal val="#ppt_x"/>
                                          </p:val>
                                        </p:tav>
                                      </p:tavLst>
                                    </p:anim>
                                    <p:anim calcmode="lin" valueType="num">
                                      <p:cBhvr>
                                        <p:cTn id="125" dur="1000" fill="hold"/>
                                        <p:tgtEl>
                                          <p:spTgt spid="15392"/>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15393"/>
                                        </p:tgtEl>
                                        <p:attrNameLst>
                                          <p:attrName>style.visibility</p:attrName>
                                        </p:attrNameLst>
                                      </p:cBhvr>
                                      <p:to>
                                        <p:strVal val="visible"/>
                                      </p:to>
                                    </p:set>
                                    <p:animEffect transition="in" filter="fade">
                                      <p:cBhvr>
                                        <p:cTn id="128" dur="1000"/>
                                        <p:tgtEl>
                                          <p:spTgt spid="15393"/>
                                        </p:tgtEl>
                                      </p:cBhvr>
                                    </p:animEffect>
                                    <p:anim calcmode="lin" valueType="num">
                                      <p:cBhvr>
                                        <p:cTn id="129" dur="1000" fill="hold"/>
                                        <p:tgtEl>
                                          <p:spTgt spid="15393"/>
                                        </p:tgtEl>
                                        <p:attrNameLst>
                                          <p:attrName>ppt_x</p:attrName>
                                        </p:attrNameLst>
                                      </p:cBhvr>
                                      <p:tavLst>
                                        <p:tav tm="0">
                                          <p:val>
                                            <p:strVal val="#ppt_x"/>
                                          </p:val>
                                        </p:tav>
                                        <p:tav tm="100000">
                                          <p:val>
                                            <p:strVal val="#ppt_x"/>
                                          </p:val>
                                        </p:tav>
                                      </p:tavLst>
                                    </p:anim>
                                    <p:anim calcmode="lin" valueType="num">
                                      <p:cBhvr>
                                        <p:cTn id="130" dur="1000" fill="hold"/>
                                        <p:tgtEl>
                                          <p:spTgt spid="15393"/>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15394"/>
                                        </p:tgtEl>
                                        <p:attrNameLst>
                                          <p:attrName>style.visibility</p:attrName>
                                        </p:attrNameLst>
                                      </p:cBhvr>
                                      <p:to>
                                        <p:strVal val="visible"/>
                                      </p:to>
                                    </p:set>
                                    <p:animEffect transition="in" filter="fade">
                                      <p:cBhvr>
                                        <p:cTn id="133" dur="1000"/>
                                        <p:tgtEl>
                                          <p:spTgt spid="15394"/>
                                        </p:tgtEl>
                                      </p:cBhvr>
                                    </p:animEffect>
                                    <p:anim calcmode="lin" valueType="num">
                                      <p:cBhvr>
                                        <p:cTn id="134" dur="1000" fill="hold"/>
                                        <p:tgtEl>
                                          <p:spTgt spid="15394"/>
                                        </p:tgtEl>
                                        <p:attrNameLst>
                                          <p:attrName>ppt_x</p:attrName>
                                        </p:attrNameLst>
                                      </p:cBhvr>
                                      <p:tavLst>
                                        <p:tav tm="0">
                                          <p:val>
                                            <p:strVal val="#ppt_x"/>
                                          </p:val>
                                        </p:tav>
                                        <p:tav tm="100000">
                                          <p:val>
                                            <p:strVal val="#ppt_x"/>
                                          </p:val>
                                        </p:tav>
                                      </p:tavLst>
                                    </p:anim>
                                    <p:anim calcmode="lin" valueType="num">
                                      <p:cBhvr>
                                        <p:cTn id="135" dur="1000" fill="hold"/>
                                        <p:tgtEl>
                                          <p:spTgt spid="15394"/>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15395"/>
                                        </p:tgtEl>
                                        <p:attrNameLst>
                                          <p:attrName>style.visibility</p:attrName>
                                        </p:attrNameLst>
                                      </p:cBhvr>
                                      <p:to>
                                        <p:strVal val="visible"/>
                                      </p:to>
                                    </p:set>
                                    <p:animEffect transition="in" filter="fade">
                                      <p:cBhvr>
                                        <p:cTn id="138" dur="1000"/>
                                        <p:tgtEl>
                                          <p:spTgt spid="15395"/>
                                        </p:tgtEl>
                                      </p:cBhvr>
                                    </p:animEffect>
                                    <p:anim calcmode="lin" valueType="num">
                                      <p:cBhvr>
                                        <p:cTn id="139" dur="1000" fill="hold"/>
                                        <p:tgtEl>
                                          <p:spTgt spid="15395"/>
                                        </p:tgtEl>
                                        <p:attrNameLst>
                                          <p:attrName>ppt_x</p:attrName>
                                        </p:attrNameLst>
                                      </p:cBhvr>
                                      <p:tavLst>
                                        <p:tav tm="0">
                                          <p:val>
                                            <p:strVal val="#ppt_x"/>
                                          </p:val>
                                        </p:tav>
                                        <p:tav tm="100000">
                                          <p:val>
                                            <p:strVal val="#ppt_x"/>
                                          </p:val>
                                        </p:tav>
                                      </p:tavLst>
                                    </p:anim>
                                    <p:anim calcmode="lin" valueType="num">
                                      <p:cBhvr>
                                        <p:cTn id="140" dur="1000" fill="hold"/>
                                        <p:tgtEl>
                                          <p:spTgt spid="153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6" grpId="0" animBg="1"/>
      <p:bldP spid="15367" grpId="0" animBg="1"/>
      <p:bldP spid="15368" grpId="0" animBg="1"/>
      <p:bldP spid="15369" grpId="0"/>
      <p:bldP spid="15378" grpId="0" animBg="1"/>
      <p:bldP spid="15379" grpId="0" animBg="1"/>
      <p:bldP spid="15380" grpId="0"/>
      <p:bldP spid="15381" grpId="0"/>
      <p:bldP spid="15382" grpId="0"/>
      <p:bldP spid="15383" grpId="0"/>
      <p:bldP spid="15384" grpId="0"/>
      <p:bldP spid="15385" grpId="0"/>
      <p:bldP spid="15386" grpId="0"/>
      <p:bldP spid="15388" grpId="0"/>
      <p:bldP spid="15389" grpId="0"/>
      <p:bldP spid="15390" grpId="0"/>
      <p:bldP spid="15391" grpId="0"/>
      <p:bldP spid="15392" grpId="0"/>
      <p:bldP spid="15393" grpId="0"/>
      <p:bldP spid="15394" grpId="0"/>
      <p:bldP spid="15395" grpId="0"/>
      <p:bldP spid="37" grpId="0" autoUpdateAnimBg="0"/>
      <p:bldP spid="39" grpId="0" autoUpdateAnimBg="0"/>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58"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59"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60"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grpSp>
        <p:nvGrpSpPr>
          <p:cNvPr id="90" name="组合 89"/>
          <p:cNvGrpSpPr/>
          <p:nvPr/>
        </p:nvGrpSpPr>
        <p:grpSpPr>
          <a:xfrm>
            <a:off x="1485902" y="2163600"/>
            <a:ext cx="3378198" cy="3378194"/>
            <a:chOff x="2728823" y="2285211"/>
            <a:chExt cx="2700000" cy="2700000"/>
          </a:xfrm>
        </p:grpSpPr>
        <p:sp>
          <p:nvSpPr>
            <p:cNvPr id="91" name="椭圆 90"/>
            <p:cNvSpPr/>
            <p:nvPr/>
          </p:nvSpPr>
          <p:spPr>
            <a:xfrm>
              <a:off x="2728823" y="2285211"/>
              <a:ext cx="2700000" cy="2700000"/>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92" name="椭圆 91"/>
            <p:cNvSpPr/>
            <p:nvPr/>
          </p:nvSpPr>
          <p:spPr>
            <a:xfrm>
              <a:off x="2818823" y="2375211"/>
              <a:ext cx="2520000" cy="2520000"/>
            </a:xfrm>
            <a:prstGeom prst="ellipse">
              <a:avLst/>
            </a:pr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93" name="椭圆 92"/>
            <p:cNvSpPr/>
            <p:nvPr/>
          </p:nvSpPr>
          <p:spPr>
            <a:xfrm>
              <a:off x="3034412" y="2590800"/>
              <a:ext cx="2088822" cy="2088822"/>
            </a:xfrm>
            <a:prstGeom prst="ellipse">
              <a:avLst/>
            </a:prstGeom>
            <a:solidFill>
              <a:sysClr val="window" lastClr="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94" name="椭圆 93"/>
            <p:cNvSpPr/>
            <p:nvPr/>
          </p:nvSpPr>
          <p:spPr>
            <a:xfrm>
              <a:off x="3311326" y="2867714"/>
              <a:ext cx="1534994" cy="1534994"/>
            </a:xfrm>
            <a:prstGeom prst="ellipse">
              <a:avLst/>
            </a:pr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95" name="椭圆 94"/>
            <p:cNvSpPr/>
            <p:nvPr/>
          </p:nvSpPr>
          <p:spPr>
            <a:xfrm>
              <a:off x="3567812" y="3124200"/>
              <a:ext cx="1022022" cy="1022022"/>
            </a:xfrm>
            <a:prstGeom prst="ellipse">
              <a:avLst/>
            </a:prstGeom>
            <a:solidFill>
              <a:sysClr val="window" lastClr="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96" name="椭圆 95"/>
            <p:cNvSpPr/>
            <p:nvPr/>
          </p:nvSpPr>
          <p:spPr>
            <a:xfrm>
              <a:off x="3821866" y="3378254"/>
              <a:ext cx="513914" cy="513914"/>
            </a:xfrm>
            <a:prstGeom prst="ellipse">
              <a:avLst/>
            </a:pr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grpSp>
        <p:nvGrpSpPr>
          <p:cNvPr id="97" name="组合 96"/>
          <p:cNvGrpSpPr/>
          <p:nvPr/>
        </p:nvGrpSpPr>
        <p:grpSpPr>
          <a:xfrm rot="2700000">
            <a:off x="-2854512" y="-1247350"/>
            <a:ext cx="2418449" cy="459608"/>
            <a:chOff x="4933951" y="3094038"/>
            <a:chExt cx="2263775" cy="430213"/>
          </a:xfrm>
        </p:grpSpPr>
        <p:sp>
          <p:nvSpPr>
            <p:cNvPr id="98" name="Freeform 11"/>
            <p:cNvSpPr/>
            <p:nvPr/>
          </p:nvSpPr>
          <p:spPr bwMode="auto">
            <a:xfrm>
              <a:off x="4933951" y="3094038"/>
              <a:ext cx="904875" cy="430213"/>
            </a:xfrm>
            <a:custGeom>
              <a:avLst/>
              <a:gdLst>
                <a:gd name="T0" fmla="*/ 0 w 570"/>
                <a:gd name="T1" fmla="*/ 271 h 271"/>
                <a:gd name="T2" fmla="*/ 142 w 570"/>
                <a:gd name="T3" fmla="*/ 134 h 271"/>
                <a:gd name="T4" fmla="*/ 0 w 570"/>
                <a:gd name="T5" fmla="*/ 0 h 271"/>
                <a:gd name="T6" fmla="*/ 214 w 570"/>
                <a:gd name="T7" fmla="*/ 0 h 271"/>
                <a:gd name="T8" fmla="*/ 429 w 570"/>
                <a:gd name="T9" fmla="*/ 0 h 271"/>
                <a:gd name="T10" fmla="*/ 570 w 570"/>
                <a:gd name="T11" fmla="*/ 134 h 271"/>
                <a:gd name="T12" fmla="*/ 429 w 570"/>
                <a:gd name="T13" fmla="*/ 271 h 271"/>
                <a:gd name="T14" fmla="*/ 214 w 570"/>
                <a:gd name="T15" fmla="*/ 271 h 271"/>
                <a:gd name="T16" fmla="*/ 0 w 570"/>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271">
                  <a:moveTo>
                    <a:pt x="0" y="271"/>
                  </a:moveTo>
                  <a:lnTo>
                    <a:pt x="142" y="134"/>
                  </a:lnTo>
                  <a:lnTo>
                    <a:pt x="0" y="0"/>
                  </a:lnTo>
                  <a:lnTo>
                    <a:pt x="214" y="0"/>
                  </a:lnTo>
                  <a:lnTo>
                    <a:pt x="429" y="0"/>
                  </a:lnTo>
                  <a:lnTo>
                    <a:pt x="570" y="134"/>
                  </a:lnTo>
                  <a:lnTo>
                    <a:pt x="429" y="271"/>
                  </a:lnTo>
                  <a:lnTo>
                    <a:pt x="214" y="271"/>
                  </a:lnTo>
                  <a:lnTo>
                    <a:pt x="0" y="271"/>
                  </a:lnTo>
                  <a:close/>
                </a:path>
              </a:pathLst>
            </a:custGeom>
            <a:solidFill>
              <a:srgbClr val="5B9BD5"/>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99" name="Freeform 12"/>
            <p:cNvSpPr/>
            <p:nvPr/>
          </p:nvSpPr>
          <p:spPr bwMode="auto">
            <a:xfrm>
              <a:off x="5033963" y="3260725"/>
              <a:ext cx="1795463" cy="93663"/>
            </a:xfrm>
            <a:custGeom>
              <a:avLst/>
              <a:gdLst>
                <a:gd name="T0" fmla="*/ 1131 w 1131"/>
                <a:gd name="T1" fmla="*/ 29 h 59"/>
                <a:gd name="T2" fmla="*/ 1131 w 1131"/>
                <a:gd name="T3" fmla="*/ 0 h 59"/>
                <a:gd name="T4" fmla="*/ 0 w 1131"/>
                <a:gd name="T5" fmla="*/ 0 h 59"/>
                <a:gd name="T6" fmla="*/ 0 w 1131"/>
                <a:gd name="T7" fmla="*/ 29 h 59"/>
                <a:gd name="T8" fmla="*/ 0 w 1131"/>
                <a:gd name="T9" fmla="*/ 59 h 59"/>
                <a:gd name="T10" fmla="*/ 1131 w 1131"/>
                <a:gd name="T11" fmla="*/ 59 h 59"/>
                <a:gd name="T12" fmla="*/ 1131 w 1131"/>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1131" h="59">
                  <a:moveTo>
                    <a:pt x="1131" y="29"/>
                  </a:moveTo>
                  <a:lnTo>
                    <a:pt x="1131" y="0"/>
                  </a:lnTo>
                  <a:lnTo>
                    <a:pt x="0" y="0"/>
                  </a:lnTo>
                  <a:lnTo>
                    <a:pt x="0" y="29"/>
                  </a:lnTo>
                  <a:lnTo>
                    <a:pt x="0" y="59"/>
                  </a:lnTo>
                  <a:lnTo>
                    <a:pt x="1131" y="59"/>
                  </a:lnTo>
                  <a:lnTo>
                    <a:pt x="1131" y="29"/>
                  </a:lnTo>
                  <a:close/>
                </a:path>
              </a:pathLst>
            </a:custGeom>
            <a:solidFill>
              <a:sysClr val="windowText" lastClr="000000">
                <a:lumMod val="65000"/>
                <a:lumOff val="3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00" name="Rectangle 13"/>
            <p:cNvSpPr>
              <a:spLocks noChangeArrowheads="1"/>
            </p:cNvSpPr>
            <p:nvPr/>
          </p:nvSpPr>
          <p:spPr bwMode="auto">
            <a:xfrm>
              <a:off x="5033963" y="3306763"/>
              <a:ext cx="1795463" cy="47625"/>
            </a:xfrm>
            <a:prstGeom prst="rect">
              <a:avLst/>
            </a:prstGeom>
            <a:solidFill>
              <a:sysClr val="windowText" lastClr="000000">
                <a:lumMod val="85000"/>
                <a:lumOff val="1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01" name="Freeform 14"/>
            <p:cNvSpPr/>
            <p:nvPr/>
          </p:nvSpPr>
          <p:spPr bwMode="auto">
            <a:xfrm>
              <a:off x="6713538" y="3198813"/>
              <a:ext cx="484188" cy="217488"/>
            </a:xfrm>
            <a:custGeom>
              <a:avLst/>
              <a:gdLst>
                <a:gd name="T0" fmla="*/ 305 w 305"/>
                <a:gd name="T1" fmla="*/ 68 h 137"/>
                <a:gd name="T2" fmla="*/ 305 w 305"/>
                <a:gd name="T3" fmla="*/ 68 h 137"/>
                <a:gd name="T4" fmla="*/ 0 w 305"/>
                <a:gd name="T5" fmla="*/ 0 h 137"/>
                <a:gd name="T6" fmla="*/ 59 w 305"/>
                <a:gd name="T7" fmla="*/ 68 h 137"/>
                <a:gd name="T8" fmla="*/ 59 w 305"/>
                <a:gd name="T9" fmla="*/ 68 h 137"/>
                <a:gd name="T10" fmla="*/ 0 w 305"/>
                <a:gd name="T11" fmla="*/ 137 h 137"/>
                <a:gd name="T12" fmla="*/ 305 w 305"/>
                <a:gd name="T13" fmla="*/ 68 h 137"/>
              </a:gdLst>
              <a:ahLst/>
              <a:cxnLst>
                <a:cxn ang="0">
                  <a:pos x="T0" y="T1"/>
                </a:cxn>
                <a:cxn ang="0">
                  <a:pos x="T2" y="T3"/>
                </a:cxn>
                <a:cxn ang="0">
                  <a:pos x="T4" y="T5"/>
                </a:cxn>
                <a:cxn ang="0">
                  <a:pos x="T6" y="T7"/>
                </a:cxn>
                <a:cxn ang="0">
                  <a:pos x="T8" y="T9"/>
                </a:cxn>
                <a:cxn ang="0">
                  <a:pos x="T10" y="T11"/>
                </a:cxn>
                <a:cxn ang="0">
                  <a:pos x="T12" y="T13"/>
                </a:cxn>
              </a:cxnLst>
              <a:rect l="0" t="0" r="r" b="b"/>
              <a:pathLst>
                <a:path w="305" h="137">
                  <a:moveTo>
                    <a:pt x="305" y="68"/>
                  </a:moveTo>
                  <a:lnTo>
                    <a:pt x="305" y="68"/>
                  </a:lnTo>
                  <a:lnTo>
                    <a:pt x="0" y="0"/>
                  </a:lnTo>
                  <a:lnTo>
                    <a:pt x="59" y="68"/>
                  </a:lnTo>
                  <a:lnTo>
                    <a:pt x="59" y="68"/>
                  </a:lnTo>
                  <a:lnTo>
                    <a:pt x="0" y="137"/>
                  </a:lnTo>
                  <a:lnTo>
                    <a:pt x="305" y="68"/>
                  </a:lnTo>
                  <a:close/>
                </a:path>
              </a:pathLst>
            </a:custGeom>
            <a:solidFill>
              <a:sysClr val="window" lastClr="FFFFFF">
                <a:lumMod val="8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02" name="Freeform 15"/>
            <p:cNvSpPr/>
            <p:nvPr/>
          </p:nvSpPr>
          <p:spPr bwMode="auto">
            <a:xfrm>
              <a:off x="6713538" y="3306763"/>
              <a:ext cx="484188" cy="109538"/>
            </a:xfrm>
            <a:custGeom>
              <a:avLst/>
              <a:gdLst>
                <a:gd name="T0" fmla="*/ 0 w 305"/>
                <a:gd name="T1" fmla="*/ 69 h 69"/>
                <a:gd name="T2" fmla="*/ 305 w 305"/>
                <a:gd name="T3" fmla="*/ 0 h 69"/>
                <a:gd name="T4" fmla="*/ 305 w 305"/>
                <a:gd name="T5" fmla="*/ 0 h 69"/>
                <a:gd name="T6" fmla="*/ 59 w 305"/>
                <a:gd name="T7" fmla="*/ 0 h 69"/>
                <a:gd name="T8" fmla="*/ 59 w 305"/>
                <a:gd name="T9" fmla="*/ 0 h 69"/>
                <a:gd name="T10" fmla="*/ 0 w 305"/>
                <a:gd name="T11" fmla="*/ 69 h 69"/>
              </a:gdLst>
              <a:ahLst/>
              <a:cxnLst>
                <a:cxn ang="0">
                  <a:pos x="T0" y="T1"/>
                </a:cxn>
                <a:cxn ang="0">
                  <a:pos x="T2" y="T3"/>
                </a:cxn>
                <a:cxn ang="0">
                  <a:pos x="T4" y="T5"/>
                </a:cxn>
                <a:cxn ang="0">
                  <a:pos x="T6" y="T7"/>
                </a:cxn>
                <a:cxn ang="0">
                  <a:pos x="T8" y="T9"/>
                </a:cxn>
                <a:cxn ang="0">
                  <a:pos x="T10" y="T11"/>
                </a:cxn>
              </a:cxnLst>
              <a:rect l="0" t="0" r="r" b="b"/>
              <a:pathLst>
                <a:path w="305" h="69">
                  <a:moveTo>
                    <a:pt x="0" y="69"/>
                  </a:moveTo>
                  <a:lnTo>
                    <a:pt x="305" y="0"/>
                  </a:lnTo>
                  <a:lnTo>
                    <a:pt x="305" y="0"/>
                  </a:lnTo>
                  <a:lnTo>
                    <a:pt x="59" y="0"/>
                  </a:lnTo>
                  <a:lnTo>
                    <a:pt x="59" y="0"/>
                  </a:lnTo>
                  <a:lnTo>
                    <a:pt x="0" y="69"/>
                  </a:ln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
        <p:nvSpPr>
          <p:cNvPr id="103" name="矩形 102"/>
          <p:cNvSpPr/>
          <p:nvPr/>
        </p:nvSpPr>
        <p:spPr>
          <a:xfrm>
            <a:off x="5638800" y="1427502"/>
            <a:ext cx="5308600" cy="2046714"/>
          </a:xfrm>
          <a:prstGeom prst="rect">
            <a:avLst/>
          </a:prstGeom>
        </p:spPr>
        <p:txBody>
          <a:bodyPr wrap="square">
            <a:spAutoFit/>
          </a:bodyPr>
          <a:lstStyle/>
          <a:p>
            <a:pPr algn="l" eaLnBrk="1" fontAlgn="auto" hangingPunct="1">
              <a:lnSpc>
                <a:spcPct val="150000"/>
              </a:lnSpc>
              <a:spcBef>
                <a:spcPts val="0"/>
              </a:spcBef>
              <a:spcAft>
                <a:spcPts val="0"/>
              </a:spcAft>
              <a:buClrTx/>
              <a:buSzTx/>
              <a:buFontTx/>
              <a:buNone/>
            </a:pPr>
            <a:r>
              <a:rPr lang="zh-CN" altLang="en-US" sz="1400" dirty="0">
                <a:solidFill>
                  <a:schemeClr val="tx1">
                    <a:lumMod val="65000"/>
                    <a:lumOff val="35000"/>
                  </a:schemeClr>
                </a:solidFill>
                <a:latin typeface="+mn-lt"/>
                <a:ea typeface="+mn-ea"/>
                <a:cs typeface="+mn-ea"/>
                <a:sym typeface="+mn-lt"/>
              </a:rPr>
              <a:t>企业战略</a:t>
            </a:r>
            <a:r>
              <a:rPr lang="zh-CN" altLang="en-US" sz="1400" dirty="0" smtClean="0">
                <a:solidFill>
                  <a:schemeClr val="tx1">
                    <a:lumMod val="65000"/>
                    <a:lumOff val="35000"/>
                  </a:schemeClr>
                </a:solidFill>
                <a:latin typeface="+mn-lt"/>
                <a:ea typeface="+mn-ea"/>
                <a:cs typeface="+mn-ea"/>
                <a:sym typeface="+mn-lt"/>
              </a:rPr>
              <a:t>目标：</a:t>
            </a:r>
            <a:endParaRPr lang="en-US" altLang="zh-CN" sz="1400" dirty="0" smtClean="0">
              <a:solidFill>
                <a:schemeClr val="tx1">
                  <a:lumMod val="65000"/>
                  <a:lumOff val="35000"/>
                </a:schemeClr>
              </a:solidFill>
              <a:latin typeface="+mn-lt"/>
              <a:ea typeface="+mn-ea"/>
              <a:cs typeface="+mn-ea"/>
              <a:sym typeface="+mn-lt"/>
            </a:endParaRPr>
          </a:p>
          <a:p>
            <a:pPr algn="l" eaLnBrk="1" fontAlgn="auto" hangingPunct="1">
              <a:lnSpc>
                <a:spcPct val="150000"/>
              </a:lnSpc>
              <a:spcBef>
                <a:spcPts val="0"/>
              </a:spcBef>
              <a:spcAft>
                <a:spcPts val="1200"/>
              </a:spcAft>
              <a:buClrTx/>
              <a:buSzTx/>
              <a:buFontTx/>
              <a:buNone/>
            </a:pPr>
            <a:r>
              <a:rPr lang="zh-CN" altLang="en-US" sz="1000" dirty="0" smtClean="0">
                <a:solidFill>
                  <a:schemeClr val="tx1">
                    <a:lumMod val="65000"/>
                    <a:lumOff val="35000"/>
                  </a:schemeClr>
                </a:solidFill>
                <a:latin typeface="+mn-lt"/>
                <a:ea typeface="+mn-ea"/>
                <a:cs typeface="+mn-ea"/>
                <a:sym typeface="+mn-lt"/>
              </a:rPr>
              <a:t>是</a:t>
            </a:r>
            <a:r>
              <a:rPr lang="zh-CN" altLang="en-US" sz="1000" dirty="0">
                <a:solidFill>
                  <a:schemeClr val="tx1">
                    <a:lumMod val="65000"/>
                    <a:lumOff val="35000"/>
                  </a:schemeClr>
                </a:solidFill>
                <a:latin typeface="+mn-lt"/>
                <a:ea typeface="+mn-ea"/>
                <a:cs typeface="+mn-ea"/>
                <a:sym typeface="+mn-lt"/>
              </a:rPr>
              <a:t>企业使命和宗旨的具体化和定量化，是企业奋斗纲领，是衡量企业一切工作是否实现其企业使命的标准，是企业经营战略的核心。</a:t>
            </a:r>
            <a:endParaRPr lang="zh-CN" altLang="en-US" sz="1000" dirty="0">
              <a:solidFill>
                <a:schemeClr val="tx1">
                  <a:lumMod val="65000"/>
                  <a:lumOff val="35000"/>
                </a:schemeClr>
              </a:solidFill>
              <a:latin typeface="+mn-lt"/>
              <a:ea typeface="+mn-ea"/>
              <a:cs typeface="+mn-ea"/>
              <a:sym typeface="+mn-lt"/>
            </a:endParaRPr>
          </a:p>
          <a:p>
            <a:pPr algn="l" eaLnBrk="1" fontAlgn="auto" hangingPunct="1">
              <a:lnSpc>
                <a:spcPct val="150000"/>
              </a:lnSpc>
              <a:spcBef>
                <a:spcPts val="0"/>
              </a:spcBef>
              <a:spcAft>
                <a:spcPts val="0"/>
              </a:spcAft>
              <a:buClrTx/>
              <a:buSzTx/>
              <a:buFontTx/>
              <a:buNone/>
            </a:pPr>
            <a:r>
              <a:rPr lang="zh-CN" altLang="en-US" sz="1400" dirty="0">
                <a:solidFill>
                  <a:schemeClr val="tx1">
                    <a:lumMod val="65000"/>
                    <a:lumOff val="35000"/>
                  </a:schemeClr>
                </a:solidFill>
                <a:latin typeface="+mn-lt"/>
                <a:ea typeface="+mn-ea"/>
                <a:cs typeface="+mn-ea"/>
                <a:sym typeface="+mn-lt"/>
              </a:rPr>
              <a:t>战略目标定义</a:t>
            </a:r>
            <a:r>
              <a:rPr lang="zh-CN" altLang="en-US" sz="1400" dirty="0" smtClean="0">
                <a:solidFill>
                  <a:schemeClr val="tx1">
                    <a:lumMod val="65000"/>
                    <a:lumOff val="35000"/>
                  </a:schemeClr>
                </a:solidFill>
                <a:latin typeface="+mn-lt"/>
                <a:ea typeface="+mn-ea"/>
                <a:cs typeface="+mn-ea"/>
                <a:sym typeface="+mn-lt"/>
              </a:rPr>
              <a:t>：</a:t>
            </a:r>
            <a:endParaRPr lang="en-US" altLang="zh-CN" sz="1400" dirty="0" smtClean="0">
              <a:solidFill>
                <a:schemeClr val="tx1">
                  <a:lumMod val="65000"/>
                  <a:lumOff val="35000"/>
                </a:schemeClr>
              </a:solidFill>
              <a:latin typeface="+mn-lt"/>
              <a:ea typeface="+mn-ea"/>
              <a:cs typeface="+mn-ea"/>
              <a:sym typeface="+mn-lt"/>
            </a:endParaRPr>
          </a:p>
          <a:p>
            <a:pPr algn="l" eaLnBrk="1" fontAlgn="auto" hangingPunct="1">
              <a:lnSpc>
                <a:spcPct val="150000"/>
              </a:lnSpc>
              <a:spcBef>
                <a:spcPts val="0"/>
              </a:spcBef>
              <a:spcAft>
                <a:spcPts val="1200"/>
              </a:spcAft>
              <a:buClrTx/>
              <a:buSzTx/>
              <a:buFontTx/>
              <a:buNone/>
            </a:pPr>
            <a:r>
              <a:rPr lang="zh-CN" altLang="en-US" sz="1000" dirty="0" smtClean="0">
                <a:solidFill>
                  <a:schemeClr val="tx1">
                    <a:lumMod val="65000"/>
                    <a:lumOff val="35000"/>
                  </a:schemeClr>
                </a:solidFill>
                <a:latin typeface="+mn-lt"/>
                <a:ea typeface="+mn-ea"/>
                <a:cs typeface="+mn-ea"/>
                <a:sym typeface="+mn-lt"/>
              </a:rPr>
              <a:t>从</a:t>
            </a:r>
            <a:r>
              <a:rPr lang="zh-CN" altLang="en-US" sz="1000" dirty="0">
                <a:solidFill>
                  <a:schemeClr val="tx1">
                    <a:lumMod val="65000"/>
                    <a:lumOff val="35000"/>
                  </a:schemeClr>
                </a:solidFill>
                <a:latin typeface="+mn-lt"/>
                <a:ea typeface="+mn-ea"/>
                <a:cs typeface="+mn-ea"/>
                <a:sym typeface="+mn-lt"/>
              </a:rPr>
              <a:t>广义上看，企业战略目标是企业战略构成的基本内容，战略目标是对企业战略经营活动预期取得的主要成果的期望值。从狭义上看，企业战略目标不包含在企业战略构成之中，它既是企业战略选择的出发点和依据，又是企业战略实施要达的结果。</a:t>
            </a:r>
            <a:endParaRPr lang="zh-CN" altLang="en-US" sz="1000" dirty="0">
              <a:solidFill>
                <a:schemeClr val="tx1">
                  <a:lumMod val="65000"/>
                  <a:lumOff val="35000"/>
                </a:schemeClr>
              </a:solidFill>
              <a:latin typeface="+mn-lt"/>
              <a:ea typeface="+mn-ea"/>
              <a:cs typeface="+mn-ea"/>
              <a:sym typeface="+mn-lt"/>
            </a:endParaRPr>
          </a:p>
        </p:txBody>
      </p:sp>
      <p:sp>
        <p:nvSpPr>
          <p:cNvPr id="104" name="矩形 103"/>
          <p:cNvSpPr/>
          <p:nvPr/>
        </p:nvSpPr>
        <p:spPr>
          <a:xfrm>
            <a:off x="5638800" y="3557076"/>
            <a:ext cx="5397500" cy="2381421"/>
          </a:xfrm>
          <a:prstGeom prst="rect">
            <a:avLst/>
          </a:prstGeom>
        </p:spPr>
        <p:txBody>
          <a:bodyPr wrap="square">
            <a:spAutoFit/>
          </a:bodyPr>
          <a:lstStyle/>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a:solidFill>
                  <a:schemeClr val="tx1">
                    <a:lumMod val="65000"/>
                    <a:lumOff val="35000"/>
                  </a:schemeClr>
                </a:solidFill>
                <a:latin typeface="+mn-lt"/>
                <a:ea typeface="+mn-ea"/>
                <a:cs typeface="+mn-ea"/>
                <a:sym typeface="+mn-lt"/>
              </a:rPr>
              <a:t>盈利能力：用利润、投资收益率、每股平均受益、销售利润等来表示。</a:t>
            </a:r>
            <a:endParaRPr lang="zh-CN" altLang="en-US" sz="1000" dirty="0">
              <a:solidFill>
                <a:schemeClr val="tx1">
                  <a:lumMod val="65000"/>
                  <a:lumOff val="35000"/>
                </a:schemeClr>
              </a:solidFill>
              <a:latin typeface="+mn-lt"/>
              <a:ea typeface="+mn-ea"/>
              <a:cs typeface="+mn-ea"/>
              <a:sym typeface="+mn-lt"/>
            </a:endParaRPr>
          </a:p>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smtClean="0">
                <a:solidFill>
                  <a:schemeClr val="tx1">
                    <a:lumMod val="65000"/>
                    <a:lumOff val="35000"/>
                  </a:schemeClr>
                </a:solidFill>
                <a:latin typeface="+mn-lt"/>
                <a:ea typeface="+mn-ea"/>
                <a:cs typeface="+mn-ea"/>
                <a:sym typeface="+mn-lt"/>
              </a:rPr>
              <a:t>市　　场</a:t>
            </a:r>
            <a:r>
              <a:rPr lang="zh-CN" altLang="en-US" sz="1000" dirty="0">
                <a:solidFill>
                  <a:schemeClr val="tx1">
                    <a:lumMod val="65000"/>
                    <a:lumOff val="35000"/>
                  </a:schemeClr>
                </a:solidFill>
                <a:latin typeface="+mn-lt"/>
                <a:ea typeface="+mn-ea"/>
                <a:cs typeface="+mn-ea"/>
                <a:sym typeface="+mn-lt"/>
              </a:rPr>
              <a:t>：用市场占有率、销售额或销售量来表示。</a:t>
            </a:r>
            <a:endParaRPr lang="zh-CN" altLang="en-US" sz="1000" dirty="0">
              <a:solidFill>
                <a:schemeClr val="tx1">
                  <a:lumMod val="65000"/>
                  <a:lumOff val="35000"/>
                </a:schemeClr>
              </a:solidFill>
              <a:latin typeface="+mn-lt"/>
              <a:ea typeface="+mn-ea"/>
              <a:cs typeface="+mn-ea"/>
              <a:sym typeface="+mn-lt"/>
            </a:endParaRPr>
          </a:p>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smtClean="0">
                <a:solidFill>
                  <a:schemeClr val="tx1">
                    <a:lumMod val="65000"/>
                    <a:lumOff val="35000"/>
                  </a:schemeClr>
                </a:solidFill>
                <a:latin typeface="+mn-lt"/>
                <a:ea typeface="+mn-ea"/>
                <a:cs typeface="+mn-ea"/>
                <a:sym typeface="+mn-lt"/>
              </a:rPr>
              <a:t>产出比率</a:t>
            </a:r>
            <a:r>
              <a:rPr lang="zh-CN" altLang="en-US" sz="1000" dirty="0">
                <a:solidFill>
                  <a:schemeClr val="tx1">
                    <a:lumMod val="65000"/>
                    <a:lumOff val="35000"/>
                  </a:schemeClr>
                </a:solidFill>
                <a:latin typeface="+mn-lt"/>
                <a:ea typeface="+mn-ea"/>
                <a:cs typeface="+mn-ea"/>
                <a:sym typeface="+mn-lt"/>
              </a:rPr>
              <a:t>：用投入产出比率或单位产品成本来表示。</a:t>
            </a:r>
            <a:endParaRPr lang="zh-CN" altLang="en-US" sz="1000" dirty="0">
              <a:solidFill>
                <a:schemeClr val="tx1">
                  <a:lumMod val="65000"/>
                  <a:lumOff val="35000"/>
                </a:schemeClr>
              </a:solidFill>
              <a:latin typeface="+mn-lt"/>
              <a:ea typeface="+mn-ea"/>
              <a:cs typeface="+mn-ea"/>
              <a:sym typeface="+mn-lt"/>
            </a:endParaRPr>
          </a:p>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smtClean="0">
                <a:solidFill>
                  <a:schemeClr val="tx1">
                    <a:lumMod val="65000"/>
                    <a:lumOff val="35000"/>
                  </a:schemeClr>
                </a:solidFill>
                <a:latin typeface="+mn-lt"/>
                <a:ea typeface="+mn-ea"/>
                <a:cs typeface="+mn-ea"/>
                <a:sym typeface="+mn-lt"/>
              </a:rPr>
              <a:t>产　　品：用产品线或产品的销售额和盈利能力、开发新产品的完成期来表示。</a:t>
            </a:r>
            <a:endParaRPr lang="zh-CN" altLang="en-US" sz="1000" dirty="0" smtClean="0">
              <a:solidFill>
                <a:schemeClr val="tx1">
                  <a:lumMod val="65000"/>
                  <a:lumOff val="35000"/>
                </a:schemeClr>
              </a:solidFill>
              <a:latin typeface="+mn-lt"/>
              <a:ea typeface="+mn-ea"/>
              <a:cs typeface="+mn-ea"/>
              <a:sym typeface="+mn-lt"/>
            </a:endParaRPr>
          </a:p>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smtClean="0">
                <a:solidFill>
                  <a:schemeClr val="tx1">
                    <a:lumMod val="65000"/>
                    <a:lumOff val="35000"/>
                  </a:schemeClr>
                </a:solidFill>
                <a:latin typeface="+mn-lt"/>
                <a:ea typeface="+mn-ea"/>
                <a:cs typeface="+mn-ea"/>
                <a:sym typeface="+mn-lt"/>
              </a:rPr>
              <a:t>资　　金：用资本构成、新增普通股、现金流量、流动资本、回收期来表示。</a:t>
            </a:r>
            <a:endParaRPr lang="zh-CN" altLang="en-US" sz="1000" dirty="0" smtClean="0">
              <a:solidFill>
                <a:schemeClr val="tx1">
                  <a:lumMod val="65000"/>
                  <a:lumOff val="35000"/>
                </a:schemeClr>
              </a:solidFill>
              <a:latin typeface="+mn-lt"/>
              <a:ea typeface="+mn-ea"/>
              <a:cs typeface="+mn-ea"/>
              <a:sym typeface="+mn-lt"/>
            </a:endParaRPr>
          </a:p>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smtClean="0">
                <a:solidFill>
                  <a:schemeClr val="tx1">
                    <a:lumMod val="65000"/>
                    <a:lumOff val="35000"/>
                  </a:schemeClr>
                </a:solidFill>
                <a:latin typeface="+mn-lt"/>
                <a:ea typeface="+mn-ea"/>
                <a:cs typeface="+mn-ea"/>
                <a:sym typeface="+mn-lt"/>
              </a:rPr>
              <a:t>生　　产</a:t>
            </a:r>
            <a:r>
              <a:rPr lang="zh-CN" altLang="en-US" sz="1000" dirty="0">
                <a:solidFill>
                  <a:schemeClr val="tx1">
                    <a:lumMod val="65000"/>
                    <a:lumOff val="35000"/>
                  </a:schemeClr>
                </a:solidFill>
                <a:latin typeface="+mn-lt"/>
                <a:ea typeface="+mn-ea"/>
                <a:cs typeface="+mn-ea"/>
                <a:sym typeface="+mn-lt"/>
              </a:rPr>
              <a:t>：用工作面积、固定费用或生产量来表示。</a:t>
            </a:r>
            <a:endParaRPr lang="zh-CN" altLang="en-US" sz="1000" dirty="0">
              <a:solidFill>
                <a:schemeClr val="tx1">
                  <a:lumMod val="65000"/>
                  <a:lumOff val="35000"/>
                </a:schemeClr>
              </a:solidFill>
              <a:latin typeface="+mn-lt"/>
              <a:ea typeface="+mn-ea"/>
              <a:cs typeface="+mn-ea"/>
              <a:sym typeface="+mn-lt"/>
            </a:endParaRPr>
          </a:p>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smtClean="0">
                <a:solidFill>
                  <a:schemeClr val="tx1">
                    <a:lumMod val="65000"/>
                    <a:lumOff val="35000"/>
                  </a:schemeClr>
                </a:solidFill>
                <a:latin typeface="+mn-lt"/>
                <a:ea typeface="+mn-ea"/>
                <a:cs typeface="+mn-ea"/>
                <a:sym typeface="+mn-lt"/>
              </a:rPr>
              <a:t>研究开发</a:t>
            </a:r>
            <a:r>
              <a:rPr lang="zh-CN" altLang="en-US" sz="1000" dirty="0">
                <a:solidFill>
                  <a:schemeClr val="tx1">
                    <a:lumMod val="65000"/>
                    <a:lumOff val="35000"/>
                  </a:schemeClr>
                </a:solidFill>
                <a:latin typeface="+mn-lt"/>
                <a:ea typeface="+mn-ea"/>
                <a:cs typeface="+mn-ea"/>
                <a:sym typeface="+mn-lt"/>
              </a:rPr>
              <a:t>：用花费的货币量或完成的项目来表示。</a:t>
            </a:r>
            <a:endParaRPr lang="zh-CN" altLang="en-US" sz="1000" dirty="0">
              <a:solidFill>
                <a:schemeClr val="tx1">
                  <a:lumMod val="65000"/>
                  <a:lumOff val="35000"/>
                </a:schemeClr>
              </a:solidFill>
              <a:latin typeface="+mn-lt"/>
              <a:ea typeface="+mn-ea"/>
              <a:cs typeface="+mn-ea"/>
              <a:sym typeface="+mn-lt"/>
            </a:endParaRPr>
          </a:p>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smtClean="0">
                <a:solidFill>
                  <a:schemeClr val="tx1">
                    <a:lumMod val="65000"/>
                    <a:lumOff val="35000"/>
                  </a:schemeClr>
                </a:solidFill>
                <a:latin typeface="+mn-lt"/>
                <a:ea typeface="+mn-ea"/>
                <a:cs typeface="+mn-ea"/>
                <a:sym typeface="+mn-lt"/>
              </a:rPr>
              <a:t>组　　织</a:t>
            </a:r>
            <a:r>
              <a:rPr lang="zh-CN" altLang="en-US" sz="1000" dirty="0">
                <a:solidFill>
                  <a:schemeClr val="tx1">
                    <a:lumMod val="65000"/>
                    <a:lumOff val="35000"/>
                  </a:schemeClr>
                </a:solidFill>
                <a:latin typeface="+mn-lt"/>
                <a:ea typeface="+mn-ea"/>
                <a:cs typeface="+mn-ea"/>
                <a:sym typeface="+mn-lt"/>
              </a:rPr>
              <a:t>：用将实行变革获奖承担的项目来表示。</a:t>
            </a:r>
            <a:endParaRPr lang="zh-CN" altLang="en-US" sz="1000" dirty="0">
              <a:solidFill>
                <a:schemeClr val="tx1">
                  <a:lumMod val="65000"/>
                  <a:lumOff val="35000"/>
                </a:schemeClr>
              </a:solidFill>
              <a:latin typeface="+mn-lt"/>
              <a:ea typeface="+mn-ea"/>
              <a:cs typeface="+mn-ea"/>
              <a:sym typeface="+mn-lt"/>
            </a:endParaRPr>
          </a:p>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a:solidFill>
                  <a:schemeClr val="tx1">
                    <a:lumMod val="65000"/>
                    <a:lumOff val="35000"/>
                  </a:schemeClr>
                </a:solidFill>
                <a:latin typeface="+mn-lt"/>
                <a:ea typeface="+mn-ea"/>
                <a:cs typeface="+mn-ea"/>
                <a:sym typeface="+mn-lt"/>
              </a:rPr>
              <a:t>人力资源：用缺勤率、迟到率、人员流动率、培训人数或将实施的培训计划数来表示。</a:t>
            </a:r>
            <a:endParaRPr lang="zh-CN" altLang="en-US" sz="1000" dirty="0">
              <a:solidFill>
                <a:schemeClr val="tx1">
                  <a:lumMod val="65000"/>
                  <a:lumOff val="35000"/>
                </a:schemeClr>
              </a:solidFill>
              <a:latin typeface="+mn-lt"/>
              <a:ea typeface="+mn-ea"/>
              <a:cs typeface="+mn-ea"/>
              <a:sym typeface="+mn-lt"/>
            </a:endParaRPr>
          </a:p>
          <a:p>
            <a:pPr marL="171450" indent="-171450" algn="l" eaLnBrk="1" fontAlgn="auto" hangingPunct="1">
              <a:lnSpc>
                <a:spcPct val="150000"/>
              </a:lnSpc>
              <a:spcBef>
                <a:spcPts val="0"/>
              </a:spcBef>
              <a:spcAft>
                <a:spcPts val="0"/>
              </a:spcAft>
              <a:buClrTx/>
              <a:buSzTx/>
              <a:buFont typeface="Wingdings" panose="05000000000000000000" pitchFamily="2" charset="2"/>
              <a:buChar char="l"/>
            </a:pPr>
            <a:r>
              <a:rPr lang="zh-CN" altLang="en-US" sz="1000" dirty="0">
                <a:solidFill>
                  <a:schemeClr val="tx1">
                    <a:lumMod val="65000"/>
                    <a:lumOff val="35000"/>
                  </a:schemeClr>
                </a:solidFill>
                <a:latin typeface="+mn-lt"/>
                <a:ea typeface="+mn-ea"/>
                <a:cs typeface="+mn-ea"/>
                <a:sym typeface="+mn-lt"/>
              </a:rPr>
              <a:t>社会责任：用活动的类型、服务天数或财政资助来表示。</a:t>
            </a:r>
            <a:endParaRPr lang="zh-CN" altLang="en-US" sz="1000" dirty="0">
              <a:solidFill>
                <a:schemeClr val="tx1">
                  <a:lumMod val="65000"/>
                  <a:lumOff val="35000"/>
                </a:schemeClr>
              </a:solidFill>
              <a:latin typeface="+mn-lt"/>
              <a:ea typeface="+mn-ea"/>
              <a:cs typeface="+mn-ea"/>
              <a:sym typeface="+mn-lt"/>
            </a:endParaRPr>
          </a:p>
        </p:txBody>
      </p:sp>
      <p:grpSp>
        <p:nvGrpSpPr>
          <p:cNvPr id="105" name="组合 104"/>
          <p:cNvGrpSpPr/>
          <p:nvPr/>
        </p:nvGrpSpPr>
        <p:grpSpPr>
          <a:xfrm rot="1386345">
            <a:off x="-2863504" y="1749540"/>
            <a:ext cx="2418449" cy="459608"/>
            <a:chOff x="4933951" y="3094038"/>
            <a:chExt cx="2263775" cy="430213"/>
          </a:xfrm>
        </p:grpSpPr>
        <p:sp>
          <p:nvSpPr>
            <p:cNvPr id="106" name="Freeform 11"/>
            <p:cNvSpPr/>
            <p:nvPr/>
          </p:nvSpPr>
          <p:spPr bwMode="auto">
            <a:xfrm>
              <a:off x="4933951" y="3094038"/>
              <a:ext cx="904875" cy="430213"/>
            </a:xfrm>
            <a:custGeom>
              <a:avLst/>
              <a:gdLst>
                <a:gd name="T0" fmla="*/ 0 w 570"/>
                <a:gd name="T1" fmla="*/ 271 h 271"/>
                <a:gd name="T2" fmla="*/ 142 w 570"/>
                <a:gd name="T3" fmla="*/ 134 h 271"/>
                <a:gd name="T4" fmla="*/ 0 w 570"/>
                <a:gd name="T5" fmla="*/ 0 h 271"/>
                <a:gd name="T6" fmla="*/ 214 w 570"/>
                <a:gd name="T7" fmla="*/ 0 h 271"/>
                <a:gd name="T8" fmla="*/ 429 w 570"/>
                <a:gd name="T9" fmla="*/ 0 h 271"/>
                <a:gd name="T10" fmla="*/ 570 w 570"/>
                <a:gd name="T11" fmla="*/ 134 h 271"/>
                <a:gd name="T12" fmla="*/ 429 w 570"/>
                <a:gd name="T13" fmla="*/ 271 h 271"/>
                <a:gd name="T14" fmla="*/ 214 w 570"/>
                <a:gd name="T15" fmla="*/ 271 h 271"/>
                <a:gd name="T16" fmla="*/ 0 w 570"/>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271">
                  <a:moveTo>
                    <a:pt x="0" y="271"/>
                  </a:moveTo>
                  <a:lnTo>
                    <a:pt x="142" y="134"/>
                  </a:lnTo>
                  <a:lnTo>
                    <a:pt x="0" y="0"/>
                  </a:lnTo>
                  <a:lnTo>
                    <a:pt x="214" y="0"/>
                  </a:lnTo>
                  <a:lnTo>
                    <a:pt x="429" y="0"/>
                  </a:lnTo>
                  <a:lnTo>
                    <a:pt x="570" y="134"/>
                  </a:lnTo>
                  <a:lnTo>
                    <a:pt x="429" y="271"/>
                  </a:lnTo>
                  <a:lnTo>
                    <a:pt x="214" y="271"/>
                  </a:lnTo>
                  <a:lnTo>
                    <a:pt x="0" y="271"/>
                  </a:lnTo>
                  <a:close/>
                </a:path>
              </a:pathLst>
            </a:custGeom>
            <a:solidFill>
              <a:srgbClr val="A5A5A5"/>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07" name="Freeform 12"/>
            <p:cNvSpPr/>
            <p:nvPr/>
          </p:nvSpPr>
          <p:spPr bwMode="auto">
            <a:xfrm>
              <a:off x="5033963" y="3260725"/>
              <a:ext cx="1795463" cy="93663"/>
            </a:xfrm>
            <a:custGeom>
              <a:avLst/>
              <a:gdLst>
                <a:gd name="T0" fmla="*/ 1131 w 1131"/>
                <a:gd name="T1" fmla="*/ 29 h 59"/>
                <a:gd name="T2" fmla="*/ 1131 w 1131"/>
                <a:gd name="T3" fmla="*/ 0 h 59"/>
                <a:gd name="T4" fmla="*/ 0 w 1131"/>
                <a:gd name="T5" fmla="*/ 0 h 59"/>
                <a:gd name="T6" fmla="*/ 0 w 1131"/>
                <a:gd name="T7" fmla="*/ 29 h 59"/>
                <a:gd name="T8" fmla="*/ 0 w 1131"/>
                <a:gd name="T9" fmla="*/ 59 h 59"/>
                <a:gd name="T10" fmla="*/ 1131 w 1131"/>
                <a:gd name="T11" fmla="*/ 59 h 59"/>
                <a:gd name="T12" fmla="*/ 1131 w 1131"/>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1131" h="59">
                  <a:moveTo>
                    <a:pt x="1131" y="29"/>
                  </a:moveTo>
                  <a:lnTo>
                    <a:pt x="1131" y="0"/>
                  </a:lnTo>
                  <a:lnTo>
                    <a:pt x="0" y="0"/>
                  </a:lnTo>
                  <a:lnTo>
                    <a:pt x="0" y="29"/>
                  </a:lnTo>
                  <a:lnTo>
                    <a:pt x="0" y="59"/>
                  </a:lnTo>
                  <a:lnTo>
                    <a:pt x="1131" y="59"/>
                  </a:lnTo>
                  <a:lnTo>
                    <a:pt x="1131" y="29"/>
                  </a:lnTo>
                  <a:close/>
                </a:path>
              </a:pathLst>
            </a:custGeom>
            <a:solidFill>
              <a:sysClr val="windowText" lastClr="000000">
                <a:lumMod val="65000"/>
                <a:lumOff val="3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08" name="Rectangle 13"/>
            <p:cNvSpPr>
              <a:spLocks noChangeArrowheads="1"/>
            </p:cNvSpPr>
            <p:nvPr/>
          </p:nvSpPr>
          <p:spPr bwMode="auto">
            <a:xfrm>
              <a:off x="5033963" y="3306763"/>
              <a:ext cx="1795463" cy="47625"/>
            </a:xfrm>
            <a:prstGeom prst="rect">
              <a:avLst/>
            </a:prstGeom>
            <a:solidFill>
              <a:sysClr val="windowText" lastClr="000000">
                <a:lumMod val="85000"/>
                <a:lumOff val="1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09" name="Freeform 14"/>
            <p:cNvSpPr/>
            <p:nvPr/>
          </p:nvSpPr>
          <p:spPr bwMode="auto">
            <a:xfrm>
              <a:off x="6713538" y="3198813"/>
              <a:ext cx="484188" cy="217488"/>
            </a:xfrm>
            <a:custGeom>
              <a:avLst/>
              <a:gdLst>
                <a:gd name="T0" fmla="*/ 305 w 305"/>
                <a:gd name="T1" fmla="*/ 68 h 137"/>
                <a:gd name="T2" fmla="*/ 305 w 305"/>
                <a:gd name="T3" fmla="*/ 68 h 137"/>
                <a:gd name="T4" fmla="*/ 0 w 305"/>
                <a:gd name="T5" fmla="*/ 0 h 137"/>
                <a:gd name="T6" fmla="*/ 59 w 305"/>
                <a:gd name="T7" fmla="*/ 68 h 137"/>
                <a:gd name="T8" fmla="*/ 59 w 305"/>
                <a:gd name="T9" fmla="*/ 68 h 137"/>
                <a:gd name="T10" fmla="*/ 0 w 305"/>
                <a:gd name="T11" fmla="*/ 137 h 137"/>
                <a:gd name="T12" fmla="*/ 305 w 305"/>
                <a:gd name="T13" fmla="*/ 68 h 137"/>
              </a:gdLst>
              <a:ahLst/>
              <a:cxnLst>
                <a:cxn ang="0">
                  <a:pos x="T0" y="T1"/>
                </a:cxn>
                <a:cxn ang="0">
                  <a:pos x="T2" y="T3"/>
                </a:cxn>
                <a:cxn ang="0">
                  <a:pos x="T4" y="T5"/>
                </a:cxn>
                <a:cxn ang="0">
                  <a:pos x="T6" y="T7"/>
                </a:cxn>
                <a:cxn ang="0">
                  <a:pos x="T8" y="T9"/>
                </a:cxn>
                <a:cxn ang="0">
                  <a:pos x="T10" y="T11"/>
                </a:cxn>
                <a:cxn ang="0">
                  <a:pos x="T12" y="T13"/>
                </a:cxn>
              </a:cxnLst>
              <a:rect l="0" t="0" r="r" b="b"/>
              <a:pathLst>
                <a:path w="305" h="137">
                  <a:moveTo>
                    <a:pt x="305" y="68"/>
                  </a:moveTo>
                  <a:lnTo>
                    <a:pt x="305" y="68"/>
                  </a:lnTo>
                  <a:lnTo>
                    <a:pt x="0" y="0"/>
                  </a:lnTo>
                  <a:lnTo>
                    <a:pt x="59" y="68"/>
                  </a:lnTo>
                  <a:lnTo>
                    <a:pt x="59" y="68"/>
                  </a:lnTo>
                  <a:lnTo>
                    <a:pt x="0" y="137"/>
                  </a:lnTo>
                  <a:lnTo>
                    <a:pt x="305" y="68"/>
                  </a:lnTo>
                  <a:close/>
                </a:path>
              </a:pathLst>
            </a:custGeom>
            <a:solidFill>
              <a:sysClr val="window" lastClr="FFFFFF">
                <a:lumMod val="8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10" name="Freeform 15"/>
            <p:cNvSpPr/>
            <p:nvPr/>
          </p:nvSpPr>
          <p:spPr bwMode="auto">
            <a:xfrm>
              <a:off x="6713538" y="3306763"/>
              <a:ext cx="484188" cy="109538"/>
            </a:xfrm>
            <a:custGeom>
              <a:avLst/>
              <a:gdLst>
                <a:gd name="T0" fmla="*/ 0 w 305"/>
                <a:gd name="T1" fmla="*/ 69 h 69"/>
                <a:gd name="T2" fmla="*/ 305 w 305"/>
                <a:gd name="T3" fmla="*/ 0 h 69"/>
                <a:gd name="T4" fmla="*/ 305 w 305"/>
                <a:gd name="T5" fmla="*/ 0 h 69"/>
                <a:gd name="T6" fmla="*/ 59 w 305"/>
                <a:gd name="T7" fmla="*/ 0 h 69"/>
                <a:gd name="T8" fmla="*/ 59 w 305"/>
                <a:gd name="T9" fmla="*/ 0 h 69"/>
                <a:gd name="T10" fmla="*/ 0 w 305"/>
                <a:gd name="T11" fmla="*/ 69 h 69"/>
              </a:gdLst>
              <a:ahLst/>
              <a:cxnLst>
                <a:cxn ang="0">
                  <a:pos x="T0" y="T1"/>
                </a:cxn>
                <a:cxn ang="0">
                  <a:pos x="T2" y="T3"/>
                </a:cxn>
                <a:cxn ang="0">
                  <a:pos x="T4" y="T5"/>
                </a:cxn>
                <a:cxn ang="0">
                  <a:pos x="T6" y="T7"/>
                </a:cxn>
                <a:cxn ang="0">
                  <a:pos x="T8" y="T9"/>
                </a:cxn>
                <a:cxn ang="0">
                  <a:pos x="T10" y="T11"/>
                </a:cxn>
              </a:cxnLst>
              <a:rect l="0" t="0" r="r" b="b"/>
              <a:pathLst>
                <a:path w="305" h="69">
                  <a:moveTo>
                    <a:pt x="0" y="69"/>
                  </a:moveTo>
                  <a:lnTo>
                    <a:pt x="305" y="0"/>
                  </a:lnTo>
                  <a:lnTo>
                    <a:pt x="305" y="0"/>
                  </a:lnTo>
                  <a:lnTo>
                    <a:pt x="59" y="0"/>
                  </a:lnTo>
                  <a:lnTo>
                    <a:pt x="59" y="0"/>
                  </a:lnTo>
                  <a:lnTo>
                    <a:pt x="0" y="69"/>
                  </a:ln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111" name="组合 110"/>
          <p:cNvGrpSpPr/>
          <p:nvPr/>
        </p:nvGrpSpPr>
        <p:grpSpPr>
          <a:xfrm rot="7392099">
            <a:off x="5298888" y="-1609300"/>
            <a:ext cx="2418449" cy="459608"/>
            <a:chOff x="4933951" y="3094038"/>
            <a:chExt cx="2263775" cy="430213"/>
          </a:xfrm>
        </p:grpSpPr>
        <p:sp>
          <p:nvSpPr>
            <p:cNvPr id="112" name="Freeform 11"/>
            <p:cNvSpPr/>
            <p:nvPr/>
          </p:nvSpPr>
          <p:spPr bwMode="auto">
            <a:xfrm>
              <a:off x="4933951" y="3094038"/>
              <a:ext cx="904875" cy="430213"/>
            </a:xfrm>
            <a:custGeom>
              <a:avLst/>
              <a:gdLst>
                <a:gd name="T0" fmla="*/ 0 w 570"/>
                <a:gd name="T1" fmla="*/ 271 h 271"/>
                <a:gd name="T2" fmla="*/ 142 w 570"/>
                <a:gd name="T3" fmla="*/ 134 h 271"/>
                <a:gd name="T4" fmla="*/ 0 w 570"/>
                <a:gd name="T5" fmla="*/ 0 h 271"/>
                <a:gd name="T6" fmla="*/ 214 w 570"/>
                <a:gd name="T7" fmla="*/ 0 h 271"/>
                <a:gd name="T8" fmla="*/ 429 w 570"/>
                <a:gd name="T9" fmla="*/ 0 h 271"/>
                <a:gd name="T10" fmla="*/ 570 w 570"/>
                <a:gd name="T11" fmla="*/ 134 h 271"/>
                <a:gd name="T12" fmla="*/ 429 w 570"/>
                <a:gd name="T13" fmla="*/ 271 h 271"/>
                <a:gd name="T14" fmla="*/ 214 w 570"/>
                <a:gd name="T15" fmla="*/ 271 h 271"/>
                <a:gd name="T16" fmla="*/ 0 w 570"/>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271">
                  <a:moveTo>
                    <a:pt x="0" y="271"/>
                  </a:moveTo>
                  <a:lnTo>
                    <a:pt x="142" y="134"/>
                  </a:lnTo>
                  <a:lnTo>
                    <a:pt x="0" y="0"/>
                  </a:lnTo>
                  <a:lnTo>
                    <a:pt x="214" y="0"/>
                  </a:lnTo>
                  <a:lnTo>
                    <a:pt x="429" y="0"/>
                  </a:lnTo>
                  <a:lnTo>
                    <a:pt x="570" y="134"/>
                  </a:lnTo>
                  <a:lnTo>
                    <a:pt x="429" y="271"/>
                  </a:lnTo>
                  <a:lnTo>
                    <a:pt x="214" y="271"/>
                  </a:lnTo>
                  <a:lnTo>
                    <a:pt x="0" y="271"/>
                  </a:lnTo>
                  <a:close/>
                </a:path>
              </a:pathLst>
            </a:custGeom>
            <a:solidFill>
              <a:srgbClr val="ED7D31"/>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13" name="Freeform 12"/>
            <p:cNvSpPr/>
            <p:nvPr/>
          </p:nvSpPr>
          <p:spPr bwMode="auto">
            <a:xfrm>
              <a:off x="5033963" y="3260725"/>
              <a:ext cx="1795463" cy="93663"/>
            </a:xfrm>
            <a:custGeom>
              <a:avLst/>
              <a:gdLst>
                <a:gd name="T0" fmla="*/ 1131 w 1131"/>
                <a:gd name="T1" fmla="*/ 29 h 59"/>
                <a:gd name="T2" fmla="*/ 1131 w 1131"/>
                <a:gd name="T3" fmla="*/ 0 h 59"/>
                <a:gd name="T4" fmla="*/ 0 w 1131"/>
                <a:gd name="T5" fmla="*/ 0 h 59"/>
                <a:gd name="T6" fmla="*/ 0 w 1131"/>
                <a:gd name="T7" fmla="*/ 29 h 59"/>
                <a:gd name="T8" fmla="*/ 0 w 1131"/>
                <a:gd name="T9" fmla="*/ 59 h 59"/>
                <a:gd name="T10" fmla="*/ 1131 w 1131"/>
                <a:gd name="T11" fmla="*/ 59 h 59"/>
                <a:gd name="T12" fmla="*/ 1131 w 1131"/>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1131" h="59">
                  <a:moveTo>
                    <a:pt x="1131" y="29"/>
                  </a:moveTo>
                  <a:lnTo>
                    <a:pt x="1131" y="0"/>
                  </a:lnTo>
                  <a:lnTo>
                    <a:pt x="0" y="0"/>
                  </a:lnTo>
                  <a:lnTo>
                    <a:pt x="0" y="29"/>
                  </a:lnTo>
                  <a:lnTo>
                    <a:pt x="0" y="59"/>
                  </a:lnTo>
                  <a:lnTo>
                    <a:pt x="1131" y="59"/>
                  </a:lnTo>
                  <a:lnTo>
                    <a:pt x="1131" y="29"/>
                  </a:lnTo>
                  <a:close/>
                </a:path>
              </a:pathLst>
            </a:custGeom>
            <a:solidFill>
              <a:sysClr val="windowText" lastClr="000000">
                <a:lumMod val="65000"/>
                <a:lumOff val="3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14" name="Rectangle 13"/>
            <p:cNvSpPr>
              <a:spLocks noChangeArrowheads="1"/>
            </p:cNvSpPr>
            <p:nvPr/>
          </p:nvSpPr>
          <p:spPr bwMode="auto">
            <a:xfrm>
              <a:off x="5033963" y="3306763"/>
              <a:ext cx="1795463" cy="47625"/>
            </a:xfrm>
            <a:prstGeom prst="rect">
              <a:avLst/>
            </a:prstGeom>
            <a:solidFill>
              <a:sysClr val="windowText" lastClr="000000">
                <a:lumMod val="85000"/>
                <a:lumOff val="1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15" name="Freeform 14"/>
            <p:cNvSpPr/>
            <p:nvPr/>
          </p:nvSpPr>
          <p:spPr bwMode="auto">
            <a:xfrm>
              <a:off x="6713538" y="3198813"/>
              <a:ext cx="484188" cy="217488"/>
            </a:xfrm>
            <a:custGeom>
              <a:avLst/>
              <a:gdLst>
                <a:gd name="T0" fmla="*/ 305 w 305"/>
                <a:gd name="T1" fmla="*/ 68 h 137"/>
                <a:gd name="T2" fmla="*/ 305 w 305"/>
                <a:gd name="T3" fmla="*/ 68 h 137"/>
                <a:gd name="T4" fmla="*/ 0 w 305"/>
                <a:gd name="T5" fmla="*/ 0 h 137"/>
                <a:gd name="T6" fmla="*/ 59 w 305"/>
                <a:gd name="T7" fmla="*/ 68 h 137"/>
                <a:gd name="T8" fmla="*/ 59 w 305"/>
                <a:gd name="T9" fmla="*/ 68 h 137"/>
                <a:gd name="T10" fmla="*/ 0 w 305"/>
                <a:gd name="T11" fmla="*/ 137 h 137"/>
                <a:gd name="T12" fmla="*/ 305 w 305"/>
                <a:gd name="T13" fmla="*/ 68 h 137"/>
              </a:gdLst>
              <a:ahLst/>
              <a:cxnLst>
                <a:cxn ang="0">
                  <a:pos x="T0" y="T1"/>
                </a:cxn>
                <a:cxn ang="0">
                  <a:pos x="T2" y="T3"/>
                </a:cxn>
                <a:cxn ang="0">
                  <a:pos x="T4" y="T5"/>
                </a:cxn>
                <a:cxn ang="0">
                  <a:pos x="T6" y="T7"/>
                </a:cxn>
                <a:cxn ang="0">
                  <a:pos x="T8" y="T9"/>
                </a:cxn>
                <a:cxn ang="0">
                  <a:pos x="T10" y="T11"/>
                </a:cxn>
                <a:cxn ang="0">
                  <a:pos x="T12" y="T13"/>
                </a:cxn>
              </a:cxnLst>
              <a:rect l="0" t="0" r="r" b="b"/>
              <a:pathLst>
                <a:path w="305" h="137">
                  <a:moveTo>
                    <a:pt x="305" y="68"/>
                  </a:moveTo>
                  <a:lnTo>
                    <a:pt x="305" y="68"/>
                  </a:lnTo>
                  <a:lnTo>
                    <a:pt x="0" y="0"/>
                  </a:lnTo>
                  <a:lnTo>
                    <a:pt x="59" y="68"/>
                  </a:lnTo>
                  <a:lnTo>
                    <a:pt x="59" y="68"/>
                  </a:lnTo>
                  <a:lnTo>
                    <a:pt x="0" y="137"/>
                  </a:lnTo>
                  <a:lnTo>
                    <a:pt x="305" y="68"/>
                  </a:lnTo>
                  <a:close/>
                </a:path>
              </a:pathLst>
            </a:custGeom>
            <a:solidFill>
              <a:sysClr val="window" lastClr="FFFFFF">
                <a:lumMod val="8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116" name="Freeform 15"/>
            <p:cNvSpPr/>
            <p:nvPr/>
          </p:nvSpPr>
          <p:spPr bwMode="auto">
            <a:xfrm>
              <a:off x="6713538" y="3306763"/>
              <a:ext cx="484188" cy="109538"/>
            </a:xfrm>
            <a:custGeom>
              <a:avLst/>
              <a:gdLst>
                <a:gd name="T0" fmla="*/ 0 w 305"/>
                <a:gd name="T1" fmla="*/ 69 h 69"/>
                <a:gd name="T2" fmla="*/ 305 w 305"/>
                <a:gd name="T3" fmla="*/ 0 h 69"/>
                <a:gd name="T4" fmla="*/ 305 w 305"/>
                <a:gd name="T5" fmla="*/ 0 h 69"/>
                <a:gd name="T6" fmla="*/ 59 w 305"/>
                <a:gd name="T7" fmla="*/ 0 h 69"/>
                <a:gd name="T8" fmla="*/ 59 w 305"/>
                <a:gd name="T9" fmla="*/ 0 h 69"/>
                <a:gd name="T10" fmla="*/ 0 w 305"/>
                <a:gd name="T11" fmla="*/ 69 h 69"/>
              </a:gdLst>
              <a:ahLst/>
              <a:cxnLst>
                <a:cxn ang="0">
                  <a:pos x="T0" y="T1"/>
                </a:cxn>
                <a:cxn ang="0">
                  <a:pos x="T2" y="T3"/>
                </a:cxn>
                <a:cxn ang="0">
                  <a:pos x="T4" y="T5"/>
                </a:cxn>
                <a:cxn ang="0">
                  <a:pos x="T6" y="T7"/>
                </a:cxn>
                <a:cxn ang="0">
                  <a:pos x="T8" y="T9"/>
                </a:cxn>
                <a:cxn ang="0">
                  <a:pos x="T10" y="T11"/>
                </a:cxn>
              </a:cxnLst>
              <a:rect l="0" t="0" r="r" b="b"/>
              <a:pathLst>
                <a:path w="305" h="69">
                  <a:moveTo>
                    <a:pt x="0" y="69"/>
                  </a:moveTo>
                  <a:lnTo>
                    <a:pt x="305" y="0"/>
                  </a:lnTo>
                  <a:lnTo>
                    <a:pt x="305" y="0"/>
                  </a:lnTo>
                  <a:lnTo>
                    <a:pt x="59" y="0"/>
                  </a:lnTo>
                  <a:lnTo>
                    <a:pt x="59" y="0"/>
                  </a:lnTo>
                  <a:lnTo>
                    <a:pt x="0" y="69"/>
                  </a:ln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1+#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dissolve">
                                      <p:cBhvr>
                                        <p:cTn id="16" dur="500"/>
                                        <p:tgtEl>
                                          <p:spTgt spid="60"/>
                                        </p:tgtEl>
                                      </p:cBhvr>
                                    </p:animEffect>
                                  </p:childTnLst>
                                </p:cTn>
                              </p:par>
                              <p:par>
                                <p:cTn id="17" presetID="22" presetClass="entr" presetSubtype="8"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childTnLst>
                          </p:cTn>
                        </p:par>
                        <p:par>
                          <p:cTn id="20" fill="hold">
                            <p:stCondLst>
                              <p:cond delay="1000"/>
                            </p:stCondLst>
                            <p:childTnLst>
                              <p:par>
                                <p:cTn id="21" presetID="37" presetClass="entr" presetSubtype="0" fill="hold" nodeType="after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fade">
                                      <p:cBhvr>
                                        <p:cTn id="23" dur="1000"/>
                                        <p:tgtEl>
                                          <p:spTgt spid="90"/>
                                        </p:tgtEl>
                                      </p:cBhvr>
                                    </p:animEffect>
                                    <p:anim calcmode="lin" valueType="num">
                                      <p:cBhvr>
                                        <p:cTn id="24" dur="1000" fill="hold"/>
                                        <p:tgtEl>
                                          <p:spTgt spid="90"/>
                                        </p:tgtEl>
                                        <p:attrNameLst>
                                          <p:attrName>ppt_x</p:attrName>
                                        </p:attrNameLst>
                                      </p:cBhvr>
                                      <p:tavLst>
                                        <p:tav tm="0">
                                          <p:val>
                                            <p:strVal val="#ppt_x"/>
                                          </p:val>
                                        </p:tav>
                                        <p:tav tm="100000">
                                          <p:val>
                                            <p:strVal val="#ppt_x"/>
                                          </p:val>
                                        </p:tav>
                                      </p:tavLst>
                                    </p:anim>
                                    <p:anim calcmode="lin" valueType="num">
                                      <p:cBhvr>
                                        <p:cTn id="25" dur="900" decel="100000" fill="hold"/>
                                        <p:tgtEl>
                                          <p:spTgt spid="9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0"/>
                                        </p:tgtEl>
                                        <p:attrNameLst>
                                          <p:attrName>ppt_y</p:attrName>
                                        </p:attrNameLst>
                                      </p:cBhvr>
                                      <p:tavLst>
                                        <p:tav tm="0">
                                          <p:val>
                                            <p:strVal val="#ppt_y-.03"/>
                                          </p:val>
                                        </p:tav>
                                        <p:tav tm="100000">
                                          <p:val>
                                            <p:strVal val="#ppt_y"/>
                                          </p:val>
                                        </p:tav>
                                      </p:tavLst>
                                    </p:anim>
                                  </p:childTnLst>
                                </p:cTn>
                              </p:par>
                            </p:childTnLst>
                          </p:cTn>
                        </p:par>
                        <p:par>
                          <p:cTn id="27" fill="hold">
                            <p:stCondLst>
                              <p:cond delay="2000"/>
                            </p:stCondLst>
                            <p:childTnLst>
                              <p:par>
                                <p:cTn id="28" presetID="42" presetClass="path" presetSubtype="0" accel="50000" decel="50000" fill="hold" nodeType="afterEffect">
                                  <p:stCondLst>
                                    <p:cond delay="0"/>
                                  </p:stCondLst>
                                  <p:childTnLst>
                                    <p:animMotion origin="layout" path="M -4.16667E-6 -3.7037E-7 L 0.32878 0.59097 " pathEditMode="relative" rAng="0" ptsTypes="AA">
                                      <p:cBhvr>
                                        <p:cTn id="29" dur="300" fill="hold"/>
                                        <p:tgtEl>
                                          <p:spTgt spid="97"/>
                                        </p:tgtEl>
                                        <p:attrNameLst>
                                          <p:attrName>ppt_x</p:attrName>
                                          <p:attrName>ppt_y</p:attrName>
                                        </p:attrNameLst>
                                      </p:cBhvr>
                                      <p:rCtr x="16432" y="29537"/>
                                    </p:animMotion>
                                  </p:childTnLst>
                                </p:cTn>
                              </p:par>
                            </p:childTnLst>
                          </p:cTn>
                        </p:par>
                        <p:par>
                          <p:cTn id="30" fill="hold">
                            <p:stCondLst>
                              <p:cond delay="2500"/>
                            </p:stCondLst>
                            <p:childTnLst>
                              <p:par>
                                <p:cTn id="31" presetID="42" presetClass="path" presetSubtype="0" accel="50000" decel="50000" fill="hold" nodeType="afterEffect">
                                  <p:stCondLst>
                                    <p:cond delay="0"/>
                                  </p:stCondLst>
                                  <p:childTnLst>
                                    <p:animMotion origin="layout" path="M -2.91667E-6 2.59259E-6 L 0.30808 0.21782 " pathEditMode="relative" rAng="0" ptsTypes="AA">
                                      <p:cBhvr>
                                        <p:cTn id="32" dur="300" fill="hold"/>
                                        <p:tgtEl>
                                          <p:spTgt spid="105"/>
                                        </p:tgtEl>
                                        <p:attrNameLst>
                                          <p:attrName>ppt_x</p:attrName>
                                          <p:attrName>ppt_y</p:attrName>
                                        </p:attrNameLst>
                                      </p:cBhvr>
                                      <p:rCtr x="15404" y="10880"/>
                                    </p:animMotion>
                                  </p:childTnLst>
                                </p:cTn>
                              </p:par>
                            </p:childTnLst>
                          </p:cTn>
                        </p:par>
                        <p:par>
                          <p:cTn id="33" fill="hold">
                            <p:stCondLst>
                              <p:cond delay="3000"/>
                            </p:stCondLst>
                            <p:childTnLst>
                              <p:par>
                                <p:cTn id="34" presetID="42" presetClass="path" presetSubtype="0" accel="50000" decel="50000" fill="hold" nodeType="afterEffect">
                                  <p:stCondLst>
                                    <p:cond delay="0"/>
                                  </p:stCondLst>
                                  <p:childTnLst>
                                    <p:animMotion origin="layout" path="M -3.95833E-6 -2.59259E-6 L -0.22083 0.62292 " pathEditMode="relative" rAng="0" ptsTypes="AA">
                                      <p:cBhvr>
                                        <p:cTn id="35" dur="300" fill="hold"/>
                                        <p:tgtEl>
                                          <p:spTgt spid="111"/>
                                        </p:tgtEl>
                                        <p:attrNameLst>
                                          <p:attrName>ppt_x</p:attrName>
                                          <p:attrName>ppt_y</p:attrName>
                                        </p:attrNameLst>
                                      </p:cBhvr>
                                      <p:rCtr x="-11042" y="31134"/>
                                    </p:animMotion>
                                  </p:childTnLst>
                                </p:cTn>
                              </p:par>
                            </p:childTnLst>
                          </p:cTn>
                        </p:par>
                        <p:par>
                          <p:cTn id="36" fill="hold">
                            <p:stCondLst>
                              <p:cond delay="3500"/>
                            </p:stCondLst>
                            <p:childTnLst>
                              <p:par>
                                <p:cTn id="37" presetID="2" presetClass="entr" presetSubtype="2" fill="hold" nodeType="afterEffect">
                                  <p:stCondLst>
                                    <p:cond delay="0"/>
                                  </p:stCondLst>
                                  <p:childTnLst>
                                    <p:set>
                                      <p:cBhvr>
                                        <p:cTn id="38" dur="1" fill="hold">
                                          <p:stCondLst>
                                            <p:cond delay="0"/>
                                          </p:stCondLst>
                                        </p:cTn>
                                        <p:tgtEl>
                                          <p:spTgt spid="103">
                                            <p:txEl>
                                              <p:pRg st="0" end="0"/>
                                            </p:txEl>
                                          </p:spTgt>
                                        </p:tgtEl>
                                        <p:attrNameLst>
                                          <p:attrName>style.visibility</p:attrName>
                                        </p:attrNameLst>
                                      </p:cBhvr>
                                      <p:to>
                                        <p:strVal val="visible"/>
                                      </p:to>
                                    </p:set>
                                    <p:anim calcmode="lin" valueType="num">
                                      <p:cBhvr additive="base">
                                        <p:cTn id="39" dur="500" fill="hold"/>
                                        <p:tgtEl>
                                          <p:spTgt spid="103">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03">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03">
                                            <p:txEl>
                                              <p:pRg st="1" end="1"/>
                                            </p:txEl>
                                          </p:spTgt>
                                        </p:tgtEl>
                                        <p:attrNameLst>
                                          <p:attrName>style.visibility</p:attrName>
                                        </p:attrNameLst>
                                      </p:cBhvr>
                                      <p:to>
                                        <p:strVal val="visible"/>
                                      </p:to>
                                    </p:set>
                                    <p:anim calcmode="lin" valueType="num">
                                      <p:cBhvr additive="base">
                                        <p:cTn id="43" dur="500" fill="hold"/>
                                        <p:tgtEl>
                                          <p:spTgt spid="103">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03">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250"/>
                                  </p:stCondLst>
                                  <p:childTnLst>
                                    <p:set>
                                      <p:cBhvr>
                                        <p:cTn id="46" dur="1" fill="hold">
                                          <p:stCondLst>
                                            <p:cond delay="0"/>
                                          </p:stCondLst>
                                        </p:cTn>
                                        <p:tgtEl>
                                          <p:spTgt spid="103">
                                            <p:txEl>
                                              <p:pRg st="2" end="2"/>
                                            </p:txEl>
                                          </p:spTgt>
                                        </p:tgtEl>
                                        <p:attrNameLst>
                                          <p:attrName>style.visibility</p:attrName>
                                        </p:attrNameLst>
                                      </p:cBhvr>
                                      <p:to>
                                        <p:strVal val="visible"/>
                                      </p:to>
                                    </p:set>
                                    <p:anim calcmode="lin" valueType="num">
                                      <p:cBhvr additive="base">
                                        <p:cTn id="47" dur="500" fill="hold"/>
                                        <p:tgtEl>
                                          <p:spTgt spid="103">
                                            <p:txEl>
                                              <p:pRg st="2" end="2"/>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03">
                                            <p:txEl>
                                              <p:pRg st="2" end="2"/>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250"/>
                                  </p:stCondLst>
                                  <p:childTnLst>
                                    <p:set>
                                      <p:cBhvr>
                                        <p:cTn id="50" dur="1" fill="hold">
                                          <p:stCondLst>
                                            <p:cond delay="0"/>
                                          </p:stCondLst>
                                        </p:cTn>
                                        <p:tgtEl>
                                          <p:spTgt spid="103">
                                            <p:txEl>
                                              <p:pRg st="3" end="3"/>
                                            </p:txEl>
                                          </p:spTgt>
                                        </p:tgtEl>
                                        <p:attrNameLst>
                                          <p:attrName>style.visibility</p:attrName>
                                        </p:attrNameLst>
                                      </p:cBhvr>
                                      <p:to>
                                        <p:strVal val="visible"/>
                                      </p:to>
                                    </p:set>
                                    <p:anim calcmode="lin" valueType="num">
                                      <p:cBhvr additive="base">
                                        <p:cTn id="51" dur="500" fill="hold"/>
                                        <p:tgtEl>
                                          <p:spTgt spid="103">
                                            <p:txEl>
                                              <p:pRg st="3" end="3"/>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03">
                                            <p:txEl>
                                              <p:pRg st="3" end="3"/>
                                            </p:txEl>
                                          </p:spTgt>
                                        </p:tgtEl>
                                        <p:attrNameLst>
                                          <p:attrName>ppt_y</p:attrName>
                                        </p:attrNameLst>
                                      </p:cBhvr>
                                      <p:tavLst>
                                        <p:tav tm="0">
                                          <p:val>
                                            <p:strVal val="#ppt_y"/>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104"/>
                                        </p:tgtEl>
                                        <p:attrNameLst>
                                          <p:attrName>style.visibility</p:attrName>
                                        </p:attrNameLst>
                                      </p:cBhvr>
                                      <p:to>
                                        <p:strVal val="visible"/>
                                      </p:to>
                                    </p:set>
                                    <p:animEffect transition="in" filter="fade">
                                      <p:cBhvr>
                                        <p:cTn id="56" dur="1000"/>
                                        <p:tgtEl>
                                          <p:spTgt spid="104"/>
                                        </p:tgtEl>
                                      </p:cBhvr>
                                    </p:animEffect>
                                    <p:anim calcmode="lin" valueType="num">
                                      <p:cBhvr>
                                        <p:cTn id="57" dur="1000" fill="hold"/>
                                        <p:tgtEl>
                                          <p:spTgt spid="104"/>
                                        </p:tgtEl>
                                        <p:attrNameLst>
                                          <p:attrName>ppt_x</p:attrName>
                                        </p:attrNameLst>
                                      </p:cBhvr>
                                      <p:tavLst>
                                        <p:tav tm="0">
                                          <p:val>
                                            <p:strVal val="#ppt_x"/>
                                          </p:val>
                                        </p:tav>
                                        <p:tav tm="100000">
                                          <p:val>
                                            <p:strVal val="#ppt_x"/>
                                          </p:val>
                                        </p:tav>
                                      </p:tavLst>
                                    </p:anim>
                                    <p:anim calcmode="lin" valueType="num">
                                      <p:cBhvr>
                                        <p:cTn id="58"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utoUpdateAnimBg="0"/>
      <p:bldP spid="59" grpId="0" autoUpdateAnimBg="0"/>
      <p:bldP spid="60" grpId="0" animBg="1"/>
      <p:bldP spid="1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44"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45"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46"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grpSp>
        <p:nvGrpSpPr>
          <p:cNvPr id="47" name="组合 46"/>
          <p:cNvGrpSpPr/>
          <p:nvPr/>
        </p:nvGrpSpPr>
        <p:grpSpPr>
          <a:xfrm>
            <a:off x="5690054" y="1589265"/>
            <a:ext cx="2592290" cy="3782676"/>
            <a:chOff x="6372226" y="1589265"/>
            <a:chExt cx="2592290" cy="3782676"/>
          </a:xfrm>
        </p:grpSpPr>
        <p:sp>
          <p:nvSpPr>
            <p:cNvPr id="48" name="任意多边形 47"/>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9" name="圆角矩形 48"/>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0" name="椭圆 49"/>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1" name="任意多边形 50"/>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2" name="矩形 51"/>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3" name="任意多边形 52"/>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4" name="矩形 53"/>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5" name="矩形 54"/>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6" name="椭圆 55"/>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7" name="椭圆 56"/>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58" name="组合 57"/>
          <p:cNvGrpSpPr/>
          <p:nvPr/>
        </p:nvGrpSpPr>
        <p:grpSpPr>
          <a:xfrm>
            <a:off x="8869488" y="3062887"/>
            <a:ext cx="936000" cy="936000"/>
            <a:chOff x="8869488" y="3062887"/>
            <a:chExt cx="936000" cy="936000"/>
          </a:xfrm>
        </p:grpSpPr>
        <p:sp>
          <p:nvSpPr>
            <p:cNvPr id="59" name="椭圆 58"/>
            <p:cNvSpPr/>
            <p:nvPr/>
          </p:nvSpPr>
          <p:spPr>
            <a:xfrm>
              <a:off x="8869488" y="3062887"/>
              <a:ext cx="936000" cy="936000"/>
            </a:xfrm>
            <a:prstGeom prst="ellipse">
              <a:avLst/>
            </a:prstGeom>
            <a:solidFill>
              <a:srgbClr val="009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60" name="组合 59"/>
            <p:cNvGrpSpPr/>
            <p:nvPr/>
          </p:nvGrpSpPr>
          <p:grpSpPr>
            <a:xfrm>
              <a:off x="9198929" y="3314760"/>
              <a:ext cx="327922" cy="381454"/>
              <a:chOff x="10214716" y="2029749"/>
              <a:chExt cx="395354" cy="459895"/>
            </a:xfrm>
            <a:solidFill>
              <a:sysClr val="window" lastClr="FFFFFF"/>
            </a:solidFill>
          </p:grpSpPr>
          <p:sp>
            <p:nvSpPr>
              <p:cNvPr id="61"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sp>
            <p:nvSpPr>
              <p:cNvPr id="62"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grpSp>
        <p:nvGrpSpPr>
          <p:cNvPr id="63" name="组合 62"/>
          <p:cNvGrpSpPr/>
          <p:nvPr/>
        </p:nvGrpSpPr>
        <p:grpSpPr>
          <a:xfrm>
            <a:off x="8869488" y="1723092"/>
            <a:ext cx="936000" cy="936000"/>
            <a:chOff x="8869488" y="1723092"/>
            <a:chExt cx="936000" cy="936000"/>
          </a:xfrm>
        </p:grpSpPr>
        <p:sp>
          <p:nvSpPr>
            <p:cNvPr id="64" name="椭圆 63"/>
            <p:cNvSpPr/>
            <p:nvPr/>
          </p:nvSpPr>
          <p:spPr>
            <a:xfrm>
              <a:off x="8869488" y="1723092"/>
              <a:ext cx="936000" cy="936000"/>
            </a:xfrm>
            <a:prstGeom prst="ellips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5" name="任意多边形 64"/>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66" name="组合 65"/>
          <p:cNvGrpSpPr/>
          <p:nvPr/>
        </p:nvGrpSpPr>
        <p:grpSpPr>
          <a:xfrm>
            <a:off x="8869488" y="4402682"/>
            <a:ext cx="936000" cy="936000"/>
            <a:chOff x="8869488" y="4402682"/>
            <a:chExt cx="936000" cy="936000"/>
          </a:xfrm>
        </p:grpSpPr>
        <p:sp>
          <p:nvSpPr>
            <p:cNvPr id="67" name="椭圆 66"/>
            <p:cNvSpPr/>
            <p:nvPr/>
          </p:nvSpPr>
          <p:spPr>
            <a:xfrm>
              <a:off x="8869488" y="4402682"/>
              <a:ext cx="936000" cy="936000"/>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8"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sp>
        <p:nvSpPr>
          <p:cNvPr id="69" name="矩形 68"/>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a:ea typeface="小米兰亭_GB外压缩"/>
              </a:rPr>
              <a:t>70</a:t>
            </a:r>
            <a:r>
              <a:rPr lang="en-US" altLang="zh-CN" sz="2400" dirty="0" smtClean="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70" name="矩形 69"/>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a:ea typeface="小米兰亭_GB外压缩"/>
              </a:rPr>
              <a:t>20</a:t>
            </a:r>
            <a:r>
              <a:rPr lang="en-US" altLang="zh-CN" sz="2400" dirty="0" smtClean="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71" name="矩形 70"/>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a:ea typeface="小米兰亭_GB外压缩"/>
              </a:rPr>
              <a:t>10</a:t>
            </a:r>
            <a:r>
              <a:rPr lang="en-US" altLang="zh-CN" sz="2400" dirty="0" smtClean="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72" name="矩形 71"/>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微软雅黑" pitchFamily="34" charset="-122"/>
                <a:ea typeface="微软雅黑" pitchFamily="34" charset="-122"/>
              </a:rPr>
              <a:t>ENTER YOUR TITLE</a:t>
            </a:r>
            <a:endParaRPr lang="en-US" altLang="zh-CN" sz="1400" dirty="0">
              <a:solidFill>
                <a:schemeClr val="tx1">
                  <a:lumMod val="75000"/>
                  <a:lumOff val="25000"/>
                </a:schemeClr>
              </a:solidFill>
              <a:latin typeface="微软雅黑" pitchFamily="34" charset="-122"/>
              <a:ea typeface="微软雅黑"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itchFamily="34" charset="-122"/>
                <a:ea typeface="微软雅黑" pitchFamily="34" charset="-122"/>
              </a:rPr>
              <a:t>为</a:t>
            </a:r>
            <a:r>
              <a:rPr lang="zh-CN" altLang="en-US" sz="1000" dirty="0">
                <a:solidFill>
                  <a:schemeClr val="tx1">
                    <a:lumMod val="75000"/>
                    <a:lumOff val="25000"/>
                  </a:schemeClr>
                </a:solidFill>
                <a:latin typeface="微软雅黑" pitchFamily="34" charset="-122"/>
                <a:ea typeface="微软雅黑" pitchFamily="34"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75000"/>
                    <a:lumOff val="25000"/>
                  </a:schemeClr>
                </a:solidFill>
                <a:latin typeface="微软雅黑" pitchFamily="34" charset="-122"/>
                <a:ea typeface="微软雅黑" pitchFamily="34" charset="-122"/>
              </a:rPr>
              <a:t>。</a:t>
            </a:r>
            <a:endParaRPr lang="en-US" altLang="zh-CN" sz="1000" dirty="0" smtClean="0">
              <a:solidFill>
                <a:schemeClr val="tx1">
                  <a:lumMod val="75000"/>
                  <a:lumOff val="25000"/>
                </a:schemeClr>
              </a:solidFill>
              <a:latin typeface="微软雅黑" pitchFamily="34" charset="-122"/>
              <a:ea typeface="微软雅黑"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itchFamily="34" charset="-122"/>
                <a:ea typeface="微软雅黑" pitchFamily="34" charset="-122"/>
              </a:rPr>
              <a:t>为</a:t>
            </a:r>
            <a:r>
              <a:rPr lang="zh-CN" altLang="en-US" sz="1000" dirty="0">
                <a:solidFill>
                  <a:schemeClr val="tx1">
                    <a:lumMod val="75000"/>
                    <a:lumOff val="25000"/>
                  </a:schemeClr>
                </a:solidFill>
                <a:latin typeface="微软雅黑" pitchFamily="34" charset="-122"/>
                <a:ea typeface="微软雅黑" pitchFamily="34"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chemeClr val="tx1">
                    <a:lumMod val="75000"/>
                    <a:lumOff val="25000"/>
                  </a:schemeClr>
                </a:solidFill>
                <a:latin typeface="微软雅黑" pitchFamily="34" charset="-122"/>
                <a:ea typeface="微软雅黑" pitchFamily="34" charset="-122"/>
              </a:rPr>
              <a:t>客户</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73" name="矩形 72"/>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itchFamily="34" charset="-122"/>
                <a:ea typeface="微软雅黑" pitchFamily="34" charset="-122"/>
              </a:rPr>
              <a:t>为</a:t>
            </a:r>
            <a:r>
              <a:rPr lang="zh-CN" altLang="en-US" sz="1000" dirty="0">
                <a:solidFill>
                  <a:schemeClr val="tx1">
                    <a:lumMod val="75000"/>
                    <a:lumOff val="25000"/>
                  </a:schemeClr>
                </a:solidFill>
                <a:latin typeface="微软雅黑" pitchFamily="34" charset="-122"/>
                <a:ea typeface="微软雅黑" pitchFamily="34" charset="-122"/>
              </a:rPr>
              <a:t>客户服务是我们存在的唯一理由，客户需求是我们发展的原动力。我们坚持以客户为</a:t>
            </a:r>
            <a:r>
              <a:rPr lang="zh-CN" altLang="en-US" sz="1000" dirty="0" smtClean="0">
                <a:solidFill>
                  <a:schemeClr val="tx1">
                    <a:lumMod val="75000"/>
                    <a:lumOff val="25000"/>
                  </a:schemeClr>
                </a:solidFill>
                <a:latin typeface="微软雅黑" pitchFamily="34" charset="-122"/>
                <a:ea typeface="微软雅黑" pitchFamily="34" charset="-122"/>
              </a:rPr>
              <a:t>中心持续</a:t>
            </a:r>
            <a:r>
              <a:rPr lang="zh-CN" altLang="en-US" sz="1000" dirty="0">
                <a:solidFill>
                  <a:schemeClr val="tx1">
                    <a:lumMod val="75000"/>
                    <a:lumOff val="25000"/>
                  </a:schemeClr>
                </a:solidFill>
                <a:latin typeface="微软雅黑" pitchFamily="34" charset="-122"/>
                <a:ea typeface="微软雅黑" pitchFamily="34" charset="-122"/>
              </a:rPr>
              <a:t>为客户创造长期价值进而成就</a:t>
            </a:r>
            <a:r>
              <a:rPr lang="zh-CN" altLang="en-US" sz="1000" dirty="0" smtClean="0">
                <a:solidFill>
                  <a:schemeClr val="tx1">
                    <a:lumMod val="75000"/>
                    <a:lumOff val="25000"/>
                  </a:schemeClr>
                </a:solidFill>
                <a:latin typeface="微软雅黑" pitchFamily="34" charset="-122"/>
                <a:ea typeface="微软雅黑" pitchFamily="34" charset="-122"/>
              </a:rPr>
              <a:t>客户</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74" name="任意多边形 73"/>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0070C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dissolve">
                                      <p:cBhvr>
                                        <p:cTn id="16" dur="500"/>
                                        <p:tgtEl>
                                          <p:spTgt spid="46"/>
                                        </p:tgtEl>
                                      </p:cBhvr>
                                    </p:animEffect>
                                  </p:childTnLst>
                                </p:cTn>
                              </p:par>
                              <p:par>
                                <p:cTn id="17" presetID="22" presetClass="entr" presetSubtype="8"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500"/>
                                        <p:tgtEl>
                                          <p:spTgt spid="44"/>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72"/>
                                        </p:tgtEl>
                                        <p:attrNameLst>
                                          <p:attrName>style.visibility</p:attrName>
                                        </p:attrNameLst>
                                      </p:cBhvr>
                                      <p:to>
                                        <p:strVal val="visible"/>
                                      </p:to>
                                    </p:set>
                                    <p:anim calcmode="lin" valueType="num">
                                      <p:cBhvr additive="base">
                                        <p:cTn id="23" dur="500" fill="hold"/>
                                        <p:tgtEl>
                                          <p:spTgt spid="72"/>
                                        </p:tgtEl>
                                        <p:attrNameLst>
                                          <p:attrName>ppt_x</p:attrName>
                                        </p:attrNameLst>
                                      </p:cBhvr>
                                      <p:tavLst>
                                        <p:tav tm="0">
                                          <p:val>
                                            <p:strVal val="0-#ppt_w/2"/>
                                          </p:val>
                                        </p:tav>
                                        <p:tav tm="100000">
                                          <p:val>
                                            <p:strVal val="#ppt_x"/>
                                          </p:val>
                                        </p:tav>
                                      </p:tavLst>
                                    </p:anim>
                                    <p:anim calcmode="lin" valueType="num">
                                      <p:cBhvr additive="base">
                                        <p:cTn id="24" dur="500" fill="hold"/>
                                        <p:tgtEl>
                                          <p:spTgt spid="7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p:cTn id="28" dur="500" fill="hold"/>
                                        <p:tgtEl>
                                          <p:spTgt spid="74"/>
                                        </p:tgtEl>
                                        <p:attrNameLst>
                                          <p:attrName>ppt_w</p:attrName>
                                        </p:attrNameLst>
                                      </p:cBhvr>
                                      <p:tavLst>
                                        <p:tav tm="0">
                                          <p:val>
                                            <p:fltVal val="0"/>
                                          </p:val>
                                        </p:tav>
                                        <p:tav tm="100000">
                                          <p:val>
                                            <p:strVal val="#ppt_w"/>
                                          </p:val>
                                        </p:tav>
                                      </p:tavLst>
                                    </p:anim>
                                    <p:anim calcmode="lin" valueType="num">
                                      <p:cBhvr>
                                        <p:cTn id="29" dur="500" fill="hold"/>
                                        <p:tgtEl>
                                          <p:spTgt spid="74"/>
                                        </p:tgtEl>
                                        <p:attrNameLst>
                                          <p:attrName>ppt_h</p:attrName>
                                        </p:attrNameLst>
                                      </p:cBhvr>
                                      <p:tavLst>
                                        <p:tav tm="0">
                                          <p:val>
                                            <p:fltVal val="0"/>
                                          </p:val>
                                        </p:tav>
                                        <p:tav tm="100000">
                                          <p:val>
                                            <p:strVal val="#ppt_h"/>
                                          </p:val>
                                        </p:tav>
                                      </p:tavLst>
                                    </p:anim>
                                    <p:animEffect transition="in" filter="fade">
                                      <p:cBhvr>
                                        <p:cTn id="30" dur="500"/>
                                        <p:tgtEl>
                                          <p:spTgt spid="74"/>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37" presetClass="entr" presetSubtype="0"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anim calcmode="lin" valueType="num">
                                      <p:cBhvr>
                                        <p:cTn id="39" dur="1000" fill="hold"/>
                                        <p:tgtEl>
                                          <p:spTgt spid="47"/>
                                        </p:tgtEl>
                                        <p:attrNameLst>
                                          <p:attrName>ppt_x</p:attrName>
                                        </p:attrNameLst>
                                      </p:cBhvr>
                                      <p:tavLst>
                                        <p:tav tm="0">
                                          <p:val>
                                            <p:strVal val="#ppt_x"/>
                                          </p:val>
                                        </p:tav>
                                        <p:tav tm="100000">
                                          <p:val>
                                            <p:strVal val="#ppt_x"/>
                                          </p:val>
                                        </p:tav>
                                      </p:tavLst>
                                    </p:anim>
                                    <p:anim calcmode="lin" valueType="num">
                                      <p:cBhvr>
                                        <p:cTn id="40" dur="900" decel="100000" fill="hold"/>
                                        <p:tgtEl>
                                          <p:spTgt spid="4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42" fill="hold">
                            <p:stCondLst>
                              <p:cond delay="3000"/>
                            </p:stCondLst>
                            <p:childTnLst>
                              <p:par>
                                <p:cTn id="43" presetID="49" presetClass="entr" presetSubtype="0" decel="100000" fill="hold" nodeType="afterEffect">
                                  <p:stCondLst>
                                    <p:cond delay="0"/>
                                  </p:stCondLst>
                                  <p:childTnLst>
                                    <p:set>
                                      <p:cBhvr>
                                        <p:cTn id="44" dur="1" fill="hold">
                                          <p:stCondLst>
                                            <p:cond delay="0"/>
                                          </p:stCondLst>
                                        </p:cTn>
                                        <p:tgtEl>
                                          <p:spTgt spid="63"/>
                                        </p:tgtEl>
                                        <p:attrNameLst>
                                          <p:attrName>style.visibility</p:attrName>
                                        </p:attrNameLst>
                                      </p:cBhvr>
                                      <p:to>
                                        <p:strVal val="visible"/>
                                      </p:to>
                                    </p:set>
                                    <p:anim calcmode="lin" valueType="num">
                                      <p:cBhvr>
                                        <p:cTn id="45" dur="500" fill="hold"/>
                                        <p:tgtEl>
                                          <p:spTgt spid="63"/>
                                        </p:tgtEl>
                                        <p:attrNameLst>
                                          <p:attrName>ppt_w</p:attrName>
                                        </p:attrNameLst>
                                      </p:cBhvr>
                                      <p:tavLst>
                                        <p:tav tm="0">
                                          <p:val>
                                            <p:fltVal val="0"/>
                                          </p:val>
                                        </p:tav>
                                        <p:tav tm="100000">
                                          <p:val>
                                            <p:strVal val="#ppt_w"/>
                                          </p:val>
                                        </p:tav>
                                      </p:tavLst>
                                    </p:anim>
                                    <p:anim calcmode="lin" valueType="num">
                                      <p:cBhvr>
                                        <p:cTn id="46" dur="500" fill="hold"/>
                                        <p:tgtEl>
                                          <p:spTgt spid="63"/>
                                        </p:tgtEl>
                                        <p:attrNameLst>
                                          <p:attrName>ppt_h</p:attrName>
                                        </p:attrNameLst>
                                      </p:cBhvr>
                                      <p:tavLst>
                                        <p:tav tm="0">
                                          <p:val>
                                            <p:fltVal val="0"/>
                                          </p:val>
                                        </p:tav>
                                        <p:tav tm="100000">
                                          <p:val>
                                            <p:strVal val="#ppt_h"/>
                                          </p:val>
                                        </p:tav>
                                      </p:tavLst>
                                    </p:anim>
                                    <p:anim calcmode="lin" valueType="num">
                                      <p:cBhvr>
                                        <p:cTn id="47" dur="500" fill="hold"/>
                                        <p:tgtEl>
                                          <p:spTgt spid="63"/>
                                        </p:tgtEl>
                                        <p:attrNameLst>
                                          <p:attrName>style.rotation</p:attrName>
                                        </p:attrNameLst>
                                      </p:cBhvr>
                                      <p:tavLst>
                                        <p:tav tm="0">
                                          <p:val>
                                            <p:fltVal val="360"/>
                                          </p:val>
                                        </p:tav>
                                        <p:tav tm="100000">
                                          <p:val>
                                            <p:fltVal val="0"/>
                                          </p:val>
                                        </p:tav>
                                      </p:tavLst>
                                    </p:anim>
                                    <p:animEffect transition="in" filter="fade">
                                      <p:cBhvr>
                                        <p:cTn id="48" dur="500"/>
                                        <p:tgtEl>
                                          <p:spTgt spid="63"/>
                                        </p:tgtEl>
                                      </p:cBhvr>
                                    </p:animEffect>
                                  </p:childTnLst>
                                </p:cTn>
                              </p:par>
                              <p:par>
                                <p:cTn id="49" presetID="2" presetClass="entr" presetSubtype="2"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additive="base">
                                        <p:cTn id="51" dur="500" fill="hold"/>
                                        <p:tgtEl>
                                          <p:spTgt spid="69"/>
                                        </p:tgtEl>
                                        <p:attrNameLst>
                                          <p:attrName>ppt_x</p:attrName>
                                        </p:attrNameLst>
                                      </p:cBhvr>
                                      <p:tavLst>
                                        <p:tav tm="0">
                                          <p:val>
                                            <p:strVal val="1+#ppt_w/2"/>
                                          </p:val>
                                        </p:tav>
                                        <p:tav tm="100000">
                                          <p:val>
                                            <p:strVal val="#ppt_x"/>
                                          </p:val>
                                        </p:tav>
                                      </p:tavLst>
                                    </p:anim>
                                    <p:anim calcmode="lin" valueType="num">
                                      <p:cBhvr additive="base">
                                        <p:cTn id="52" dur="500" fill="hold"/>
                                        <p:tgtEl>
                                          <p:spTgt spid="69"/>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49" presetClass="entr" presetSubtype="0" decel="100000" fill="hold" nodeType="afterEffect">
                                  <p:stCondLst>
                                    <p:cond delay="0"/>
                                  </p:stCondLst>
                                  <p:childTnLst>
                                    <p:set>
                                      <p:cBhvr>
                                        <p:cTn id="55" dur="1" fill="hold">
                                          <p:stCondLst>
                                            <p:cond delay="0"/>
                                          </p:stCondLst>
                                        </p:cTn>
                                        <p:tgtEl>
                                          <p:spTgt spid="58"/>
                                        </p:tgtEl>
                                        <p:attrNameLst>
                                          <p:attrName>style.visibility</p:attrName>
                                        </p:attrNameLst>
                                      </p:cBhvr>
                                      <p:to>
                                        <p:strVal val="visible"/>
                                      </p:to>
                                    </p:set>
                                    <p:anim calcmode="lin" valueType="num">
                                      <p:cBhvr>
                                        <p:cTn id="56" dur="500" fill="hold"/>
                                        <p:tgtEl>
                                          <p:spTgt spid="58"/>
                                        </p:tgtEl>
                                        <p:attrNameLst>
                                          <p:attrName>ppt_w</p:attrName>
                                        </p:attrNameLst>
                                      </p:cBhvr>
                                      <p:tavLst>
                                        <p:tav tm="0">
                                          <p:val>
                                            <p:fltVal val="0"/>
                                          </p:val>
                                        </p:tav>
                                        <p:tav tm="100000">
                                          <p:val>
                                            <p:strVal val="#ppt_w"/>
                                          </p:val>
                                        </p:tav>
                                      </p:tavLst>
                                    </p:anim>
                                    <p:anim calcmode="lin" valueType="num">
                                      <p:cBhvr>
                                        <p:cTn id="57" dur="500" fill="hold"/>
                                        <p:tgtEl>
                                          <p:spTgt spid="58"/>
                                        </p:tgtEl>
                                        <p:attrNameLst>
                                          <p:attrName>ppt_h</p:attrName>
                                        </p:attrNameLst>
                                      </p:cBhvr>
                                      <p:tavLst>
                                        <p:tav tm="0">
                                          <p:val>
                                            <p:fltVal val="0"/>
                                          </p:val>
                                        </p:tav>
                                        <p:tav tm="100000">
                                          <p:val>
                                            <p:strVal val="#ppt_h"/>
                                          </p:val>
                                        </p:tav>
                                      </p:tavLst>
                                    </p:anim>
                                    <p:anim calcmode="lin" valueType="num">
                                      <p:cBhvr>
                                        <p:cTn id="58" dur="500" fill="hold"/>
                                        <p:tgtEl>
                                          <p:spTgt spid="58"/>
                                        </p:tgtEl>
                                        <p:attrNameLst>
                                          <p:attrName>style.rotation</p:attrName>
                                        </p:attrNameLst>
                                      </p:cBhvr>
                                      <p:tavLst>
                                        <p:tav tm="0">
                                          <p:val>
                                            <p:fltVal val="360"/>
                                          </p:val>
                                        </p:tav>
                                        <p:tav tm="100000">
                                          <p:val>
                                            <p:fltVal val="0"/>
                                          </p:val>
                                        </p:tav>
                                      </p:tavLst>
                                    </p:anim>
                                    <p:animEffect transition="in" filter="fade">
                                      <p:cBhvr>
                                        <p:cTn id="59" dur="500"/>
                                        <p:tgtEl>
                                          <p:spTgt spid="58"/>
                                        </p:tgtEl>
                                      </p:cBhvr>
                                    </p:animEffect>
                                  </p:childTnLst>
                                </p:cTn>
                              </p:par>
                              <p:par>
                                <p:cTn id="60" presetID="2" presetClass="entr" presetSubtype="2"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 calcmode="lin" valueType="num">
                                      <p:cBhvr additive="base">
                                        <p:cTn id="62" dur="500" fill="hold"/>
                                        <p:tgtEl>
                                          <p:spTgt spid="70"/>
                                        </p:tgtEl>
                                        <p:attrNameLst>
                                          <p:attrName>ppt_x</p:attrName>
                                        </p:attrNameLst>
                                      </p:cBhvr>
                                      <p:tavLst>
                                        <p:tav tm="0">
                                          <p:val>
                                            <p:strVal val="1+#ppt_w/2"/>
                                          </p:val>
                                        </p:tav>
                                        <p:tav tm="100000">
                                          <p:val>
                                            <p:strVal val="#ppt_x"/>
                                          </p:val>
                                        </p:tav>
                                      </p:tavLst>
                                    </p:anim>
                                    <p:anim calcmode="lin" valueType="num">
                                      <p:cBhvr additive="base">
                                        <p:cTn id="63" dur="500" fill="hold"/>
                                        <p:tgtEl>
                                          <p:spTgt spid="70"/>
                                        </p:tgtEl>
                                        <p:attrNameLst>
                                          <p:attrName>ppt_y</p:attrName>
                                        </p:attrNameLst>
                                      </p:cBhvr>
                                      <p:tavLst>
                                        <p:tav tm="0">
                                          <p:val>
                                            <p:strVal val="#ppt_y"/>
                                          </p:val>
                                        </p:tav>
                                        <p:tav tm="100000">
                                          <p:val>
                                            <p:strVal val="#ppt_y"/>
                                          </p:val>
                                        </p:tav>
                                      </p:tavLst>
                                    </p:anim>
                                  </p:childTnLst>
                                </p:cTn>
                              </p:par>
                            </p:childTnLst>
                          </p:cTn>
                        </p:par>
                        <p:par>
                          <p:cTn id="64" fill="hold">
                            <p:stCondLst>
                              <p:cond delay="4000"/>
                            </p:stCondLst>
                            <p:childTnLst>
                              <p:par>
                                <p:cTn id="65" presetID="49" presetClass="entr" presetSubtype="0" decel="100000"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p:cTn id="67" dur="500" fill="hold"/>
                                        <p:tgtEl>
                                          <p:spTgt spid="66"/>
                                        </p:tgtEl>
                                        <p:attrNameLst>
                                          <p:attrName>ppt_w</p:attrName>
                                        </p:attrNameLst>
                                      </p:cBhvr>
                                      <p:tavLst>
                                        <p:tav tm="0">
                                          <p:val>
                                            <p:fltVal val="0"/>
                                          </p:val>
                                        </p:tav>
                                        <p:tav tm="100000">
                                          <p:val>
                                            <p:strVal val="#ppt_w"/>
                                          </p:val>
                                        </p:tav>
                                      </p:tavLst>
                                    </p:anim>
                                    <p:anim calcmode="lin" valueType="num">
                                      <p:cBhvr>
                                        <p:cTn id="68" dur="500" fill="hold"/>
                                        <p:tgtEl>
                                          <p:spTgt spid="66"/>
                                        </p:tgtEl>
                                        <p:attrNameLst>
                                          <p:attrName>ppt_h</p:attrName>
                                        </p:attrNameLst>
                                      </p:cBhvr>
                                      <p:tavLst>
                                        <p:tav tm="0">
                                          <p:val>
                                            <p:fltVal val="0"/>
                                          </p:val>
                                        </p:tav>
                                        <p:tav tm="100000">
                                          <p:val>
                                            <p:strVal val="#ppt_h"/>
                                          </p:val>
                                        </p:tav>
                                      </p:tavLst>
                                    </p:anim>
                                    <p:anim calcmode="lin" valueType="num">
                                      <p:cBhvr>
                                        <p:cTn id="69" dur="500" fill="hold"/>
                                        <p:tgtEl>
                                          <p:spTgt spid="66"/>
                                        </p:tgtEl>
                                        <p:attrNameLst>
                                          <p:attrName>style.rotation</p:attrName>
                                        </p:attrNameLst>
                                      </p:cBhvr>
                                      <p:tavLst>
                                        <p:tav tm="0">
                                          <p:val>
                                            <p:fltVal val="360"/>
                                          </p:val>
                                        </p:tav>
                                        <p:tav tm="100000">
                                          <p:val>
                                            <p:fltVal val="0"/>
                                          </p:val>
                                        </p:tav>
                                      </p:tavLst>
                                    </p:anim>
                                    <p:animEffect transition="in" filter="fade">
                                      <p:cBhvr>
                                        <p:cTn id="70" dur="500"/>
                                        <p:tgtEl>
                                          <p:spTgt spid="66"/>
                                        </p:tgtEl>
                                      </p:cBhvr>
                                    </p:animEffect>
                                  </p:childTnLst>
                                </p:cTn>
                              </p:par>
                              <p:par>
                                <p:cTn id="71" presetID="2" presetClass="entr" presetSubtype="2"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anim calcmode="lin" valueType="num">
                                      <p:cBhvr additive="base">
                                        <p:cTn id="73" dur="500" fill="hold"/>
                                        <p:tgtEl>
                                          <p:spTgt spid="71"/>
                                        </p:tgtEl>
                                        <p:attrNameLst>
                                          <p:attrName>ppt_x</p:attrName>
                                        </p:attrNameLst>
                                      </p:cBhvr>
                                      <p:tavLst>
                                        <p:tav tm="0">
                                          <p:val>
                                            <p:strVal val="1+#ppt_w/2"/>
                                          </p:val>
                                        </p:tav>
                                        <p:tav tm="100000">
                                          <p:val>
                                            <p:strVal val="#ppt_x"/>
                                          </p:val>
                                        </p:tav>
                                      </p:tavLst>
                                    </p:anim>
                                    <p:anim calcmode="lin" valueType="num">
                                      <p:cBhvr additive="base">
                                        <p:cTn id="74"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5" grpId="0" autoUpdateAnimBg="0"/>
      <p:bldP spid="46" grpId="0" animBg="1"/>
      <p:bldP spid="69" grpId="0"/>
      <p:bldP spid="70" grpId="0"/>
      <p:bldP spid="71" grpId="0"/>
      <p:bldP spid="72" grpId="0"/>
      <p:bldP spid="73" grpId="0"/>
      <p:bldP spid="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bwMode="auto">
          <a:xfrm>
            <a:off x="4422501" y="1315635"/>
            <a:ext cx="6347248" cy="4231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AutoShape 5"/>
          <p:cNvSpPr/>
          <p:nvPr/>
        </p:nvSpPr>
        <p:spPr bwMode="auto">
          <a:xfrm>
            <a:off x="1356394" y="2498119"/>
            <a:ext cx="2728864" cy="2870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p:txBody>
      </p:sp>
      <p:sp>
        <p:nvSpPr>
          <p:cNvPr id="26630" name="Line 6"/>
          <p:cNvSpPr>
            <a:spLocks noChangeShapeType="1"/>
          </p:cNvSpPr>
          <p:nvPr/>
        </p:nvSpPr>
        <p:spPr bwMode="auto">
          <a:xfrm>
            <a:off x="1379406" y="2386991"/>
            <a:ext cx="2668558" cy="0"/>
          </a:xfrm>
          <a:prstGeom prst="line">
            <a:avLst/>
          </a:prstGeom>
          <a:noFill/>
          <a:ln w="25400" cap="flat" cmpd="sng">
            <a:solidFill>
              <a:schemeClr val="tx1">
                <a:lumMod val="65000"/>
                <a:lumOff val="3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26631" name="AutoShape 7"/>
          <p:cNvSpPr/>
          <p:nvPr/>
        </p:nvSpPr>
        <p:spPr bwMode="auto">
          <a:xfrm>
            <a:off x="4422503" y="3609249"/>
            <a:ext cx="6346453" cy="1937884"/>
          </a:xfrm>
          <a:custGeom>
            <a:avLst/>
            <a:gdLst>
              <a:gd name="T0" fmla="*/ 6348412 w 21600"/>
              <a:gd name="T1" fmla="*/ 2533650 h 21600"/>
              <a:gd name="T2" fmla="*/ 6348412 w 21600"/>
              <a:gd name="T3" fmla="*/ 2533650 h 21600"/>
              <a:gd name="T4" fmla="*/ 6348412 w 21600"/>
              <a:gd name="T5" fmla="*/ 2533650 h 21600"/>
              <a:gd name="T6" fmla="*/ 6348412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0070C0">
              <a:alpha val="70195"/>
            </a:srgbClr>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2" name="Text Box 552"/>
          <p:cNvSpPr txBox="1">
            <a:spLocks noChangeArrowheads="1"/>
          </p:cNvSpPr>
          <p:nvPr/>
        </p:nvSpPr>
        <p:spPr bwMode="auto">
          <a:xfrm>
            <a:off x="1186787" y="1752644"/>
            <a:ext cx="3081029" cy="46166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US" altLang="zh-CN" sz="2400" b="1" dirty="0">
                <a:solidFill>
                  <a:schemeClr val="tx1">
                    <a:lumMod val="65000"/>
                    <a:lumOff val="35000"/>
                  </a:schemeClr>
                </a:solidFill>
                <a:latin typeface="+mn-lt"/>
                <a:ea typeface="+mn-ea"/>
                <a:cs typeface="+mn-ea"/>
                <a:sym typeface="+mn-lt"/>
              </a:rPr>
              <a:t>ADD YOUR TITLE</a:t>
            </a:r>
            <a:endParaRPr lang="zh-CN" altLang="en-US" sz="2400" b="1" dirty="0">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wipe(left)">
                                      <p:cBhvr>
                                        <p:cTn id="7" dur="500"/>
                                        <p:tgtEl>
                                          <p:spTgt spid="26630"/>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6629"/>
                                        </p:tgtEl>
                                        <p:attrNameLst>
                                          <p:attrName>style.visibility</p:attrName>
                                        </p:attrNameLst>
                                      </p:cBhvr>
                                      <p:to>
                                        <p:strVal val="visible"/>
                                      </p:to>
                                    </p:set>
                                    <p:anim calcmode="lin" valueType="num">
                                      <p:cBhvr additive="base">
                                        <p:cTn id="11" dur="500" fill="hold"/>
                                        <p:tgtEl>
                                          <p:spTgt spid="26629"/>
                                        </p:tgtEl>
                                        <p:attrNameLst>
                                          <p:attrName>ppt_x</p:attrName>
                                        </p:attrNameLst>
                                      </p:cBhvr>
                                      <p:tavLst>
                                        <p:tav tm="0">
                                          <p:val>
                                            <p:strVal val="1+#ppt_w/2"/>
                                          </p:val>
                                        </p:tav>
                                        <p:tav tm="100000">
                                          <p:val>
                                            <p:strVal val="#ppt_x"/>
                                          </p:val>
                                        </p:tav>
                                      </p:tavLst>
                                    </p:anim>
                                    <p:anim calcmode="lin" valueType="num">
                                      <p:cBhvr additive="base">
                                        <p:cTn id="12" dur="500" fill="hold"/>
                                        <p:tgtEl>
                                          <p:spTgt spid="26629"/>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6625"/>
                                        </p:tgtEl>
                                        <p:attrNameLst>
                                          <p:attrName>style.visibility</p:attrName>
                                        </p:attrNameLst>
                                      </p:cBhvr>
                                      <p:to>
                                        <p:strVal val="visible"/>
                                      </p:to>
                                    </p:set>
                                    <p:animEffect transition="in" filter="fade">
                                      <p:cBhvr>
                                        <p:cTn id="15" dur="500"/>
                                        <p:tgtEl>
                                          <p:spTgt spid="26625"/>
                                        </p:tgtEl>
                                      </p:cBhvr>
                                    </p:animEffect>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26631"/>
                                        </p:tgtEl>
                                        <p:attrNameLst>
                                          <p:attrName>style.visibility</p:attrName>
                                        </p:attrNameLst>
                                      </p:cBhvr>
                                      <p:to>
                                        <p:strVal val="visible"/>
                                      </p:to>
                                    </p:set>
                                    <p:animEffect transition="in" filter="dissolve">
                                      <p:cBhvr>
                                        <p:cTn id="19" dur="500"/>
                                        <p:tgtEl>
                                          <p:spTgt spid="26631"/>
                                        </p:tgtEl>
                                      </p:cBhvr>
                                    </p:animEffect>
                                  </p:childTnLst>
                                </p:cTn>
                              </p:par>
                              <p:par>
                                <p:cTn id="20" presetID="41" presetClass="entr" presetSubtype="0" fill="hold" nodeType="withEffect">
                                  <p:stCondLst>
                                    <p:cond delay="200"/>
                                  </p:stCondLst>
                                  <p:iterate type="lt">
                                    <p:tmPct val="10000"/>
                                  </p:iterate>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3" dur="1000" fill="hold"/>
                                        <p:tgtEl>
                                          <p:spTgt spid="12"/>
                                        </p:tgtEl>
                                        <p:attrNameLst>
                                          <p:attrName>ppt_y</p:attrName>
                                        </p:attrNameLst>
                                      </p:cBhvr>
                                      <p:tavLst>
                                        <p:tav tm="0">
                                          <p:val>
                                            <p:strVal val="#ppt_y"/>
                                          </p:val>
                                        </p:tav>
                                        <p:tav tm="100000">
                                          <p:val>
                                            <p:strVal val="#ppt_y"/>
                                          </p:val>
                                        </p:tav>
                                      </p:tavLst>
                                    </p:anim>
                                    <p:anim calcmode="lin" valueType="num">
                                      <p:cBhvr>
                                        <p:cTn id="24" dur="10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5" dur="10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0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P spid="266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AutoShape 5"/>
          <p:cNvSpPr/>
          <p:nvPr/>
        </p:nvSpPr>
        <p:spPr bwMode="auto">
          <a:xfrm>
            <a:off x="1356395" y="1129525"/>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p:txBody>
      </p:sp>
      <p:sp>
        <p:nvSpPr>
          <p:cNvPr id="62" name="AutoShape 6"/>
          <p:cNvSpPr/>
          <p:nvPr/>
        </p:nvSpPr>
        <p:spPr bwMode="auto">
          <a:xfrm>
            <a:off x="2978318" y="313560"/>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63" name="Line 7"/>
          <p:cNvSpPr>
            <a:spLocks noChangeShapeType="1"/>
          </p:cNvSpPr>
          <p:nvPr/>
        </p:nvSpPr>
        <p:spPr bwMode="auto">
          <a:xfrm>
            <a:off x="1393689" y="996186"/>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64" name="AutoShape 9"/>
          <p:cNvSpPr/>
          <p:nvPr/>
        </p:nvSpPr>
        <p:spPr bwMode="auto">
          <a:xfrm>
            <a:off x="4151516" y="675514"/>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65" name="AutoShape 11"/>
          <p:cNvSpPr/>
          <p:nvPr/>
        </p:nvSpPr>
        <p:spPr bwMode="auto">
          <a:xfrm>
            <a:off x="5254660" y="928721"/>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23" name="椭圆 22"/>
          <p:cNvSpPr/>
          <p:nvPr/>
        </p:nvSpPr>
        <p:spPr>
          <a:xfrm>
            <a:off x="960037" y="1905040"/>
            <a:ext cx="1872000" cy="1872000"/>
          </a:xfrm>
          <a:prstGeom prst="ellipse">
            <a:avLst/>
          </a:prstGeom>
          <a:blipFill dpi="0" rotWithShape="1">
            <a:blip r:embed="rId1"/>
            <a:srcRect/>
            <a:stretch>
              <a:fillRect/>
            </a:stretch>
          </a:blipFill>
          <a:ln w="57150" cap="flat" cmpd="sng" algn="ctr">
            <a:solidFill>
              <a:srgbClr val="009EE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24" name="矩形 23"/>
          <p:cNvSpPr/>
          <p:nvPr/>
        </p:nvSpPr>
        <p:spPr>
          <a:xfrm>
            <a:off x="675387" y="4403982"/>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b="1" dirty="0">
                <a:solidFill>
                  <a:srgbClr val="009EE2"/>
                </a:solidFill>
                <a:latin typeface="+mj-ea"/>
                <a:ea typeface="+mj-ea"/>
              </a:rPr>
              <a:t>Medical department</a:t>
            </a:r>
            <a:endParaRPr lang="en-US" altLang="zh-CN" sz="1000" b="1" dirty="0">
              <a:solidFill>
                <a:srgbClr val="009EE2"/>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25" name="椭圆 24"/>
          <p:cNvSpPr/>
          <p:nvPr/>
        </p:nvSpPr>
        <p:spPr>
          <a:xfrm>
            <a:off x="3774292" y="1905040"/>
            <a:ext cx="1872000" cy="1872000"/>
          </a:xfrm>
          <a:prstGeom prst="ellipse">
            <a:avLst/>
          </a:prstGeom>
          <a:blipFill dpi="0" rotWithShape="1">
            <a:blip r:embed="rId1"/>
            <a:srcRect/>
            <a:stretch>
              <a:fillRect/>
            </a:stretch>
          </a:blipFill>
          <a:ln w="57150" cap="flat" cmpd="sng" algn="ctr">
            <a:solidFill>
              <a:srgbClr val="009EE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26" name="矩形 25"/>
          <p:cNvSpPr/>
          <p:nvPr/>
        </p:nvSpPr>
        <p:spPr>
          <a:xfrm>
            <a:off x="3489642" y="4403982"/>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b="1" dirty="0">
                <a:solidFill>
                  <a:srgbClr val="009EE2"/>
                </a:solidFill>
                <a:latin typeface="+mj-ea"/>
                <a:ea typeface="+mj-ea"/>
              </a:rPr>
              <a:t>Medical department</a:t>
            </a:r>
            <a:endParaRPr lang="en-US" altLang="zh-CN" sz="1000" b="1" dirty="0">
              <a:solidFill>
                <a:srgbClr val="009EE2"/>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27" name="椭圆 26"/>
          <p:cNvSpPr/>
          <p:nvPr/>
        </p:nvSpPr>
        <p:spPr>
          <a:xfrm>
            <a:off x="6588547" y="1905040"/>
            <a:ext cx="1872000" cy="1872000"/>
          </a:xfrm>
          <a:prstGeom prst="ellipse">
            <a:avLst/>
          </a:prstGeom>
          <a:blipFill dpi="0" rotWithShape="1">
            <a:blip r:embed="rId1"/>
            <a:srcRect/>
            <a:stretch>
              <a:fillRect/>
            </a:stretch>
          </a:blipFill>
          <a:ln w="57150" cap="flat" cmpd="sng" algn="ctr">
            <a:solidFill>
              <a:srgbClr val="009EE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28" name="矩形 27"/>
          <p:cNvSpPr/>
          <p:nvPr/>
        </p:nvSpPr>
        <p:spPr>
          <a:xfrm>
            <a:off x="6303897" y="4403982"/>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b="1" dirty="0">
                <a:solidFill>
                  <a:srgbClr val="009EE2"/>
                </a:solidFill>
                <a:latin typeface="+mj-ea"/>
                <a:ea typeface="+mj-ea"/>
              </a:rPr>
              <a:t>Medical department</a:t>
            </a:r>
            <a:endParaRPr lang="en-US" altLang="zh-CN" sz="800" b="1" dirty="0">
              <a:solidFill>
                <a:srgbClr val="009EE2"/>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29" name="椭圆 28"/>
          <p:cNvSpPr/>
          <p:nvPr/>
        </p:nvSpPr>
        <p:spPr>
          <a:xfrm>
            <a:off x="9402801" y="1905040"/>
            <a:ext cx="1872000" cy="1872000"/>
          </a:xfrm>
          <a:prstGeom prst="ellipse">
            <a:avLst/>
          </a:prstGeom>
          <a:blipFill dpi="0" rotWithShape="1">
            <a:blip r:embed="rId1"/>
            <a:srcRect/>
            <a:stretch>
              <a:fillRect/>
            </a:stretch>
          </a:blipFill>
          <a:ln w="57150" cap="flat" cmpd="sng" algn="ctr">
            <a:solidFill>
              <a:srgbClr val="009EE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mj-ea"/>
              <a:ea typeface="+mj-ea"/>
            </a:endParaRPr>
          </a:p>
        </p:txBody>
      </p:sp>
      <p:sp>
        <p:nvSpPr>
          <p:cNvPr id="30" name="矩形 29"/>
          <p:cNvSpPr/>
          <p:nvPr/>
        </p:nvSpPr>
        <p:spPr>
          <a:xfrm>
            <a:off x="9118151" y="4403982"/>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b="1" dirty="0">
                <a:solidFill>
                  <a:srgbClr val="009EE2"/>
                </a:solidFill>
                <a:latin typeface="+mj-ea"/>
                <a:ea typeface="+mj-ea"/>
              </a:rPr>
              <a:t>Medical department</a:t>
            </a:r>
            <a:endParaRPr lang="en-US" altLang="zh-CN" sz="800" b="1" dirty="0">
              <a:solidFill>
                <a:srgbClr val="009EE2"/>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31" name="椭圆 30"/>
          <p:cNvSpPr/>
          <p:nvPr/>
        </p:nvSpPr>
        <p:spPr>
          <a:xfrm>
            <a:off x="1500037" y="3381040"/>
            <a:ext cx="792000" cy="792000"/>
          </a:xfrm>
          <a:prstGeom prst="ellipse">
            <a:avLst/>
          </a:prstGeom>
          <a:gradFill>
            <a:gsLst>
              <a:gs pos="0">
                <a:srgbClr val="00B0F0"/>
              </a:gs>
              <a:gs pos="100000">
                <a:srgbClr val="0070C0"/>
              </a:gs>
            </a:gsLst>
            <a:lin ang="54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32" name="椭圆 31"/>
          <p:cNvSpPr/>
          <p:nvPr/>
        </p:nvSpPr>
        <p:spPr>
          <a:xfrm>
            <a:off x="4314292" y="3416840"/>
            <a:ext cx="792000" cy="792000"/>
          </a:xfrm>
          <a:prstGeom prst="ellipse">
            <a:avLst/>
          </a:prstGeom>
          <a:gradFill>
            <a:gsLst>
              <a:gs pos="0">
                <a:srgbClr val="00B0F0"/>
              </a:gs>
              <a:gs pos="100000">
                <a:srgbClr val="0070C0"/>
              </a:gs>
            </a:gsLst>
            <a:lin ang="54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33" name="椭圆 32"/>
          <p:cNvSpPr/>
          <p:nvPr/>
        </p:nvSpPr>
        <p:spPr>
          <a:xfrm>
            <a:off x="7128547" y="3416840"/>
            <a:ext cx="792000" cy="792000"/>
          </a:xfrm>
          <a:prstGeom prst="ellipse">
            <a:avLst/>
          </a:prstGeom>
          <a:gradFill>
            <a:gsLst>
              <a:gs pos="0">
                <a:srgbClr val="00B0F0"/>
              </a:gs>
              <a:gs pos="100000">
                <a:srgbClr val="0070C0"/>
              </a:gs>
            </a:gsLst>
            <a:lin ang="54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34" name="椭圆 33"/>
          <p:cNvSpPr/>
          <p:nvPr/>
        </p:nvSpPr>
        <p:spPr>
          <a:xfrm>
            <a:off x="9942801" y="3416840"/>
            <a:ext cx="792000" cy="792000"/>
          </a:xfrm>
          <a:prstGeom prst="ellipse">
            <a:avLst/>
          </a:prstGeom>
          <a:gradFill>
            <a:gsLst>
              <a:gs pos="0">
                <a:srgbClr val="00B0F0"/>
              </a:gs>
              <a:gs pos="100000">
                <a:srgbClr val="0070C0"/>
              </a:gs>
            </a:gsLst>
            <a:lin ang="54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35" name="KSO_Shape"/>
          <p:cNvSpPr/>
          <p:nvPr/>
        </p:nvSpPr>
        <p:spPr bwMode="auto">
          <a:xfrm>
            <a:off x="1752037" y="3568632"/>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defRPr/>
            </a:pPr>
            <a:endParaRPr lang="zh-CN" altLang="en-US">
              <a:solidFill>
                <a:srgbClr val="FFFFFF"/>
              </a:solidFill>
            </a:endParaRPr>
          </a:p>
        </p:txBody>
      </p:sp>
      <p:sp>
        <p:nvSpPr>
          <p:cNvPr id="36" name="KSO_Shape"/>
          <p:cNvSpPr/>
          <p:nvPr/>
        </p:nvSpPr>
        <p:spPr bwMode="auto">
          <a:xfrm>
            <a:off x="4559032" y="3568632"/>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defRPr/>
            </a:pPr>
            <a:endParaRPr lang="zh-CN" altLang="en-US">
              <a:solidFill>
                <a:srgbClr val="FFFFFF"/>
              </a:solidFill>
            </a:endParaRPr>
          </a:p>
        </p:txBody>
      </p:sp>
      <p:sp>
        <p:nvSpPr>
          <p:cNvPr id="37" name="KSO_Shape"/>
          <p:cNvSpPr/>
          <p:nvPr/>
        </p:nvSpPr>
        <p:spPr bwMode="auto">
          <a:xfrm>
            <a:off x="7397925" y="3568632"/>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defRPr/>
            </a:pPr>
            <a:endParaRPr lang="zh-CN" altLang="en-US">
              <a:solidFill>
                <a:srgbClr val="FFFFFF"/>
              </a:solidFill>
            </a:endParaRPr>
          </a:p>
        </p:txBody>
      </p:sp>
      <p:sp>
        <p:nvSpPr>
          <p:cNvPr id="38" name="KSO_Shape"/>
          <p:cNvSpPr/>
          <p:nvPr/>
        </p:nvSpPr>
        <p:spPr bwMode="auto">
          <a:xfrm>
            <a:off x="10236818" y="3568632"/>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defRPr/>
            </a:pPr>
            <a:endParaRPr lang="zh-CN" altLang="en-US">
              <a:solidFill>
                <a:srgbClr val="FFFFFF"/>
              </a:solidFill>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1+#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dissolve">
                                      <p:cBhvr>
                                        <p:cTn id="16" dur="500"/>
                                        <p:tgtEl>
                                          <p:spTgt spid="65"/>
                                        </p:tgtEl>
                                      </p:cBhvr>
                                    </p:animEffect>
                                  </p:childTnLst>
                                </p:cTn>
                              </p:par>
                              <p:par>
                                <p:cTn id="17" presetID="22" presetClass="entr" presetSubtype="8"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wipe(left)">
                                      <p:cBhvr>
                                        <p:cTn id="19" dur="500"/>
                                        <p:tgtEl>
                                          <p:spTgt spid="63"/>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31749"/>
                                        </p:tgtEl>
                                        <p:attrNameLst>
                                          <p:attrName>style.visibility</p:attrName>
                                        </p:attrNameLst>
                                      </p:cBhvr>
                                      <p:to>
                                        <p:strVal val="visible"/>
                                      </p:to>
                                    </p:set>
                                    <p:anim calcmode="lin" valueType="num">
                                      <p:cBhvr additive="base">
                                        <p:cTn id="23" dur="500" fill="hold"/>
                                        <p:tgtEl>
                                          <p:spTgt spid="31749"/>
                                        </p:tgtEl>
                                        <p:attrNameLst>
                                          <p:attrName>ppt_x</p:attrName>
                                        </p:attrNameLst>
                                      </p:cBhvr>
                                      <p:tavLst>
                                        <p:tav tm="0">
                                          <p:val>
                                            <p:strVal val="1+#ppt_w/2"/>
                                          </p:val>
                                        </p:tav>
                                        <p:tav tm="100000">
                                          <p:val>
                                            <p:strVal val="#ppt_x"/>
                                          </p:val>
                                        </p:tav>
                                      </p:tavLst>
                                    </p:anim>
                                    <p:anim calcmode="lin" valueType="num">
                                      <p:cBhvr additive="base">
                                        <p:cTn id="24" dur="500" fill="hold"/>
                                        <p:tgtEl>
                                          <p:spTgt spid="31749"/>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37"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900" decel="100000" fill="hold"/>
                                        <p:tgtEl>
                                          <p:spTgt spid="2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37"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900" decel="100000" fill="hold"/>
                                        <p:tgtEl>
                                          <p:spTgt spid="2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55" fill="hold">
                            <p:stCondLst>
                              <p:cond delay="4000"/>
                            </p:stCondLst>
                            <p:childTnLst>
                              <p:par>
                                <p:cTn id="56" presetID="53" presetClass="entr" presetSubtype="16"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childTnLst>
                          </p:cTn>
                        </p:par>
                        <p:par>
                          <p:cTn id="71" fill="hold">
                            <p:stCondLst>
                              <p:cond delay="4500"/>
                            </p:stCondLst>
                            <p:childTnLst>
                              <p:par>
                                <p:cTn id="72" presetID="37"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900" decel="100000" fill="hold"/>
                                        <p:tgtEl>
                                          <p:spTgt spid="27"/>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78" fill="hold">
                            <p:stCondLst>
                              <p:cond delay="5500"/>
                            </p:stCondLst>
                            <p:childTnLst>
                              <p:par>
                                <p:cTn id="79" presetID="53" presetClass="entr" presetSubtype="16"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animEffect transition="in" filter="fade">
                                      <p:cBhvr>
                                        <p:cTn id="83" dur="500"/>
                                        <p:tgtEl>
                                          <p:spTgt spid="33"/>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p:cTn id="86" dur="500" fill="hold"/>
                                        <p:tgtEl>
                                          <p:spTgt spid="37"/>
                                        </p:tgtEl>
                                        <p:attrNameLst>
                                          <p:attrName>ppt_w</p:attrName>
                                        </p:attrNameLst>
                                      </p:cBhvr>
                                      <p:tavLst>
                                        <p:tav tm="0">
                                          <p:val>
                                            <p:fltVal val="0"/>
                                          </p:val>
                                        </p:tav>
                                        <p:tav tm="100000">
                                          <p:val>
                                            <p:strVal val="#ppt_w"/>
                                          </p:val>
                                        </p:tav>
                                      </p:tavLst>
                                    </p:anim>
                                    <p:anim calcmode="lin" valueType="num">
                                      <p:cBhvr>
                                        <p:cTn id="87" dur="500" fill="hold"/>
                                        <p:tgtEl>
                                          <p:spTgt spid="37"/>
                                        </p:tgtEl>
                                        <p:attrNameLst>
                                          <p:attrName>ppt_h</p:attrName>
                                        </p:attrNameLst>
                                      </p:cBhvr>
                                      <p:tavLst>
                                        <p:tav tm="0">
                                          <p:val>
                                            <p:fltVal val="0"/>
                                          </p:val>
                                        </p:tav>
                                        <p:tav tm="100000">
                                          <p:val>
                                            <p:strVal val="#ppt_h"/>
                                          </p:val>
                                        </p:tav>
                                      </p:tavLst>
                                    </p:anim>
                                    <p:animEffect transition="in" filter="fade">
                                      <p:cBhvr>
                                        <p:cTn id="88" dur="500"/>
                                        <p:tgtEl>
                                          <p:spTgt spid="37"/>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1000"/>
                                        <p:tgtEl>
                                          <p:spTgt spid="28"/>
                                        </p:tgtEl>
                                      </p:cBhvr>
                                    </p:animEffect>
                                    <p:anim calcmode="lin" valueType="num">
                                      <p:cBhvr>
                                        <p:cTn id="92" dur="1000" fill="hold"/>
                                        <p:tgtEl>
                                          <p:spTgt spid="28"/>
                                        </p:tgtEl>
                                        <p:attrNameLst>
                                          <p:attrName>ppt_x</p:attrName>
                                        </p:attrNameLst>
                                      </p:cBhvr>
                                      <p:tavLst>
                                        <p:tav tm="0">
                                          <p:val>
                                            <p:strVal val="#ppt_x"/>
                                          </p:val>
                                        </p:tav>
                                        <p:tav tm="100000">
                                          <p:val>
                                            <p:strVal val="#ppt_x"/>
                                          </p:val>
                                        </p:tav>
                                      </p:tavLst>
                                    </p:anim>
                                    <p:anim calcmode="lin" valueType="num">
                                      <p:cBhvr>
                                        <p:cTn id="93" dur="1000" fill="hold"/>
                                        <p:tgtEl>
                                          <p:spTgt spid="28"/>
                                        </p:tgtEl>
                                        <p:attrNameLst>
                                          <p:attrName>ppt_y</p:attrName>
                                        </p:attrNameLst>
                                      </p:cBhvr>
                                      <p:tavLst>
                                        <p:tav tm="0">
                                          <p:val>
                                            <p:strVal val="#ppt_y+.1"/>
                                          </p:val>
                                        </p:tav>
                                        <p:tav tm="100000">
                                          <p:val>
                                            <p:strVal val="#ppt_y"/>
                                          </p:val>
                                        </p:tav>
                                      </p:tavLst>
                                    </p:anim>
                                  </p:childTnLst>
                                </p:cTn>
                              </p:par>
                            </p:childTnLst>
                          </p:cTn>
                        </p:par>
                        <p:par>
                          <p:cTn id="94" fill="hold">
                            <p:stCondLst>
                              <p:cond delay="6000"/>
                            </p:stCondLst>
                            <p:childTnLst>
                              <p:par>
                                <p:cTn id="95" presetID="37" presetClass="entr" presetSubtype="0" fill="hold" grpId="0"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900" decel="100000" fill="hold"/>
                                        <p:tgtEl>
                                          <p:spTgt spid="29"/>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101" fill="hold">
                            <p:stCondLst>
                              <p:cond delay="7000"/>
                            </p:stCondLst>
                            <p:childTnLst>
                              <p:par>
                                <p:cTn id="102" presetID="53" presetClass="entr" presetSubtype="16" fill="hold" grpId="0" nodeType="afterEffect">
                                  <p:stCondLst>
                                    <p:cond delay="0"/>
                                  </p:stCondLst>
                                  <p:childTnLst>
                                    <p:set>
                                      <p:cBhvr>
                                        <p:cTn id="103" dur="1" fill="hold">
                                          <p:stCondLst>
                                            <p:cond delay="0"/>
                                          </p:stCondLst>
                                        </p:cTn>
                                        <p:tgtEl>
                                          <p:spTgt spid="34"/>
                                        </p:tgtEl>
                                        <p:attrNameLst>
                                          <p:attrName>style.visibility</p:attrName>
                                        </p:attrNameLst>
                                      </p:cBhvr>
                                      <p:to>
                                        <p:strVal val="visible"/>
                                      </p:to>
                                    </p:set>
                                    <p:anim calcmode="lin" valueType="num">
                                      <p:cBhvr>
                                        <p:cTn id="104" dur="500" fill="hold"/>
                                        <p:tgtEl>
                                          <p:spTgt spid="34"/>
                                        </p:tgtEl>
                                        <p:attrNameLst>
                                          <p:attrName>ppt_w</p:attrName>
                                        </p:attrNameLst>
                                      </p:cBhvr>
                                      <p:tavLst>
                                        <p:tav tm="0">
                                          <p:val>
                                            <p:fltVal val="0"/>
                                          </p:val>
                                        </p:tav>
                                        <p:tav tm="100000">
                                          <p:val>
                                            <p:strVal val="#ppt_w"/>
                                          </p:val>
                                        </p:tav>
                                      </p:tavLst>
                                    </p:anim>
                                    <p:anim calcmode="lin" valueType="num">
                                      <p:cBhvr>
                                        <p:cTn id="105" dur="500" fill="hold"/>
                                        <p:tgtEl>
                                          <p:spTgt spid="34"/>
                                        </p:tgtEl>
                                        <p:attrNameLst>
                                          <p:attrName>ppt_h</p:attrName>
                                        </p:attrNameLst>
                                      </p:cBhvr>
                                      <p:tavLst>
                                        <p:tav tm="0">
                                          <p:val>
                                            <p:fltVal val="0"/>
                                          </p:val>
                                        </p:tav>
                                        <p:tav tm="100000">
                                          <p:val>
                                            <p:strVal val="#ppt_h"/>
                                          </p:val>
                                        </p:tav>
                                      </p:tavLst>
                                    </p:anim>
                                    <p:animEffect transition="in" filter="fade">
                                      <p:cBhvr>
                                        <p:cTn id="106" dur="500"/>
                                        <p:tgtEl>
                                          <p:spTgt spid="34"/>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p:cTn id="109" dur="500" fill="hold"/>
                                        <p:tgtEl>
                                          <p:spTgt spid="38"/>
                                        </p:tgtEl>
                                        <p:attrNameLst>
                                          <p:attrName>ppt_w</p:attrName>
                                        </p:attrNameLst>
                                      </p:cBhvr>
                                      <p:tavLst>
                                        <p:tav tm="0">
                                          <p:val>
                                            <p:fltVal val="0"/>
                                          </p:val>
                                        </p:tav>
                                        <p:tav tm="100000">
                                          <p:val>
                                            <p:strVal val="#ppt_w"/>
                                          </p:val>
                                        </p:tav>
                                      </p:tavLst>
                                    </p:anim>
                                    <p:anim calcmode="lin" valueType="num">
                                      <p:cBhvr>
                                        <p:cTn id="110" dur="500" fill="hold"/>
                                        <p:tgtEl>
                                          <p:spTgt spid="38"/>
                                        </p:tgtEl>
                                        <p:attrNameLst>
                                          <p:attrName>ppt_h</p:attrName>
                                        </p:attrNameLst>
                                      </p:cBhvr>
                                      <p:tavLst>
                                        <p:tav tm="0">
                                          <p:val>
                                            <p:fltVal val="0"/>
                                          </p:val>
                                        </p:tav>
                                        <p:tav tm="100000">
                                          <p:val>
                                            <p:strVal val="#ppt_h"/>
                                          </p:val>
                                        </p:tav>
                                      </p:tavLst>
                                    </p:anim>
                                    <p:animEffect transition="in" filter="fade">
                                      <p:cBhvr>
                                        <p:cTn id="111" dur="500"/>
                                        <p:tgtEl>
                                          <p:spTgt spid="38"/>
                                        </p:tgtEl>
                                      </p:cBhvr>
                                    </p:animEffect>
                                  </p:childTnLst>
                                </p:cTn>
                              </p:par>
                              <p:par>
                                <p:cTn id="112" presetID="42" presetClass="entr" presetSubtype="0"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1000"/>
                                        <p:tgtEl>
                                          <p:spTgt spid="30"/>
                                        </p:tgtEl>
                                      </p:cBhvr>
                                    </p:animEffect>
                                    <p:anim calcmode="lin" valueType="num">
                                      <p:cBhvr>
                                        <p:cTn id="115" dur="1000" fill="hold"/>
                                        <p:tgtEl>
                                          <p:spTgt spid="30"/>
                                        </p:tgtEl>
                                        <p:attrNameLst>
                                          <p:attrName>ppt_x</p:attrName>
                                        </p:attrNameLst>
                                      </p:cBhvr>
                                      <p:tavLst>
                                        <p:tav tm="0">
                                          <p:val>
                                            <p:strVal val="#ppt_x"/>
                                          </p:val>
                                        </p:tav>
                                        <p:tav tm="100000">
                                          <p:val>
                                            <p:strVal val="#ppt_x"/>
                                          </p:val>
                                        </p:tav>
                                      </p:tavLst>
                                    </p:anim>
                                    <p:anim calcmode="lin" valueType="num">
                                      <p:cBhvr>
                                        <p:cTn id="1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utoUpdateAnimBg="0"/>
      <p:bldP spid="62" grpId="0" autoUpdateAnimBg="0"/>
      <p:bldP spid="64" grpId="0" autoUpdateAnimBg="0"/>
      <p:bldP spid="65" grpId="0" animBg="1"/>
      <p:bldP spid="23" grpId="0" animBg="1"/>
      <p:bldP spid="24" grpId="0"/>
      <p:bldP spid="25" grpId="0" animBg="1"/>
      <p:bldP spid="26" grpId="0"/>
      <p:bldP spid="27" grpId="0" animBg="1"/>
      <p:bldP spid="28" grpId="0"/>
      <p:bldP spid="29" grpId="0" animBg="1"/>
      <p:bldP spid="30" grpId="0"/>
      <p:bldP spid="31" grpId="0" animBg="1"/>
      <p:bldP spid="32" grpId="0" animBg="1"/>
      <p:bldP spid="33" grpId="0" animBg="1"/>
      <p:bldP spid="34" grpId="0" animBg="1"/>
      <p:bldP spid="35" grpId="0" animBg="1"/>
      <p:bldP spid="36"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AutoShape 5"/>
          <p:cNvSpPr/>
          <p:nvPr/>
        </p:nvSpPr>
        <p:spPr bwMode="auto">
          <a:xfrm>
            <a:off x="1356395" y="1637506"/>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p:txBody>
      </p:sp>
      <p:sp>
        <p:nvSpPr>
          <p:cNvPr id="37894" name="Line 6"/>
          <p:cNvSpPr>
            <a:spLocks noChangeShapeType="1"/>
          </p:cNvSpPr>
          <p:nvPr/>
        </p:nvSpPr>
        <p:spPr bwMode="auto">
          <a:xfrm flipV="1">
            <a:off x="889813" y="5591175"/>
            <a:ext cx="5937005" cy="0"/>
          </a:xfrm>
          <a:prstGeom prst="line">
            <a:avLst/>
          </a:prstGeom>
          <a:noFill/>
          <a:ln w="38100" cap="flat" cmpd="sng">
            <a:solidFill>
              <a:srgbClr val="929292"/>
            </a:solidFill>
            <a:prstDash val="dash"/>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227965">
              <a:defRPr/>
            </a:pPr>
            <a:endParaRPr lang="es-ES" sz="665">
              <a:solidFill>
                <a:schemeClr val="tx1">
                  <a:lumMod val="65000"/>
                  <a:lumOff val="35000"/>
                </a:schemeClr>
              </a:solidFill>
              <a:latin typeface="+mn-lt"/>
              <a:ea typeface="+mn-ea"/>
              <a:cs typeface="+mn-ea"/>
              <a:sym typeface="+mn-lt"/>
            </a:endParaRPr>
          </a:p>
        </p:txBody>
      </p:sp>
      <p:sp>
        <p:nvSpPr>
          <p:cNvPr id="37895" name="AutoShape 7"/>
          <p:cNvSpPr/>
          <p:nvPr/>
        </p:nvSpPr>
        <p:spPr bwMode="auto">
          <a:xfrm>
            <a:off x="2138789" y="2625729"/>
            <a:ext cx="476104"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465" b="1">
                <a:solidFill>
                  <a:schemeClr val="tx1">
                    <a:lumMod val="65000"/>
                    <a:lumOff val="35000"/>
                  </a:schemeClr>
                </a:solidFill>
                <a:latin typeface="+mn-lt"/>
                <a:ea typeface="+mn-ea"/>
                <a:cs typeface="+mn-ea"/>
                <a:sym typeface="+mn-lt"/>
              </a:rPr>
              <a:t>80%</a:t>
            </a:r>
            <a:endParaRPr lang="es-ES" altLang="zh-CN" sz="2485">
              <a:solidFill>
                <a:schemeClr val="tx1">
                  <a:lumMod val="65000"/>
                  <a:lumOff val="35000"/>
                </a:schemeClr>
              </a:solidFill>
              <a:latin typeface="+mn-lt"/>
              <a:ea typeface="+mn-ea"/>
              <a:cs typeface="+mn-ea"/>
              <a:sym typeface="+mn-lt"/>
            </a:endParaRPr>
          </a:p>
        </p:txBody>
      </p:sp>
      <p:sp>
        <p:nvSpPr>
          <p:cNvPr id="37896" name="AutoShape 8"/>
          <p:cNvSpPr/>
          <p:nvPr/>
        </p:nvSpPr>
        <p:spPr bwMode="auto">
          <a:xfrm>
            <a:off x="1350841" y="3422653"/>
            <a:ext cx="475309"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465" b="1">
                <a:solidFill>
                  <a:schemeClr val="tx1">
                    <a:lumMod val="65000"/>
                    <a:lumOff val="35000"/>
                  </a:schemeClr>
                </a:solidFill>
                <a:latin typeface="+mn-lt"/>
                <a:ea typeface="+mn-ea"/>
                <a:cs typeface="+mn-ea"/>
                <a:sym typeface="+mn-lt"/>
              </a:rPr>
              <a:t>45%</a:t>
            </a:r>
            <a:endParaRPr lang="es-ES" altLang="zh-CN" sz="2485">
              <a:solidFill>
                <a:schemeClr val="tx1">
                  <a:lumMod val="65000"/>
                  <a:lumOff val="35000"/>
                </a:schemeClr>
              </a:solidFill>
              <a:latin typeface="+mn-lt"/>
              <a:ea typeface="+mn-ea"/>
              <a:cs typeface="+mn-ea"/>
              <a:sym typeface="+mn-lt"/>
            </a:endParaRPr>
          </a:p>
        </p:txBody>
      </p:sp>
      <p:sp>
        <p:nvSpPr>
          <p:cNvPr id="37897" name="AutoShape 9"/>
          <p:cNvSpPr/>
          <p:nvPr/>
        </p:nvSpPr>
        <p:spPr bwMode="auto">
          <a:xfrm>
            <a:off x="2927534" y="3910811"/>
            <a:ext cx="476104"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465" b="1">
                <a:solidFill>
                  <a:schemeClr val="tx1">
                    <a:lumMod val="65000"/>
                    <a:lumOff val="35000"/>
                  </a:schemeClr>
                </a:solidFill>
                <a:latin typeface="+mn-lt"/>
                <a:ea typeface="+mn-ea"/>
                <a:cs typeface="+mn-ea"/>
                <a:sym typeface="+mn-lt"/>
              </a:rPr>
              <a:t>25%</a:t>
            </a:r>
            <a:endParaRPr lang="es-ES" altLang="zh-CN" sz="2485">
              <a:solidFill>
                <a:schemeClr val="tx1">
                  <a:lumMod val="65000"/>
                  <a:lumOff val="35000"/>
                </a:schemeClr>
              </a:solidFill>
              <a:latin typeface="+mn-lt"/>
              <a:ea typeface="+mn-ea"/>
              <a:cs typeface="+mn-ea"/>
              <a:sym typeface="+mn-lt"/>
            </a:endParaRPr>
          </a:p>
        </p:txBody>
      </p:sp>
      <p:sp>
        <p:nvSpPr>
          <p:cNvPr id="37898" name="AutoShape 10"/>
          <p:cNvSpPr/>
          <p:nvPr/>
        </p:nvSpPr>
        <p:spPr bwMode="auto">
          <a:xfrm>
            <a:off x="3775791" y="2996410"/>
            <a:ext cx="476104" cy="3452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465" b="1">
                <a:solidFill>
                  <a:schemeClr val="tx1">
                    <a:lumMod val="65000"/>
                    <a:lumOff val="35000"/>
                  </a:schemeClr>
                </a:solidFill>
                <a:latin typeface="+mn-lt"/>
                <a:ea typeface="+mn-ea"/>
                <a:cs typeface="+mn-ea"/>
                <a:sym typeface="+mn-lt"/>
              </a:rPr>
              <a:t>70%</a:t>
            </a:r>
            <a:endParaRPr lang="es-ES" altLang="zh-CN" sz="2485">
              <a:solidFill>
                <a:schemeClr val="tx1">
                  <a:lumMod val="65000"/>
                  <a:lumOff val="35000"/>
                </a:schemeClr>
              </a:solidFill>
              <a:latin typeface="+mn-lt"/>
              <a:ea typeface="+mn-ea"/>
              <a:cs typeface="+mn-ea"/>
              <a:sym typeface="+mn-lt"/>
            </a:endParaRPr>
          </a:p>
        </p:txBody>
      </p:sp>
      <p:sp>
        <p:nvSpPr>
          <p:cNvPr id="37899" name="AutoShape 11"/>
          <p:cNvSpPr/>
          <p:nvPr/>
        </p:nvSpPr>
        <p:spPr bwMode="auto">
          <a:xfrm>
            <a:off x="4504228" y="3486154"/>
            <a:ext cx="476104"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465" b="1">
                <a:solidFill>
                  <a:schemeClr val="tx1">
                    <a:lumMod val="65000"/>
                    <a:lumOff val="35000"/>
                  </a:schemeClr>
                </a:solidFill>
                <a:latin typeface="+mn-lt"/>
                <a:ea typeface="+mn-ea"/>
                <a:cs typeface="+mn-ea"/>
                <a:sym typeface="+mn-lt"/>
              </a:rPr>
              <a:t>35%</a:t>
            </a:r>
            <a:endParaRPr lang="es-ES" altLang="zh-CN" sz="2485">
              <a:solidFill>
                <a:schemeClr val="tx1">
                  <a:lumMod val="65000"/>
                  <a:lumOff val="35000"/>
                </a:schemeClr>
              </a:solidFill>
              <a:latin typeface="+mn-lt"/>
              <a:ea typeface="+mn-ea"/>
              <a:cs typeface="+mn-ea"/>
              <a:sym typeface="+mn-lt"/>
            </a:endParaRPr>
          </a:p>
        </p:txBody>
      </p:sp>
      <p:sp>
        <p:nvSpPr>
          <p:cNvPr id="37900" name="AutoShape 12"/>
          <p:cNvSpPr/>
          <p:nvPr/>
        </p:nvSpPr>
        <p:spPr bwMode="auto">
          <a:xfrm>
            <a:off x="2034841" y="5866608"/>
            <a:ext cx="669719"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35" b="1">
                <a:solidFill>
                  <a:schemeClr val="tx1">
                    <a:lumMod val="65000"/>
                    <a:lumOff val="35000"/>
                  </a:schemeClr>
                </a:solidFill>
                <a:latin typeface="+mn-lt"/>
                <a:ea typeface="+mn-ea"/>
                <a:cs typeface="+mn-ea"/>
                <a:sym typeface="+mn-lt"/>
              </a:rPr>
              <a:t>Data Here</a:t>
            </a:r>
            <a:endParaRPr lang="es-ES" altLang="zh-CN" sz="2485">
              <a:solidFill>
                <a:schemeClr val="tx1">
                  <a:lumMod val="65000"/>
                  <a:lumOff val="35000"/>
                </a:schemeClr>
              </a:solidFill>
              <a:latin typeface="+mn-lt"/>
              <a:ea typeface="+mn-ea"/>
              <a:cs typeface="+mn-ea"/>
              <a:sym typeface="+mn-lt"/>
            </a:endParaRPr>
          </a:p>
        </p:txBody>
      </p:sp>
      <p:sp>
        <p:nvSpPr>
          <p:cNvPr id="37901" name="AutoShape 13"/>
          <p:cNvSpPr/>
          <p:nvPr/>
        </p:nvSpPr>
        <p:spPr bwMode="auto">
          <a:xfrm>
            <a:off x="1258793" y="5866608"/>
            <a:ext cx="669719"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35" b="1">
                <a:solidFill>
                  <a:schemeClr val="tx1">
                    <a:lumMod val="65000"/>
                    <a:lumOff val="35000"/>
                  </a:schemeClr>
                </a:solidFill>
                <a:latin typeface="+mn-lt"/>
                <a:ea typeface="+mn-ea"/>
                <a:cs typeface="+mn-ea"/>
                <a:sym typeface="+mn-lt"/>
              </a:rPr>
              <a:t>Data Here</a:t>
            </a:r>
            <a:endParaRPr lang="es-ES" altLang="zh-CN" sz="2485">
              <a:solidFill>
                <a:schemeClr val="tx1">
                  <a:lumMod val="65000"/>
                  <a:lumOff val="35000"/>
                </a:schemeClr>
              </a:solidFill>
              <a:latin typeface="+mn-lt"/>
              <a:ea typeface="+mn-ea"/>
              <a:cs typeface="+mn-ea"/>
              <a:sym typeface="+mn-lt"/>
            </a:endParaRPr>
          </a:p>
        </p:txBody>
      </p:sp>
      <p:sp>
        <p:nvSpPr>
          <p:cNvPr id="37902" name="AutoShape 14"/>
          <p:cNvSpPr/>
          <p:nvPr/>
        </p:nvSpPr>
        <p:spPr bwMode="auto">
          <a:xfrm>
            <a:off x="2822791" y="5866608"/>
            <a:ext cx="669719"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35" b="1">
                <a:solidFill>
                  <a:schemeClr val="tx1">
                    <a:lumMod val="65000"/>
                    <a:lumOff val="35000"/>
                  </a:schemeClr>
                </a:solidFill>
                <a:latin typeface="+mn-lt"/>
                <a:ea typeface="+mn-ea"/>
                <a:cs typeface="+mn-ea"/>
                <a:sym typeface="+mn-lt"/>
              </a:rPr>
              <a:t>Data Here</a:t>
            </a:r>
            <a:endParaRPr lang="es-ES" altLang="zh-CN" sz="2485">
              <a:solidFill>
                <a:schemeClr val="tx1">
                  <a:lumMod val="65000"/>
                  <a:lumOff val="35000"/>
                </a:schemeClr>
              </a:solidFill>
              <a:latin typeface="+mn-lt"/>
              <a:ea typeface="+mn-ea"/>
              <a:cs typeface="+mn-ea"/>
              <a:sym typeface="+mn-lt"/>
            </a:endParaRPr>
          </a:p>
        </p:txBody>
      </p:sp>
      <p:sp>
        <p:nvSpPr>
          <p:cNvPr id="37903" name="AutoShape 15"/>
          <p:cNvSpPr/>
          <p:nvPr/>
        </p:nvSpPr>
        <p:spPr bwMode="auto">
          <a:xfrm>
            <a:off x="3607568" y="5866608"/>
            <a:ext cx="669719"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35" b="1">
                <a:solidFill>
                  <a:schemeClr val="tx1">
                    <a:lumMod val="65000"/>
                    <a:lumOff val="35000"/>
                  </a:schemeClr>
                </a:solidFill>
                <a:latin typeface="+mn-lt"/>
                <a:ea typeface="+mn-ea"/>
                <a:cs typeface="+mn-ea"/>
                <a:sym typeface="+mn-lt"/>
              </a:rPr>
              <a:t>Data Here</a:t>
            </a:r>
            <a:endParaRPr lang="es-ES" altLang="zh-CN" sz="2485">
              <a:solidFill>
                <a:schemeClr val="tx1">
                  <a:lumMod val="65000"/>
                  <a:lumOff val="35000"/>
                </a:schemeClr>
              </a:solidFill>
              <a:latin typeface="+mn-lt"/>
              <a:ea typeface="+mn-ea"/>
              <a:cs typeface="+mn-ea"/>
              <a:sym typeface="+mn-lt"/>
            </a:endParaRPr>
          </a:p>
        </p:txBody>
      </p:sp>
      <p:sp>
        <p:nvSpPr>
          <p:cNvPr id="37904" name="AutoShape 16"/>
          <p:cNvSpPr/>
          <p:nvPr/>
        </p:nvSpPr>
        <p:spPr bwMode="auto">
          <a:xfrm>
            <a:off x="4400279" y="5866608"/>
            <a:ext cx="669719"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35" b="1">
                <a:solidFill>
                  <a:schemeClr val="tx1">
                    <a:lumMod val="65000"/>
                    <a:lumOff val="35000"/>
                  </a:schemeClr>
                </a:solidFill>
                <a:latin typeface="+mn-lt"/>
                <a:ea typeface="+mn-ea"/>
                <a:cs typeface="+mn-ea"/>
                <a:sym typeface="+mn-lt"/>
              </a:rPr>
              <a:t>Data Here</a:t>
            </a:r>
            <a:endParaRPr lang="es-ES" altLang="zh-CN" sz="2485">
              <a:solidFill>
                <a:schemeClr val="tx1">
                  <a:lumMod val="65000"/>
                  <a:lumOff val="35000"/>
                </a:schemeClr>
              </a:solidFill>
              <a:latin typeface="+mn-lt"/>
              <a:ea typeface="+mn-ea"/>
              <a:cs typeface="+mn-ea"/>
              <a:sym typeface="+mn-lt"/>
            </a:endParaRPr>
          </a:p>
        </p:txBody>
      </p:sp>
      <p:sp>
        <p:nvSpPr>
          <p:cNvPr id="37905" name="AutoShape 17"/>
          <p:cNvSpPr/>
          <p:nvPr/>
        </p:nvSpPr>
        <p:spPr bwMode="auto">
          <a:xfrm>
            <a:off x="5251710" y="2993235"/>
            <a:ext cx="476104"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465" b="1">
                <a:solidFill>
                  <a:schemeClr val="tx1">
                    <a:lumMod val="65000"/>
                    <a:lumOff val="35000"/>
                  </a:schemeClr>
                </a:solidFill>
                <a:latin typeface="+mn-lt"/>
                <a:ea typeface="+mn-ea"/>
                <a:cs typeface="+mn-ea"/>
                <a:sym typeface="+mn-lt"/>
              </a:rPr>
              <a:t>70%</a:t>
            </a:r>
            <a:endParaRPr lang="es-ES" altLang="zh-CN" sz="2485">
              <a:solidFill>
                <a:schemeClr val="tx1">
                  <a:lumMod val="65000"/>
                  <a:lumOff val="35000"/>
                </a:schemeClr>
              </a:solidFill>
              <a:latin typeface="+mn-lt"/>
              <a:ea typeface="+mn-ea"/>
              <a:cs typeface="+mn-ea"/>
              <a:sym typeface="+mn-lt"/>
            </a:endParaRPr>
          </a:p>
        </p:txBody>
      </p:sp>
      <p:sp>
        <p:nvSpPr>
          <p:cNvPr id="37906" name="AutoShape 18"/>
          <p:cNvSpPr/>
          <p:nvPr/>
        </p:nvSpPr>
        <p:spPr bwMode="auto">
          <a:xfrm>
            <a:off x="5171567" y="5862640"/>
            <a:ext cx="668924" cy="2452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35" b="1">
                <a:solidFill>
                  <a:schemeClr val="tx1">
                    <a:lumMod val="65000"/>
                    <a:lumOff val="35000"/>
                  </a:schemeClr>
                </a:solidFill>
                <a:latin typeface="+mn-lt"/>
                <a:ea typeface="+mn-ea"/>
                <a:cs typeface="+mn-ea"/>
                <a:sym typeface="+mn-lt"/>
              </a:rPr>
              <a:t>Data Here</a:t>
            </a:r>
            <a:endParaRPr lang="es-ES" altLang="zh-CN" sz="2485">
              <a:solidFill>
                <a:schemeClr val="tx1">
                  <a:lumMod val="65000"/>
                  <a:lumOff val="35000"/>
                </a:schemeClr>
              </a:solidFill>
              <a:latin typeface="+mn-lt"/>
              <a:ea typeface="+mn-ea"/>
              <a:cs typeface="+mn-ea"/>
              <a:sym typeface="+mn-lt"/>
            </a:endParaRPr>
          </a:p>
        </p:txBody>
      </p:sp>
      <p:sp>
        <p:nvSpPr>
          <p:cNvPr id="37907" name="AutoShape 19"/>
          <p:cNvSpPr/>
          <p:nvPr/>
        </p:nvSpPr>
        <p:spPr bwMode="auto">
          <a:xfrm>
            <a:off x="1380997" y="3871118"/>
            <a:ext cx="411829" cy="1869282"/>
          </a:xfrm>
          <a:prstGeom prst="roundRect">
            <a:avLst>
              <a:gd name="adj" fmla="val 50000"/>
            </a:avLst>
          </a:prstGeom>
          <a:solidFill>
            <a:srgbClr val="4D4D4D"/>
          </a:solidFill>
          <a:ln w="25400" cap="flat" cmpd="sng">
            <a:solidFill>
              <a:srgbClr val="000000">
                <a:alpha val="0"/>
              </a:srgbClr>
            </a:solidFill>
            <a:prstDash val="solid"/>
            <a:miter lim="0"/>
          </a:ln>
          <a:effectLst/>
        </p:spPr>
        <p:txBody>
          <a:bodyPr lIns="0" tIns="0" rIns="0" bIns="0" anchor="ctr"/>
          <a:lstStyle/>
          <a:p>
            <a:pPr defTabSz="291465"/>
            <a:endParaRPr lang="zh-CN" altLang="zh-CN" sz="2485">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37908" name="AutoShape 20"/>
          <p:cNvSpPr/>
          <p:nvPr/>
        </p:nvSpPr>
        <p:spPr bwMode="auto">
          <a:xfrm>
            <a:off x="2169740" y="2965453"/>
            <a:ext cx="411829" cy="2774950"/>
          </a:xfrm>
          <a:prstGeom prst="roundRect">
            <a:avLst>
              <a:gd name="adj" fmla="val 50000"/>
            </a:avLst>
          </a:prstGeom>
          <a:gradFill>
            <a:gsLst>
              <a:gs pos="0">
                <a:srgbClr val="00B0F0"/>
              </a:gs>
              <a:gs pos="100000">
                <a:srgbClr val="0070C0"/>
              </a:gs>
            </a:gsLst>
            <a:lin ang="5400000" scaled="1"/>
          </a:gradFill>
          <a:ln w="25400" cap="flat" cmpd="sng">
            <a:solidFill>
              <a:srgbClr val="000000">
                <a:alpha val="0"/>
              </a:srgbClr>
            </a:solidFill>
            <a:prstDash val="solid"/>
            <a:miter lim="0"/>
          </a:ln>
          <a:effectLst/>
        </p:spPr>
        <p:txBody>
          <a:bodyPr lIns="0" tIns="0" rIns="0" bIns="0" anchor="ctr"/>
          <a:lstStyle/>
          <a:p>
            <a:pPr defTabSz="291465"/>
            <a:endParaRPr lang="zh-CN" altLang="zh-CN" sz="2485">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37909" name="AutoShape 21"/>
          <p:cNvSpPr/>
          <p:nvPr/>
        </p:nvSpPr>
        <p:spPr bwMode="auto">
          <a:xfrm>
            <a:off x="2958485" y="4358484"/>
            <a:ext cx="411829" cy="1381919"/>
          </a:xfrm>
          <a:prstGeom prst="roundRect">
            <a:avLst>
              <a:gd name="adj" fmla="val 50000"/>
            </a:avLst>
          </a:prstGeom>
          <a:solidFill>
            <a:srgbClr val="4D4D4D"/>
          </a:solidFill>
          <a:ln w="25400" cap="flat" cmpd="sng">
            <a:solidFill>
              <a:srgbClr val="000000">
                <a:alpha val="0"/>
              </a:srgbClr>
            </a:solidFill>
            <a:prstDash val="solid"/>
            <a:miter lim="0"/>
          </a:ln>
          <a:effectLst/>
        </p:spPr>
        <p:txBody>
          <a:bodyPr lIns="0" tIns="0" rIns="0" bIns="0" anchor="ctr"/>
          <a:lstStyle/>
          <a:p>
            <a:pPr defTabSz="291465"/>
            <a:endParaRPr lang="zh-CN" altLang="zh-CN" sz="2000">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37910" name="AutoShape 22"/>
          <p:cNvSpPr/>
          <p:nvPr/>
        </p:nvSpPr>
        <p:spPr bwMode="auto">
          <a:xfrm>
            <a:off x="3747228" y="3417887"/>
            <a:ext cx="411829" cy="2322513"/>
          </a:xfrm>
          <a:prstGeom prst="roundRect">
            <a:avLst>
              <a:gd name="adj" fmla="val 50000"/>
            </a:avLst>
          </a:prstGeom>
          <a:gradFill>
            <a:gsLst>
              <a:gs pos="0">
                <a:srgbClr val="00B0F0"/>
              </a:gs>
              <a:gs pos="100000">
                <a:srgbClr val="0070C0"/>
              </a:gs>
            </a:gsLst>
            <a:lin ang="5400000" scaled="1"/>
          </a:gradFill>
          <a:ln w="25400" cap="flat" cmpd="sng">
            <a:solidFill>
              <a:srgbClr val="000000">
                <a:alpha val="0"/>
              </a:srgbClr>
            </a:solidFill>
            <a:prstDash val="solid"/>
            <a:miter lim="0"/>
          </a:ln>
          <a:effectLst/>
        </p:spPr>
        <p:txBody>
          <a:bodyPr lIns="0" tIns="0" rIns="0" bIns="0" anchor="ctr"/>
          <a:lstStyle/>
          <a:p>
            <a:pPr defTabSz="291465"/>
            <a:endParaRPr lang="zh-CN" altLang="zh-CN" sz="2485">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37911" name="AutoShape 23"/>
          <p:cNvSpPr/>
          <p:nvPr/>
        </p:nvSpPr>
        <p:spPr bwMode="auto">
          <a:xfrm>
            <a:off x="4536762" y="3871118"/>
            <a:ext cx="411036" cy="1869282"/>
          </a:xfrm>
          <a:prstGeom prst="roundRect">
            <a:avLst>
              <a:gd name="adj" fmla="val 50000"/>
            </a:avLst>
          </a:prstGeom>
          <a:solidFill>
            <a:srgbClr val="4D4D4D"/>
          </a:solidFill>
          <a:ln w="25400" cap="flat" cmpd="sng">
            <a:solidFill>
              <a:srgbClr val="000000">
                <a:alpha val="0"/>
              </a:srgbClr>
            </a:solidFill>
            <a:prstDash val="solid"/>
            <a:miter lim="0"/>
          </a:ln>
          <a:effectLst/>
        </p:spPr>
        <p:txBody>
          <a:bodyPr lIns="0" tIns="0" rIns="0" bIns="0" anchor="ctr"/>
          <a:lstStyle/>
          <a:p>
            <a:pPr defTabSz="291465"/>
            <a:endParaRPr lang="zh-CN" altLang="zh-CN" sz="2485">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37912" name="AutoShape 24"/>
          <p:cNvSpPr/>
          <p:nvPr/>
        </p:nvSpPr>
        <p:spPr bwMode="auto">
          <a:xfrm>
            <a:off x="5285831" y="3405982"/>
            <a:ext cx="411036" cy="2322513"/>
          </a:xfrm>
          <a:prstGeom prst="roundRect">
            <a:avLst>
              <a:gd name="adj" fmla="val 50000"/>
            </a:avLst>
          </a:prstGeom>
          <a:gradFill>
            <a:gsLst>
              <a:gs pos="0">
                <a:srgbClr val="00B0F0"/>
              </a:gs>
              <a:gs pos="100000">
                <a:srgbClr val="0070C0"/>
              </a:gs>
            </a:gsLst>
            <a:lin ang="5400000" scaled="1"/>
          </a:gradFill>
          <a:ln w="25400" cap="flat" cmpd="sng">
            <a:solidFill>
              <a:srgbClr val="000000">
                <a:alpha val="0"/>
              </a:srgbClr>
            </a:solidFill>
            <a:prstDash val="solid"/>
            <a:miter lim="0"/>
          </a:ln>
          <a:effectLst/>
        </p:spPr>
        <p:txBody>
          <a:bodyPr lIns="0" tIns="0" rIns="0" bIns="0" anchor="ctr"/>
          <a:lstStyle/>
          <a:p>
            <a:pPr defTabSz="291465"/>
            <a:endParaRPr lang="zh-CN" altLang="zh-CN" sz="2485">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37913" name="AutoShape 25"/>
          <p:cNvSpPr/>
          <p:nvPr/>
        </p:nvSpPr>
        <p:spPr bwMode="auto">
          <a:xfrm>
            <a:off x="6149958" y="3871118"/>
            <a:ext cx="411036" cy="1869282"/>
          </a:xfrm>
          <a:prstGeom prst="roundRect">
            <a:avLst>
              <a:gd name="adj" fmla="val 50000"/>
            </a:avLst>
          </a:prstGeom>
          <a:solidFill>
            <a:srgbClr val="4D4D4D"/>
          </a:solidFill>
          <a:ln w="25400" cap="flat" cmpd="sng">
            <a:solidFill>
              <a:srgbClr val="000000">
                <a:alpha val="0"/>
              </a:srgbClr>
            </a:solidFill>
            <a:prstDash val="solid"/>
            <a:miter lim="0"/>
          </a:ln>
          <a:effectLst/>
        </p:spPr>
        <p:txBody>
          <a:bodyPr lIns="0" tIns="0" rIns="0" bIns="0" anchor="ctr"/>
          <a:lstStyle/>
          <a:p>
            <a:pPr defTabSz="291465"/>
            <a:endParaRPr lang="zh-CN" altLang="zh-CN" sz="2485">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37914" name="AutoShape 26"/>
          <p:cNvSpPr/>
          <p:nvPr/>
        </p:nvSpPr>
        <p:spPr bwMode="auto">
          <a:xfrm>
            <a:off x="6116631" y="3486154"/>
            <a:ext cx="476104"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465" b="1">
                <a:solidFill>
                  <a:schemeClr val="tx1">
                    <a:lumMod val="65000"/>
                    <a:lumOff val="35000"/>
                  </a:schemeClr>
                </a:solidFill>
                <a:latin typeface="+mn-lt"/>
                <a:ea typeface="+mn-ea"/>
                <a:cs typeface="+mn-ea"/>
                <a:sym typeface="+mn-lt"/>
              </a:rPr>
              <a:t>35%</a:t>
            </a:r>
            <a:endParaRPr lang="es-ES" altLang="zh-CN" sz="2485">
              <a:solidFill>
                <a:schemeClr val="tx1">
                  <a:lumMod val="65000"/>
                  <a:lumOff val="35000"/>
                </a:schemeClr>
              </a:solidFill>
              <a:latin typeface="+mn-lt"/>
              <a:ea typeface="+mn-ea"/>
              <a:cs typeface="+mn-ea"/>
              <a:sym typeface="+mn-lt"/>
            </a:endParaRPr>
          </a:p>
        </p:txBody>
      </p:sp>
      <p:sp>
        <p:nvSpPr>
          <p:cNvPr id="37915" name="AutoShape 27"/>
          <p:cNvSpPr/>
          <p:nvPr/>
        </p:nvSpPr>
        <p:spPr bwMode="auto">
          <a:xfrm>
            <a:off x="6034900" y="5862640"/>
            <a:ext cx="668924" cy="2452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35" b="1">
                <a:solidFill>
                  <a:schemeClr val="tx1">
                    <a:lumMod val="65000"/>
                    <a:lumOff val="35000"/>
                  </a:schemeClr>
                </a:solidFill>
                <a:latin typeface="+mn-lt"/>
                <a:ea typeface="+mn-ea"/>
                <a:cs typeface="+mn-ea"/>
                <a:sym typeface="+mn-lt"/>
              </a:rPr>
              <a:t>Data Here</a:t>
            </a:r>
            <a:endParaRPr lang="es-ES" altLang="zh-CN" sz="2485">
              <a:solidFill>
                <a:schemeClr val="tx1">
                  <a:lumMod val="65000"/>
                  <a:lumOff val="35000"/>
                </a:schemeClr>
              </a:solidFill>
              <a:latin typeface="+mn-lt"/>
              <a:ea typeface="+mn-ea"/>
              <a:cs typeface="+mn-ea"/>
              <a:sym typeface="+mn-lt"/>
            </a:endParaRPr>
          </a:p>
        </p:txBody>
      </p:sp>
      <p:grpSp>
        <p:nvGrpSpPr>
          <p:cNvPr id="37916" name="Group 28"/>
          <p:cNvGrpSpPr/>
          <p:nvPr/>
        </p:nvGrpSpPr>
        <p:grpSpPr bwMode="auto">
          <a:xfrm>
            <a:off x="7057728" y="2942432"/>
            <a:ext cx="3781052" cy="3265488"/>
            <a:chOff x="0" y="0"/>
            <a:chExt cx="7565081" cy="6530302"/>
          </a:xfrm>
        </p:grpSpPr>
        <p:sp>
          <p:nvSpPr>
            <p:cNvPr id="37917" name="AutoShape 29"/>
            <p:cNvSpPr/>
            <p:nvPr/>
          </p:nvSpPr>
          <p:spPr bwMode="auto">
            <a:xfrm>
              <a:off x="0" y="666681"/>
              <a:ext cx="7557142" cy="58636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p:txBody>
        </p:sp>
        <p:sp>
          <p:nvSpPr>
            <p:cNvPr id="37918" name="AutoShape 30"/>
            <p:cNvSpPr/>
            <p:nvPr/>
          </p:nvSpPr>
          <p:spPr bwMode="auto">
            <a:xfrm>
              <a:off x="7939" y="0"/>
              <a:ext cx="7557142" cy="576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113" tIns="36113" rIns="36113" bIns="36113" anchor="ctr"/>
            <a:lstStyle/>
            <a:p>
              <a:pPr defTabSz="309245"/>
              <a:r>
                <a:rPr lang="zh-CN" altLang="en-US" sz="1200" b="1" dirty="0" smtClean="0">
                  <a:solidFill>
                    <a:schemeClr val="tx1">
                      <a:lumMod val="65000"/>
                      <a:lumOff val="35000"/>
                    </a:schemeClr>
                  </a:solidFill>
                  <a:latin typeface="+mn-lt"/>
                  <a:ea typeface="+mn-ea"/>
                  <a:cs typeface="+mn-ea"/>
                  <a:sym typeface="+mn-lt"/>
                </a:rPr>
                <a:t>点击输入文字内容</a:t>
              </a:r>
              <a:endParaRPr lang="es-ES" altLang="zh-CN" sz="2485" dirty="0">
                <a:solidFill>
                  <a:schemeClr val="tx1">
                    <a:lumMod val="65000"/>
                    <a:lumOff val="35000"/>
                  </a:schemeClr>
                </a:solidFill>
                <a:latin typeface="+mn-lt"/>
                <a:ea typeface="+mn-ea"/>
                <a:cs typeface="+mn-ea"/>
                <a:sym typeface="+mn-lt"/>
              </a:endParaRPr>
            </a:p>
          </p:txBody>
        </p:sp>
      </p:grpSp>
      <p:sp>
        <p:nvSpPr>
          <p:cNvPr id="32"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33"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34"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35"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dissolve">
                                      <p:cBhvr>
                                        <p:cTn id="16" dur="500"/>
                                        <p:tgtEl>
                                          <p:spTgt spid="35"/>
                                        </p:tgtEl>
                                      </p:cBhvr>
                                    </p:animEffec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37893"/>
                                        </p:tgtEl>
                                        <p:attrNameLst>
                                          <p:attrName>style.visibility</p:attrName>
                                        </p:attrNameLst>
                                      </p:cBhvr>
                                      <p:to>
                                        <p:strVal val="visible"/>
                                      </p:to>
                                    </p:set>
                                    <p:anim calcmode="lin" valueType="num">
                                      <p:cBhvr additive="base">
                                        <p:cTn id="23" dur="500" fill="hold"/>
                                        <p:tgtEl>
                                          <p:spTgt spid="37893"/>
                                        </p:tgtEl>
                                        <p:attrNameLst>
                                          <p:attrName>ppt_x</p:attrName>
                                        </p:attrNameLst>
                                      </p:cBhvr>
                                      <p:tavLst>
                                        <p:tav tm="0">
                                          <p:val>
                                            <p:strVal val="1+#ppt_w/2"/>
                                          </p:val>
                                        </p:tav>
                                        <p:tav tm="100000">
                                          <p:val>
                                            <p:strVal val="#ppt_x"/>
                                          </p:val>
                                        </p:tav>
                                      </p:tavLst>
                                    </p:anim>
                                    <p:anim calcmode="lin" valueType="num">
                                      <p:cBhvr additive="base">
                                        <p:cTn id="24" dur="500" fill="hold"/>
                                        <p:tgtEl>
                                          <p:spTgt spid="37893"/>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37907"/>
                                        </p:tgtEl>
                                        <p:attrNameLst>
                                          <p:attrName>style.visibility</p:attrName>
                                        </p:attrNameLst>
                                      </p:cBhvr>
                                      <p:to>
                                        <p:strVal val="visible"/>
                                      </p:to>
                                    </p:set>
                                    <p:animEffect transition="in" filter="wipe(down)">
                                      <p:cBhvr>
                                        <p:cTn id="28" dur="500"/>
                                        <p:tgtEl>
                                          <p:spTgt spid="37907"/>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37908"/>
                                        </p:tgtEl>
                                        <p:attrNameLst>
                                          <p:attrName>style.visibility</p:attrName>
                                        </p:attrNameLst>
                                      </p:cBhvr>
                                      <p:to>
                                        <p:strVal val="visible"/>
                                      </p:to>
                                    </p:set>
                                    <p:animEffect transition="in" filter="wipe(down)">
                                      <p:cBhvr>
                                        <p:cTn id="32" dur="500"/>
                                        <p:tgtEl>
                                          <p:spTgt spid="37908"/>
                                        </p:tgtEl>
                                      </p:cBhvr>
                                    </p:animEffect>
                                  </p:childTnLst>
                                </p:cTn>
                              </p:par>
                            </p:childTnLst>
                          </p:cTn>
                        </p:par>
                        <p:par>
                          <p:cTn id="33" fill="hold">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37910"/>
                                        </p:tgtEl>
                                        <p:attrNameLst>
                                          <p:attrName>style.visibility</p:attrName>
                                        </p:attrNameLst>
                                      </p:cBhvr>
                                      <p:to>
                                        <p:strVal val="visible"/>
                                      </p:to>
                                    </p:set>
                                    <p:animEffect transition="in" filter="wipe(down)">
                                      <p:cBhvr>
                                        <p:cTn id="36" dur="500"/>
                                        <p:tgtEl>
                                          <p:spTgt spid="37910"/>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37911"/>
                                        </p:tgtEl>
                                        <p:attrNameLst>
                                          <p:attrName>style.visibility</p:attrName>
                                        </p:attrNameLst>
                                      </p:cBhvr>
                                      <p:to>
                                        <p:strVal val="visible"/>
                                      </p:to>
                                    </p:set>
                                    <p:animEffect transition="in" filter="wipe(down)">
                                      <p:cBhvr>
                                        <p:cTn id="40" dur="500"/>
                                        <p:tgtEl>
                                          <p:spTgt spid="37911"/>
                                        </p:tgtEl>
                                      </p:cBhvr>
                                    </p:animEffect>
                                  </p:childTnLst>
                                </p:cTn>
                              </p:par>
                            </p:childTnLst>
                          </p:cTn>
                        </p:par>
                        <p:par>
                          <p:cTn id="41" fill="hold">
                            <p:stCondLst>
                              <p:cond delay="3500"/>
                            </p:stCondLst>
                            <p:childTnLst>
                              <p:par>
                                <p:cTn id="42" presetID="22" presetClass="entr" presetSubtype="4" fill="hold" grpId="0" nodeType="afterEffect">
                                  <p:stCondLst>
                                    <p:cond delay="0"/>
                                  </p:stCondLst>
                                  <p:childTnLst>
                                    <p:set>
                                      <p:cBhvr>
                                        <p:cTn id="43" dur="1" fill="hold">
                                          <p:stCondLst>
                                            <p:cond delay="0"/>
                                          </p:stCondLst>
                                        </p:cTn>
                                        <p:tgtEl>
                                          <p:spTgt spid="37912"/>
                                        </p:tgtEl>
                                        <p:attrNameLst>
                                          <p:attrName>style.visibility</p:attrName>
                                        </p:attrNameLst>
                                      </p:cBhvr>
                                      <p:to>
                                        <p:strVal val="visible"/>
                                      </p:to>
                                    </p:set>
                                    <p:animEffect transition="in" filter="wipe(down)">
                                      <p:cBhvr>
                                        <p:cTn id="44" dur="500"/>
                                        <p:tgtEl>
                                          <p:spTgt spid="37912"/>
                                        </p:tgtEl>
                                      </p:cBhvr>
                                    </p:animEffect>
                                  </p:childTnLst>
                                </p:cTn>
                              </p:par>
                            </p:childTnLst>
                          </p:cTn>
                        </p:par>
                        <p:par>
                          <p:cTn id="45" fill="hold">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37913"/>
                                        </p:tgtEl>
                                        <p:attrNameLst>
                                          <p:attrName>style.visibility</p:attrName>
                                        </p:attrNameLst>
                                      </p:cBhvr>
                                      <p:to>
                                        <p:strVal val="visible"/>
                                      </p:to>
                                    </p:set>
                                    <p:animEffect transition="in" filter="wipe(down)">
                                      <p:cBhvr>
                                        <p:cTn id="48" dur="500"/>
                                        <p:tgtEl>
                                          <p:spTgt spid="37913"/>
                                        </p:tgtEl>
                                      </p:cBhvr>
                                    </p:animEffect>
                                  </p:childTnLst>
                                </p:cTn>
                              </p:par>
                            </p:childTnLst>
                          </p:cTn>
                        </p:par>
                        <p:par>
                          <p:cTn id="49" fill="hold">
                            <p:stCondLst>
                              <p:cond delay="4500"/>
                            </p:stCondLst>
                            <p:childTnLst>
                              <p:par>
                                <p:cTn id="50" presetID="9" presetClass="entr" presetSubtype="0" fill="hold" grpId="0" nodeType="afterEffect">
                                  <p:stCondLst>
                                    <p:cond delay="0"/>
                                  </p:stCondLst>
                                  <p:childTnLst>
                                    <p:set>
                                      <p:cBhvr>
                                        <p:cTn id="51" dur="1" fill="hold">
                                          <p:stCondLst>
                                            <p:cond delay="0"/>
                                          </p:stCondLst>
                                        </p:cTn>
                                        <p:tgtEl>
                                          <p:spTgt spid="37909"/>
                                        </p:tgtEl>
                                        <p:attrNameLst>
                                          <p:attrName>style.visibility</p:attrName>
                                        </p:attrNameLst>
                                      </p:cBhvr>
                                      <p:to>
                                        <p:strVal val="visible"/>
                                      </p:to>
                                    </p:set>
                                    <p:animEffect transition="in" filter="dissolve">
                                      <p:cBhvr>
                                        <p:cTn id="52" dur="500"/>
                                        <p:tgtEl>
                                          <p:spTgt spid="37909"/>
                                        </p:tgtEl>
                                      </p:cBhvr>
                                    </p:animEffect>
                                  </p:childTnLst>
                                </p:cTn>
                              </p:par>
                            </p:childTnLst>
                          </p:cTn>
                        </p:par>
                        <p:par>
                          <p:cTn id="53" fill="hold">
                            <p:stCondLst>
                              <p:cond delay="5000"/>
                            </p:stCondLst>
                            <p:childTnLst>
                              <p:par>
                                <p:cTn id="54" presetID="9" presetClass="entr" presetSubtype="0" fill="hold" nodeType="afterEffect">
                                  <p:stCondLst>
                                    <p:cond delay="0"/>
                                  </p:stCondLst>
                                  <p:childTnLst>
                                    <p:set>
                                      <p:cBhvr>
                                        <p:cTn id="55" dur="1" fill="hold">
                                          <p:stCondLst>
                                            <p:cond delay="0"/>
                                          </p:stCondLst>
                                        </p:cTn>
                                        <p:tgtEl>
                                          <p:spTgt spid="37894"/>
                                        </p:tgtEl>
                                        <p:attrNameLst>
                                          <p:attrName>style.visibility</p:attrName>
                                        </p:attrNameLst>
                                      </p:cBhvr>
                                      <p:to>
                                        <p:strVal val="visible"/>
                                      </p:to>
                                    </p:set>
                                    <p:animEffect transition="in" filter="dissolve">
                                      <p:cBhvr>
                                        <p:cTn id="56" dur="500"/>
                                        <p:tgtEl>
                                          <p:spTgt spid="3789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7900"/>
                                        </p:tgtEl>
                                        <p:attrNameLst>
                                          <p:attrName>style.visibility</p:attrName>
                                        </p:attrNameLst>
                                      </p:cBhvr>
                                      <p:to>
                                        <p:strVal val="visible"/>
                                      </p:to>
                                    </p:set>
                                    <p:animEffect transition="in" filter="dissolve">
                                      <p:cBhvr>
                                        <p:cTn id="59" dur="500"/>
                                        <p:tgtEl>
                                          <p:spTgt spid="37900"/>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7901"/>
                                        </p:tgtEl>
                                        <p:attrNameLst>
                                          <p:attrName>style.visibility</p:attrName>
                                        </p:attrNameLst>
                                      </p:cBhvr>
                                      <p:to>
                                        <p:strVal val="visible"/>
                                      </p:to>
                                    </p:set>
                                    <p:animEffect transition="in" filter="dissolve">
                                      <p:cBhvr>
                                        <p:cTn id="62" dur="500"/>
                                        <p:tgtEl>
                                          <p:spTgt spid="3790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7902"/>
                                        </p:tgtEl>
                                        <p:attrNameLst>
                                          <p:attrName>style.visibility</p:attrName>
                                        </p:attrNameLst>
                                      </p:cBhvr>
                                      <p:to>
                                        <p:strVal val="visible"/>
                                      </p:to>
                                    </p:set>
                                    <p:animEffect transition="in" filter="dissolve">
                                      <p:cBhvr>
                                        <p:cTn id="65" dur="500"/>
                                        <p:tgtEl>
                                          <p:spTgt spid="37902"/>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7903"/>
                                        </p:tgtEl>
                                        <p:attrNameLst>
                                          <p:attrName>style.visibility</p:attrName>
                                        </p:attrNameLst>
                                      </p:cBhvr>
                                      <p:to>
                                        <p:strVal val="visible"/>
                                      </p:to>
                                    </p:set>
                                    <p:animEffect transition="in" filter="dissolve">
                                      <p:cBhvr>
                                        <p:cTn id="68" dur="500"/>
                                        <p:tgtEl>
                                          <p:spTgt spid="37903"/>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7904"/>
                                        </p:tgtEl>
                                        <p:attrNameLst>
                                          <p:attrName>style.visibility</p:attrName>
                                        </p:attrNameLst>
                                      </p:cBhvr>
                                      <p:to>
                                        <p:strVal val="visible"/>
                                      </p:to>
                                    </p:set>
                                    <p:animEffect transition="in" filter="dissolve">
                                      <p:cBhvr>
                                        <p:cTn id="71" dur="500"/>
                                        <p:tgtEl>
                                          <p:spTgt spid="37904"/>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7906"/>
                                        </p:tgtEl>
                                        <p:attrNameLst>
                                          <p:attrName>style.visibility</p:attrName>
                                        </p:attrNameLst>
                                      </p:cBhvr>
                                      <p:to>
                                        <p:strVal val="visible"/>
                                      </p:to>
                                    </p:set>
                                    <p:animEffect transition="in" filter="dissolve">
                                      <p:cBhvr>
                                        <p:cTn id="74" dur="500"/>
                                        <p:tgtEl>
                                          <p:spTgt spid="37906"/>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37915"/>
                                        </p:tgtEl>
                                        <p:attrNameLst>
                                          <p:attrName>style.visibility</p:attrName>
                                        </p:attrNameLst>
                                      </p:cBhvr>
                                      <p:to>
                                        <p:strVal val="visible"/>
                                      </p:to>
                                    </p:set>
                                    <p:animEffect transition="in" filter="dissolve">
                                      <p:cBhvr>
                                        <p:cTn id="77" dur="500"/>
                                        <p:tgtEl>
                                          <p:spTgt spid="37915"/>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37895"/>
                                        </p:tgtEl>
                                        <p:attrNameLst>
                                          <p:attrName>style.visibility</p:attrName>
                                        </p:attrNameLst>
                                      </p:cBhvr>
                                      <p:to>
                                        <p:strVal val="visible"/>
                                      </p:to>
                                    </p:set>
                                    <p:animEffect transition="in" filter="dissolve">
                                      <p:cBhvr>
                                        <p:cTn id="80" dur="500"/>
                                        <p:tgtEl>
                                          <p:spTgt spid="37895"/>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7896"/>
                                        </p:tgtEl>
                                        <p:attrNameLst>
                                          <p:attrName>style.visibility</p:attrName>
                                        </p:attrNameLst>
                                      </p:cBhvr>
                                      <p:to>
                                        <p:strVal val="visible"/>
                                      </p:to>
                                    </p:set>
                                    <p:animEffect transition="in" filter="dissolve">
                                      <p:cBhvr>
                                        <p:cTn id="83" dur="500"/>
                                        <p:tgtEl>
                                          <p:spTgt spid="37896"/>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37897"/>
                                        </p:tgtEl>
                                        <p:attrNameLst>
                                          <p:attrName>style.visibility</p:attrName>
                                        </p:attrNameLst>
                                      </p:cBhvr>
                                      <p:to>
                                        <p:strVal val="visible"/>
                                      </p:to>
                                    </p:set>
                                    <p:animEffect transition="in" filter="dissolve">
                                      <p:cBhvr>
                                        <p:cTn id="86" dur="500"/>
                                        <p:tgtEl>
                                          <p:spTgt spid="37897"/>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37898"/>
                                        </p:tgtEl>
                                        <p:attrNameLst>
                                          <p:attrName>style.visibility</p:attrName>
                                        </p:attrNameLst>
                                      </p:cBhvr>
                                      <p:to>
                                        <p:strVal val="visible"/>
                                      </p:to>
                                    </p:set>
                                    <p:animEffect transition="in" filter="dissolve">
                                      <p:cBhvr>
                                        <p:cTn id="89" dur="500"/>
                                        <p:tgtEl>
                                          <p:spTgt spid="37898"/>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37899"/>
                                        </p:tgtEl>
                                        <p:attrNameLst>
                                          <p:attrName>style.visibility</p:attrName>
                                        </p:attrNameLst>
                                      </p:cBhvr>
                                      <p:to>
                                        <p:strVal val="visible"/>
                                      </p:to>
                                    </p:set>
                                    <p:animEffect transition="in" filter="dissolve">
                                      <p:cBhvr>
                                        <p:cTn id="92" dur="500"/>
                                        <p:tgtEl>
                                          <p:spTgt spid="37899"/>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37905"/>
                                        </p:tgtEl>
                                        <p:attrNameLst>
                                          <p:attrName>style.visibility</p:attrName>
                                        </p:attrNameLst>
                                      </p:cBhvr>
                                      <p:to>
                                        <p:strVal val="visible"/>
                                      </p:to>
                                    </p:set>
                                    <p:animEffect transition="in" filter="dissolve">
                                      <p:cBhvr>
                                        <p:cTn id="95" dur="500"/>
                                        <p:tgtEl>
                                          <p:spTgt spid="3790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37914"/>
                                        </p:tgtEl>
                                        <p:attrNameLst>
                                          <p:attrName>style.visibility</p:attrName>
                                        </p:attrNameLst>
                                      </p:cBhvr>
                                      <p:to>
                                        <p:strVal val="visible"/>
                                      </p:to>
                                    </p:set>
                                    <p:animEffect transition="in" filter="dissolve">
                                      <p:cBhvr>
                                        <p:cTn id="98" dur="500"/>
                                        <p:tgtEl>
                                          <p:spTgt spid="37914"/>
                                        </p:tgtEl>
                                      </p:cBhvr>
                                    </p:animEffect>
                                  </p:childTnLst>
                                </p:cTn>
                              </p:par>
                            </p:childTnLst>
                          </p:cTn>
                        </p:par>
                        <p:par>
                          <p:cTn id="99" fill="hold">
                            <p:stCondLst>
                              <p:cond delay="5500"/>
                            </p:stCondLst>
                            <p:childTnLst>
                              <p:par>
                                <p:cTn id="100" presetID="23" presetClass="entr" presetSubtype="16" fill="hold" nodeType="afterEffect">
                                  <p:stCondLst>
                                    <p:cond delay="0"/>
                                  </p:stCondLst>
                                  <p:childTnLst>
                                    <p:set>
                                      <p:cBhvr>
                                        <p:cTn id="101" dur="1" fill="hold">
                                          <p:stCondLst>
                                            <p:cond delay="0"/>
                                          </p:stCondLst>
                                        </p:cTn>
                                        <p:tgtEl>
                                          <p:spTgt spid="37916"/>
                                        </p:tgtEl>
                                        <p:attrNameLst>
                                          <p:attrName>style.visibility</p:attrName>
                                        </p:attrNameLst>
                                      </p:cBhvr>
                                      <p:to>
                                        <p:strVal val="visible"/>
                                      </p:to>
                                    </p:set>
                                    <p:anim calcmode="lin" valueType="num">
                                      <p:cBhvr>
                                        <p:cTn id="102" dur="500" fill="hold"/>
                                        <p:tgtEl>
                                          <p:spTgt spid="37916"/>
                                        </p:tgtEl>
                                        <p:attrNameLst>
                                          <p:attrName>ppt_w</p:attrName>
                                        </p:attrNameLst>
                                      </p:cBhvr>
                                      <p:tavLst>
                                        <p:tav tm="0">
                                          <p:val>
                                            <p:fltVal val="0"/>
                                          </p:val>
                                        </p:tav>
                                        <p:tav tm="100000">
                                          <p:val>
                                            <p:strVal val="#ppt_w"/>
                                          </p:val>
                                        </p:tav>
                                      </p:tavLst>
                                    </p:anim>
                                    <p:anim calcmode="lin" valueType="num">
                                      <p:cBhvr>
                                        <p:cTn id="103" dur="500" fill="hold"/>
                                        <p:tgtEl>
                                          <p:spTgt spid="379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utoUpdateAnimBg="0"/>
      <p:bldP spid="37895" grpId="0" autoUpdateAnimBg="0"/>
      <p:bldP spid="37896" grpId="0" autoUpdateAnimBg="0"/>
      <p:bldP spid="37897" grpId="0" autoUpdateAnimBg="0"/>
      <p:bldP spid="37898" grpId="0" autoUpdateAnimBg="0"/>
      <p:bldP spid="37899" grpId="0" autoUpdateAnimBg="0"/>
      <p:bldP spid="37900" grpId="0" autoUpdateAnimBg="0"/>
      <p:bldP spid="37901" grpId="0" autoUpdateAnimBg="0"/>
      <p:bldP spid="37902" grpId="0" autoUpdateAnimBg="0"/>
      <p:bldP spid="37903" grpId="0" autoUpdateAnimBg="0"/>
      <p:bldP spid="37904" grpId="0" autoUpdateAnimBg="0"/>
      <p:bldP spid="37905" grpId="0" autoUpdateAnimBg="0"/>
      <p:bldP spid="37906" grpId="0" autoUpdateAnimBg="0"/>
      <p:bldP spid="37907" grpId="0" animBg="1" autoUpdateAnimBg="0"/>
      <p:bldP spid="37908" grpId="0" animBg="1" autoUpdateAnimBg="0"/>
      <p:bldP spid="37909" grpId="0" animBg="1" autoUpdateAnimBg="0"/>
      <p:bldP spid="37910" grpId="0" animBg="1" autoUpdateAnimBg="0"/>
      <p:bldP spid="37911" grpId="0" animBg="1" autoUpdateAnimBg="0"/>
      <p:bldP spid="37912" grpId="0" animBg="1" autoUpdateAnimBg="0"/>
      <p:bldP spid="37913" grpId="0" animBg="1" autoUpdateAnimBg="0"/>
      <p:bldP spid="37914" grpId="0" autoUpdateAnimBg="0"/>
      <p:bldP spid="37915" grpId="0" autoUpdateAnimBg="0"/>
      <p:bldP spid="32" grpId="0" autoUpdateAnimBg="0"/>
      <p:bldP spid="34" grpId="0" autoUpdateAnimBg="0"/>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2970120" y="3276604"/>
            <a:ext cx="1635334" cy="533008"/>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PART THREE</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
        <p:nvSpPr>
          <p:cNvPr id="8" name="矩形 7"/>
          <p:cNvSpPr/>
          <p:nvPr/>
        </p:nvSpPr>
        <p:spPr>
          <a:xfrm>
            <a:off x="7543762" y="0"/>
            <a:ext cx="4648238"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9" name="标题 1"/>
          <p:cNvSpPr txBox="1"/>
          <p:nvPr/>
        </p:nvSpPr>
        <p:spPr>
          <a:xfrm>
            <a:off x="1484905" y="3641374"/>
            <a:ext cx="4605765" cy="57813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smtClean="0">
                <a:ln>
                  <a:noFill/>
                </a:ln>
                <a:solidFill>
                  <a:srgbClr val="009EE2"/>
                </a:solidFill>
                <a:effectLst/>
                <a:uLnTx/>
                <a:uFillTx/>
                <a:latin typeface="+mn-lt"/>
                <a:ea typeface="+mn-ea"/>
                <a:cs typeface="+mn-ea"/>
                <a:sym typeface="+mn-lt"/>
              </a:rPr>
              <a:t>工作经验总结</a:t>
            </a:r>
            <a:endParaRPr kumimoji="0" lang="zh-CN" altLang="en-US" sz="4000" b="1" i="0" u="none" strike="noStrike" kern="1200" cap="none" spc="0" normalizeH="0" baseline="0" noProof="0" dirty="0">
              <a:ln>
                <a:noFill/>
              </a:ln>
              <a:solidFill>
                <a:srgbClr val="009EE2"/>
              </a:solidFill>
              <a:effectLst/>
              <a:uLnTx/>
              <a:uFillTx/>
              <a:latin typeface="+mn-lt"/>
              <a:ea typeface="+mn-ea"/>
              <a:cs typeface="+mn-ea"/>
              <a:sym typeface="+mn-lt"/>
            </a:endParaRPr>
          </a:p>
        </p:txBody>
      </p:sp>
      <p:sp>
        <p:nvSpPr>
          <p:cNvPr id="14" name="十字形 13"/>
          <p:cNvSpPr/>
          <p:nvPr/>
        </p:nvSpPr>
        <p:spPr bwMode="auto">
          <a:xfrm>
            <a:off x="2971882" y="1524050"/>
            <a:ext cx="1631810" cy="1631804"/>
          </a:xfrm>
          <a:prstGeom prst="plus">
            <a:avLst>
              <a:gd name="adj" fmla="val 33240"/>
            </a:avLst>
          </a:prstGeom>
          <a:gradFill>
            <a:gsLst>
              <a:gs pos="0">
                <a:srgbClr val="00B0F0"/>
              </a:gs>
              <a:gs pos="100000">
                <a:srgbClr val="0070C0"/>
              </a:gs>
            </a:gsLst>
            <a:lin ang="5400000" scaled="1"/>
          </a:gradFill>
          <a:ln w="9525" algn="ctr">
            <a:noFill/>
            <a:miter lim="800000"/>
          </a:ln>
          <a:effectLst/>
        </p:spPr>
        <p:txBody>
          <a:bodyPr wrap="none" anchor="ctr"/>
          <a:lstStyle/>
          <a:p>
            <a:endParaRPr lang="zh-CN" altLang="en-US">
              <a:solidFill>
                <a:schemeClr val="bg1"/>
              </a:solidFill>
              <a:latin typeface="+mn-lt"/>
              <a:ea typeface="+mn-ea"/>
              <a:cs typeface="+mn-ea"/>
            </a:endParaRPr>
          </a:p>
        </p:txBody>
      </p:sp>
      <p:sp>
        <p:nvSpPr>
          <p:cNvPr id="15" name="AutoShape 3"/>
          <p:cNvSpPr/>
          <p:nvPr/>
        </p:nvSpPr>
        <p:spPr bwMode="auto">
          <a:xfrm>
            <a:off x="668372" y="4295132"/>
            <a:ext cx="6490712" cy="13388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a:spAutoFit/>
          </a:bodyPr>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p:txBody>
      </p:sp>
      <p:sp>
        <p:nvSpPr>
          <p:cNvPr id="10" name="AutoShape 7"/>
          <p:cNvSpPr/>
          <p:nvPr/>
        </p:nvSpPr>
        <p:spPr bwMode="auto">
          <a:xfrm>
            <a:off x="7543762" y="0"/>
            <a:ext cx="4648238" cy="6858000"/>
          </a:xfrm>
          <a:custGeom>
            <a:avLst/>
            <a:gdLst>
              <a:gd name="T0" fmla="*/ 6348412 w 21600"/>
              <a:gd name="T1" fmla="*/ 2533650 h 21600"/>
              <a:gd name="T2" fmla="*/ 6348412 w 21600"/>
              <a:gd name="T3" fmla="*/ 2533650 h 21600"/>
              <a:gd name="T4" fmla="*/ 6348412 w 21600"/>
              <a:gd name="T5" fmla="*/ 2533650 h 21600"/>
              <a:gd name="T6" fmla="*/ 6348412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0070C0">
              <a:alpha val="70195"/>
            </a:srgbClr>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4" presetClass="entr" presetSubtype="5"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vertical)">
                                      <p:cBhvr>
                                        <p:cTn id="19" dur="500"/>
                                        <p:tgtEl>
                                          <p:spTgt spid="10"/>
                                        </p:tgtEl>
                                      </p:cBhvr>
                                    </p:animEffect>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750"/>
                            </p:stCondLst>
                            <p:childTnLst>
                              <p:par>
                                <p:cTn id="25" presetID="18" presetClass="entr" presetSubtype="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Right)">
                                      <p:cBhvr>
                                        <p:cTn id="2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4" grpId="0" animBg="1"/>
      <p:bldP spid="15"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5"/>
          <p:cNvSpPr/>
          <p:nvPr/>
        </p:nvSpPr>
        <p:spPr bwMode="auto">
          <a:xfrm>
            <a:off x="1356395" y="1309262"/>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p:txBody>
      </p:sp>
      <p:sp>
        <p:nvSpPr>
          <p:cNvPr id="18438" name="AutoShape 6"/>
          <p:cNvSpPr/>
          <p:nvPr/>
        </p:nvSpPr>
        <p:spPr bwMode="auto">
          <a:xfrm>
            <a:off x="8590781" y="2868985"/>
            <a:ext cx="218134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s-ES" altLang="zh-CN" sz="2485" dirty="0">
              <a:solidFill>
                <a:schemeClr val="tx1">
                  <a:lumMod val="65000"/>
                  <a:lumOff val="35000"/>
                </a:schemeClr>
              </a:solidFill>
              <a:latin typeface="+mn-lt"/>
              <a:ea typeface="+mn-ea"/>
              <a:cs typeface="+mn-ea"/>
              <a:sym typeface="+mn-lt"/>
            </a:endParaRPr>
          </a:p>
        </p:txBody>
      </p:sp>
      <p:sp>
        <p:nvSpPr>
          <p:cNvPr id="18439" name="AutoShape 7"/>
          <p:cNvSpPr/>
          <p:nvPr/>
        </p:nvSpPr>
        <p:spPr bwMode="auto">
          <a:xfrm>
            <a:off x="8591574" y="2561803"/>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r"/>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8440" name="AutoShape 8"/>
          <p:cNvSpPr/>
          <p:nvPr/>
        </p:nvSpPr>
        <p:spPr bwMode="auto">
          <a:xfrm>
            <a:off x="8590781" y="3939754"/>
            <a:ext cx="218134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s-ES" altLang="zh-CN" sz="2485" dirty="0">
              <a:solidFill>
                <a:schemeClr val="tx1">
                  <a:lumMod val="65000"/>
                  <a:lumOff val="35000"/>
                </a:schemeClr>
              </a:solidFill>
              <a:latin typeface="+mn-lt"/>
              <a:ea typeface="+mn-ea"/>
              <a:cs typeface="+mn-ea"/>
              <a:sym typeface="+mn-lt"/>
            </a:endParaRPr>
          </a:p>
        </p:txBody>
      </p:sp>
      <p:sp>
        <p:nvSpPr>
          <p:cNvPr id="18441" name="AutoShape 9"/>
          <p:cNvSpPr/>
          <p:nvPr/>
        </p:nvSpPr>
        <p:spPr bwMode="auto">
          <a:xfrm>
            <a:off x="8591574" y="3632571"/>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r"/>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8442" name="AutoShape 10"/>
          <p:cNvSpPr/>
          <p:nvPr/>
        </p:nvSpPr>
        <p:spPr bwMode="auto">
          <a:xfrm>
            <a:off x="8590781" y="5043066"/>
            <a:ext cx="218134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s-ES" altLang="zh-CN" sz="2485" dirty="0">
              <a:solidFill>
                <a:schemeClr val="tx1">
                  <a:lumMod val="65000"/>
                  <a:lumOff val="35000"/>
                </a:schemeClr>
              </a:solidFill>
              <a:latin typeface="+mn-lt"/>
              <a:ea typeface="+mn-ea"/>
              <a:cs typeface="+mn-ea"/>
              <a:sym typeface="+mn-lt"/>
            </a:endParaRPr>
          </a:p>
        </p:txBody>
      </p:sp>
      <p:sp>
        <p:nvSpPr>
          <p:cNvPr id="18443" name="AutoShape 11"/>
          <p:cNvSpPr/>
          <p:nvPr/>
        </p:nvSpPr>
        <p:spPr bwMode="auto">
          <a:xfrm>
            <a:off x="8591574" y="4735884"/>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r"/>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8444" name="AutoShape 12"/>
          <p:cNvSpPr/>
          <p:nvPr/>
        </p:nvSpPr>
        <p:spPr bwMode="auto">
          <a:xfrm>
            <a:off x="1361949" y="2868985"/>
            <a:ext cx="218134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s-ES" altLang="zh-CN" sz="2485" dirty="0">
              <a:solidFill>
                <a:schemeClr val="tx1">
                  <a:lumMod val="65000"/>
                  <a:lumOff val="35000"/>
                </a:schemeClr>
              </a:solidFill>
              <a:latin typeface="+mn-lt"/>
              <a:ea typeface="+mn-ea"/>
              <a:cs typeface="+mn-ea"/>
              <a:sym typeface="+mn-lt"/>
            </a:endParaRPr>
          </a:p>
        </p:txBody>
      </p:sp>
      <p:sp>
        <p:nvSpPr>
          <p:cNvPr id="18445" name="AutoShape 13"/>
          <p:cNvSpPr/>
          <p:nvPr/>
        </p:nvSpPr>
        <p:spPr bwMode="auto">
          <a:xfrm>
            <a:off x="2384778" y="2561803"/>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r"/>
            <a:r>
              <a:rPr lang="zh-CN" altLang="en-US" sz="1735" dirty="0" smtClean="0">
                <a:solidFill>
                  <a:schemeClr val="tx1">
                    <a:lumMod val="65000"/>
                    <a:lumOff val="35000"/>
                  </a:schemeClr>
                </a:solidFill>
                <a:latin typeface="+mn-lt"/>
                <a:ea typeface="+mn-ea"/>
                <a:cs typeface="+mn-ea"/>
                <a:sym typeface="+mn-lt"/>
              </a:rPr>
              <a:t>输入文字</a:t>
            </a:r>
            <a:endParaRPr lang="es-ES" altLang="zh-CN" sz="2485" dirty="0">
              <a:solidFill>
                <a:schemeClr val="tx1">
                  <a:lumMod val="65000"/>
                  <a:lumOff val="35000"/>
                </a:schemeClr>
              </a:solidFill>
              <a:latin typeface="+mn-lt"/>
              <a:ea typeface="+mn-ea"/>
              <a:cs typeface="+mn-ea"/>
              <a:sym typeface="+mn-lt"/>
            </a:endParaRPr>
          </a:p>
        </p:txBody>
      </p:sp>
      <p:sp>
        <p:nvSpPr>
          <p:cNvPr id="18446" name="AutoShape 14"/>
          <p:cNvSpPr/>
          <p:nvPr/>
        </p:nvSpPr>
        <p:spPr bwMode="auto">
          <a:xfrm>
            <a:off x="1361949" y="3939754"/>
            <a:ext cx="218134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s-ES" altLang="zh-CN" sz="2485" dirty="0">
              <a:solidFill>
                <a:schemeClr val="tx1">
                  <a:lumMod val="65000"/>
                  <a:lumOff val="35000"/>
                </a:schemeClr>
              </a:solidFill>
              <a:latin typeface="+mn-lt"/>
              <a:ea typeface="+mn-ea"/>
              <a:cs typeface="+mn-ea"/>
              <a:sym typeface="+mn-lt"/>
            </a:endParaRPr>
          </a:p>
        </p:txBody>
      </p:sp>
      <p:sp>
        <p:nvSpPr>
          <p:cNvPr id="18447" name="AutoShape 15"/>
          <p:cNvSpPr/>
          <p:nvPr/>
        </p:nvSpPr>
        <p:spPr bwMode="auto">
          <a:xfrm>
            <a:off x="2384778" y="3632571"/>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r"/>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sp>
        <p:nvSpPr>
          <p:cNvPr id="18448" name="AutoShape 16"/>
          <p:cNvSpPr/>
          <p:nvPr/>
        </p:nvSpPr>
        <p:spPr bwMode="auto">
          <a:xfrm>
            <a:off x="1361949" y="5043066"/>
            <a:ext cx="218134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s-ES" altLang="zh-CN" sz="2485" dirty="0">
              <a:solidFill>
                <a:schemeClr val="tx1">
                  <a:lumMod val="65000"/>
                  <a:lumOff val="35000"/>
                </a:schemeClr>
              </a:solidFill>
              <a:latin typeface="+mn-lt"/>
              <a:ea typeface="+mn-ea"/>
              <a:cs typeface="+mn-ea"/>
              <a:sym typeface="+mn-lt"/>
            </a:endParaRPr>
          </a:p>
        </p:txBody>
      </p:sp>
      <p:sp>
        <p:nvSpPr>
          <p:cNvPr id="18449" name="AutoShape 17"/>
          <p:cNvSpPr/>
          <p:nvPr/>
        </p:nvSpPr>
        <p:spPr bwMode="auto">
          <a:xfrm>
            <a:off x="2384778" y="4735884"/>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r"/>
            <a:r>
              <a:rPr lang="zh-CN" altLang="en-US" sz="1735" dirty="0">
                <a:solidFill>
                  <a:schemeClr val="tx1">
                    <a:lumMod val="65000"/>
                    <a:lumOff val="35000"/>
                  </a:schemeClr>
                </a:solidFill>
                <a:cs typeface="+mn-ea"/>
                <a:sym typeface="+mn-lt"/>
              </a:rPr>
              <a:t>输入文字</a:t>
            </a:r>
            <a:endParaRPr lang="es-ES" altLang="zh-CN" sz="2485" dirty="0">
              <a:solidFill>
                <a:schemeClr val="tx1">
                  <a:lumMod val="65000"/>
                  <a:lumOff val="35000"/>
                </a:schemeClr>
              </a:solidFill>
              <a:cs typeface="+mn-ea"/>
              <a:sym typeface="+mn-lt"/>
            </a:endParaRPr>
          </a:p>
        </p:txBody>
      </p:sp>
      <p:grpSp>
        <p:nvGrpSpPr>
          <p:cNvPr id="2" name="组合 1"/>
          <p:cNvGrpSpPr/>
          <p:nvPr/>
        </p:nvGrpSpPr>
        <p:grpSpPr>
          <a:xfrm>
            <a:off x="4105096" y="2264144"/>
            <a:ext cx="3973875" cy="3939381"/>
            <a:chOff x="3078361" y="1916307"/>
            <a:chExt cx="2981326" cy="2955448"/>
          </a:xfrm>
        </p:grpSpPr>
        <p:sp>
          <p:nvSpPr>
            <p:cNvPr id="18450" name="AutoShape 18"/>
            <p:cNvSpPr/>
            <p:nvPr/>
          </p:nvSpPr>
          <p:spPr bwMode="auto">
            <a:xfrm>
              <a:off x="3280172" y="2064586"/>
              <a:ext cx="2574727" cy="2591600"/>
            </a:xfrm>
            <a:custGeom>
              <a:avLst/>
              <a:gdLst>
                <a:gd name="T0" fmla="*/ 3432795 w 19679"/>
                <a:gd name="T1" fmla="*/ 3791607 h 19679"/>
                <a:gd name="T2" fmla="*/ 3432795 w 19679"/>
                <a:gd name="T3" fmla="*/ 3791607 h 19679"/>
                <a:gd name="T4" fmla="*/ 3432795 w 19679"/>
                <a:gd name="T5" fmla="*/ 3791607 h 19679"/>
                <a:gd name="T6" fmla="*/ 3432795 w 19679"/>
                <a:gd name="T7" fmla="*/ 379160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rgbClr val="4D4D4D"/>
              </a:solidFill>
              <a:prstDash val="solid"/>
              <a:beve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tx1">
                    <a:lumMod val="65000"/>
                    <a:lumOff val="35000"/>
                  </a:schemeClr>
                </a:solidFill>
                <a:latin typeface="+mn-lt"/>
                <a:ea typeface="+mn-ea"/>
                <a:cs typeface="+mn-ea"/>
                <a:sym typeface="+mn-lt"/>
              </a:endParaRPr>
            </a:p>
          </p:txBody>
        </p:sp>
        <p:sp>
          <p:nvSpPr>
            <p:cNvPr id="18451" name="AutoShape 19"/>
            <p:cNvSpPr/>
            <p:nvPr/>
          </p:nvSpPr>
          <p:spPr bwMode="auto">
            <a:xfrm rot="10800000">
              <a:off x="4383881" y="4481705"/>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rgbClr val="4D4D4D"/>
              </a:solidFill>
              <a:prstDash val="solid"/>
              <a:beve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tx1">
                    <a:lumMod val="65000"/>
                    <a:lumOff val="35000"/>
                  </a:schemeClr>
                </a:solidFill>
                <a:latin typeface="+mn-lt"/>
                <a:ea typeface="+mn-ea"/>
                <a:cs typeface="+mn-ea"/>
                <a:sym typeface="+mn-lt"/>
              </a:endParaRPr>
            </a:p>
          </p:txBody>
        </p:sp>
        <p:sp>
          <p:nvSpPr>
            <p:cNvPr id="18452" name="AutoShape 20"/>
            <p:cNvSpPr/>
            <p:nvPr/>
          </p:nvSpPr>
          <p:spPr bwMode="auto">
            <a:xfrm rot="10800000">
              <a:off x="3443288" y="4081532"/>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rgbClr val="4D4D4D"/>
              </a:solidFill>
              <a:prstDash val="solid"/>
              <a:beve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tx1">
                    <a:lumMod val="65000"/>
                    <a:lumOff val="35000"/>
                  </a:schemeClr>
                </a:solidFill>
                <a:latin typeface="+mn-lt"/>
                <a:ea typeface="+mn-ea"/>
                <a:cs typeface="+mn-ea"/>
                <a:sym typeface="+mn-lt"/>
              </a:endParaRPr>
            </a:p>
          </p:txBody>
        </p:sp>
        <p:sp>
          <p:nvSpPr>
            <p:cNvPr id="18453" name="AutoShape 21"/>
            <p:cNvSpPr/>
            <p:nvPr/>
          </p:nvSpPr>
          <p:spPr bwMode="auto">
            <a:xfrm rot="10800000">
              <a:off x="5253038" y="4095824"/>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rgbClr val="4D4D4D"/>
              </a:solidFill>
              <a:prstDash val="solid"/>
              <a:beve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tx1">
                    <a:lumMod val="65000"/>
                    <a:lumOff val="35000"/>
                  </a:schemeClr>
                </a:solidFill>
                <a:latin typeface="+mn-lt"/>
                <a:ea typeface="+mn-ea"/>
                <a:cs typeface="+mn-ea"/>
                <a:sym typeface="+mn-lt"/>
              </a:endParaRPr>
            </a:p>
          </p:txBody>
        </p:sp>
        <p:sp>
          <p:nvSpPr>
            <p:cNvPr id="18454" name="AutoShape 22"/>
            <p:cNvSpPr/>
            <p:nvPr/>
          </p:nvSpPr>
          <p:spPr bwMode="auto">
            <a:xfrm rot="-4">
              <a:off x="4460677" y="4565671"/>
              <a:ext cx="232767" cy="193536"/>
            </a:xfrm>
            <a:custGeom>
              <a:avLst/>
              <a:gdLst>
                <a:gd name="T0" fmla="*/ 310356 w 21600"/>
                <a:gd name="T1" fmla="*/ 257969 h 21600"/>
                <a:gd name="T2" fmla="*/ 310356 w 21600"/>
                <a:gd name="T3" fmla="*/ 257969 h 21600"/>
                <a:gd name="T4" fmla="*/ 310356 w 21600"/>
                <a:gd name="T5" fmla="*/ 257969 h 21600"/>
                <a:gd name="T6" fmla="*/ 310356 w 21600"/>
                <a:gd name="T7" fmla="*/ 257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gradFill>
              <a:gsLst>
                <a:gs pos="0">
                  <a:srgbClr val="00B0F0"/>
                </a:gs>
                <a:gs pos="100000">
                  <a:srgbClr val="0070C0"/>
                </a:gs>
              </a:gsLst>
              <a:lin ang="5400000" scaled="1"/>
            </a:gra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8455" name="AutoShape 23"/>
            <p:cNvSpPr/>
            <p:nvPr/>
          </p:nvSpPr>
          <p:spPr bwMode="auto">
            <a:xfrm rot="-4">
              <a:off x="3520083" y="4171452"/>
              <a:ext cx="232172" cy="193536"/>
            </a:xfrm>
            <a:custGeom>
              <a:avLst/>
              <a:gdLst>
                <a:gd name="T0" fmla="*/ 309563 w 21600"/>
                <a:gd name="T1" fmla="*/ 257957 h 21579"/>
                <a:gd name="T2" fmla="*/ 309563 w 21600"/>
                <a:gd name="T3" fmla="*/ 257957 h 21579"/>
                <a:gd name="T4" fmla="*/ 309563 w 21600"/>
                <a:gd name="T5" fmla="*/ 257957 h 21579"/>
                <a:gd name="T6" fmla="*/ 309563 w 21600"/>
                <a:gd name="T7" fmla="*/ 25795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gradFill>
              <a:gsLst>
                <a:gs pos="0">
                  <a:srgbClr val="00B0F0"/>
                </a:gs>
                <a:gs pos="100000">
                  <a:srgbClr val="0070C0"/>
                </a:gs>
              </a:gsLst>
              <a:lin ang="5400000" scaled="1"/>
            </a:gra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8456" name="AutoShape 24"/>
            <p:cNvSpPr/>
            <p:nvPr/>
          </p:nvSpPr>
          <p:spPr bwMode="auto">
            <a:xfrm rot="-4">
              <a:off x="5331024" y="4182171"/>
              <a:ext cx="232172" cy="232244"/>
            </a:xfrm>
            <a:custGeom>
              <a:avLst/>
              <a:gdLst>
                <a:gd name="T0" fmla="*/ 309563 w 21600"/>
                <a:gd name="T1" fmla="*/ 309563 h 21600"/>
                <a:gd name="T2" fmla="*/ 309563 w 21600"/>
                <a:gd name="T3" fmla="*/ 309563 h 21600"/>
                <a:gd name="T4" fmla="*/ 309563 w 21600"/>
                <a:gd name="T5" fmla="*/ 309563 h 21600"/>
                <a:gd name="T6" fmla="*/ 309563 w 21600"/>
                <a:gd name="T7" fmla="*/ 3095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600"/>
                    <a:pt x="19987" y="21600"/>
                  </a:cubicBezTo>
                  <a:lnTo>
                    <a:pt x="1612" y="21600"/>
                  </a:lnTo>
                  <a:cubicBezTo>
                    <a:pt x="1180" y="21600"/>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gradFill>
              <a:gsLst>
                <a:gs pos="0">
                  <a:srgbClr val="00B0F0"/>
                </a:gs>
                <a:gs pos="100000">
                  <a:srgbClr val="0070C0"/>
                </a:gs>
              </a:gsLst>
              <a:lin ang="5400000" scaled="1"/>
            </a:gra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8457" name="AutoShape 25"/>
            <p:cNvSpPr/>
            <p:nvPr/>
          </p:nvSpPr>
          <p:spPr bwMode="auto">
            <a:xfrm>
              <a:off x="4364831" y="1916307"/>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rgbClr val="4D4D4D"/>
              </a:solidFill>
              <a:prstDash val="solid"/>
              <a:beve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tx1">
                    <a:lumMod val="65000"/>
                    <a:lumOff val="35000"/>
                  </a:schemeClr>
                </a:solidFill>
                <a:latin typeface="+mn-lt"/>
                <a:ea typeface="+mn-ea"/>
                <a:cs typeface="+mn-ea"/>
                <a:sym typeface="+mn-lt"/>
              </a:endParaRPr>
            </a:p>
          </p:txBody>
        </p:sp>
        <p:sp>
          <p:nvSpPr>
            <p:cNvPr id="18458" name="AutoShape 26"/>
            <p:cNvSpPr/>
            <p:nvPr/>
          </p:nvSpPr>
          <p:spPr bwMode="auto">
            <a:xfrm>
              <a:off x="5400675" y="2411760"/>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rgbClr val="4D4D4D"/>
              </a:solidFill>
              <a:prstDash val="solid"/>
              <a:beve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tx1">
                    <a:lumMod val="65000"/>
                    <a:lumOff val="35000"/>
                  </a:schemeClr>
                </a:solidFill>
                <a:latin typeface="+mn-lt"/>
                <a:ea typeface="+mn-ea"/>
                <a:cs typeface="+mn-ea"/>
                <a:sym typeface="+mn-lt"/>
              </a:endParaRPr>
            </a:p>
          </p:txBody>
        </p:sp>
        <p:sp>
          <p:nvSpPr>
            <p:cNvPr id="18459" name="AutoShape 27"/>
            <p:cNvSpPr/>
            <p:nvPr/>
          </p:nvSpPr>
          <p:spPr bwMode="auto">
            <a:xfrm>
              <a:off x="3078361" y="3286544"/>
              <a:ext cx="387548" cy="390646"/>
            </a:xfrm>
            <a:custGeom>
              <a:avLst/>
              <a:gdLst>
                <a:gd name="T0" fmla="*/ 516705 w 19679"/>
                <a:gd name="T1" fmla="*/ 571529 h 19679"/>
                <a:gd name="T2" fmla="*/ 516705 w 19679"/>
                <a:gd name="T3" fmla="*/ 571529 h 19679"/>
                <a:gd name="T4" fmla="*/ 516705 w 19679"/>
                <a:gd name="T5" fmla="*/ 571529 h 19679"/>
                <a:gd name="T6" fmla="*/ 516705 w 19679"/>
                <a:gd name="T7" fmla="*/ 5715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rgbClr val="4D4D4D"/>
              </a:solidFill>
              <a:prstDash val="solid"/>
              <a:beve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tx1">
                    <a:lumMod val="65000"/>
                    <a:lumOff val="35000"/>
                  </a:schemeClr>
                </a:solidFill>
                <a:latin typeface="+mn-lt"/>
                <a:ea typeface="+mn-ea"/>
                <a:cs typeface="+mn-ea"/>
                <a:sym typeface="+mn-lt"/>
              </a:endParaRPr>
            </a:p>
          </p:txBody>
        </p:sp>
        <p:sp>
          <p:nvSpPr>
            <p:cNvPr id="18460" name="AutoShape 28"/>
            <p:cNvSpPr/>
            <p:nvPr/>
          </p:nvSpPr>
          <p:spPr bwMode="auto">
            <a:xfrm>
              <a:off x="5672138" y="3286544"/>
              <a:ext cx="387549" cy="390646"/>
            </a:xfrm>
            <a:custGeom>
              <a:avLst/>
              <a:gdLst>
                <a:gd name="T0" fmla="*/ 516705 w 19679"/>
                <a:gd name="T1" fmla="*/ 571529 h 19679"/>
                <a:gd name="T2" fmla="*/ 516705 w 19679"/>
                <a:gd name="T3" fmla="*/ 571529 h 19679"/>
                <a:gd name="T4" fmla="*/ 516705 w 19679"/>
                <a:gd name="T5" fmla="*/ 571529 h 19679"/>
                <a:gd name="T6" fmla="*/ 516705 w 19679"/>
                <a:gd name="T7" fmla="*/ 5715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rgbClr val="4D4D4D"/>
              </a:solidFill>
              <a:prstDash val="solid"/>
              <a:beve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tx1">
                    <a:lumMod val="65000"/>
                    <a:lumOff val="35000"/>
                  </a:schemeClr>
                </a:solidFill>
                <a:latin typeface="+mn-lt"/>
                <a:ea typeface="+mn-ea"/>
                <a:cs typeface="+mn-ea"/>
                <a:sym typeface="+mn-lt"/>
              </a:endParaRPr>
            </a:p>
          </p:txBody>
        </p:sp>
        <p:sp>
          <p:nvSpPr>
            <p:cNvPr id="18461" name="AutoShape 29"/>
            <p:cNvSpPr/>
            <p:nvPr/>
          </p:nvSpPr>
          <p:spPr bwMode="auto">
            <a:xfrm>
              <a:off x="3400425" y="2316481"/>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rgbClr val="4D4D4D"/>
              </a:solidFill>
              <a:prstDash val="solid"/>
              <a:bevel/>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tx1">
                    <a:lumMod val="65000"/>
                    <a:lumOff val="35000"/>
                  </a:schemeClr>
                </a:solidFill>
                <a:latin typeface="+mn-lt"/>
                <a:ea typeface="+mn-ea"/>
                <a:cs typeface="+mn-ea"/>
                <a:sym typeface="+mn-lt"/>
              </a:endParaRPr>
            </a:p>
          </p:txBody>
        </p:sp>
        <p:sp>
          <p:nvSpPr>
            <p:cNvPr id="18462" name="AutoShape 30"/>
            <p:cNvSpPr/>
            <p:nvPr/>
          </p:nvSpPr>
          <p:spPr bwMode="auto">
            <a:xfrm>
              <a:off x="4443413" y="2002654"/>
              <a:ext cx="232172" cy="193536"/>
            </a:xfrm>
            <a:custGeom>
              <a:avLst/>
              <a:gdLst>
                <a:gd name="T0" fmla="*/ 309563 w 21600"/>
                <a:gd name="T1" fmla="*/ 257969 h 21600"/>
                <a:gd name="T2" fmla="*/ 309563 w 21600"/>
                <a:gd name="T3" fmla="*/ 257969 h 21600"/>
                <a:gd name="T4" fmla="*/ 309563 w 21600"/>
                <a:gd name="T5" fmla="*/ 257969 h 21600"/>
                <a:gd name="T6" fmla="*/ 309563 w 21600"/>
                <a:gd name="T7" fmla="*/ 257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gradFill>
              <a:gsLst>
                <a:gs pos="0">
                  <a:srgbClr val="00B0F0"/>
                </a:gs>
                <a:gs pos="100000">
                  <a:srgbClr val="0070C0"/>
                </a:gs>
              </a:gsLst>
              <a:lin ang="5400000" scaled="1"/>
            </a:gra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8463" name="AutoShape 31"/>
            <p:cNvSpPr/>
            <p:nvPr/>
          </p:nvSpPr>
          <p:spPr bwMode="auto">
            <a:xfrm>
              <a:off x="3157538" y="3371700"/>
              <a:ext cx="232172" cy="232839"/>
            </a:xfrm>
            <a:custGeom>
              <a:avLst/>
              <a:gdLst>
                <a:gd name="T0" fmla="*/ 309563 w 21600"/>
                <a:gd name="T1" fmla="*/ 310357 h 21600"/>
                <a:gd name="T2" fmla="*/ 309563 w 21600"/>
                <a:gd name="T3" fmla="*/ 310357 h 21600"/>
                <a:gd name="T4" fmla="*/ 309563 w 21600"/>
                <a:gd name="T5" fmla="*/ 310357 h 21600"/>
                <a:gd name="T6" fmla="*/ 309563 w 21600"/>
                <a:gd name="T7" fmla="*/ 310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600" y="19177"/>
                    <a:pt x="21600" y="19436"/>
                  </a:cubicBezTo>
                  <a:cubicBezTo>
                    <a:pt x="21600"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gradFill>
              <a:gsLst>
                <a:gs pos="0">
                  <a:srgbClr val="00B0F0"/>
                </a:gs>
                <a:gs pos="100000">
                  <a:srgbClr val="0070C0"/>
                </a:gs>
              </a:gsLst>
              <a:lin ang="5400000" scaled="1"/>
            </a:gra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8464" name="AutoShape 32"/>
            <p:cNvSpPr/>
            <p:nvPr/>
          </p:nvSpPr>
          <p:spPr bwMode="auto">
            <a:xfrm>
              <a:off x="5479257" y="2518354"/>
              <a:ext cx="232767" cy="193536"/>
            </a:xfrm>
            <a:custGeom>
              <a:avLst/>
              <a:gdLst>
                <a:gd name="T0" fmla="*/ 310357 w 21600"/>
                <a:gd name="T1" fmla="*/ 257957 h 21579"/>
                <a:gd name="T2" fmla="*/ 310357 w 21600"/>
                <a:gd name="T3" fmla="*/ 257957 h 21579"/>
                <a:gd name="T4" fmla="*/ 310357 w 21600"/>
                <a:gd name="T5" fmla="*/ 257957 h 21579"/>
                <a:gd name="T6" fmla="*/ 310357 w 21600"/>
                <a:gd name="T7" fmla="*/ 25795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600"/>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gradFill>
              <a:gsLst>
                <a:gs pos="0">
                  <a:srgbClr val="00B0F0"/>
                </a:gs>
                <a:gs pos="100000">
                  <a:srgbClr val="0070C0"/>
                </a:gs>
              </a:gsLst>
              <a:lin ang="5400000" scaled="1"/>
            </a:gra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8465" name="AutoShape 33"/>
            <p:cNvSpPr/>
            <p:nvPr/>
          </p:nvSpPr>
          <p:spPr bwMode="auto">
            <a:xfrm>
              <a:off x="3477816" y="2387940"/>
              <a:ext cx="232172" cy="232244"/>
            </a:xfrm>
            <a:custGeom>
              <a:avLst/>
              <a:gdLst>
                <a:gd name="T0" fmla="*/ 309563 w 21600"/>
                <a:gd name="T1" fmla="*/ 309563 h 21600"/>
                <a:gd name="T2" fmla="*/ 309563 w 21600"/>
                <a:gd name="T3" fmla="*/ 309563 h 21600"/>
                <a:gd name="T4" fmla="*/ 309563 w 21600"/>
                <a:gd name="T5" fmla="*/ 309563 h 21600"/>
                <a:gd name="T6" fmla="*/ 309563 w 21600"/>
                <a:gd name="T7" fmla="*/ 3095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600"/>
                    <a:pt x="19987" y="21600"/>
                  </a:cubicBezTo>
                  <a:lnTo>
                    <a:pt x="1612" y="21600"/>
                  </a:lnTo>
                  <a:cubicBezTo>
                    <a:pt x="1180" y="21600"/>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gradFill>
              <a:gsLst>
                <a:gs pos="0">
                  <a:srgbClr val="00B0F0"/>
                </a:gs>
                <a:gs pos="100000">
                  <a:srgbClr val="0070C0"/>
                </a:gs>
              </a:gsLst>
              <a:lin ang="5400000" scaled="1"/>
            </a:gra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8466" name="AutoShape 34"/>
            <p:cNvSpPr/>
            <p:nvPr/>
          </p:nvSpPr>
          <p:spPr bwMode="auto">
            <a:xfrm>
              <a:off x="5757268" y="3376464"/>
              <a:ext cx="232172" cy="205446"/>
            </a:xfrm>
            <a:custGeom>
              <a:avLst/>
              <a:gdLst>
                <a:gd name="T0" fmla="*/ 309563 w 21600"/>
                <a:gd name="T1" fmla="*/ 273844 h 21600"/>
                <a:gd name="T2" fmla="*/ 309563 w 21600"/>
                <a:gd name="T3" fmla="*/ 273844 h 21600"/>
                <a:gd name="T4" fmla="*/ 309563 w 21600"/>
                <a:gd name="T5" fmla="*/ 273844 h 21600"/>
                <a:gd name="T6" fmla="*/ 309563 w 21600"/>
                <a:gd name="T7" fmla="*/ 2738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639"/>
                  </a:moveTo>
                  <a:cubicBezTo>
                    <a:pt x="21600" y="3959"/>
                    <a:pt x="16676" y="0"/>
                    <a:pt x="10800" y="0"/>
                  </a:cubicBezTo>
                  <a:cubicBezTo>
                    <a:pt x="4764" y="0"/>
                    <a:pt x="0" y="3959"/>
                    <a:pt x="0" y="8639"/>
                  </a:cubicBezTo>
                  <a:cubicBezTo>
                    <a:pt x="0" y="12059"/>
                    <a:pt x="2382" y="14939"/>
                    <a:pt x="5876" y="16379"/>
                  </a:cubicBezTo>
                  <a:cubicBezTo>
                    <a:pt x="6035" y="17279"/>
                    <a:pt x="5717" y="19079"/>
                    <a:pt x="3335" y="21599"/>
                  </a:cubicBezTo>
                  <a:cubicBezTo>
                    <a:pt x="3335" y="21599"/>
                    <a:pt x="8576" y="19979"/>
                    <a:pt x="11435" y="17279"/>
                  </a:cubicBezTo>
                  <a:cubicBezTo>
                    <a:pt x="17152" y="16919"/>
                    <a:pt x="21600" y="13139"/>
                    <a:pt x="21600" y="8639"/>
                  </a:cubicBezTo>
                  <a:close/>
                </a:path>
              </a:pathLst>
            </a:custGeom>
            <a:gradFill>
              <a:gsLst>
                <a:gs pos="0">
                  <a:srgbClr val="00B0F0"/>
                </a:gs>
                <a:gs pos="100000">
                  <a:srgbClr val="0070C0"/>
                </a:gs>
              </a:gsLst>
              <a:lin ang="5400000" scaled="1"/>
            </a:gra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18467" name="AutoShape 35"/>
            <p:cNvSpPr/>
            <p:nvPr/>
          </p:nvSpPr>
          <p:spPr bwMode="auto">
            <a:xfrm>
              <a:off x="3694509" y="2545151"/>
              <a:ext cx="1753791" cy="1754332"/>
            </a:xfrm>
            <a:custGeom>
              <a:avLst/>
              <a:gdLst>
                <a:gd name="T0" fmla="*/ 2338269 w 19679"/>
                <a:gd name="T1" fmla="*/ 2566653 h 19679"/>
                <a:gd name="T2" fmla="*/ 2338269 w 19679"/>
                <a:gd name="T3" fmla="*/ 2566653 h 19679"/>
                <a:gd name="T4" fmla="*/ 2338269 w 19679"/>
                <a:gd name="T5" fmla="*/ 2566653 h 19679"/>
                <a:gd name="T6" fmla="*/ 2338269 w 19679"/>
                <a:gd name="T7" fmla="*/ 256665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a:gsLst>
                <a:gs pos="0">
                  <a:srgbClr val="00B0F0"/>
                </a:gs>
                <a:gs pos="100000">
                  <a:srgbClr val="0070C0"/>
                </a:gs>
              </a:gsLst>
              <a:lin ang="5400000" scaled="1"/>
            </a:gra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8468" name="AutoShape 36"/>
            <p:cNvSpPr/>
            <p:nvPr/>
          </p:nvSpPr>
          <p:spPr bwMode="auto">
            <a:xfrm>
              <a:off x="4358878" y="3150771"/>
              <a:ext cx="440531" cy="440667"/>
            </a:xfrm>
            <a:custGeom>
              <a:avLst/>
              <a:gdLst>
                <a:gd name="T0" fmla="*/ 587375 w 21600"/>
                <a:gd name="T1" fmla="*/ 587375 h 21600"/>
                <a:gd name="T2" fmla="*/ 587375 w 21600"/>
                <a:gd name="T3" fmla="*/ 587375 h 21600"/>
                <a:gd name="T4" fmla="*/ 587375 w 21600"/>
                <a:gd name="T5" fmla="*/ 587375 h 21600"/>
                <a:gd name="T6" fmla="*/ 587375 w 21600"/>
                <a:gd name="T7" fmla="*/ 5873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600"/>
                    <a:pt x="19447" y="21600"/>
                  </a:cubicBezTo>
                  <a:cubicBezTo>
                    <a:pt x="19189" y="21600"/>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grpSp>
      <p:sp>
        <p:nvSpPr>
          <p:cNvPr id="39"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40"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41"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42"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dissolve">
                                      <p:cBhvr>
                                        <p:cTn id="16" dur="500"/>
                                        <p:tgtEl>
                                          <p:spTgt spid="42"/>
                                        </p:tgtEl>
                                      </p:cBhvr>
                                    </p:animEffect>
                                  </p:childTnLst>
                                </p:cTn>
                              </p:par>
                              <p:par>
                                <p:cTn id="17" presetID="22" presetClass="entr" presetSubtype="8"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35"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anim calcmode="lin" valueType="num">
                                      <p:cBhvr>
                                        <p:cTn id="23" dur="2000" fill="hold"/>
                                        <p:tgtEl>
                                          <p:spTgt spid="2"/>
                                        </p:tgtEl>
                                        <p:attrNameLst>
                                          <p:attrName>style.rotation</p:attrName>
                                        </p:attrNameLst>
                                      </p:cBhvr>
                                      <p:tavLst>
                                        <p:tav tm="0">
                                          <p:val>
                                            <p:fltVal val="720"/>
                                          </p:val>
                                        </p:tav>
                                        <p:tav tm="100000">
                                          <p:val>
                                            <p:fltVal val="0"/>
                                          </p:val>
                                        </p:tav>
                                      </p:tavLst>
                                    </p:anim>
                                    <p:anim calcmode="lin" valueType="num">
                                      <p:cBhvr>
                                        <p:cTn id="24" dur="2000" fill="hold"/>
                                        <p:tgtEl>
                                          <p:spTgt spid="2"/>
                                        </p:tgtEl>
                                        <p:attrNameLst>
                                          <p:attrName>ppt_h</p:attrName>
                                        </p:attrNameLst>
                                      </p:cBhvr>
                                      <p:tavLst>
                                        <p:tav tm="0">
                                          <p:val>
                                            <p:fltVal val="0"/>
                                          </p:val>
                                        </p:tav>
                                        <p:tav tm="100000">
                                          <p:val>
                                            <p:strVal val="#ppt_h"/>
                                          </p:val>
                                        </p:tav>
                                      </p:tavLst>
                                    </p:anim>
                                    <p:anim calcmode="lin" valueType="num">
                                      <p:cBhvr>
                                        <p:cTn id="25" dur="2000" fill="hold"/>
                                        <p:tgtEl>
                                          <p:spTgt spid="2"/>
                                        </p:tgtEl>
                                        <p:attrNameLst>
                                          <p:attrName>ppt_w</p:attrName>
                                        </p:attrNameLst>
                                      </p:cBhvr>
                                      <p:tavLst>
                                        <p:tav tm="0">
                                          <p:val>
                                            <p:fltVal val="0"/>
                                          </p:val>
                                        </p:tav>
                                        <p:tav tm="100000">
                                          <p:val>
                                            <p:strVal val="#ppt_w"/>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18437"/>
                                        </p:tgtEl>
                                        <p:attrNameLst>
                                          <p:attrName>style.visibility</p:attrName>
                                        </p:attrNameLst>
                                      </p:cBhvr>
                                      <p:to>
                                        <p:strVal val="visible"/>
                                      </p:to>
                                    </p:set>
                                    <p:anim calcmode="lin" valueType="num">
                                      <p:cBhvr additive="base">
                                        <p:cTn id="29" dur="500" fill="hold"/>
                                        <p:tgtEl>
                                          <p:spTgt spid="18437"/>
                                        </p:tgtEl>
                                        <p:attrNameLst>
                                          <p:attrName>ppt_x</p:attrName>
                                        </p:attrNameLst>
                                      </p:cBhvr>
                                      <p:tavLst>
                                        <p:tav tm="0">
                                          <p:val>
                                            <p:strVal val="1+#ppt_w/2"/>
                                          </p:val>
                                        </p:tav>
                                        <p:tav tm="100000">
                                          <p:val>
                                            <p:strVal val="#ppt_x"/>
                                          </p:val>
                                        </p:tav>
                                      </p:tavLst>
                                    </p:anim>
                                    <p:anim calcmode="lin" valueType="num">
                                      <p:cBhvr additive="base">
                                        <p:cTn id="30" dur="500" fill="hold"/>
                                        <p:tgtEl>
                                          <p:spTgt spid="18437"/>
                                        </p:tgtEl>
                                        <p:attrNameLst>
                                          <p:attrName>ppt_y</p:attrName>
                                        </p:attrNameLst>
                                      </p:cBhvr>
                                      <p:tavLst>
                                        <p:tav tm="0">
                                          <p:val>
                                            <p:strVal val="#ppt_y"/>
                                          </p:val>
                                        </p:tav>
                                        <p:tav tm="100000">
                                          <p:val>
                                            <p:strVal val="#ppt_y"/>
                                          </p:val>
                                        </p:tav>
                                      </p:tavLst>
                                    </p:anim>
                                  </p:childTnLst>
                                </p:cTn>
                              </p:par>
                              <p:par>
                                <p:cTn id="31" presetID="9" presetClass="entr" presetSubtype="0" fill="hold" grpId="0" nodeType="withEffect">
                                  <p:stCondLst>
                                    <p:cond delay="0"/>
                                  </p:stCondLst>
                                  <p:childTnLst>
                                    <p:set>
                                      <p:cBhvr>
                                        <p:cTn id="32" dur="1" fill="hold">
                                          <p:stCondLst>
                                            <p:cond delay="0"/>
                                          </p:stCondLst>
                                        </p:cTn>
                                        <p:tgtEl>
                                          <p:spTgt spid="18438"/>
                                        </p:tgtEl>
                                        <p:attrNameLst>
                                          <p:attrName>style.visibility</p:attrName>
                                        </p:attrNameLst>
                                      </p:cBhvr>
                                      <p:to>
                                        <p:strVal val="visible"/>
                                      </p:to>
                                    </p:set>
                                    <p:animEffect transition="in" filter="dissolve">
                                      <p:cBhvr>
                                        <p:cTn id="33" dur="500"/>
                                        <p:tgtEl>
                                          <p:spTgt spid="18438"/>
                                        </p:tgtEl>
                                      </p:cBhvr>
                                    </p:animEffect>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8439"/>
                                        </p:tgtEl>
                                        <p:attrNameLst>
                                          <p:attrName>style.visibility</p:attrName>
                                        </p:attrNameLst>
                                      </p:cBhvr>
                                      <p:to>
                                        <p:strVal val="visible"/>
                                      </p:to>
                                    </p:set>
                                    <p:anim calcmode="lin" valueType="num">
                                      <p:cBhvr additive="base">
                                        <p:cTn id="37" dur="500" fill="hold"/>
                                        <p:tgtEl>
                                          <p:spTgt spid="18439"/>
                                        </p:tgtEl>
                                        <p:attrNameLst>
                                          <p:attrName>ppt_x</p:attrName>
                                        </p:attrNameLst>
                                      </p:cBhvr>
                                      <p:tavLst>
                                        <p:tav tm="0">
                                          <p:val>
                                            <p:strVal val="1+#ppt_w/2"/>
                                          </p:val>
                                        </p:tav>
                                        <p:tav tm="100000">
                                          <p:val>
                                            <p:strVal val="#ppt_x"/>
                                          </p:val>
                                        </p:tav>
                                      </p:tavLst>
                                    </p:anim>
                                    <p:anim calcmode="lin" valueType="num">
                                      <p:cBhvr additive="base">
                                        <p:cTn id="38" dur="500" fill="hold"/>
                                        <p:tgtEl>
                                          <p:spTgt spid="18439"/>
                                        </p:tgtEl>
                                        <p:attrNameLst>
                                          <p:attrName>ppt_y</p:attrName>
                                        </p:attrNameLst>
                                      </p:cBhvr>
                                      <p:tavLst>
                                        <p:tav tm="0">
                                          <p:val>
                                            <p:strVal val="#ppt_y"/>
                                          </p:val>
                                        </p:tav>
                                        <p:tav tm="100000">
                                          <p:val>
                                            <p:strVal val="#ppt_y"/>
                                          </p:val>
                                        </p:tav>
                                      </p:tavLst>
                                    </p:anim>
                                  </p:childTnLst>
                                </p:cTn>
                              </p:par>
                              <p:par>
                                <p:cTn id="39" presetID="9" presetClass="entr" presetSubtype="0" fill="hold" grpId="0" nodeType="withEffect">
                                  <p:stCondLst>
                                    <p:cond delay="0"/>
                                  </p:stCondLst>
                                  <p:childTnLst>
                                    <p:set>
                                      <p:cBhvr>
                                        <p:cTn id="40" dur="1" fill="hold">
                                          <p:stCondLst>
                                            <p:cond delay="0"/>
                                          </p:stCondLst>
                                        </p:cTn>
                                        <p:tgtEl>
                                          <p:spTgt spid="18440"/>
                                        </p:tgtEl>
                                        <p:attrNameLst>
                                          <p:attrName>style.visibility</p:attrName>
                                        </p:attrNameLst>
                                      </p:cBhvr>
                                      <p:to>
                                        <p:strVal val="visible"/>
                                      </p:to>
                                    </p:set>
                                    <p:animEffect transition="in" filter="dissolve">
                                      <p:cBhvr>
                                        <p:cTn id="41" dur="500"/>
                                        <p:tgtEl>
                                          <p:spTgt spid="18440"/>
                                        </p:tgtEl>
                                      </p:cBhvr>
                                    </p:animEffect>
                                  </p:childTnLst>
                                </p:cTn>
                              </p:par>
                            </p:childTnLst>
                          </p:cTn>
                        </p:par>
                        <p:par>
                          <p:cTn id="42" fill="hold">
                            <p:stCondLst>
                              <p:cond delay="2000"/>
                            </p:stCondLst>
                            <p:childTnLst>
                              <p:par>
                                <p:cTn id="43" presetID="2" presetClass="entr" presetSubtype="2" fill="hold" grpId="0" nodeType="afterEffect">
                                  <p:stCondLst>
                                    <p:cond delay="0"/>
                                  </p:stCondLst>
                                  <p:childTnLst>
                                    <p:set>
                                      <p:cBhvr>
                                        <p:cTn id="44" dur="1" fill="hold">
                                          <p:stCondLst>
                                            <p:cond delay="0"/>
                                          </p:stCondLst>
                                        </p:cTn>
                                        <p:tgtEl>
                                          <p:spTgt spid="18441"/>
                                        </p:tgtEl>
                                        <p:attrNameLst>
                                          <p:attrName>style.visibility</p:attrName>
                                        </p:attrNameLst>
                                      </p:cBhvr>
                                      <p:to>
                                        <p:strVal val="visible"/>
                                      </p:to>
                                    </p:set>
                                    <p:anim calcmode="lin" valueType="num">
                                      <p:cBhvr additive="base">
                                        <p:cTn id="45" dur="500" fill="hold"/>
                                        <p:tgtEl>
                                          <p:spTgt spid="18441"/>
                                        </p:tgtEl>
                                        <p:attrNameLst>
                                          <p:attrName>ppt_x</p:attrName>
                                        </p:attrNameLst>
                                      </p:cBhvr>
                                      <p:tavLst>
                                        <p:tav tm="0">
                                          <p:val>
                                            <p:strVal val="1+#ppt_w/2"/>
                                          </p:val>
                                        </p:tav>
                                        <p:tav tm="100000">
                                          <p:val>
                                            <p:strVal val="#ppt_x"/>
                                          </p:val>
                                        </p:tav>
                                      </p:tavLst>
                                    </p:anim>
                                    <p:anim calcmode="lin" valueType="num">
                                      <p:cBhvr additive="base">
                                        <p:cTn id="46" dur="500" fill="hold"/>
                                        <p:tgtEl>
                                          <p:spTgt spid="18441"/>
                                        </p:tgtEl>
                                        <p:attrNameLst>
                                          <p:attrName>ppt_y</p:attrName>
                                        </p:attrNameLst>
                                      </p:cBhvr>
                                      <p:tavLst>
                                        <p:tav tm="0">
                                          <p:val>
                                            <p:strVal val="#ppt_y"/>
                                          </p:val>
                                        </p:tav>
                                        <p:tav tm="100000">
                                          <p:val>
                                            <p:strVal val="#ppt_y"/>
                                          </p:val>
                                        </p:tav>
                                      </p:tavLst>
                                    </p:anim>
                                  </p:childTnLst>
                                </p:cTn>
                              </p:par>
                              <p:par>
                                <p:cTn id="47" presetID="9" presetClass="entr" presetSubtype="0" fill="hold" grpId="0" nodeType="withEffect">
                                  <p:stCondLst>
                                    <p:cond delay="0"/>
                                  </p:stCondLst>
                                  <p:childTnLst>
                                    <p:set>
                                      <p:cBhvr>
                                        <p:cTn id="48" dur="1" fill="hold">
                                          <p:stCondLst>
                                            <p:cond delay="0"/>
                                          </p:stCondLst>
                                        </p:cTn>
                                        <p:tgtEl>
                                          <p:spTgt spid="18442"/>
                                        </p:tgtEl>
                                        <p:attrNameLst>
                                          <p:attrName>style.visibility</p:attrName>
                                        </p:attrNameLst>
                                      </p:cBhvr>
                                      <p:to>
                                        <p:strVal val="visible"/>
                                      </p:to>
                                    </p:set>
                                    <p:animEffect transition="in" filter="dissolve">
                                      <p:cBhvr>
                                        <p:cTn id="49" dur="500"/>
                                        <p:tgtEl>
                                          <p:spTgt spid="18442"/>
                                        </p:tgtEl>
                                      </p:cBhvr>
                                    </p:animEffect>
                                  </p:childTnLst>
                                </p:cTn>
                              </p:par>
                            </p:childTnLst>
                          </p:cTn>
                        </p:par>
                        <p:par>
                          <p:cTn id="50" fill="hold">
                            <p:stCondLst>
                              <p:cond delay="2500"/>
                            </p:stCondLst>
                            <p:childTnLst>
                              <p:par>
                                <p:cTn id="51" presetID="2" presetClass="entr" presetSubtype="2" fill="hold" grpId="0" nodeType="afterEffect">
                                  <p:stCondLst>
                                    <p:cond delay="0"/>
                                  </p:stCondLst>
                                  <p:childTnLst>
                                    <p:set>
                                      <p:cBhvr>
                                        <p:cTn id="52" dur="1" fill="hold">
                                          <p:stCondLst>
                                            <p:cond delay="0"/>
                                          </p:stCondLst>
                                        </p:cTn>
                                        <p:tgtEl>
                                          <p:spTgt spid="18443"/>
                                        </p:tgtEl>
                                        <p:attrNameLst>
                                          <p:attrName>style.visibility</p:attrName>
                                        </p:attrNameLst>
                                      </p:cBhvr>
                                      <p:to>
                                        <p:strVal val="visible"/>
                                      </p:to>
                                    </p:set>
                                    <p:anim calcmode="lin" valueType="num">
                                      <p:cBhvr additive="base">
                                        <p:cTn id="53" dur="500" fill="hold"/>
                                        <p:tgtEl>
                                          <p:spTgt spid="18443"/>
                                        </p:tgtEl>
                                        <p:attrNameLst>
                                          <p:attrName>ppt_x</p:attrName>
                                        </p:attrNameLst>
                                      </p:cBhvr>
                                      <p:tavLst>
                                        <p:tav tm="0">
                                          <p:val>
                                            <p:strVal val="1+#ppt_w/2"/>
                                          </p:val>
                                        </p:tav>
                                        <p:tav tm="100000">
                                          <p:val>
                                            <p:strVal val="#ppt_x"/>
                                          </p:val>
                                        </p:tav>
                                      </p:tavLst>
                                    </p:anim>
                                    <p:anim calcmode="lin" valueType="num">
                                      <p:cBhvr additive="base">
                                        <p:cTn id="54" dur="500" fill="hold"/>
                                        <p:tgtEl>
                                          <p:spTgt spid="18443"/>
                                        </p:tgtEl>
                                        <p:attrNameLst>
                                          <p:attrName>ppt_y</p:attrName>
                                        </p:attrNameLst>
                                      </p:cBhvr>
                                      <p:tavLst>
                                        <p:tav tm="0">
                                          <p:val>
                                            <p:strVal val="#ppt_y"/>
                                          </p:val>
                                        </p:tav>
                                        <p:tav tm="100000">
                                          <p:val>
                                            <p:strVal val="#ppt_y"/>
                                          </p:val>
                                        </p:tav>
                                      </p:tavLst>
                                    </p:anim>
                                  </p:childTnLst>
                                </p:cTn>
                              </p:par>
                              <p:par>
                                <p:cTn id="55" presetID="9" presetClass="entr" presetSubtype="0" fill="hold" grpId="0" nodeType="withEffect">
                                  <p:stCondLst>
                                    <p:cond delay="0"/>
                                  </p:stCondLst>
                                  <p:childTnLst>
                                    <p:set>
                                      <p:cBhvr>
                                        <p:cTn id="56" dur="1" fill="hold">
                                          <p:stCondLst>
                                            <p:cond delay="0"/>
                                          </p:stCondLst>
                                        </p:cTn>
                                        <p:tgtEl>
                                          <p:spTgt spid="18444"/>
                                        </p:tgtEl>
                                        <p:attrNameLst>
                                          <p:attrName>style.visibility</p:attrName>
                                        </p:attrNameLst>
                                      </p:cBhvr>
                                      <p:to>
                                        <p:strVal val="visible"/>
                                      </p:to>
                                    </p:set>
                                    <p:animEffect transition="in" filter="dissolve">
                                      <p:cBhvr>
                                        <p:cTn id="57" dur="500"/>
                                        <p:tgtEl>
                                          <p:spTgt spid="18444"/>
                                        </p:tgtEl>
                                      </p:cBhvr>
                                    </p:animEffect>
                                  </p:childTnLst>
                                </p:cTn>
                              </p:par>
                            </p:childTnLst>
                          </p:cTn>
                        </p:par>
                        <p:par>
                          <p:cTn id="58" fill="hold">
                            <p:stCondLst>
                              <p:cond delay="3000"/>
                            </p:stCondLst>
                            <p:childTnLst>
                              <p:par>
                                <p:cTn id="59" presetID="2" presetClass="entr" presetSubtype="2" fill="hold" grpId="0" nodeType="afterEffect">
                                  <p:stCondLst>
                                    <p:cond delay="0"/>
                                  </p:stCondLst>
                                  <p:childTnLst>
                                    <p:set>
                                      <p:cBhvr>
                                        <p:cTn id="60" dur="1" fill="hold">
                                          <p:stCondLst>
                                            <p:cond delay="0"/>
                                          </p:stCondLst>
                                        </p:cTn>
                                        <p:tgtEl>
                                          <p:spTgt spid="18445"/>
                                        </p:tgtEl>
                                        <p:attrNameLst>
                                          <p:attrName>style.visibility</p:attrName>
                                        </p:attrNameLst>
                                      </p:cBhvr>
                                      <p:to>
                                        <p:strVal val="visible"/>
                                      </p:to>
                                    </p:set>
                                    <p:anim calcmode="lin" valueType="num">
                                      <p:cBhvr additive="base">
                                        <p:cTn id="61" dur="500" fill="hold"/>
                                        <p:tgtEl>
                                          <p:spTgt spid="18445"/>
                                        </p:tgtEl>
                                        <p:attrNameLst>
                                          <p:attrName>ppt_x</p:attrName>
                                        </p:attrNameLst>
                                      </p:cBhvr>
                                      <p:tavLst>
                                        <p:tav tm="0">
                                          <p:val>
                                            <p:strVal val="1+#ppt_w/2"/>
                                          </p:val>
                                        </p:tav>
                                        <p:tav tm="100000">
                                          <p:val>
                                            <p:strVal val="#ppt_x"/>
                                          </p:val>
                                        </p:tav>
                                      </p:tavLst>
                                    </p:anim>
                                    <p:anim calcmode="lin" valueType="num">
                                      <p:cBhvr additive="base">
                                        <p:cTn id="62" dur="500" fill="hold"/>
                                        <p:tgtEl>
                                          <p:spTgt spid="18445"/>
                                        </p:tgtEl>
                                        <p:attrNameLst>
                                          <p:attrName>ppt_y</p:attrName>
                                        </p:attrNameLst>
                                      </p:cBhvr>
                                      <p:tavLst>
                                        <p:tav tm="0">
                                          <p:val>
                                            <p:strVal val="#ppt_y"/>
                                          </p:val>
                                        </p:tav>
                                        <p:tav tm="100000">
                                          <p:val>
                                            <p:strVal val="#ppt_y"/>
                                          </p:val>
                                        </p:tav>
                                      </p:tavLst>
                                    </p:anim>
                                  </p:childTnLst>
                                </p:cTn>
                              </p:par>
                              <p:par>
                                <p:cTn id="63" presetID="9" presetClass="entr" presetSubtype="0" fill="hold" grpId="0" nodeType="withEffect">
                                  <p:stCondLst>
                                    <p:cond delay="0"/>
                                  </p:stCondLst>
                                  <p:childTnLst>
                                    <p:set>
                                      <p:cBhvr>
                                        <p:cTn id="64" dur="1" fill="hold">
                                          <p:stCondLst>
                                            <p:cond delay="0"/>
                                          </p:stCondLst>
                                        </p:cTn>
                                        <p:tgtEl>
                                          <p:spTgt spid="18446"/>
                                        </p:tgtEl>
                                        <p:attrNameLst>
                                          <p:attrName>style.visibility</p:attrName>
                                        </p:attrNameLst>
                                      </p:cBhvr>
                                      <p:to>
                                        <p:strVal val="visible"/>
                                      </p:to>
                                    </p:set>
                                    <p:animEffect transition="in" filter="dissolve">
                                      <p:cBhvr>
                                        <p:cTn id="65" dur="500"/>
                                        <p:tgtEl>
                                          <p:spTgt spid="18446"/>
                                        </p:tgtEl>
                                      </p:cBhvr>
                                    </p:animEffect>
                                  </p:childTnLst>
                                </p:cTn>
                              </p:par>
                            </p:childTnLst>
                          </p:cTn>
                        </p:par>
                        <p:par>
                          <p:cTn id="66" fill="hold">
                            <p:stCondLst>
                              <p:cond delay="3500"/>
                            </p:stCondLst>
                            <p:childTnLst>
                              <p:par>
                                <p:cTn id="67" presetID="2" presetClass="entr" presetSubtype="2" fill="hold" grpId="0" nodeType="afterEffect">
                                  <p:stCondLst>
                                    <p:cond delay="0"/>
                                  </p:stCondLst>
                                  <p:childTnLst>
                                    <p:set>
                                      <p:cBhvr>
                                        <p:cTn id="68" dur="1" fill="hold">
                                          <p:stCondLst>
                                            <p:cond delay="0"/>
                                          </p:stCondLst>
                                        </p:cTn>
                                        <p:tgtEl>
                                          <p:spTgt spid="18447"/>
                                        </p:tgtEl>
                                        <p:attrNameLst>
                                          <p:attrName>style.visibility</p:attrName>
                                        </p:attrNameLst>
                                      </p:cBhvr>
                                      <p:to>
                                        <p:strVal val="visible"/>
                                      </p:to>
                                    </p:set>
                                    <p:anim calcmode="lin" valueType="num">
                                      <p:cBhvr additive="base">
                                        <p:cTn id="69" dur="500" fill="hold"/>
                                        <p:tgtEl>
                                          <p:spTgt spid="18447"/>
                                        </p:tgtEl>
                                        <p:attrNameLst>
                                          <p:attrName>ppt_x</p:attrName>
                                        </p:attrNameLst>
                                      </p:cBhvr>
                                      <p:tavLst>
                                        <p:tav tm="0">
                                          <p:val>
                                            <p:strVal val="1+#ppt_w/2"/>
                                          </p:val>
                                        </p:tav>
                                        <p:tav tm="100000">
                                          <p:val>
                                            <p:strVal val="#ppt_x"/>
                                          </p:val>
                                        </p:tav>
                                      </p:tavLst>
                                    </p:anim>
                                    <p:anim calcmode="lin" valueType="num">
                                      <p:cBhvr additive="base">
                                        <p:cTn id="70" dur="500" fill="hold"/>
                                        <p:tgtEl>
                                          <p:spTgt spid="18447"/>
                                        </p:tgtEl>
                                        <p:attrNameLst>
                                          <p:attrName>ppt_y</p:attrName>
                                        </p:attrNameLst>
                                      </p:cBhvr>
                                      <p:tavLst>
                                        <p:tav tm="0">
                                          <p:val>
                                            <p:strVal val="#ppt_y"/>
                                          </p:val>
                                        </p:tav>
                                        <p:tav tm="100000">
                                          <p:val>
                                            <p:strVal val="#ppt_y"/>
                                          </p:val>
                                        </p:tav>
                                      </p:tavLst>
                                    </p:anim>
                                  </p:childTnLst>
                                </p:cTn>
                              </p:par>
                              <p:par>
                                <p:cTn id="71" presetID="9" presetClass="entr" presetSubtype="0" fill="hold" grpId="0" nodeType="withEffect">
                                  <p:stCondLst>
                                    <p:cond delay="0"/>
                                  </p:stCondLst>
                                  <p:childTnLst>
                                    <p:set>
                                      <p:cBhvr>
                                        <p:cTn id="72" dur="1" fill="hold">
                                          <p:stCondLst>
                                            <p:cond delay="0"/>
                                          </p:stCondLst>
                                        </p:cTn>
                                        <p:tgtEl>
                                          <p:spTgt spid="18448"/>
                                        </p:tgtEl>
                                        <p:attrNameLst>
                                          <p:attrName>style.visibility</p:attrName>
                                        </p:attrNameLst>
                                      </p:cBhvr>
                                      <p:to>
                                        <p:strVal val="visible"/>
                                      </p:to>
                                    </p:set>
                                    <p:animEffect transition="in" filter="dissolve">
                                      <p:cBhvr>
                                        <p:cTn id="73" dur="500"/>
                                        <p:tgtEl>
                                          <p:spTgt spid="18448"/>
                                        </p:tgtEl>
                                      </p:cBhvr>
                                    </p:animEffect>
                                  </p:childTnLst>
                                </p:cTn>
                              </p:par>
                            </p:childTnLst>
                          </p:cTn>
                        </p:par>
                        <p:par>
                          <p:cTn id="74" fill="hold">
                            <p:stCondLst>
                              <p:cond delay="4000"/>
                            </p:stCondLst>
                            <p:childTnLst>
                              <p:par>
                                <p:cTn id="75" presetID="2" presetClass="entr" presetSubtype="2" fill="hold" grpId="0" nodeType="afterEffect">
                                  <p:stCondLst>
                                    <p:cond delay="0"/>
                                  </p:stCondLst>
                                  <p:childTnLst>
                                    <p:set>
                                      <p:cBhvr>
                                        <p:cTn id="76" dur="1" fill="hold">
                                          <p:stCondLst>
                                            <p:cond delay="0"/>
                                          </p:stCondLst>
                                        </p:cTn>
                                        <p:tgtEl>
                                          <p:spTgt spid="18449"/>
                                        </p:tgtEl>
                                        <p:attrNameLst>
                                          <p:attrName>style.visibility</p:attrName>
                                        </p:attrNameLst>
                                      </p:cBhvr>
                                      <p:to>
                                        <p:strVal val="visible"/>
                                      </p:to>
                                    </p:set>
                                    <p:anim calcmode="lin" valueType="num">
                                      <p:cBhvr additive="base">
                                        <p:cTn id="77" dur="500" fill="hold"/>
                                        <p:tgtEl>
                                          <p:spTgt spid="18449"/>
                                        </p:tgtEl>
                                        <p:attrNameLst>
                                          <p:attrName>ppt_x</p:attrName>
                                        </p:attrNameLst>
                                      </p:cBhvr>
                                      <p:tavLst>
                                        <p:tav tm="0">
                                          <p:val>
                                            <p:strVal val="1+#ppt_w/2"/>
                                          </p:val>
                                        </p:tav>
                                        <p:tav tm="100000">
                                          <p:val>
                                            <p:strVal val="#ppt_x"/>
                                          </p:val>
                                        </p:tav>
                                      </p:tavLst>
                                    </p:anim>
                                    <p:anim calcmode="lin" valueType="num">
                                      <p:cBhvr additive="base">
                                        <p:cTn id="78" dur="500" fill="hold"/>
                                        <p:tgtEl>
                                          <p:spTgt spid="184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utoUpdateAnimBg="0"/>
      <p:bldP spid="18438" grpId="0" autoUpdateAnimBg="0"/>
      <p:bldP spid="18439" grpId="0" autoUpdateAnimBg="0"/>
      <p:bldP spid="18440" grpId="0" autoUpdateAnimBg="0"/>
      <p:bldP spid="18441" grpId="0" autoUpdateAnimBg="0"/>
      <p:bldP spid="18442" grpId="0" autoUpdateAnimBg="0"/>
      <p:bldP spid="18443" grpId="0" autoUpdateAnimBg="0"/>
      <p:bldP spid="18444" grpId="0" autoUpdateAnimBg="0"/>
      <p:bldP spid="18445" grpId="0" autoUpdateAnimBg="0"/>
      <p:bldP spid="18446" grpId="0" autoUpdateAnimBg="0"/>
      <p:bldP spid="18447" grpId="0" autoUpdateAnimBg="0"/>
      <p:bldP spid="18448" grpId="0" autoUpdateAnimBg="0"/>
      <p:bldP spid="18449" grpId="0" autoUpdateAnimBg="0"/>
      <p:bldP spid="39" grpId="0" autoUpdateAnimBg="0"/>
      <p:bldP spid="41" grpId="0" autoUpdateAnimBg="0"/>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直接连接符 64"/>
          <p:cNvCxnSpPr>
            <a:endCxn id="115" idx="0"/>
          </p:cNvCxnSpPr>
          <p:nvPr/>
        </p:nvCxnSpPr>
        <p:spPr>
          <a:xfrm>
            <a:off x="4705876" y="2054039"/>
            <a:ext cx="0" cy="2703907"/>
          </a:xfrm>
          <a:prstGeom prst="line">
            <a:avLst/>
          </a:prstGeom>
          <a:noFill/>
          <a:ln w="6350" cap="flat" cmpd="sng" algn="ctr">
            <a:solidFill>
              <a:schemeClr val="accent2"/>
            </a:solidFill>
            <a:prstDash val="solid"/>
          </a:ln>
          <a:effectLst/>
        </p:spPr>
      </p:cxnSp>
      <p:grpSp>
        <p:nvGrpSpPr>
          <p:cNvPr id="8" name="组合 7"/>
          <p:cNvGrpSpPr/>
          <p:nvPr/>
        </p:nvGrpSpPr>
        <p:grpSpPr>
          <a:xfrm>
            <a:off x="4488872" y="1905040"/>
            <a:ext cx="434008" cy="434008"/>
            <a:chOff x="4488872" y="1012229"/>
            <a:chExt cx="434008" cy="434008"/>
          </a:xfrm>
        </p:grpSpPr>
        <p:sp>
          <p:nvSpPr>
            <p:cNvPr id="67" name="椭圆 66"/>
            <p:cNvSpPr/>
            <p:nvPr/>
          </p:nvSpPr>
          <p:spPr>
            <a:xfrm>
              <a:off x="4488872" y="1012229"/>
              <a:ext cx="434008" cy="434008"/>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68" name="椭圆 67"/>
            <p:cNvSpPr/>
            <p:nvPr/>
          </p:nvSpPr>
          <p:spPr>
            <a:xfrm flipV="1">
              <a:off x="4637871" y="1161228"/>
              <a:ext cx="136010" cy="136010"/>
            </a:xfrm>
            <a:prstGeom prst="ellipse">
              <a:avLst/>
            </a:prstGeom>
            <a:solidFill>
              <a:schemeClr val="bg1"/>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10" name="组合 9"/>
          <p:cNvGrpSpPr/>
          <p:nvPr/>
        </p:nvGrpSpPr>
        <p:grpSpPr>
          <a:xfrm>
            <a:off x="5341826" y="1878608"/>
            <a:ext cx="4487875" cy="461665"/>
            <a:chOff x="5341826" y="1116425"/>
            <a:chExt cx="4487875" cy="461665"/>
          </a:xfrm>
        </p:grpSpPr>
        <p:sp>
          <p:nvSpPr>
            <p:cNvPr id="7" name="矩形 6"/>
            <p:cNvSpPr/>
            <p:nvPr/>
          </p:nvSpPr>
          <p:spPr>
            <a:xfrm>
              <a:off x="5341826" y="1130254"/>
              <a:ext cx="4487875" cy="434008"/>
            </a:xfrm>
            <a:prstGeom prst="rect">
              <a:avLst/>
            </a:prstGeom>
            <a:gradFill>
              <a:gsLst>
                <a:gs pos="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5" name="Text Box 11"/>
            <p:cNvSpPr txBox="1">
              <a:spLocks noChangeArrowheads="1"/>
            </p:cNvSpPr>
            <p:nvPr/>
          </p:nvSpPr>
          <p:spPr bwMode="auto">
            <a:xfrm>
              <a:off x="5341827" y="1158901"/>
              <a:ext cx="1346062"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1800" dirty="0" smtClean="0">
                  <a:solidFill>
                    <a:schemeClr val="bg1"/>
                  </a:solidFill>
                  <a:latin typeface="+mn-lt"/>
                  <a:ea typeface="+mn-ea"/>
                  <a:cs typeface="+mn-ea"/>
                  <a:sym typeface="+mn-lt"/>
                </a:rPr>
                <a:t>PART 01</a:t>
              </a:r>
              <a:endParaRPr lang="en-US" altLang="zh-CN" sz="1800" dirty="0">
                <a:solidFill>
                  <a:schemeClr val="bg1"/>
                </a:solidFill>
                <a:latin typeface="+mn-lt"/>
                <a:ea typeface="+mn-ea"/>
                <a:cs typeface="+mn-ea"/>
                <a:sym typeface="+mn-lt"/>
              </a:endParaRPr>
            </a:p>
          </p:txBody>
        </p:sp>
        <p:sp>
          <p:nvSpPr>
            <p:cNvPr id="96" name="Text Box 11"/>
            <p:cNvSpPr txBox="1">
              <a:spLocks noChangeArrowheads="1"/>
            </p:cNvSpPr>
            <p:nvPr/>
          </p:nvSpPr>
          <p:spPr bwMode="auto">
            <a:xfrm>
              <a:off x="6600612" y="1116425"/>
              <a:ext cx="2924298"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zh-CN" altLang="en-US" sz="2400" dirty="0" smtClean="0">
                  <a:solidFill>
                    <a:schemeClr val="bg1"/>
                  </a:solidFill>
                  <a:latin typeface="+mn-lt"/>
                  <a:ea typeface="+mn-ea"/>
                  <a:cs typeface="+mn-ea"/>
                  <a:sym typeface="+mn-lt"/>
                </a:rPr>
                <a:t>基本工作概述</a:t>
              </a:r>
              <a:endParaRPr lang="en-US" altLang="zh-CN" sz="2400" dirty="0">
                <a:solidFill>
                  <a:schemeClr val="bg1"/>
                </a:solidFill>
                <a:latin typeface="+mn-lt"/>
                <a:ea typeface="+mn-ea"/>
                <a:cs typeface="+mn-ea"/>
                <a:sym typeface="+mn-lt"/>
              </a:endParaRPr>
            </a:p>
          </p:txBody>
        </p:sp>
      </p:grpSp>
      <p:grpSp>
        <p:nvGrpSpPr>
          <p:cNvPr id="11" name="组合 10"/>
          <p:cNvGrpSpPr/>
          <p:nvPr/>
        </p:nvGrpSpPr>
        <p:grpSpPr>
          <a:xfrm>
            <a:off x="5341827" y="2733631"/>
            <a:ext cx="4487874" cy="461665"/>
            <a:chOff x="5341827" y="1971448"/>
            <a:chExt cx="4487874" cy="461665"/>
          </a:xfrm>
        </p:grpSpPr>
        <p:sp>
          <p:nvSpPr>
            <p:cNvPr id="90" name="矩形 89"/>
            <p:cNvSpPr/>
            <p:nvPr/>
          </p:nvSpPr>
          <p:spPr>
            <a:xfrm>
              <a:off x="5341827" y="1988981"/>
              <a:ext cx="4487874" cy="434008"/>
            </a:xfrm>
            <a:prstGeom prst="rect">
              <a:avLst/>
            </a:prstGeom>
            <a:gradFill>
              <a:gsLst>
                <a:gs pos="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7" name="Text Box 11"/>
            <p:cNvSpPr txBox="1">
              <a:spLocks noChangeArrowheads="1"/>
            </p:cNvSpPr>
            <p:nvPr/>
          </p:nvSpPr>
          <p:spPr bwMode="auto">
            <a:xfrm>
              <a:off x="5341827" y="2021319"/>
              <a:ext cx="1346062"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1800" dirty="0" smtClean="0">
                  <a:solidFill>
                    <a:schemeClr val="bg1"/>
                  </a:solidFill>
                  <a:latin typeface="+mn-lt"/>
                  <a:ea typeface="+mn-ea"/>
                  <a:cs typeface="+mn-ea"/>
                  <a:sym typeface="+mn-lt"/>
                </a:rPr>
                <a:t>PART 02</a:t>
              </a:r>
              <a:endParaRPr lang="en-US" altLang="zh-CN" sz="1800" dirty="0">
                <a:solidFill>
                  <a:schemeClr val="bg1"/>
                </a:solidFill>
                <a:latin typeface="+mn-lt"/>
                <a:ea typeface="+mn-ea"/>
                <a:cs typeface="+mn-ea"/>
                <a:sym typeface="+mn-lt"/>
              </a:endParaRPr>
            </a:p>
          </p:txBody>
        </p:sp>
        <p:sp>
          <p:nvSpPr>
            <p:cNvPr id="98" name="Text Box 11"/>
            <p:cNvSpPr txBox="1">
              <a:spLocks noChangeArrowheads="1"/>
            </p:cNvSpPr>
            <p:nvPr/>
          </p:nvSpPr>
          <p:spPr bwMode="auto">
            <a:xfrm>
              <a:off x="6600612" y="1971448"/>
              <a:ext cx="3076694"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zh-CN" altLang="en-US" sz="2400" dirty="0" smtClean="0">
                  <a:solidFill>
                    <a:schemeClr val="bg1"/>
                  </a:solidFill>
                  <a:latin typeface="+mn-lt"/>
                  <a:ea typeface="+mn-ea"/>
                  <a:cs typeface="+mn-ea"/>
                  <a:sym typeface="+mn-lt"/>
                </a:rPr>
                <a:t>工作完成情况</a:t>
              </a:r>
              <a:endParaRPr lang="en-US" altLang="zh-CN" sz="2400" dirty="0">
                <a:solidFill>
                  <a:schemeClr val="bg1"/>
                </a:solidFill>
                <a:latin typeface="+mn-lt"/>
                <a:ea typeface="+mn-ea"/>
                <a:cs typeface="+mn-ea"/>
                <a:sym typeface="+mn-lt"/>
              </a:endParaRPr>
            </a:p>
          </p:txBody>
        </p:sp>
      </p:grpSp>
      <p:grpSp>
        <p:nvGrpSpPr>
          <p:cNvPr id="12" name="组合 11"/>
          <p:cNvGrpSpPr/>
          <p:nvPr/>
        </p:nvGrpSpPr>
        <p:grpSpPr>
          <a:xfrm>
            <a:off x="5341827" y="3609891"/>
            <a:ext cx="4487874" cy="464179"/>
            <a:chOff x="5341827" y="2847708"/>
            <a:chExt cx="4487874" cy="464179"/>
          </a:xfrm>
        </p:grpSpPr>
        <p:sp>
          <p:nvSpPr>
            <p:cNvPr id="91" name="矩形 90"/>
            <p:cNvSpPr/>
            <p:nvPr/>
          </p:nvSpPr>
          <p:spPr>
            <a:xfrm>
              <a:off x="5341827" y="2847708"/>
              <a:ext cx="4487874" cy="434008"/>
            </a:xfrm>
            <a:prstGeom prst="rect">
              <a:avLst/>
            </a:prstGeom>
            <a:gradFill>
              <a:gsLst>
                <a:gs pos="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Text Box 11"/>
            <p:cNvSpPr txBox="1">
              <a:spLocks noChangeArrowheads="1"/>
            </p:cNvSpPr>
            <p:nvPr/>
          </p:nvSpPr>
          <p:spPr bwMode="auto">
            <a:xfrm>
              <a:off x="5341827" y="2880046"/>
              <a:ext cx="1346062"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1800" dirty="0" smtClean="0">
                  <a:solidFill>
                    <a:schemeClr val="bg1"/>
                  </a:solidFill>
                  <a:latin typeface="+mn-lt"/>
                  <a:ea typeface="+mn-ea"/>
                  <a:cs typeface="+mn-ea"/>
                  <a:sym typeface="+mn-lt"/>
                </a:rPr>
                <a:t>PART 03</a:t>
              </a:r>
              <a:endParaRPr lang="en-US" altLang="zh-CN" sz="1800" dirty="0">
                <a:solidFill>
                  <a:schemeClr val="bg1"/>
                </a:solidFill>
                <a:latin typeface="+mn-lt"/>
                <a:ea typeface="+mn-ea"/>
                <a:cs typeface="+mn-ea"/>
                <a:sym typeface="+mn-lt"/>
              </a:endParaRPr>
            </a:p>
          </p:txBody>
        </p:sp>
        <p:sp>
          <p:nvSpPr>
            <p:cNvPr id="100" name="Text Box 11"/>
            <p:cNvSpPr txBox="1">
              <a:spLocks noChangeArrowheads="1"/>
            </p:cNvSpPr>
            <p:nvPr/>
          </p:nvSpPr>
          <p:spPr bwMode="auto">
            <a:xfrm>
              <a:off x="6600612" y="2850222"/>
              <a:ext cx="2924298"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zh-CN" altLang="en-US" sz="2400" dirty="0" smtClean="0">
                  <a:solidFill>
                    <a:schemeClr val="bg1"/>
                  </a:solidFill>
                  <a:latin typeface="+mn-lt"/>
                  <a:ea typeface="+mn-ea"/>
                  <a:cs typeface="+mn-ea"/>
                  <a:sym typeface="+mn-lt"/>
                </a:rPr>
                <a:t>工作经验总结</a:t>
              </a:r>
              <a:endParaRPr lang="en-US" altLang="zh-CN" sz="2400" dirty="0">
                <a:solidFill>
                  <a:schemeClr val="bg1"/>
                </a:solidFill>
                <a:latin typeface="+mn-lt"/>
                <a:ea typeface="+mn-ea"/>
                <a:cs typeface="+mn-ea"/>
                <a:sym typeface="+mn-lt"/>
              </a:endParaRPr>
            </a:p>
          </p:txBody>
        </p:sp>
      </p:grpSp>
      <p:grpSp>
        <p:nvGrpSpPr>
          <p:cNvPr id="13" name="组合 12"/>
          <p:cNvGrpSpPr/>
          <p:nvPr/>
        </p:nvGrpSpPr>
        <p:grpSpPr>
          <a:xfrm>
            <a:off x="5341827" y="4467429"/>
            <a:ext cx="4487874" cy="461665"/>
            <a:chOff x="5341827" y="3705246"/>
            <a:chExt cx="4487874" cy="461665"/>
          </a:xfrm>
        </p:grpSpPr>
        <p:sp>
          <p:nvSpPr>
            <p:cNvPr id="92" name="矩形 91"/>
            <p:cNvSpPr/>
            <p:nvPr/>
          </p:nvSpPr>
          <p:spPr>
            <a:xfrm>
              <a:off x="5341827" y="3706435"/>
              <a:ext cx="4487874" cy="434008"/>
            </a:xfrm>
            <a:prstGeom prst="rect">
              <a:avLst/>
            </a:prstGeom>
            <a:gradFill>
              <a:gsLst>
                <a:gs pos="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1" name="Text Box 11"/>
            <p:cNvSpPr txBox="1">
              <a:spLocks noChangeArrowheads="1"/>
            </p:cNvSpPr>
            <p:nvPr/>
          </p:nvSpPr>
          <p:spPr bwMode="auto">
            <a:xfrm>
              <a:off x="5341827" y="3731678"/>
              <a:ext cx="1346062"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1800" dirty="0" smtClean="0">
                  <a:solidFill>
                    <a:schemeClr val="bg1"/>
                  </a:solidFill>
                  <a:latin typeface="+mn-lt"/>
                  <a:ea typeface="+mn-ea"/>
                  <a:cs typeface="+mn-ea"/>
                  <a:sym typeface="+mn-lt"/>
                </a:rPr>
                <a:t>PART 04</a:t>
              </a:r>
              <a:endParaRPr lang="en-US" altLang="zh-CN" sz="1800" dirty="0">
                <a:solidFill>
                  <a:schemeClr val="bg1"/>
                </a:solidFill>
                <a:latin typeface="+mn-lt"/>
                <a:ea typeface="+mn-ea"/>
                <a:cs typeface="+mn-ea"/>
                <a:sym typeface="+mn-lt"/>
              </a:endParaRPr>
            </a:p>
          </p:txBody>
        </p:sp>
        <p:sp>
          <p:nvSpPr>
            <p:cNvPr id="102" name="Text Box 11"/>
            <p:cNvSpPr txBox="1">
              <a:spLocks noChangeArrowheads="1"/>
            </p:cNvSpPr>
            <p:nvPr/>
          </p:nvSpPr>
          <p:spPr bwMode="auto">
            <a:xfrm>
              <a:off x="6600612" y="3705246"/>
              <a:ext cx="2924298"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zh-CN" altLang="en-US" sz="2400" dirty="0" smtClean="0">
                  <a:solidFill>
                    <a:schemeClr val="bg1"/>
                  </a:solidFill>
                  <a:latin typeface="+mn-lt"/>
                  <a:ea typeface="+mn-ea"/>
                  <a:cs typeface="+mn-ea"/>
                  <a:sym typeface="+mn-lt"/>
                </a:rPr>
                <a:t>未来工作计划</a:t>
              </a:r>
              <a:endParaRPr lang="en-US" altLang="zh-CN" sz="2400" dirty="0">
                <a:solidFill>
                  <a:schemeClr val="bg1"/>
                </a:solidFill>
                <a:latin typeface="+mn-lt"/>
                <a:ea typeface="+mn-ea"/>
                <a:cs typeface="+mn-ea"/>
                <a:sym typeface="+mn-lt"/>
              </a:endParaRPr>
            </a:p>
          </p:txBody>
        </p:sp>
      </p:grpSp>
      <p:grpSp>
        <p:nvGrpSpPr>
          <p:cNvPr id="107" name="组合 106"/>
          <p:cNvGrpSpPr/>
          <p:nvPr/>
        </p:nvGrpSpPr>
        <p:grpSpPr>
          <a:xfrm>
            <a:off x="4495431" y="2753284"/>
            <a:ext cx="434008" cy="434008"/>
            <a:chOff x="4488872" y="1012229"/>
            <a:chExt cx="434008" cy="434008"/>
          </a:xfrm>
        </p:grpSpPr>
        <p:sp>
          <p:nvSpPr>
            <p:cNvPr id="108" name="椭圆 107"/>
            <p:cNvSpPr/>
            <p:nvPr/>
          </p:nvSpPr>
          <p:spPr>
            <a:xfrm>
              <a:off x="4488872" y="1012229"/>
              <a:ext cx="434008" cy="434008"/>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09" name="椭圆 108"/>
            <p:cNvSpPr/>
            <p:nvPr/>
          </p:nvSpPr>
          <p:spPr>
            <a:xfrm flipV="1">
              <a:off x="4637871" y="1161228"/>
              <a:ext cx="136010" cy="136010"/>
            </a:xfrm>
            <a:prstGeom prst="ellipse">
              <a:avLst/>
            </a:prstGeom>
            <a:solidFill>
              <a:schemeClr val="bg1"/>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110" name="组合 109"/>
          <p:cNvGrpSpPr/>
          <p:nvPr/>
        </p:nvGrpSpPr>
        <p:grpSpPr>
          <a:xfrm>
            <a:off x="4488872" y="3625814"/>
            <a:ext cx="434008" cy="434008"/>
            <a:chOff x="4488872" y="1012229"/>
            <a:chExt cx="434008" cy="434008"/>
          </a:xfrm>
        </p:grpSpPr>
        <p:sp>
          <p:nvSpPr>
            <p:cNvPr id="111" name="椭圆 110"/>
            <p:cNvSpPr/>
            <p:nvPr/>
          </p:nvSpPr>
          <p:spPr>
            <a:xfrm>
              <a:off x="4488872" y="1012229"/>
              <a:ext cx="434008" cy="434008"/>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12" name="椭圆 111"/>
            <p:cNvSpPr/>
            <p:nvPr/>
          </p:nvSpPr>
          <p:spPr>
            <a:xfrm flipV="1">
              <a:off x="4637871" y="1161228"/>
              <a:ext cx="136010" cy="136010"/>
            </a:xfrm>
            <a:prstGeom prst="ellipse">
              <a:avLst/>
            </a:prstGeom>
            <a:solidFill>
              <a:schemeClr val="bg1"/>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113" name="组合 112"/>
          <p:cNvGrpSpPr/>
          <p:nvPr/>
        </p:nvGrpSpPr>
        <p:grpSpPr>
          <a:xfrm>
            <a:off x="4488872" y="4472937"/>
            <a:ext cx="434008" cy="434008"/>
            <a:chOff x="4488872" y="1012229"/>
            <a:chExt cx="434008" cy="434008"/>
          </a:xfrm>
        </p:grpSpPr>
        <p:sp>
          <p:nvSpPr>
            <p:cNvPr id="114" name="椭圆 113"/>
            <p:cNvSpPr/>
            <p:nvPr/>
          </p:nvSpPr>
          <p:spPr>
            <a:xfrm>
              <a:off x="4488872" y="1012229"/>
              <a:ext cx="434008" cy="434008"/>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15" name="椭圆 114"/>
            <p:cNvSpPr/>
            <p:nvPr/>
          </p:nvSpPr>
          <p:spPr>
            <a:xfrm flipV="1">
              <a:off x="4637871" y="1161228"/>
              <a:ext cx="136010" cy="136010"/>
            </a:xfrm>
            <a:prstGeom prst="ellipse">
              <a:avLst/>
            </a:prstGeom>
            <a:solidFill>
              <a:schemeClr val="bg1"/>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9" name="组合 8"/>
          <p:cNvGrpSpPr/>
          <p:nvPr/>
        </p:nvGrpSpPr>
        <p:grpSpPr>
          <a:xfrm>
            <a:off x="1045862" y="2696599"/>
            <a:ext cx="3099628" cy="914909"/>
            <a:chOff x="769419" y="1722733"/>
            <a:chExt cx="3099628" cy="914909"/>
          </a:xfrm>
        </p:grpSpPr>
        <p:sp>
          <p:nvSpPr>
            <p:cNvPr id="127" name="Rectangle 33"/>
            <p:cNvSpPr>
              <a:spLocks noChangeArrowheads="1"/>
            </p:cNvSpPr>
            <p:nvPr/>
          </p:nvSpPr>
          <p:spPr bwMode="auto">
            <a:xfrm>
              <a:off x="769419" y="1815654"/>
              <a:ext cx="749795" cy="749794"/>
            </a:xfrm>
            <a:prstGeom prst="rect">
              <a:avLst/>
            </a:prstGeom>
            <a:gradFill>
              <a:gsLst>
                <a:gs pos="0">
                  <a:srgbClr val="00B0F0"/>
                </a:gs>
                <a:gs pos="100000">
                  <a:srgbClr val="0070C0"/>
                </a:gs>
              </a:gsLst>
              <a:lin ang="5400000" scaled="1"/>
            </a:gradFill>
            <a:ln w="9525" algn="ctr">
              <a:noFill/>
              <a:miter lim="800000"/>
            </a:ln>
            <a:effectLst/>
          </p:spPr>
          <p:txBody>
            <a:bodyPr wrap="none" anchor="ctr"/>
            <a:lstStyle/>
            <a:p>
              <a:endParaRPr lang="en-US" altLang="zh-CN" dirty="0">
                <a:solidFill>
                  <a:schemeClr val="bg1"/>
                </a:solidFill>
                <a:latin typeface="+mn-lt"/>
                <a:ea typeface="+mn-ea"/>
                <a:cs typeface="+mn-ea"/>
                <a:sym typeface="+mn-lt"/>
              </a:endParaRPr>
            </a:p>
          </p:txBody>
        </p:sp>
        <p:sp>
          <p:nvSpPr>
            <p:cNvPr id="125" name="MH_Others_5"/>
            <p:cNvSpPr txBox="1">
              <a:spLocks noChangeArrowheads="1"/>
            </p:cNvSpPr>
            <p:nvPr>
              <p:custDataLst>
                <p:tags r:id="rId1"/>
              </p:custDataLst>
            </p:nvPr>
          </p:nvSpPr>
          <p:spPr bwMode="auto">
            <a:xfrm>
              <a:off x="1442213" y="1722733"/>
              <a:ext cx="2426834" cy="59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itchFamily="2" charset="-122"/>
                </a:defRPr>
              </a:lvl9pPr>
            </a:lstStyle>
            <a:p>
              <a:pPr eaLnBrk="1" hangingPunct="1"/>
              <a:r>
                <a:rPr lang="zh-CN" altLang="en-US" sz="2800" spc="300" dirty="0">
                  <a:solidFill>
                    <a:schemeClr val="tx1">
                      <a:lumMod val="75000"/>
                      <a:lumOff val="25000"/>
                    </a:schemeClr>
                  </a:solidFill>
                  <a:latin typeface="+mn-lt"/>
                  <a:ea typeface="+mn-ea"/>
                  <a:cs typeface="+mn-ea"/>
                  <a:sym typeface="+mn-lt"/>
                </a:rPr>
                <a:t>目录</a:t>
              </a:r>
              <a:endParaRPr lang="zh-CN" altLang="en-US" sz="2800" spc="300" dirty="0">
                <a:solidFill>
                  <a:schemeClr val="tx1">
                    <a:lumMod val="75000"/>
                    <a:lumOff val="25000"/>
                  </a:schemeClr>
                </a:solidFill>
                <a:latin typeface="+mn-lt"/>
                <a:ea typeface="+mn-ea"/>
                <a:cs typeface="+mn-ea"/>
                <a:sym typeface="+mn-lt"/>
              </a:endParaRPr>
            </a:p>
          </p:txBody>
        </p:sp>
        <p:sp>
          <p:nvSpPr>
            <p:cNvPr id="136" name="MH_Others_4"/>
            <p:cNvSpPr txBox="1"/>
            <p:nvPr>
              <p:custDataLst>
                <p:tags r:id="rId2"/>
              </p:custDataLst>
            </p:nvPr>
          </p:nvSpPr>
          <p:spPr>
            <a:xfrm>
              <a:off x="1482300" y="2158338"/>
              <a:ext cx="2098090" cy="479304"/>
            </a:xfrm>
            <a:prstGeom prst="rect">
              <a:avLst/>
            </a:prstGeom>
            <a:noFill/>
          </p:spPr>
          <p:txBody>
            <a:bodyPr anchor="t">
              <a:noAutofit/>
            </a:bodyPr>
            <a:lstStyle/>
            <a:p>
              <a:pPr>
                <a:defRPr/>
              </a:pPr>
              <a:r>
                <a:rPr lang="en-US" altLang="zh-CN" sz="2400" b="1" dirty="0" smtClean="0">
                  <a:solidFill>
                    <a:schemeClr val="tx1">
                      <a:lumMod val="75000"/>
                      <a:lumOff val="25000"/>
                    </a:schemeClr>
                  </a:solidFill>
                  <a:latin typeface="+mn-lt"/>
                  <a:ea typeface="+mn-ea"/>
                  <a:cs typeface="+mn-ea"/>
                  <a:sym typeface="+mn-lt"/>
                </a:rPr>
                <a:t>CONTENTS</a:t>
              </a:r>
              <a:endParaRPr lang="zh-CN" altLang="en-US" sz="4400" b="1" dirty="0">
                <a:solidFill>
                  <a:schemeClr val="tx1">
                    <a:lumMod val="75000"/>
                    <a:lumOff val="25000"/>
                  </a:schemeClr>
                </a:solidFill>
                <a:latin typeface="+mn-lt"/>
                <a:ea typeface="+mn-ea"/>
                <a:cs typeface="+mn-ea"/>
                <a:sym typeface="+mn-lt"/>
              </a:endParaRPr>
            </a:p>
          </p:txBody>
        </p:sp>
      </p:grpSp>
      <p:sp>
        <p:nvSpPr>
          <p:cNvPr id="2" name="十字形 1"/>
          <p:cNvSpPr/>
          <p:nvPr/>
        </p:nvSpPr>
        <p:spPr bwMode="auto">
          <a:xfrm>
            <a:off x="1178653" y="2902283"/>
            <a:ext cx="472877" cy="472877"/>
          </a:xfrm>
          <a:prstGeom prst="plus">
            <a:avLst>
              <a:gd name="adj" fmla="val 3823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ctr" latinLnBrk="0" hangingPunct="0">
              <a:lnSpc>
                <a:spcPct val="100000"/>
              </a:lnSpc>
              <a:spcBef>
                <a:spcPct val="0"/>
              </a:spcBef>
              <a:spcAft>
                <a:spcPct val="0"/>
              </a:spcAft>
              <a:buClr>
                <a:srgbClr val="FF0000"/>
              </a:buClr>
              <a:buSzPct val="70000"/>
              <a:buFont typeface="Arial" panose="020B0604020202020204" pitchFamily="34" charset="0"/>
              <a:buNone/>
            </a:pPr>
            <a:endParaRPr kumimoji="0" lang="zh-CN" altLang="en-US" sz="1400" b="0" i="0" u="none" strike="noStrike" cap="none" normalizeH="0" baseline="0" smtClean="0">
              <a:ln>
                <a:noFill/>
              </a:ln>
              <a:solidFill>
                <a:schemeClr val="tx1"/>
              </a:solidFill>
              <a:effectLst/>
              <a:latin typeface="微软雅黑" pitchFamily="34" charset="-122"/>
              <a:ea typeface="宋体" pitchFamily="2" charset="-122"/>
            </a:endParaRPr>
          </a:p>
        </p:txBody>
      </p:sp>
    </p:spTree>
    <p:custDataLst>
      <p:tags r:id="rId3"/>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up)">
                                      <p:cBhvr>
                                        <p:cTn id="18" dur="500"/>
                                        <p:tgtEl>
                                          <p:spTgt spid="65"/>
                                        </p:tgtEl>
                                      </p:cBhvr>
                                    </p:animEffect>
                                  </p:childTnLst>
                                </p:cTn>
                              </p:par>
                              <p:par>
                                <p:cTn id="19" presetID="53" presetClass="entr" presetSubtype="16" fill="hold" nodeType="withEffect">
                                  <p:stCondLst>
                                    <p:cond delay="10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nodeType="withEffect">
                                  <p:stCondLst>
                                    <p:cond delay="200"/>
                                  </p:stCondLst>
                                  <p:childTnLst>
                                    <p:set>
                                      <p:cBhvr>
                                        <p:cTn id="25" dur="1" fill="hold">
                                          <p:stCondLst>
                                            <p:cond delay="0"/>
                                          </p:stCondLst>
                                        </p:cTn>
                                        <p:tgtEl>
                                          <p:spTgt spid="107"/>
                                        </p:tgtEl>
                                        <p:attrNameLst>
                                          <p:attrName>style.visibility</p:attrName>
                                        </p:attrNameLst>
                                      </p:cBhvr>
                                      <p:to>
                                        <p:strVal val="visible"/>
                                      </p:to>
                                    </p:set>
                                    <p:anim calcmode="lin" valueType="num">
                                      <p:cBhvr>
                                        <p:cTn id="26" dur="500" fill="hold"/>
                                        <p:tgtEl>
                                          <p:spTgt spid="107"/>
                                        </p:tgtEl>
                                        <p:attrNameLst>
                                          <p:attrName>ppt_w</p:attrName>
                                        </p:attrNameLst>
                                      </p:cBhvr>
                                      <p:tavLst>
                                        <p:tav tm="0">
                                          <p:val>
                                            <p:fltVal val="0"/>
                                          </p:val>
                                        </p:tav>
                                        <p:tav tm="100000">
                                          <p:val>
                                            <p:strVal val="#ppt_w"/>
                                          </p:val>
                                        </p:tav>
                                      </p:tavLst>
                                    </p:anim>
                                    <p:anim calcmode="lin" valueType="num">
                                      <p:cBhvr>
                                        <p:cTn id="27" dur="500" fill="hold"/>
                                        <p:tgtEl>
                                          <p:spTgt spid="107"/>
                                        </p:tgtEl>
                                        <p:attrNameLst>
                                          <p:attrName>ppt_h</p:attrName>
                                        </p:attrNameLst>
                                      </p:cBhvr>
                                      <p:tavLst>
                                        <p:tav tm="0">
                                          <p:val>
                                            <p:fltVal val="0"/>
                                          </p:val>
                                        </p:tav>
                                        <p:tav tm="100000">
                                          <p:val>
                                            <p:strVal val="#ppt_h"/>
                                          </p:val>
                                        </p:tav>
                                      </p:tavLst>
                                    </p:anim>
                                    <p:animEffect transition="in" filter="fade">
                                      <p:cBhvr>
                                        <p:cTn id="28" dur="500"/>
                                        <p:tgtEl>
                                          <p:spTgt spid="107"/>
                                        </p:tgtEl>
                                      </p:cBhvr>
                                    </p:animEffect>
                                  </p:childTnLst>
                                </p:cTn>
                              </p:par>
                              <p:par>
                                <p:cTn id="29" presetID="53" presetClass="entr" presetSubtype="16" fill="hold" nodeType="withEffect">
                                  <p:stCondLst>
                                    <p:cond delay="300"/>
                                  </p:stCondLst>
                                  <p:childTnLst>
                                    <p:set>
                                      <p:cBhvr>
                                        <p:cTn id="30" dur="1" fill="hold">
                                          <p:stCondLst>
                                            <p:cond delay="0"/>
                                          </p:stCondLst>
                                        </p:cTn>
                                        <p:tgtEl>
                                          <p:spTgt spid="110"/>
                                        </p:tgtEl>
                                        <p:attrNameLst>
                                          <p:attrName>style.visibility</p:attrName>
                                        </p:attrNameLst>
                                      </p:cBhvr>
                                      <p:to>
                                        <p:strVal val="visible"/>
                                      </p:to>
                                    </p:set>
                                    <p:anim calcmode="lin" valueType="num">
                                      <p:cBhvr>
                                        <p:cTn id="31" dur="500" fill="hold"/>
                                        <p:tgtEl>
                                          <p:spTgt spid="110"/>
                                        </p:tgtEl>
                                        <p:attrNameLst>
                                          <p:attrName>ppt_w</p:attrName>
                                        </p:attrNameLst>
                                      </p:cBhvr>
                                      <p:tavLst>
                                        <p:tav tm="0">
                                          <p:val>
                                            <p:fltVal val="0"/>
                                          </p:val>
                                        </p:tav>
                                        <p:tav tm="100000">
                                          <p:val>
                                            <p:strVal val="#ppt_w"/>
                                          </p:val>
                                        </p:tav>
                                      </p:tavLst>
                                    </p:anim>
                                    <p:anim calcmode="lin" valueType="num">
                                      <p:cBhvr>
                                        <p:cTn id="32" dur="500" fill="hold"/>
                                        <p:tgtEl>
                                          <p:spTgt spid="110"/>
                                        </p:tgtEl>
                                        <p:attrNameLst>
                                          <p:attrName>ppt_h</p:attrName>
                                        </p:attrNameLst>
                                      </p:cBhvr>
                                      <p:tavLst>
                                        <p:tav tm="0">
                                          <p:val>
                                            <p:fltVal val="0"/>
                                          </p:val>
                                        </p:tav>
                                        <p:tav tm="100000">
                                          <p:val>
                                            <p:strVal val="#ppt_h"/>
                                          </p:val>
                                        </p:tav>
                                      </p:tavLst>
                                    </p:anim>
                                    <p:animEffect transition="in" filter="fade">
                                      <p:cBhvr>
                                        <p:cTn id="33" dur="500"/>
                                        <p:tgtEl>
                                          <p:spTgt spid="110"/>
                                        </p:tgtEl>
                                      </p:cBhvr>
                                    </p:animEffect>
                                  </p:childTnLst>
                                </p:cTn>
                              </p:par>
                              <p:par>
                                <p:cTn id="34" presetID="53" presetClass="entr" presetSubtype="16" fill="hold" nodeType="withEffect">
                                  <p:stCondLst>
                                    <p:cond delay="4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childTnLst>
                          </p:cTn>
                        </p:par>
                        <p:par>
                          <p:cTn id="39" fill="hold">
                            <p:stCondLst>
                              <p:cond delay="1500"/>
                            </p:stCondLst>
                            <p:childTnLst>
                              <p:par>
                                <p:cTn id="40" presetID="2" presetClass="entr" presetSubtype="2"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10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1+#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20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30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1+#ppt_w/2"/>
                                          </p:val>
                                        </p:tav>
                                        <p:tav tm="100000">
                                          <p:val>
                                            <p:strVal val="#ppt_x"/>
                                          </p:val>
                                        </p:tav>
                                      </p:tavLst>
                                    </p:anim>
                                    <p:anim calcmode="lin" valueType="num">
                                      <p:cBhvr additive="base">
                                        <p:cTn id="5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20"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21"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22"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cxnSp>
        <p:nvCxnSpPr>
          <p:cNvPr id="23" name="直接箭头连接符 22"/>
          <p:cNvCxnSpPr/>
          <p:nvPr/>
        </p:nvCxnSpPr>
        <p:spPr>
          <a:xfrm flipH="1" flipV="1">
            <a:off x="3294710" y="2568869"/>
            <a:ext cx="251765" cy="250692"/>
          </a:xfrm>
          <a:prstGeom prst="straightConnector1">
            <a:avLst/>
          </a:prstGeom>
          <a:noFill/>
          <a:ln w="12700" cap="flat" cmpd="sng" algn="ctr">
            <a:solidFill>
              <a:srgbClr val="5A6478">
                <a:lumMod val="40000"/>
                <a:lumOff val="60000"/>
              </a:srgbClr>
            </a:solidFill>
            <a:prstDash val="solid"/>
            <a:miter lim="800000"/>
            <a:tailEnd type="arrow"/>
          </a:ln>
          <a:effectLst/>
        </p:spPr>
      </p:cxnSp>
      <p:cxnSp>
        <p:nvCxnSpPr>
          <p:cNvPr id="24" name="直接箭头连接符 23"/>
          <p:cNvCxnSpPr/>
          <p:nvPr/>
        </p:nvCxnSpPr>
        <p:spPr>
          <a:xfrm flipH="1">
            <a:off x="3294710" y="4594161"/>
            <a:ext cx="251765" cy="250692"/>
          </a:xfrm>
          <a:prstGeom prst="straightConnector1">
            <a:avLst/>
          </a:prstGeom>
          <a:noFill/>
          <a:ln w="12700" cap="flat" cmpd="sng" algn="ctr">
            <a:solidFill>
              <a:srgbClr val="5A6478">
                <a:lumMod val="40000"/>
                <a:lumOff val="60000"/>
              </a:srgbClr>
            </a:solidFill>
            <a:prstDash val="solid"/>
            <a:miter lim="800000"/>
            <a:tailEnd type="arrow"/>
          </a:ln>
          <a:effectLst/>
        </p:spPr>
      </p:cxnSp>
      <p:cxnSp>
        <p:nvCxnSpPr>
          <p:cNvPr id="25" name="直接箭头连接符 24"/>
          <p:cNvCxnSpPr/>
          <p:nvPr/>
        </p:nvCxnSpPr>
        <p:spPr>
          <a:xfrm flipH="1">
            <a:off x="2805523" y="3706861"/>
            <a:ext cx="337727" cy="0"/>
          </a:xfrm>
          <a:prstGeom prst="straightConnector1">
            <a:avLst/>
          </a:prstGeom>
          <a:noFill/>
          <a:ln w="12700" cap="flat" cmpd="sng" algn="ctr">
            <a:solidFill>
              <a:srgbClr val="5A6478">
                <a:lumMod val="40000"/>
                <a:lumOff val="60000"/>
              </a:srgbClr>
            </a:solidFill>
            <a:prstDash val="solid"/>
            <a:miter lim="800000"/>
            <a:tailEnd type="arrow"/>
          </a:ln>
          <a:effectLst/>
        </p:spPr>
      </p:cxnSp>
      <p:cxnSp>
        <p:nvCxnSpPr>
          <p:cNvPr id="26" name="直接箭头连接符 25"/>
          <p:cNvCxnSpPr/>
          <p:nvPr/>
        </p:nvCxnSpPr>
        <p:spPr>
          <a:xfrm flipV="1">
            <a:off x="8643063" y="2568869"/>
            <a:ext cx="251765" cy="250692"/>
          </a:xfrm>
          <a:prstGeom prst="straightConnector1">
            <a:avLst/>
          </a:prstGeom>
          <a:noFill/>
          <a:ln w="12700" cap="flat" cmpd="sng" algn="ctr">
            <a:solidFill>
              <a:srgbClr val="5A6478">
                <a:lumMod val="40000"/>
                <a:lumOff val="60000"/>
              </a:srgbClr>
            </a:solidFill>
            <a:prstDash val="solid"/>
            <a:miter lim="800000"/>
            <a:tailEnd type="arrow"/>
          </a:ln>
          <a:effectLst/>
        </p:spPr>
      </p:cxnSp>
      <p:cxnSp>
        <p:nvCxnSpPr>
          <p:cNvPr id="27" name="直接箭头连接符 26"/>
          <p:cNvCxnSpPr/>
          <p:nvPr/>
        </p:nvCxnSpPr>
        <p:spPr>
          <a:xfrm>
            <a:off x="8643063" y="4594161"/>
            <a:ext cx="251765" cy="250692"/>
          </a:xfrm>
          <a:prstGeom prst="straightConnector1">
            <a:avLst/>
          </a:prstGeom>
          <a:noFill/>
          <a:ln w="12700" cap="flat" cmpd="sng" algn="ctr">
            <a:solidFill>
              <a:srgbClr val="5A6478">
                <a:lumMod val="40000"/>
                <a:lumOff val="60000"/>
              </a:srgbClr>
            </a:solidFill>
            <a:prstDash val="solid"/>
            <a:miter lim="800000"/>
            <a:tailEnd type="arrow"/>
          </a:ln>
          <a:effectLst/>
        </p:spPr>
      </p:cxnSp>
      <p:cxnSp>
        <p:nvCxnSpPr>
          <p:cNvPr id="28" name="直接箭头连接符 27"/>
          <p:cNvCxnSpPr/>
          <p:nvPr/>
        </p:nvCxnSpPr>
        <p:spPr>
          <a:xfrm>
            <a:off x="9046288" y="3706861"/>
            <a:ext cx="337727" cy="0"/>
          </a:xfrm>
          <a:prstGeom prst="straightConnector1">
            <a:avLst/>
          </a:prstGeom>
          <a:noFill/>
          <a:ln w="12700" cap="flat" cmpd="sng" algn="ctr">
            <a:solidFill>
              <a:srgbClr val="5A6478">
                <a:lumMod val="40000"/>
                <a:lumOff val="60000"/>
              </a:srgbClr>
            </a:solidFill>
            <a:prstDash val="solid"/>
            <a:miter lim="800000"/>
            <a:tailEnd type="arrow"/>
          </a:ln>
          <a:effectLst/>
        </p:spPr>
      </p:cxnSp>
      <p:grpSp>
        <p:nvGrpSpPr>
          <p:cNvPr id="29" name="组合 28"/>
          <p:cNvGrpSpPr/>
          <p:nvPr/>
        </p:nvGrpSpPr>
        <p:grpSpPr>
          <a:xfrm>
            <a:off x="5770515" y="3381375"/>
            <a:ext cx="650970" cy="650970"/>
            <a:chOff x="5770515" y="3286125"/>
            <a:chExt cx="650970" cy="650970"/>
          </a:xfrm>
        </p:grpSpPr>
        <p:sp>
          <p:nvSpPr>
            <p:cNvPr id="30" name="椭圆 29"/>
            <p:cNvSpPr/>
            <p:nvPr/>
          </p:nvSpPr>
          <p:spPr>
            <a:xfrm>
              <a:off x="5770515" y="3286125"/>
              <a:ext cx="650970" cy="65097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 name="矩形 30"/>
            <p:cNvSpPr/>
            <p:nvPr/>
          </p:nvSpPr>
          <p:spPr>
            <a:xfrm>
              <a:off x="5870618" y="3426945"/>
              <a:ext cx="450764"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mn-lt"/>
                  <a:ea typeface="+mn-ea"/>
                  <a:cs typeface="+mn-ea"/>
                  <a:sym typeface="+mn-lt"/>
                </a:rPr>
                <a:t>VS</a:t>
              </a:r>
              <a:endParaRPr kumimoji="0" lang="zh-CN" altLang="en-US" sz="18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nvGrpSpPr>
          <p:cNvPr id="32" name="组合 31"/>
          <p:cNvGrpSpPr/>
          <p:nvPr/>
        </p:nvGrpSpPr>
        <p:grpSpPr>
          <a:xfrm>
            <a:off x="3244850" y="2601961"/>
            <a:ext cx="2209800" cy="2209800"/>
            <a:chOff x="3244850" y="2506711"/>
            <a:chExt cx="2209800" cy="2209800"/>
          </a:xfrm>
        </p:grpSpPr>
        <p:sp>
          <p:nvSpPr>
            <p:cNvPr id="33" name="椭圆 32"/>
            <p:cNvSpPr/>
            <p:nvPr/>
          </p:nvSpPr>
          <p:spPr>
            <a:xfrm>
              <a:off x="3244850" y="2506711"/>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34" name="组合 33"/>
            <p:cNvGrpSpPr/>
            <p:nvPr/>
          </p:nvGrpSpPr>
          <p:grpSpPr>
            <a:xfrm>
              <a:off x="3495542" y="2757403"/>
              <a:ext cx="1708416" cy="1708416"/>
              <a:chOff x="3495542" y="2757403"/>
              <a:chExt cx="1708416" cy="1708416"/>
            </a:xfrm>
          </p:grpSpPr>
          <p:sp>
            <p:nvSpPr>
              <p:cNvPr id="35" name="椭圆 34"/>
              <p:cNvSpPr/>
              <p:nvPr/>
            </p:nvSpPr>
            <p:spPr>
              <a:xfrm>
                <a:off x="3495542" y="2757403"/>
                <a:ext cx="1708416" cy="1708416"/>
              </a:xfrm>
              <a:prstGeom prst="ellipse">
                <a:avLst/>
              </a:prstGeom>
              <a:gradFill>
                <a:gsLst>
                  <a:gs pos="0">
                    <a:srgbClr val="00B0F0"/>
                  </a:gs>
                  <a:gs pos="100000">
                    <a:srgbClr val="0070C0"/>
                  </a:gs>
                </a:gsLst>
                <a:lin ang="5400000" scaled="1"/>
              </a:gradFill>
              <a:ln w="5715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6"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solidFill>
                  <a:effectLst/>
                  <a:uLnTx/>
                  <a:uFillTx/>
                  <a:latin typeface="+mn-lt"/>
                  <a:ea typeface="+mn-ea"/>
                  <a:cs typeface="+mn-ea"/>
                  <a:sym typeface="+mn-lt"/>
                </a:endParaRPr>
              </a:p>
            </p:txBody>
          </p:sp>
          <p:sp>
            <p:nvSpPr>
              <p:cNvPr id="37" name="矩形 36"/>
              <p:cNvSpPr/>
              <p:nvPr/>
            </p:nvSpPr>
            <p:spPr>
              <a:xfrm>
                <a:off x="3795752" y="3786781"/>
                <a:ext cx="110799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mn-lt"/>
                    <a:ea typeface="+mn-ea"/>
                    <a:cs typeface="+mn-ea"/>
                    <a:sym typeface="+mn-lt"/>
                  </a:rPr>
                  <a:t>我们团队</a:t>
                </a:r>
                <a:endParaRPr kumimoji="0" lang="zh-CN" altLang="en-US" sz="18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38" name="组合 37"/>
          <p:cNvGrpSpPr/>
          <p:nvPr/>
        </p:nvGrpSpPr>
        <p:grpSpPr>
          <a:xfrm>
            <a:off x="6737350" y="2601961"/>
            <a:ext cx="2209800" cy="2209800"/>
            <a:chOff x="6737350" y="2506711"/>
            <a:chExt cx="2209800" cy="2209800"/>
          </a:xfrm>
        </p:grpSpPr>
        <p:sp>
          <p:nvSpPr>
            <p:cNvPr id="39" name="椭圆 38"/>
            <p:cNvSpPr/>
            <p:nvPr/>
          </p:nvSpPr>
          <p:spPr>
            <a:xfrm>
              <a:off x="6737350" y="2506711"/>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40" name="组合 39"/>
            <p:cNvGrpSpPr/>
            <p:nvPr/>
          </p:nvGrpSpPr>
          <p:grpSpPr>
            <a:xfrm>
              <a:off x="6988042" y="2757403"/>
              <a:ext cx="1708416" cy="1708416"/>
              <a:chOff x="6988042" y="2757403"/>
              <a:chExt cx="1708416" cy="1708416"/>
            </a:xfrm>
          </p:grpSpPr>
          <p:sp>
            <p:nvSpPr>
              <p:cNvPr id="41" name="椭圆 40"/>
              <p:cNvSpPr/>
              <p:nvPr/>
            </p:nvSpPr>
            <p:spPr>
              <a:xfrm>
                <a:off x="6988042" y="2757403"/>
                <a:ext cx="1708416" cy="1708416"/>
              </a:xfrm>
              <a:prstGeom prst="ellipse">
                <a:avLst/>
              </a:prstGeom>
              <a:solidFill>
                <a:schemeClr val="accent4">
                  <a:lumMod val="75000"/>
                  <a:lumOff val="25000"/>
                </a:schemeClr>
              </a:solidFill>
              <a:ln w="57150"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2"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solidFill>
                  <a:effectLst/>
                  <a:uLnTx/>
                  <a:uFillTx/>
                  <a:latin typeface="+mn-lt"/>
                  <a:ea typeface="+mn-ea"/>
                  <a:cs typeface="+mn-ea"/>
                  <a:sym typeface="+mn-lt"/>
                </a:endParaRPr>
              </a:p>
            </p:txBody>
          </p:sp>
          <p:sp>
            <p:nvSpPr>
              <p:cNvPr id="43" name="矩形 42"/>
              <p:cNvSpPr/>
              <p:nvPr/>
            </p:nvSpPr>
            <p:spPr>
              <a:xfrm>
                <a:off x="7288252" y="3786781"/>
                <a:ext cx="110799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prstClr val="white"/>
                    </a:solidFill>
                    <a:effectLst/>
                    <a:uLnTx/>
                    <a:uFillTx/>
                    <a:latin typeface="+mn-lt"/>
                    <a:ea typeface="+mn-ea"/>
                    <a:cs typeface="+mn-ea"/>
                    <a:sym typeface="+mn-lt"/>
                  </a:rPr>
                  <a:t>其他团队</a:t>
                </a:r>
                <a:endParaRPr kumimoji="0" lang="zh-CN" altLang="en-US" sz="18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44" name="组合 43"/>
          <p:cNvGrpSpPr/>
          <p:nvPr/>
        </p:nvGrpSpPr>
        <p:grpSpPr>
          <a:xfrm>
            <a:off x="1718140" y="3217674"/>
            <a:ext cx="978373" cy="978373"/>
            <a:chOff x="1718140" y="3122424"/>
            <a:chExt cx="978373" cy="978373"/>
          </a:xfrm>
        </p:grpSpPr>
        <p:sp>
          <p:nvSpPr>
            <p:cNvPr id="45" name="椭圆 44"/>
            <p:cNvSpPr/>
            <p:nvPr/>
          </p:nvSpPr>
          <p:spPr>
            <a:xfrm flipH="1">
              <a:off x="1718140" y="3122424"/>
              <a:ext cx="978373" cy="978373"/>
            </a:xfrm>
            <a:prstGeom prst="ellipse">
              <a:avLst/>
            </a:pr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46"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grpSp>
        <p:nvGrpSpPr>
          <p:cNvPr id="47" name="组合 46"/>
          <p:cNvGrpSpPr/>
          <p:nvPr/>
        </p:nvGrpSpPr>
        <p:grpSpPr>
          <a:xfrm>
            <a:off x="2450976" y="1682751"/>
            <a:ext cx="978373" cy="978373"/>
            <a:chOff x="2450976" y="1587501"/>
            <a:chExt cx="978373" cy="978373"/>
          </a:xfrm>
        </p:grpSpPr>
        <p:sp>
          <p:nvSpPr>
            <p:cNvPr id="48" name="椭圆 47"/>
            <p:cNvSpPr/>
            <p:nvPr/>
          </p:nvSpPr>
          <p:spPr>
            <a:xfrm flipH="1">
              <a:off x="2450976" y="1587501"/>
              <a:ext cx="978373" cy="978373"/>
            </a:xfrm>
            <a:prstGeom prst="ellipse">
              <a:avLst/>
            </a:pr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49"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grpSp>
        <p:nvGrpSpPr>
          <p:cNvPr id="50" name="组合 49"/>
          <p:cNvGrpSpPr/>
          <p:nvPr/>
        </p:nvGrpSpPr>
        <p:grpSpPr>
          <a:xfrm>
            <a:off x="2450976" y="4752598"/>
            <a:ext cx="978373" cy="978373"/>
            <a:chOff x="2450976" y="4657348"/>
            <a:chExt cx="978373" cy="978373"/>
          </a:xfrm>
        </p:grpSpPr>
        <p:sp>
          <p:nvSpPr>
            <p:cNvPr id="51" name="椭圆 50"/>
            <p:cNvSpPr/>
            <p:nvPr/>
          </p:nvSpPr>
          <p:spPr>
            <a:xfrm flipH="1">
              <a:off x="2450976" y="4657348"/>
              <a:ext cx="978373" cy="978373"/>
            </a:xfrm>
            <a:prstGeom prst="ellipse">
              <a:avLst/>
            </a:pr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52"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grpSp>
        <p:nvGrpSpPr>
          <p:cNvPr id="53" name="组合 52"/>
          <p:cNvGrpSpPr/>
          <p:nvPr/>
        </p:nvGrpSpPr>
        <p:grpSpPr>
          <a:xfrm>
            <a:off x="9495488" y="3217675"/>
            <a:ext cx="978373" cy="978373"/>
            <a:chOff x="9495488" y="3122425"/>
            <a:chExt cx="978373" cy="978373"/>
          </a:xfrm>
        </p:grpSpPr>
        <p:sp>
          <p:nvSpPr>
            <p:cNvPr id="54" name="椭圆 53"/>
            <p:cNvSpPr/>
            <p:nvPr/>
          </p:nvSpPr>
          <p:spPr>
            <a:xfrm>
              <a:off x="9495488" y="3122425"/>
              <a:ext cx="978373" cy="978373"/>
            </a:xfrm>
            <a:prstGeom prst="ellipse">
              <a:avLst/>
            </a:prstGeom>
            <a:solidFill>
              <a:schemeClr val="accent4">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55"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grpSp>
        <p:nvGrpSpPr>
          <p:cNvPr id="56" name="组合 55"/>
          <p:cNvGrpSpPr/>
          <p:nvPr/>
        </p:nvGrpSpPr>
        <p:grpSpPr>
          <a:xfrm>
            <a:off x="8762652" y="1682751"/>
            <a:ext cx="978373" cy="978373"/>
            <a:chOff x="8762652" y="1587501"/>
            <a:chExt cx="978373" cy="978373"/>
          </a:xfrm>
        </p:grpSpPr>
        <p:sp>
          <p:nvSpPr>
            <p:cNvPr id="57" name="椭圆 56"/>
            <p:cNvSpPr/>
            <p:nvPr/>
          </p:nvSpPr>
          <p:spPr>
            <a:xfrm>
              <a:off x="8762652" y="1587501"/>
              <a:ext cx="978373" cy="978373"/>
            </a:xfrm>
            <a:prstGeom prst="ellipse">
              <a:avLst/>
            </a:prstGeom>
            <a:solidFill>
              <a:schemeClr val="accent4">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58"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grpSp>
        <p:nvGrpSpPr>
          <p:cNvPr id="59" name="组合 58"/>
          <p:cNvGrpSpPr/>
          <p:nvPr/>
        </p:nvGrpSpPr>
        <p:grpSpPr>
          <a:xfrm>
            <a:off x="8762652" y="4752598"/>
            <a:ext cx="978373" cy="978373"/>
            <a:chOff x="8762652" y="4657348"/>
            <a:chExt cx="978373" cy="978373"/>
          </a:xfrm>
        </p:grpSpPr>
        <p:sp>
          <p:nvSpPr>
            <p:cNvPr id="60" name="椭圆 59"/>
            <p:cNvSpPr/>
            <p:nvPr/>
          </p:nvSpPr>
          <p:spPr>
            <a:xfrm>
              <a:off x="8762652" y="4657348"/>
              <a:ext cx="978373" cy="978373"/>
            </a:xfrm>
            <a:prstGeom prst="ellipse">
              <a:avLst/>
            </a:prstGeom>
            <a:solidFill>
              <a:schemeClr val="accent4">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61"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sp>
        <p:nvSpPr>
          <p:cNvPr id="62" name="矩形 61"/>
          <p:cNvSpPr/>
          <p:nvPr/>
        </p:nvSpPr>
        <p:spPr>
          <a:xfrm>
            <a:off x="1505398" y="1910327"/>
            <a:ext cx="942887" cy="523220"/>
          </a:xfrm>
          <a:prstGeom prst="rect">
            <a:avLst/>
          </a:prstGeom>
        </p:spPr>
        <p:txBody>
          <a:bodyPr wrap="none">
            <a:spAutoFit/>
          </a:bodyPr>
          <a:lstStyle/>
          <a:p>
            <a:pPr algn="ctr"/>
            <a:r>
              <a:rPr lang="en-US" altLang="zh-CN" sz="2800" dirty="0" smtClean="0">
                <a:solidFill>
                  <a:schemeClr val="tx1">
                    <a:lumMod val="65000"/>
                    <a:lumOff val="35000"/>
                  </a:schemeClr>
                </a:solidFill>
                <a:latin typeface="+mn-lt"/>
                <a:ea typeface="+mn-ea"/>
                <a:cs typeface="+mn-ea"/>
                <a:sym typeface="+mn-lt"/>
              </a:rPr>
              <a:t>35%</a:t>
            </a:r>
            <a:endParaRPr lang="zh-CN" altLang="en-US" sz="2800" dirty="0">
              <a:solidFill>
                <a:schemeClr val="tx1">
                  <a:lumMod val="65000"/>
                  <a:lumOff val="35000"/>
                </a:schemeClr>
              </a:solidFill>
              <a:latin typeface="+mn-lt"/>
              <a:ea typeface="+mn-ea"/>
              <a:cs typeface="+mn-ea"/>
              <a:sym typeface="+mn-lt"/>
            </a:endParaRPr>
          </a:p>
        </p:txBody>
      </p:sp>
      <p:sp>
        <p:nvSpPr>
          <p:cNvPr id="63" name="矩形 62"/>
          <p:cNvSpPr/>
          <p:nvPr/>
        </p:nvSpPr>
        <p:spPr>
          <a:xfrm>
            <a:off x="9737818" y="1910327"/>
            <a:ext cx="942887" cy="523220"/>
          </a:xfrm>
          <a:prstGeom prst="rect">
            <a:avLst/>
          </a:prstGeom>
        </p:spPr>
        <p:txBody>
          <a:bodyPr wrap="none">
            <a:spAutoFit/>
          </a:bodyPr>
          <a:lstStyle/>
          <a:p>
            <a:pPr algn="ctr"/>
            <a:r>
              <a:rPr lang="en-US" altLang="zh-CN" sz="2800" dirty="0" smtClean="0">
                <a:solidFill>
                  <a:schemeClr val="tx1">
                    <a:lumMod val="65000"/>
                    <a:lumOff val="35000"/>
                  </a:schemeClr>
                </a:solidFill>
                <a:latin typeface="+mn-lt"/>
                <a:ea typeface="+mn-ea"/>
                <a:cs typeface="+mn-ea"/>
                <a:sym typeface="+mn-lt"/>
              </a:rPr>
              <a:t>13%</a:t>
            </a:r>
            <a:endParaRPr lang="zh-CN" altLang="en-US" sz="2800" dirty="0">
              <a:solidFill>
                <a:schemeClr val="tx1">
                  <a:lumMod val="65000"/>
                  <a:lumOff val="35000"/>
                </a:schemeClr>
              </a:solidFill>
              <a:latin typeface="+mn-lt"/>
              <a:ea typeface="+mn-ea"/>
              <a:cs typeface="+mn-ea"/>
              <a:sym typeface="+mn-lt"/>
            </a:endParaRPr>
          </a:p>
        </p:txBody>
      </p:sp>
      <p:sp>
        <p:nvSpPr>
          <p:cNvPr id="64" name="矩形 63"/>
          <p:cNvSpPr/>
          <p:nvPr/>
        </p:nvSpPr>
        <p:spPr>
          <a:xfrm>
            <a:off x="768204" y="3445250"/>
            <a:ext cx="942887" cy="523220"/>
          </a:xfrm>
          <a:prstGeom prst="rect">
            <a:avLst/>
          </a:prstGeom>
        </p:spPr>
        <p:txBody>
          <a:bodyPr wrap="none">
            <a:spAutoFit/>
          </a:bodyPr>
          <a:lstStyle/>
          <a:p>
            <a:pPr algn="ctr"/>
            <a:r>
              <a:rPr lang="en-US" altLang="zh-CN" sz="2800" dirty="0" smtClean="0">
                <a:solidFill>
                  <a:schemeClr val="tx1">
                    <a:lumMod val="65000"/>
                    <a:lumOff val="35000"/>
                  </a:schemeClr>
                </a:solidFill>
                <a:latin typeface="+mn-lt"/>
                <a:ea typeface="+mn-ea"/>
                <a:cs typeface="+mn-ea"/>
                <a:sym typeface="+mn-lt"/>
              </a:rPr>
              <a:t>40%</a:t>
            </a:r>
            <a:endParaRPr lang="zh-CN" altLang="en-US" sz="2800" dirty="0">
              <a:solidFill>
                <a:schemeClr val="tx1">
                  <a:lumMod val="65000"/>
                  <a:lumOff val="35000"/>
                </a:schemeClr>
              </a:solidFill>
              <a:latin typeface="+mn-lt"/>
              <a:ea typeface="+mn-ea"/>
              <a:cs typeface="+mn-ea"/>
              <a:sym typeface="+mn-lt"/>
            </a:endParaRPr>
          </a:p>
        </p:txBody>
      </p:sp>
      <p:sp>
        <p:nvSpPr>
          <p:cNvPr id="65" name="矩形 64"/>
          <p:cNvSpPr/>
          <p:nvPr/>
        </p:nvSpPr>
        <p:spPr>
          <a:xfrm>
            <a:off x="10470655" y="3445250"/>
            <a:ext cx="942887" cy="523220"/>
          </a:xfrm>
          <a:prstGeom prst="rect">
            <a:avLst/>
          </a:prstGeom>
        </p:spPr>
        <p:txBody>
          <a:bodyPr wrap="none">
            <a:spAutoFit/>
          </a:bodyPr>
          <a:lstStyle/>
          <a:p>
            <a:pPr algn="ctr"/>
            <a:r>
              <a:rPr lang="en-US" altLang="zh-CN" sz="2800" dirty="0" smtClean="0">
                <a:solidFill>
                  <a:schemeClr val="tx1">
                    <a:lumMod val="65000"/>
                    <a:lumOff val="35000"/>
                  </a:schemeClr>
                </a:solidFill>
                <a:latin typeface="+mn-lt"/>
                <a:ea typeface="+mn-ea"/>
                <a:cs typeface="+mn-ea"/>
                <a:sym typeface="+mn-lt"/>
              </a:rPr>
              <a:t>38%</a:t>
            </a:r>
            <a:endParaRPr lang="zh-CN" altLang="en-US" sz="2800" dirty="0">
              <a:solidFill>
                <a:schemeClr val="tx1">
                  <a:lumMod val="65000"/>
                  <a:lumOff val="35000"/>
                </a:schemeClr>
              </a:solidFill>
              <a:latin typeface="+mn-lt"/>
              <a:ea typeface="+mn-ea"/>
              <a:cs typeface="+mn-ea"/>
              <a:sym typeface="+mn-lt"/>
            </a:endParaRPr>
          </a:p>
        </p:txBody>
      </p:sp>
      <p:sp>
        <p:nvSpPr>
          <p:cNvPr id="66" name="矩形 65"/>
          <p:cNvSpPr/>
          <p:nvPr/>
        </p:nvSpPr>
        <p:spPr>
          <a:xfrm>
            <a:off x="1505398" y="4980174"/>
            <a:ext cx="942887" cy="523220"/>
          </a:xfrm>
          <a:prstGeom prst="rect">
            <a:avLst/>
          </a:prstGeom>
        </p:spPr>
        <p:txBody>
          <a:bodyPr wrap="none">
            <a:spAutoFit/>
          </a:bodyPr>
          <a:lstStyle/>
          <a:p>
            <a:pPr algn="ctr"/>
            <a:r>
              <a:rPr lang="en-US" altLang="zh-CN" sz="2800" dirty="0" smtClean="0">
                <a:solidFill>
                  <a:schemeClr val="tx1">
                    <a:lumMod val="65000"/>
                    <a:lumOff val="35000"/>
                  </a:schemeClr>
                </a:solidFill>
                <a:latin typeface="+mn-lt"/>
                <a:ea typeface="+mn-ea"/>
                <a:cs typeface="+mn-ea"/>
                <a:sym typeface="+mn-lt"/>
              </a:rPr>
              <a:t>80%</a:t>
            </a:r>
            <a:endParaRPr lang="zh-CN" altLang="en-US" sz="2800" dirty="0">
              <a:solidFill>
                <a:schemeClr val="tx1">
                  <a:lumMod val="65000"/>
                  <a:lumOff val="35000"/>
                </a:schemeClr>
              </a:solidFill>
              <a:latin typeface="+mn-lt"/>
              <a:ea typeface="+mn-ea"/>
              <a:cs typeface="+mn-ea"/>
              <a:sym typeface="+mn-lt"/>
            </a:endParaRPr>
          </a:p>
        </p:txBody>
      </p:sp>
      <p:sp>
        <p:nvSpPr>
          <p:cNvPr id="67" name="矩形 66"/>
          <p:cNvSpPr/>
          <p:nvPr/>
        </p:nvSpPr>
        <p:spPr>
          <a:xfrm>
            <a:off x="9737818" y="4980174"/>
            <a:ext cx="942887" cy="523220"/>
          </a:xfrm>
          <a:prstGeom prst="rect">
            <a:avLst/>
          </a:prstGeom>
        </p:spPr>
        <p:txBody>
          <a:bodyPr wrap="none">
            <a:spAutoFit/>
          </a:bodyPr>
          <a:lstStyle/>
          <a:p>
            <a:pPr algn="ctr"/>
            <a:r>
              <a:rPr lang="en-US" altLang="zh-CN" sz="2800" dirty="0" smtClean="0">
                <a:solidFill>
                  <a:schemeClr val="tx1">
                    <a:lumMod val="65000"/>
                    <a:lumOff val="35000"/>
                  </a:schemeClr>
                </a:solidFill>
                <a:latin typeface="+mn-lt"/>
                <a:ea typeface="+mn-ea"/>
                <a:cs typeface="+mn-ea"/>
                <a:sym typeface="+mn-lt"/>
              </a:rPr>
              <a:t>13%</a:t>
            </a:r>
            <a:endParaRPr lang="zh-CN" altLang="en-US" sz="2800" dirty="0">
              <a:solidFill>
                <a:schemeClr val="tx1">
                  <a:lumMod val="65000"/>
                  <a:lumOff val="35000"/>
                </a:schemeClr>
              </a:solidFill>
              <a:latin typeface="+mn-lt"/>
              <a:ea typeface="+mn-ea"/>
              <a:cs typeface="+mn-ea"/>
              <a:sym typeface="+mn-lt"/>
            </a:endParaRPr>
          </a:p>
        </p:txBody>
      </p:sp>
      <p:sp>
        <p:nvSpPr>
          <p:cNvPr id="68" name="矩形 67"/>
          <p:cNvSpPr/>
          <p:nvPr/>
        </p:nvSpPr>
        <p:spPr>
          <a:xfrm>
            <a:off x="4162425" y="4985261"/>
            <a:ext cx="3867150" cy="1015663"/>
          </a:xfrm>
          <a:prstGeom prst="rect">
            <a:avLst/>
          </a:prstGeom>
        </p:spPr>
        <p:txBody>
          <a:bodyPr wrap="square">
            <a:spAutoFit/>
          </a:bodyPr>
          <a:lstStyle/>
          <a:p>
            <a:pPr algn="ctr">
              <a:lnSpc>
                <a:spcPct val="150000"/>
              </a:lnSpc>
              <a:spcAft>
                <a:spcPts val="600"/>
              </a:spcAft>
              <a:buClr>
                <a:srgbClr val="5ABEAA"/>
              </a:buClr>
            </a:pPr>
            <a:r>
              <a:rPr lang="zh-CN" altLang="en-US" sz="1000" dirty="0">
                <a:solidFill>
                  <a:schemeClr val="tx1">
                    <a:lumMod val="65000"/>
                    <a:lumOff val="3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smtClean="0">
                <a:solidFill>
                  <a:schemeClr val="tx1">
                    <a:lumMod val="65000"/>
                    <a:lumOff val="35000"/>
                  </a:schemeClr>
                </a:solidFill>
                <a:latin typeface="+mn-lt"/>
                <a:ea typeface="+mn-ea"/>
                <a:cs typeface="+mn-ea"/>
                <a:sym typeface="+mn-lt"/>
              </a:rPr>
              <a:t>标尺</a:t>
            </a:r>
            <a:endParaRPr lang="zh-CN" altLang="en-US" sz="1000" dirty="0">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par>
                                <p:cTn id="17" presetID="2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000"/>
                            </p:stCondLst>
                            <p:childTnLst>
                              <p:par>
                                <p:cTn id="21" presetID="3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900" decel="100000" fill="hold"/>
                                        <p:tgtEl>
                                          <p:spTgt spid="2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27" fill="hold">
                            <p:stCondLst>
                              <p:cond delay="2000"/>
                            </p:stCondLst>
                            <p:childTnLst>
                              <p:par>
                                <p:cTn id="28" presetID="49" presetClass="entr" presetSubtype="0" decel="10000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 calcmode="lin" valueType="num">
                                      <p:cBhvr>
                                        <p:cTn id="32" dur="500" fill="hold"/>
                                        <p:tgtEl>
                                          <p:spTgt spid="32"/>
                                        </p:tgtEl>
                                        <p:attrNameLst>
                                          <p:attrName>style.rotation</p:attrName>
                                        </p:attrNameLst>
                                      </p:cBhvr>
                                      <p:tavLst>
                                        <p:tav tm="0">
                                          <p:val>
                                            <p:fltVal val="360"/>
                                          </p:val>
                                        </p:tav>
                                        <p:tav tm="100000">
                                          <p:val>
                                            <p:fltVal val="0"/>
                                          </p:val>
                                        </p:tav>
                                      </p:tavLst>
                                    </p:anim>
                                    <p:animEffect transition="in" filter="fade">
                                      <p:cBhvr>
                                        <p:cTn id="33" dur="500"/>
                                        <p:tgtEl>
                                          <p:spTgt spid="32"/>
                                        </p:tgtEl>
                                      </p:cBhvr>
                                    </p:animEffect>
                                  </p:childTnLst>
                                </p:cTn>
                              </p:par>
                              <p:par>
                                <p:cTn id="34" presetID="49" presetClass="entr" presetSubtype="0" decel="10000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 calcmode="lin" valueType="num">
                                      <p:cBhvr>
                                        <p:cTn id="38" dur="500" fill="hold"/>
                                        <p:tgtEl>
                                          <p:spTgt spid="38"/>
                                        </p:tgtEl>
                                        <p:attrNameLst>
                                          <p:attrName>style.rotation</p:attrName>
                                        </p:attrNameLst>
                                      </p:cBhvr>
                                      <p:tavLst>
                                        <p:tav tm="0">
                                          <p:val>
                                            <p:fltVal val="360"/>
                                          </p:val>
                                        </p:tav>
                                        <p:tav tm="100000">
                                          <p:val>
                                            <p:fltVal val="0"/>
                                          </p:val>
                                        </p:tav>
                                      </p:tavLst>
                                    </p:anim>
                                    <p:animEffect transition="in" filter="fade">
                                      <p:cBhvr>
                                        <p:cTn id="39" dur="500"/>
                                        <p:tgtEl>
                                          <p:spTgt spid="38"/>
                                        </p:tgtEl>
                                      </p:cBhvr>
                                    </p:animEffect>
                                  </p:childTnLst>
                                </p:cTn>
                              </p:par>
                            </p:childTnLst>
                          </p:cTn>
                        </p:par>
                        <p:par>
                          <p:cTn id="40" fill="hold">
                            <p:stCondLst>
                              <p:cond delay="2500"/>
                            </p:stCondLst>
                            <p:childTnLst>
                              <p:par>
                                <p:cTn id="41" presetID="22" presetClass="entr" presetSubtype="2"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right)">
                                      <p:cBhvr>
                                        <p:cTn id="43" dur="500"/>
                                        <p:tgtEl>
                                          <p:spTgt spid="23"/>
                                        </p:tgtEl>
                                      </p:cBhvr>
                                    </p:animEffect>
                                  </p:childTnLst>
                                </p:cTn>
                              </p:par>
                              <p:par>
                                <p:cTn id="44" presetID="22" presetClass="entr" presetSubtype="2"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right)">
                                      <p:cBhvr>
                                        <p:cTn id="46" dur="500"/>
                                        <p:tgtEl>
                                          <p:spTgt spid="24"/>
                                        </p:tgtEl>
                                      </p:cBhvr>
                                    </p:animEffect>
                                  </p:childTnLst>
                                </p:cTn>
                              </p:par>
                              <p:par>
                                <p:cTn id="47" presetID="22" presetClass="entr" presetSubtype="8"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par>
                                <p:cTn id="50" presetID="22" presetClass="entr" presetSubtype="8"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par>
                                <p:cTn id="53" presetID="22" presetClass="entr" presetSubtype="2"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right)">
                                      <p:cBhvr>
                                        <p:cTn id="55" dur="500"/>
                                        <p:tgtEl>
                                          <p:spTgt spid="25"/>
                                        </p:tgtEl>
                                      </p:cBhvr>
                                    </p:animEffect>
                                  </p:childTnLst>
                                </p:cTn>
                              </p:par>
                              <p:par>
                                <p:cTn id="56" presetID="22" presetClass="entr" presetSubtype="8"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par>
                          <p:cTn id="59" fill="hold">
                            <p:stCondLst>
                              <p:cond delay="3000"/>
                            </p:stCondLst>
                            <p:childTnLst>
                              <p:par>
                                <p:cTn id="60" presetID="49" presetClass="entr" presetSubtype="0" decel="100000" fill="hold" nodeType="after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anim calcmode="lin" valueType="num">
                                      <p:cBhvr>
                                        <p:cTn id="64" dur="500" fill="hold"/>
                                        <p:tgtEl>
                                          <p:spTgt spid="47"/>
                                        </p:tgtEl>
                                        <p:attrNameLst>
                                          <p:attrName>style.rotation</p:attrName>
                                        </p:attrNameLst>
                                      </p:cBhvr>
                                      <p:tavLst>
                                        <p:tav tm="0">
                                          <p:val>
                                            <p:fltVal val="360"/>
                                          </p:val>
                                        </p:tav>
                                        <p:tav tm="100000">
                                          <p:val>
                                            <p:fltVal val="0"/>
                                          </p:val>
                                        </p:tav>
                                      </p:tavLst>
                                    </p:anim>
                                    <p:animEffect transition="in" filter="fade">
                                      <p:cBhvr>
                                        <p:cTn id="65" dur="500"/>
                                        <p:tgtEl>
                                          <p:spTgt spid="47"/>
                                        </p:tgtEl>
                                      </p:cBhvr>
                                    </p:animEffect>
                                  </p:childTnLst>
                                </p:cTn>
                              </p:par>
                              <p:par>
                                <p:cTn id="66" presetID="49" presetClass="entr" presetSubtype="0" decel="100000" fill="hold" nodeType="withEffect">
                                  <p:stCondLst>
                                    <p:cond delay="0"/>
                                  </p:stCondLst>
                                  <p:childTnLst>
                                    <p:set>
                                      <p:cBhvr>
                                        <p:cTn id="67" dur="1" fill="hold">
                                          <p:stCondLst>
                                            <p:cond delay="0"/>
                                          </p:stCondLst>
                                        </p:cTn>
                                        <p:tgtEl>
                                          <p:spTgt spid="56"/>
                                        </p:tgtEl>
                                        <p:attrNameLst>
                                          <p:attrName>style.visibility</p:attrName>
                                        </p:attrNameLst>
                                      </p:cBhvr>
                                      <p:to>
                                        <p:strVal val="visible"/>
                                      </p:to>
                                    </p:set>
                                    <p:anim calcmode="lin" valueType="num">
                                      <p:cBhvr>
                                        <p:cTn id="68" dur="500" fill="hold"/>
                                        <p:tgtEl>
                                          <p:spTgt spid="56"/>
                                        </p:tgtEl>
                                        <p:attrNameLst>
                                          <p:attrName>ppt_w</p:attrName>
                                        </p:attrNameLst>
                                      </p:cBhvr>
                                      <p:tavLst>
                                        <p:tav tm="0">
                                          <p:val>
                                            <p:fltVal val="0"/>
                                          </p:val>
                                        </p:tav>
                                        <p:tav tm="100000">
                                          <p:val>
                                            <p:strVal val="#ppt_w"/>
                                          </p:val>
                                        </p:tav>
                                      </p:tavLst>
                                    </p:anim>
                                    <p:anim calcmode="lin" valueType="num">
                                      <p:cBhvr>
                                        <p:cTn id="69" dur="500" fill="hold"/>
                                        <p:tgtEl>
                                          <p:spTgt spid="56"/>
                                        </p:tgtEl>
                                        <p:attrNameLst>
                                          <p:attrName>ppt_h</p:attrName>
                                        </p:attrNameLst>
                                      </p:cBhvr>
                                      <p:tavLst>
                                        <p:tav tm="0">
                                          <p:val>
                                            <p:fltVal val="0"/>
                                          </p:val>
                                        </p:tav>
                                        <p:tav tm="100000">
                                          <p:val>
                                            <p:strVal val="#ppt_h"/>
                                          </p:val>
                                        </p:tav>
                                      </p:tavLst>
                                    </p:anim>
                                    <p:anim calcmode="lin" valueType="num">
                                      <p:cBhvr>
                                        <p:cTn id="70" dur="500" fill="hold"/>
                                        <p:tgtEl>
                                          <p:spTgt spid="56"/>
                                        </p:tgtEl>
                                        <p:attrNameLst>
                                          <p:attrName>style.rotation</p:attrName>
                                        </p:attrNameLst>
                                      </p:cBhvr>
                                      <p:tavLst>
                                        <p:tav tm="0">
                                          <p:val>
                                            <p:fltVal val="360"/>
                                          </p:val>
                                        </p:tav>
                                        <p:tav tm="100000">
                                          <p:val>
                                            <p:fltVal val="0"/>
                                          </p:val>
                                        </p:tav>
                                      </p:tavLst>
                                    </p:anim>
                                    <p:animEffect transition="in" filter="fade">
                                      <p:cBhvr>
                                        <p:cTn id="71" dur="500"/>
                                        <p:tgtEl>
                                          <p:spTgt spid="56"/>
                                        </p:tgtEl>
                                      </p:cBhvr>
                                    </p:animEffect>
                                  </p:childTnLst>
                                </p:cTn>
                              </p:par>
                              <p:par>
                                <p:cTn id="72" presetID="2" presetClass="entr" presetSubtype="8"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 calcmode="lin" valueType="num">
                                      <p:cBhvr additive="base">
                                        <p:cTn id="74" dur="500" fill="hold"/>
                                        <p:tgtEl>
                                          <p:spTgt spid="62"/>
                                        </p:tgtEl>
                                        <p:attrNameLst>
                                          <p:attrName>ppt_x</p:attrName>
                                        </p:attrNameLst>
                                      </p:cBhvr>
                                      <p:tavLst>
                                        <p:tav tm="0">
                                          <p:val>
                                            <p:strVal val="0-#ppt_w/2"/>
                                          </p:val>
                                        </p:tav>
                                        <p:tav tm="100000">
                                          <p:val>
                                            <p:strVal val="#ppt_x"/>
                                          </p:val>
                                        </p:tav>
                                      </p:tavLst>
                                    </p:anim>
                                    <p:anim calcmode="lin" valueType="num">
                                      <p:cBhvr additive="base">
                                        <p:cTn id="75" dur="500" fill="hold"/>
                                        <p:tgtEl>
                                          <p:spTgt spid="62"/>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63"/>
                                        </p:tgtEl>
                                        <p:attrNameLst>
                                          <p:attrName>style.visibility</p:attrName>
                                        </p:attrNameLst>
                                      </p:cBhvr>
                                      <p:to>
                                        <p:strVal val="visible"/>
                                      </p:to>
                                    </p:set>
                                    <p:anim calcmode="lin" valueType="num">
                                      <p:cBhvr additive="base">
                                        <p:cTn id="78" dur="500" fill="hold"/>
                                        <p:tgtEl>
                                          <p:spTgt spid="63"/>
                                        </p:tgtEl>
                                        <p:attrNameLst>
                                          <p:attrName>ppt_x</p:attrName>
                                        </p:attrNameLst>
                                      </p:cBhvr>
                                      <p:tavLst>
                                        <p:tav tm="0">
                                          <p:val>
                                            <p:strVal val="1+#ppt_w/2"/>
                                          </p:val>
                                        </p:tav>
                                        <p:tav tm="100000">
                                          <p:val>
                                            <p:strVal val="#ppt_x"/>
                                          </p:val>
                                        </p:tav>
                                      </p:tavLst>
                                    </p:anim>
                                    <p:anim calcmode="lin" valueType="num">
                                      <p:cBhvr additive="base">
                                        <p:cTn id="79" dur="500" fill="hold"/>
                                        <p:tgtEl>
                                          <p:spTgt spid="63"/>
                                        </p:tgtEl>
                                        <p:attrNameLst>
                                          <p:attrName>ppt_y</p:attrName>
                                        </p:attrNameLst>
                                      </p:cBhvr>
                                      <p:tavLst>
                                        <p:tav tm="0">
                                          <p:val>
                                            <p:strVal val="#ppt_y"/>
                                          </p:val>
                                        </p:tav>
                                        <p:tav tm="100000">
                                          <p:val>
                                            <p:strVal val="#ppt_y"/>
                                          </p:val>
                                        </p:tav>
                                      </p:tavLst>
                                    </p:anim>
                                  </p:childTnLst>
                                </p:cTn>
                              </p:par>
                            </p:childTnLst>
                          </p:cTn>
                        </p:par>
                        <p:par>
                          <p:cTn id="80" fill="hold">
                            <p:stCondLst>
                              <p:cond delay="3500"/>
                            </p:stCondLst>
                            <p:childTnLst>
                              <p:par>
                                <p:cTn id="81" presetID="49" presetClass="entr" presetSubtype="0" decel="100000" fill="hold" nodeType="after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p:cTn id="83" dur="500" fill="hold"/>
                                        <p:tgtEl>
                                          <p:spTgt spid="44"/>
                                        </p:tgtEl>
                                        <p:attrNameLst>
                                          <p:attrName>ppt_w</p:attrName>
                                        </p:attrNameLst>
                                      </p:cBhvr>
                                      <p:tavLst>
                                        <p:tav tm="0">
                                          <p:val>
                                            <p:fltVal val="0"/>
                                          </p:val>
                                        </p:tav>
                                        <p:tav tm="100000">
                                          <p:val>
                                            <p:strVal val="#ppt_w"/>
                                          </p:val>
                                        </p:tav>
                                      </p:tavLst>
                                    </p:anim>
                                    <p:anim calcmode="lin" valueType="num">
                                      <p:cBhvr>
                                        <p:cTn id="84" dur="500" fill="hold"/>
                                        <p:tgtEl>
                                          <p:spTgt spid="44"/>
                                        </p:tgtEl>
                                        <p:attrNameLst>
                                          <p:attrName>ppt_h</p:attrName>
                                        </p:attrNameLst>
                                      </p:cBhvr>
                                      <p:tavLst>
                                        <p:tav tm="0">
                                          <p:val>
                                            <p:fltVal val="0"/>
                                          </p:val>
                                        </p:tav>
                                        <p:tav tm="100000">
                                          <p:val>
                                            <p:strVal val="#ppt_h"/>
                                          </p:val>
                                        </p:tav>
                                      </p:tavLst>
                                    </p:anim>
                                    <p:anim calcmode="lin" valueType="num">
                                      <p:cBhvr>
                                        <p:cTn id="85" dur="500" fill="hold"/>
                                        <p:tgtEl>
                                          <p:spTgt spid="44"/>
                                        </p:tgtEl>
                                        <p:attrNameLst>
                                          <p:attrName>style.rotation</p:attrName>
                                        </p:attrNameLst>
                                      </p:cBhvr>
                                      <p:tavLst>
                                        <p:tav tm="0">
                                          <p:val>
                                            <p:fltVal val="360"/>
                                          </p:val>
                                        </p:tav>
                                        <p:tav tm="100000">
                                          <p:val>
                                            <p:fltVal val="0"/>
                                          </p:val>
                                        </p:tav>
                                      </p:tavLst>
                                    </p:anim>
                                    <p:animEffect transition="in" filter="fade">
                                      <p:cBhvr>
                                        <p:cTn id="86" dur="500"/>
                                        <p:tgtEl>
                                          <p:spTgt spid="44"/>
                                        </p:tgtEl>
                                      </p:cBhvr>
                                    </p:animEffect>
                                  </p:childTnLst>
                                </p:cTn>
                              </p:par>
                              <p:par>
                                <p:cTn id="87" presetID="49" presetClass="entr" presetSubtype="0" decel="100000"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style.rotation</p:attrName>
                                        </p:attrNameLst>
                                      </p:cBhvr>
                                      <p:tavLst>
                                        <p:tav tm="0">
                                          <p:val>
                                            <p:fltVal val="360"/>
                                          </p:val>
                                        </p:tav>
                                        <p:tav tm="100000">
                                          <p:val>
                                            <p:fltVal val="0"/>
                                          </p:val>
                                        </p:tav>
                                      </p:tavLst>
                                    </p:anim>
                                    <p:animEffect transition="in" filter="fade">
                                      <p:cBhvr>
                                        <p:cTn id="92" dur="500"/>
                                        <p:tgtEl>
                                          <p:spTgt spid="53"/>
                                        </p:tgtEl>
                                      </p:cBhvr>
                                    </p:animEffect>
                                  </p:childTnLst>
                                </p:cTn>
                              </p:par>
                              <p:par>
                                <p:cTn id="93" presetID="2" presetClass="entr" presetSubtype="8" fill="hold" grpId="0" nodeType="withEffect">
                                  <p:stCondLst>
                                    <p:cond delay="0"/>
                                  </p:stCondLst>
                                  <p:childTnLst>
                                    <p:set>
                                      <p:cBhvr>
                                        <p:cTn id="94" dur="1" fill="hold">
                                          <p:stCondLst>
                                            <p:cond delay="0"/>
                                          </p:stCondLst>
                                        </p:cTn>
                                        <p:tgtEl>
                                          <p:spTgt spid="64"/>
                                        </p:tgtEl>
                                        <p:attrNameLst>
                                          <p:attrName>style.visibility</p:attrName>
                                        </p:attrNameLst>
                                      </p:cBhvr>
                                      <p:to>
                                        <p:strVal val="visible"/>
                                      </p:to>
                                    </p:set>
                                    <p:anim calcmode="lin" valueType="num">
                                      <p:cBhvr additive="base">
                                        <p:cTn id="95" dur="500" fill="hold"/>
                                        <p:tgtEl>
                                          <p:spTgt spid="64"/>
                                        </p:tgtEl>
                                        <p:attrNameLst>
                                          <p:attrName>ppt_x</p:attrName>
                                        </p:attrNameLst>
                                      </p:cBhvr>
                                      <p:tavLst>
                                        <p:tav tm="0">
                                          <p:val>
                                            <p:strVal val="0-#ppt_w/2"/>
                                          </p:val>
                                        </p:tav>
                                        <p:tav tm="100000">
                                          <p:val>
                                            <p:strVal val="#ppt_x"/>
                                          </p:val>
                                        </p:tav>
                                      </p:tavLst>
                                    </p:anim>
                                    <p:anim calcmode="lin" valueType="num">
                                      <p:cBhvr additive="base">
                                        <p:cTn id="96" dur="500" fill="hold"/>
                                        <p:tgtEl>
                                          <p:spTgt spid="64"/>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anim calcmode="lin" valueType="num">
                                      <p:cBhvr additive="base">
                                        <p:cTn id="99" dur="500" fill="hold"/>
                                        <p:tgtEl>
                                          <p:spTgt spid="65"/>
                                        </p:tgtEl>
                                        <p:attrNameLst>
                                          <p:attrName>ppt_x</p:attrName>
                                        </p:attrNameLst>
                                      </p:cBhvr>
                                      <p:tavLst>
                                        <p:tav tm="0">
                                          <p:val>
                                            <p:strVal val="1+#ppt_w/2"/>
                                          </p:val>
                                        </p:tav>
                                        <p:tav tm="100000">
                                          <p:val>
                                            <p:strVal val="#ppt_x"/>
                                          </p:val>
                                        </p:tav>
                                      </p:tavLst>
                                    </p:anim>
                                    <p:anim calcmode="lin" valueType="num">
                                      <p:cBhvr additive="base">
                                        <p:cTn id="100" dur="500" fill="hold"/>
                                        <p:tgtEl>
                                          <p:spTgt spid="65"/>
                                        </p:tgtEl>
                                        <p:attrNameLst>
                                          <p:attrName>ppt_y</p:attrName>
                                        </p:attrNameLst>
                                      </p:cBhvr>
                                      <p:tavLst>
                                        <p:tav tm="0">
                                          <p:val>
                                            <p:strVal val="#ppt_y"/>
                                          </p:val>
                                        </p:tav>
                                        <p:tav tm="100000">
                                          <p:val>
                                            <p:strVal val="#ppt_y"/>
                                          </p:val>
                                        </p:tav>
                                      </p:tavLst>
                                    </p:anim>
                                  </p:childTnLst>
                                </p:cTn>
                              </p:par>
                            </p:childTnLst>
                          </p:cTn>
                        </p:par>
                        <p:par>
                          <p:cTn id="101" fill="hold">
                            <p:stCondLst>
                              <p:cond delay="4000"/>
                            </p:stCondLst>
                            <p:childTnLst>
                              <p:par>
                                <p:cTn id="102" presetID="49" presetClass="entr" presetSubtype="0" decel="100000" fill="hold" nodeType="after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p:cTn id="104" dur="500" fill="hold"/>
                                        <p:tgtEl>
                                          <p:spTgt spid="50"/>
                                        </p:tgtEl>
                                        <p:attrNameLst>
                                          <p:attrName>ppt_w</p:attrName>
                                        </p:attrNameLst>
                                      </p:cBhvr>
                                      <p:tavLst>
                                        <p:tav tm="0">
                                          <p:val>
                                            <p:fltVal val="0"/>
                                          </p:val>
                                        </p:tav>
                                        <p:tav tm="100000">
                                          <p:val>
                                            <p:strVal val="#ppt_w"/>
                                          </p:val>
                                        </p:tav>
                                      </p:tavLst>
                                    </p:anim>
                                    <p:anim calcmode="lin" valueType="num">
                                      <p:cBhvr>
                                        <p:cTn id="105" dur="500" fill="hold"/>
                                        <p:tgtEl>
                                          <p:spTgt spid="50"/>
                                        </p:tgtEl>
                                        <p:attrNameLst>
                                          <p:attrName>ppt_h</p:attrName>
                                        </p:attrNameLst>
                                      </p:cBhvr>
                                      <p:tavLst>
                                        <p:tav tm="0">
                                          <p:val>
                                            <p:fltVal val="0"/>
                                          </p:val>
                                        </p:tav>
                                        <p:tav tm="100000">
                                          <p:val>
                                            <p:strVal val="#ppt_h"/>
                                          </p:val>
                                        </p:tav>
                                      </p:tavLst>
                                    </p:anim>
                                    <p:anim calcmode="lin" valueType="num">
                                      <p:cBhvr>
                                        <p:cTn id="106" dur="500" fill="hold"/>
                                        <p:tgtEl>
                                          <p:spTgt spid="50"/>
                                        </p:tgtEl>
                                        <p:attrNameLst>
                                          <p:attrName>style.rotation</p:attrName>
                                        </p:attrNameLst>
                                      </p:cBhvr>
                                      <p:tavLst>
                                        <p:tav tm="0">
                                          <p:val>
                                            <p:fltVal val="360"/>
                                          </p:val>
                                        </p:tav>
                                        <p:tav tm="100000">
                                          <p:val>
                                            <p:fltVal val="0"/>
                                          </p:val>
                                        </p:tav>
                                      </p:tavLst>
                                    </p:anim>
                                    <p:animEffect transition="in" filter="fade">
                                      <p:cBhvr>
                                        <p:cTn id="107" dur="500"/>
                                        <p:tgtEl>
                                          <p:spTgt spid="50"/>
                                        </p:tgtEl>
                                      </p:cBhvr>
                                    </p:animEffect>
                                  </p:childTnLst>
                                </p:cTn>
                              </p:par>
                              <p:par>
                                <p:cTn id="108" presetID="49" presetClass="entr" presetSubtype="0" decel="100000" fill="hold" nodeType="withEffect">
                                  <p:stCondLst>
                                    <p:cond delay="0"/>
                                  </p:stCondLst>
                                  <p:childTnLst>
                                    <p:set>
                                      <p:cBhvr>
                                        <p:cTn id="109" dur="1" fill="hold">
                                          <p:stCondLst>
                                            <p:cond delay="0"/>
                                          </p:stCondLst>
                                        </p:cTn>
                                        <p:tgtEl>
                                          <p:spTgt spid="59"/>
                                        </p:tgtEl>
                                        <p:attrNameLst>
                                          <p:attrName>style.visibility</p:attrName>
                                        </p:attrNameLst>
                                      </p:cBhvr>
                                      <p:to>
                                        <p:strVal val="visible"/>
                                      </p:to>
                                    </p:set>
                                    <p:anim calcmode="lin" valueType="num">
                                      <p:cBhvr>
                                        <p:cTn id="110" dur="500" fill="hold"/>
                                        <p:tgtEl>
                                          <p:spTgt spid="59"/>
                                        </p:tgtEl>
                                        <p:attrNameLst>
                                          <p:attrName>ppt_w</p:attrName>
                                        </p:attrNameLst>
                                      </p:cBhvr>
                                      <p:tavLst>
                                        <p:tav tm="0">
                                          <p:val>
                                            <p:fltVal val="0"/>
                                          </p:val>
                                        </p:tav>
                                        <p:tav tm="100000">
                                          <p:val>
                                            <p:strVal val="#ppt_w"/>
                                          </p:val>
                                        </p:tav>
                                      </p:tavLst>
                                    </p:anim>
                                    <p:anim calcmode="lin" valueType="num">
                                      <p:cBhvr>
                                        <p:cTn id="111" dur="500" fill="hold"/>
                                        <p:tgtEl>
                                          <p:spTgt spid="59"/>
                                        </p:tgtEl>
                                        <p:attrNameLst>
                                          <p:attrName>ppt_h</p:attrName>
                                        </p:attrNameLst>
                                      </p:cBhvr>
                                      <p:tavLst>
                                        <p:tav tm="0">
                                          <p:val>
                                            <p:fltVal val="0"/>
                                          </p:val>
                                        </p:tav>
                                        <p:tav tm="100000">
                                          <p:val>
                                            <p:strVal val="#ppt_h"/>
                                          </p:val>
                                        </p:tav>
                                      </p:tavLst>
                                    </p:anim>
                                    <p:anim calcmode="lin" valueType="num">
                                      <p:cBhvr>
                                        <p:cTn id="112" dur="500" fill="hold"/>
                                        <p:tgtEl>
                                          <p:spTgt spid="59"/>
                                        </p:tgtEl>
                                        <p:attrNameLst>
                                          <p:attrName>style.rotation</p:attrName>
                                        </p:attrNameLst>
                                      </p:cBhvr>
                                      <p:tavLst>
                                        <p:tav tm="0">
                                          <p:val>
                                            <p:fltVal val="360"/>
                                          </p:val>
                                        </p:tav>
                                        <p:tav tm="100000">
                                          <p:val>
                                            <p:fltVal val="0"/>
                                          </p:val>
                                        </p:tav>
                                      </p:tavLst>
                                    </p:anim>
                                    <p:animEffect transition="in" filter="fade">
                                      <p:cBhvr>
                                        <p:cTn id="113" dur="500"/>
                                        <p:tgtEl>
                                          <p:spTgt spid="59"/>
                                        </p:tgtEl>
                                      </p:cBhvr>
                                    </p:animEffect>
                                  </p:childTnLst>
                                </p:cTn>
                              </p:par>
                              <p:par>
                                <p:cTn id="114" presetID="2" presetClass="entr" presetSubtype="8"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 calcmode="lin" valueType="num">
                                      <p:cBhvr additive="base">
                                        <p:cTn id="116" dur="500" fill="hold"/>
                                        <p:tgtEl>
                                          <p:spTgt spid="66"/>
                                        </p:tgtEl>
                                        <p:attrNameLst>
                                          <p:attrName>ppt_x</p:attrName>
                                        </p:attrNameLst>
                                      </p:cBhvr>
                                      <p:tavLst>
                                        <p:tav tm="0">
                                          <p:val>
                                            <p:strVal val="0-#ppt_w/2"/>
                                          </p:val>
                                        </p:tav>
                                        <p:tav tm="100000">
                                          <p:val>
                                            <p:strVal val="#ppt_x"/>
                                          </p:val>
                                        </p:tav>
                                      </p:tavLst>
                                    </p:anim>
                                    <p:anim calcmode="lin" valueType="num">
                                      <p:cBhvr additive="base">
                                        <p:cTn id="117" dur="500" fill="hold"/>
                                        <p:tgtEl>
                                          <p:spTgt spid="66"/>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additive="base">
                                        <p:cTn id="120" dur="500" fill="hold"/>
                                        <p:tgtEl>
                                          <p:spTgt spid="67"/>
                                        </p:tgtEl>
                                        <p:attrNameLst>
                                          <p:attrName>ppt_x</p:attrName>
                                        </p:attrNameLst>
                                      </p:cBhvr>
                                      <p:tavLst>
                                        <p:tav tm="0">
                                          <p:val>
                                            <p:strVal val="1+#ppt_w/2"/>
                                          </p:val>
                                        </p:tav>
                                        <p:tav tm="100000">
                                          <p:val>
                                            <p:strVal val="#ppt_x"/>
                                          </p:val>
                                        </p:tav>
                                      </p:tavLst>
                                    </p:anim>
                                    <p:anim calcmode="lin" valueType="num">
                                      <p:cBhvr additive="base">
                                        <p:cTn id="121" dur="500" fill="hold"/>
                                        <p:tgtEl>
                                          <p:spTgt spid="67"/>
                                        </p:tgtEl>
                                        <p:attrNameLst>
                                          <p:attrName>ppt_y</p:attrName>
                                        </p:attrNameLst>
                                      </p:cBhvr>
                                      <p:tavLst>
                                        <p:tav tm="0">
                                          <p:val>
                                            <p:strVal val="#ppt_y"/>
                                          </p:val>
                                        </p:tav>
                                        <p:tav tm="100000">
                                          <p:val>
                                            <p:strVal val="#ppt_y"/>
                                          </p:val>
                                        </p:tav>
                                      </p:tavLst>
                                    </p:anim>
                                  </p:childTnLst>
                                </p:cTn>
                              </p:par>
                            </p:childTnLst>
                          </p:cTn>
                        </p:par>
                        <p:par>
                          <p:cTn id="122" fill="hold">
                            <p:stCondLst>
                              <p:cond delay="4500"/>
                            </p:stCondLst>
                            <p:childTnLst>
                              <p:par>
                                <p:cTn id="123" presetID="42" presetClass="entr" presetSubtype="0" fill="hold" grpId="0" nodeType="afterEffect">
                                  <p:stCondLst>
                                    <p:cond delay="0"/>
                                  </p:stCondLst>
                                  <p:childTnLst>
                                    <p:set>
                                      <p:cBhvr>
                                        <p:cTn id="124" dur="1" fill="hold">
                                          <p:stCondLst>
                                            <p:cond delay="0"/>
                                          </p:stCondLst>
                                        </p:cTn>
                                        <p:tgtEl>
                                          <p:spTgt spid="68"/>
                                        </p:tgtEl>
                                        <p:attrNameLst>
                                          <p:attrName>style.visibility</p:attrName>
                                        </p:attrNameLst>
                                      </p:cBhvr>
                                      <p:to>
                                        <p:strVal val="visible"/>
                                      </p:to>
                                    </p:set>
                                    <p:animEffect transition="in" filter="fade">
                                      <p:cBhvr>
                                        <p:cTn id="125" dur="1000"/>
                                        <p:tgtEl>
                                          <p:spTgt spid="68"/>
                                        </p:tgtEl>
                                      </p:cBhvr>
                                    </p:animEffect>
                                    <p:anim calcmode="lin" valueType="num">
                                      <p:cBhvr>
                                        <p:cTn id="126" dur="1000" fill="hold"/>
                                        <p:tgtEl>
                                          <p:spTgt spid="68"/>
                                        </p:tgtEl>
                                        <p:attrNameLst>
                                          <p:attrName>ppt_x</p:attrName>
                                        </p:attrNameLst>
                                      </p:cBhvr>
                                      <p:tavLst>
                                        <p:tav tm="0">
                                          <p:val>
                                            <p:strVal val="#ppt_x"/>
                                          </p:val>
                                        </p:tav>
                                        <p:tav tm="100000">
                                          <p:val>
                                            <p:strVal val="#ppt_x"/>
                                          </p:val>
                                        </p:tav>
                                      </p:tavLst>
                                    </p:anim>
                                    <p:anim calcmode="lin" valueType="num">
                                      <p:cBhvr>
                                        <p:cTn id="127"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utoUpdateAnimBg="0"/>
      <p:bldP spid="21" grpId="0" autoUpdateAnimBg="0"/>
      <p:bldP spid="22" grpId="0" animBg="1"/>
      <p:bldP spid="62" grpId="0"/>
      <p:bldP spid="63" grpId="0"/>
      <p:bldP spid="64" grpId="0"/>
      <p:bldP spid="65" grpId="0"/>
      <p:bldP spid="66" grpId="0"/>
      <p:bldP spid="67" grpId="0"/>
      <p:bldP spid="6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AutoShape 5"/>
          <p:cNvSpPr/>
          <p:nvPr/>
        </p:nvSpPr>
        <p:spPr bwMode="auto">
          <a:xfrm>
            <a:off x="1356395" y="1247835"/>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s-ES" altLang="zh-CN" sz="1000" dirty="0">
              <a:solidFill>
                <a:schemeClr val="tx1">
                  <a:lumMod val="65000"/>
                  <a:lumOff val="35000"/>
                </a:schemeClr>
              </a:solidFill>
              <a:latin typeface="+mn-lt"/>
              <a:ea typeface="+mn-ea"/>
              <a:cs typeface="+mn-ea"/>
              <a:sym typeface="+mn-lt"/>
            </a:endParaRPr>
          </a:p>
        </p:txBody>
      </p:sp>
      <p:sp>
        <p:nvSpPr>
          <p:cNvPr id="27"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28"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29"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30"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57" name="任意多边形 56"/>
          <p:cNvSpPr/>
          <p:nvPr/>
        </p:nvSpPr>
        <p:spPr>
          <a:xfrm>
            <a:off x="5854978" y="2743218"/>
            <a:ext cx="1028085" cy="118170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1" cstate="print"/>
            <a:stretch>
              <a:fillRect/>
            </a:stretch>
          </a:blipFill>
          <a:ln w="12700" cap="flat" cmpd="sng" algn="ctr">
            <a:noFill/>
            <a:prstDash val="solid"/>
            <a:miter lim="800000"/>
          </a:ln>
          <a:effectLst/>
        </p:spPr>
        <p:txBody>
          <a:bodyPr spcFirstLastPara="0" vert="horz" wrap="square" lIns="272320" tIns="313011" rIns="272320" bIns="313011"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defRPr/>
            </a:pPr>
            <a:endParaRPr kumimoji="0" lang="zh-CN" altLang="en-US" sz="36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58" name="任意多边形 57"/>
          <p:cNvSpPr/>
          <p:nvPr/>
        </p:nvSpPr>
        <p:spPr>
          <a:xfrm>
            <a:off x="5297686" y="3753134"/>
            <a:ext cx="1028085" cy="118170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1" cstate="print"/>
            <a:stretch>
              <a:fillRect/>
            </a:stretch>
          </a:blipFill>
          <a:ln w="12700" cap="flat" cmpd="sng" algn="ctr">
            <a:noFill/>
            <a:prstDash val="solid"/>
            <a:miter lim="800000"/>
          </a:ln>
          <a:effectLst/>
        </p:spPr>
        <p:txBody>
          <a:bodyPr spcFirstLastPara="0" vert="horz" wrap="square" lIns="272320" tIns="313011" rIns="272320" bIns="313011"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defRPr/>
            </a:pPr>
            <a:endParaRPr kumimoji="0" lang="zh-CN" altLang="en-US" sz="36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59" name="任意多边形 58"/>
          <p:cNvSpPr/>
          <p:nvPr/>
        </p:nvSpPr>
        <p:spPr>
          <a:xfrm>
            <a:off x="5855610" y="4749281"/>
            <a:ext cx="1028085" cy="118170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1" cstate="print"/>
            <a:stretch>
              <a:fillRect/>
            </a:stretch>
          </a:blipFill>
          <a:ln w="12700" cap="flat" cmpd="sng" algn="ctr">
            <a:noFill/>
            <a:prstDash val="solid"/>
            <a:miter lim="800000"/>
          </a:ln>
          <a:effectLst/>
        </p:spPr>
        <p:txBody>
          <a:bodyPr spcFirstLastPara="0" vert="horz" wrap="square" lIns="272320" tIns="313011" rIns="272320" bIns="313011"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defRPr/>
            </a:pPr>
            <a:endParaRPr kumimoji="0" lang="zh-CN" altLang="en-US" sz="36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nvGrpSpPr>
          <p:cNvPr id="60" name="组合 59"/>
          <p:cNvGrpSpPr/>
          <p:nvPr/>
        </p:nvGrpSpPr>
        <p:grpSpPr>
          <a:xfrm>
            <a:off x="7441727" y="3243397"/>
            <a:ext cx="1972352" cy="772202"/>
            <a:chOff x="7441727" y="2852270"/>
            <a:chExt cx="1972352" cy="772202"/>
          </a:xfrm>
        </p:grpSpPr>
        <p:cxnSp>
          <p:nvCxnSpPr>
            <p:cNvPr id="61" name="直接连接符 60"/>
            <p:cNvCxnSpPr/>
            <p:nvPr/>
          </p:nvCxnSpPr>
          <p:spPr>
            <a:xfrm flipH="1">
              <a:off x="7441727" y="2852270"/>
              <a:ext cx="772202" cy="772202"/>
            </a:xfrm>
            <a:prstGeom prst="line">
              <a:avLst/>
            </a:prstGeom>
            <a:noFill/>
            <a:ln w="25400" cap="flat" cmpd="sng" algn="ctr">
              <a:solidFill>
                <a:schemeClr val="tx1">
                  <a:lumMod val="75000"/>
                  <a:lumOff val="25000"/>
                </a:schemeClr>
              </a:solidFill>
              <a:prstDash val="solid"/>
              <a:miter lim="800000"/>
              <a:headEnd type="oval"/>
              <a:tailEnd type="oval" w="med" len="med"/>
            </a:ln>
            <a:effectLst/>
          </p:spPr>
        </p:cxnSp>
        <p:cxnSp>
          <p:nvCxnSpPr>
            <p:cNvPr id="62" name="直接连接符 61"/>
            <p:cNvCxnSpPr/>
            <p:nvPr/>
          </p:nvCxnSpPr>
          <p:spPr>
            <a:xfrm>
              <a:off x="8213929" y="2858583"/>
              <a:ext cx="1200150" cy="0"/>
            </a:xfrm>
            <a:prstGeom prst="line">
              <a:avLst/>
            </a:prstGeom>
            <a:noFill/>
            <a:ln w="25400" cap="flat" cmpd="sng" algn="ctr">
              <a:solidFill>
                <a:schemeClr val="tx1">
                  <a:lumMod val="75000"/>
                  <a:lumOff val="25000"/>
                </a:schemeClr>
              </a:solidFill>
              <a:prstDash val="solid"/>
              <a:round/>
              <a:tailEnd type="oval"/>
            </a:ln>
            <a:effectLst/>
          </p:spPr>
        </p:cxnSp>
      </p:grpSp>
      <p:cxnSp>
        <p:nvCxnSpPr>
          <p:cNvPr id="63" name="直接连接符 62"/>
          <p:cNvCxnSpPr/>
          <p:nvPr/>
        </p:nvCxnSpPr>
        <p:spPr>
          <a:xfrm>
            <a:off x="2575034" y="3321150"/>
            <a:ext cx="2138122" cy="0"/>
          </a:xfrm>
          <a:prstGeom prst="line">
            <a:avLst/>
          </a:prstGeom>
          <a:noFill/>
          <a:ln w="25400" cap="flat" cmpd="sng" algn="ctr">
            <a:solidFill>
              <a:schemeClr val="tx1">
                <a:lumMod val="75000"/>
                <a:lumOff val="25000"/>
              </a:schemeClr>
            </a:solidFill>
            <a:prstDash val="solid"/>
            <a:round/>
            <a:headEnd type="oval"/>
            <a:tailEnd type="oval"/>
          </a:ln>
          <a:effectLst/>
        </p:spPr>
      </p:cxnSp>
      <p:grpSp>
        <p:nvGrpSpPr>
          <p:cNvPr id="64" name="组合 63"/>
          <p:cNvGrpSpPr/>
          <p:nvPr/>
        </p:nvGrpSpPr>
        <p:grpSpPr>
          <a:xfrm>
            <a:off x="4750272" y="4749283"/>
            <a:ext cx="1028085" cy="1181707"/>
            <a:chOff x="4750272" y="4358156"/>
            <a:chExt cx="1028085" cy="1181707"/>
          </a:xfrm>
        </p:grpSpPr>
        <p:sp>
          <p:nvSpPr>
            <p:cNvPr id="65" name="任意多边形 64"/>
            <p:cNvSpPr/>
            <p:nvPr/>
          </p:nvSpPr>
          <p:spPr>
            <a:xfrm>
              <a:off x="4750272" y="4358156"/>
              <a:ext cx="1028085" cy="118170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rgbClr val="00B0F0"/>
                </a:gs>
                <a:gs pos="100000">
                  <a:srgbClr val="0070C0"/>
                </a:gs>
              </a:gsLst>
              <a:lin ang="5400000" scaled="1"/>
            </a:gradFill>
            <a:ln w="12700" cap="flat" cmpd="sng" algn="ctr">
              <a:noFill/>
              <a:prstDash val="solid"/>
              <a:miter lim="800000"/>
            </a:ln>
            <a:effectLst/>
          </p:spPr>
          <p:txBody>
            <a:bodyPr spcFirstLastPara="0" vert="horz" wrap="square" lIns="272320" tIns="313011" rIns="272320" bIns="313011"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defRPr/>
              </a:pPr>
              <a:endParaRPr kumimoji="0" lang="zh-CN" altLang="en-US" sz="36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66" name="Freeform 193"/>
            <p:cNvSpPr>
              <a:spLocks noEditPoints="1"/>
            </p:cNvSpPr>
            <p:nvPr/>
          </p:nvSpPr>
          <p:spPr bwMode="auto">
            <a:xfrm>
              <a:off x="5079496" y="4764802"/>
              <a:ext cx="369633" cy="368413"/>
            </a:xfrm>
            <a:custGeom>
              <a:avLst/>
              <a:gdLst>
                <a:gd name="T0" fmla="*/ 54 w 128"/>
                <a:gd name="T1" fmla="*/ 52 h 128"/>
                <a:gd name="T2" fmla="*/ 60 w 128"/>
                <a:gd name="T3" fmla="*/ 46 h 128"/>
                <a:gd name="T4" fmla="*/ 54 w 128"/>
                <a:gd name="T5" fmla="*/ 40 h 128"/>
                <a:gd name="T6" fmla="*/ 48 w 128"/>
                <a:gd name="T7" fmla="*/ 46 h 128"/>
                <a:gd name="T8" fmla="*/ 54 w 128"/>
                <a:gd name="T9" fmla="*/ 52 h 128"/>
                <a:gd name="T10" fmla="*/ 78 w 128"/>
                <a:gd name="T11" fmla="*/ 52 h 128"/>
                <a:gd name="T12" fmla="*/ 84 w 128"/>
                <a:gd name="T13" fmla="*/ 46 h 128"/>
                <a:gd name="T14" fmla="*/ 78 w 128"/>
                <a:gd name="T15" fmla="*/ 40 h 128"/>
                <a:gd name="T16" fmla="*/ 72 w 128"/>
                <a:gd name="T17" fmla="*/ 46 h 128"/>
                <a:gd name="T18" fmla="*/ 78 w 128"/>
                <a:gd name="T19" fmla="*/ 52 h 128"/>
                <a:gd name="T20" fmla="*/ 42 w 128"/>
                <a:gd name="T21" fmla="*/ 90 h 128"/>
                <a:gd name="T22" fmla="*/ 52 w 128"/>
                <a:gd name="T23" fmla="*/ 91 h 128"/>
                <a:gd name="T24" fmla="*/ 104 w 128"/>
                <a:gd name="T25" fmla="*/ 45 h 128"/>
                <a:gd name="T26" fmla="*/ 52 w 128"/>
                <a:gd name="T27" fmla="*/ 0 h 128"/>
                <a:gd name="T28" fmla="*/ 0 w 128"/>
                <a:gd name="T29" fmla="*/ 45 h 128"/>
                <a:gd name="T30" fmla="*/ 20 w 128"/>
                <a:gd name="T31" fmla="*/ 81 h 128"/>
                <a:gd name="T32" fmla="*/ 20 w 128"/>
                <a:gd name="T33" fmla="*/ 104 h 128"/>
                <a:gd name="T34" fmla="*/ 42 w 128"/>
                <a:gd name="T35" fmla="*/ 90 h 128"/>
                <a:gd name="T36" fmla="*/ 8 w 128"/>
                <a:gd name="T37" fmla="*/ 46 h 128"/>
                <a:gd name="T38" fmla="*/ 52 w 128"/>
                <a:gd name="T39" fmla="*/ 8 h 128"/>
                <a:gd name="T40" fmla="*/ 96 w 128"/>
                <a:gd name="T41" fmla="*/ 46 h 128"/>
                <a:gd name="T42" fmla="*/ 52 w 128"/>
                <a:gd name="T43" fmla="*/ 84 h 128"/>
                <a:gd name="T44" fmla="*/ 42 w 128"/>
                <a:gd name="T45" fmla="*/ 83 h 128"/>
                <a:gd name="T46" fmla="*/ 34 w 128"/>
                <a:gd name="T47" fmla="*/ 88 h 128"/>
                <a:gd name="T48" fmla="*/ 34 w 128"/>
                <a:gd name="T49" fmla="*/ 88 h 128"/>
                <a:gd name="T50" fmla="*/ 28 w 128"/>
                <a:gd name="T51" fmla="*/ 92 h 128"/>
                <a:gd name="T52" fmla="*/ 28 w 128"/>
                <a:gd name="T53" fmla="*/ 86 h 128"/>
                <a:gd name="T54" fmla="*/ 28 w 128"/>
                <a:gd name="T55" fmla="*/ 78 h 128"/>
                <a:gd name="T56" fmla="*/ 8 w 128"/>
                <a:gd name="T57" fmla="*/ 46 h 128"/>
                <a:gd name="T58" fmla="*/ 36 w 128"/>
                <a:gd name="T59" fmla="*/ 46 h 128"/>
                <a:gd name="T60" fmla="*/ 30 w 128"/>
                <a:gd name="T61" fmla="*/ 40 h 128"/>
                <a:gd name="T62" fmla="*/ 24 w 128"/>
                <a:gd name="T63" fmla="*/ 46 h 128"/>
                <a:gd name="T64" fmla="*/ 30 w 128"/>
                <a:gd name="T65" fmla="*/ 52 h 128"/>
                <a:gd name="T66" fmla="*/ 36 w 128"/>
                <a:gd name="T67" fmla="*/ 46 h 128"/>
                <a:gd name="T68" fmla="*/ 112 w 128"/>
                <a:gd name="T69" fmla="*/ 37 h 128"/>
                <a:gd name="T70" fmla="*/ 112 w 128"/>
                <a:gd name="T71" fmla="*/ 40 h 128"/>
                <a:gd name="T72" fmla="*/ 111 w 128"/>
                <a:gd name="T73" fmla="*/ 47 h 128"/>
                <a:gd name="T74" fmla="*/ 120 w 128"/>
                <a:gd name="T75" fmla="*/ 70 h 128"/>
                <a:gd name="T76" fmla="*/ 100 w 128"/>
                <a:gd name="T77" fmla="*/ 102 h 128"/>
                <a:gd name="T78" fmla="*/ 100 w 128"/>
                <a:gd name="T79" fmla="*/ 110 h 128"/>
                <a:gd name="T80" fmla="*/ 100 w 128"/>
                <a:gd name="T81" fmla="*/ 116 h 128"/>
                <a:gd name="T82" fmla="*/ 94 w 128"/>
                <a:gd name="T83" fmla="*/ 112 h 128"/>
                <a:gd name="T84" fmla="*/ 94 w 128"/>
                <a:gd name="T85" fmla="*/ 112 h 128"/>
                <a:gd name="T86" fmla="*/ 86 w 128"/>
                <a:gd name="T87" fmla="*/ 107 h 128"/>
                <a:gd name="T88" fmla="*/ 76 w 128"/>
                <a:gd name="T89" fmla="*/ 108 h 128"/>
                <a:gd name="T90" fmla="*/ 49 w 128"/>
                <a:gd name="T91" fmla="*/ 100 h 128"/>
                <a:gd name="T92" fmla="*/ 42 w 128"/>
                <a:gd name="T93" fmla="*/ 100 h 128"/>
                <a:gd name="T94" fmla="*/ 37 w 128"/>
                <a:gd name="T95" fmla="*/ 100 h 128"/>
                <a:gd name="T96" fmla="*/ 76 w 128"/>
                <a:gd name="T97" fmla="*/ 115 h 128"/>
                <a:gd name="T98" fmla="*/ 86 w 128"/>
                <a:gd name="T99" fmla="*/ 114 h 128"/>
                <a:gd name="T100" fmla="*/ 108 w 128"/>
                <a:gd name="T101" fmla="*/ 128 h 128"/>
                <a:gd name="T102" fmla="*/ 108 w 128"/>
                <a:gd name="T103" fmla="*/ 105 h 128"/>
                <a:gd name="T104" fmla="*/ 128 w 128"/>
                <a:gd name="T105" fmla="*/ 69 h 128"/>
                <a:gd name="T106" fmla="*/ 112 w 128"/>
                <a:gd name="T107" fmla="*/ 3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8" h="128">
                  <a:moveTo>
                    <a:pt x="54" y="52"/>
                  </a:moveTo>
                  <a:cubicBezTo>
                    <a:pt x="57" y="52"/>
                    <a:pt x="60" y="49"/>
                    <a:pt x="60" y="46"/>
                  </a:cubicBezTo>
                  <a:cubicBezTo>
                    <a:pt x="60" y="43"/>
                    <a:pt x="57" y="40"/>
                    <a:pt x="54" y="40"/>
                  </a:cubicBezTo>
                  <a:cubicBezTo>
                    <a:pt x="51" y="40"/>
                    <a:pt x="48" y="43"/>
                    <a:pt x="48" y="46"/>
                  </a:cubicBezTo>
                  <a:cubicBezTo>
                    <a:pt x="48" y="49"/>
                    <a:pt x="51" y="52"/>
                    <a:pt x="54" y="52"/>
                  </a:cubicBezTo>
                  <a:close/>
                  <a:moveTo>
                    <a:pt x="78" y="52"/>
                  </a:moveTo>
                  <a:cubicBezTo>
                    <a:pt x="81" y="52"/>
                    <a:pt x="84" y="49"/>
                    <a:pt x="84" y="46"/>
                  </a:cubicBezTo>
                  <a:cubicBezTo>
                    <a:pt x="84" y="43"/>
                    <a:pt x="81" y="40"/>
                    <a:pt x="78" y="40"/>
                  </a:cubicBezTo>
                  <a:cubicBezTo>
                    <a:pt x="75" y="40"/>
                    <a:pt x="72" y="43"/>
                    <a:pt x="72" y="46"/>
                  </a:cubicBezTo>
                  <a:cubicBezTo>
                    <a:pt x="72" y="49"/>
                    <a:pt x="75" y="52"/>
                    <a:pt x="78" y="52"/>
                  </a:cubicBezTo>
                  <a:close/>
                  <a:moveTo>
                    <a:pt x="42" y="90"/>
                  </a:moveTo>
                  <a:cubicBezTo>
                    <a:pt x="46" y="91"/>
                    <a:pt x="49" y="91"/>
                    <a:pt x="52" y="91"/>
                  </a:cubicBezTo>
                  <a:cubicBezTo>
                    <a:pt x="81" y="91"/>
                    <a:pt x="104" y="71"/>
                    <a:pt x="104" y="45"/>
                  </a:cubicBezTo>
                  <a:cubicBezTo>
                    <a:pt x="104" y="20"/>
                    <a:pt x="81" y="0"/>
                    <a:pt x="52" y="0"/>
                  </a:cubicBezTo>
                  <a:cubicBezTo>
                    <a:pt x="23" y="0"/>
                    <a:pt x="0" y="20"/>
                    <a:pt x="0" y="45"/>
                  </a:cubicBezTo>
                  <a:cubicBezTo>
                    <a:pt x="0" y="60"/>
                    <a:pt x="8" y="73"/>
                    <a:pt x="20" y="81"/>
                  </a:cubicBezTo>
                  <a:cubicBezTo>
                    <a:pt x="20" y="104"/>
                    <a:pt x="20" y="104"/>
                    <a:pt x="20" y="104"/>
                  </a:cubicBezTo>
                  <a:lnTo>
                    <a:pt x="42" y="90"/>
                  </a:lnTo>
                  <a:close/>
                  <a:moveTo>
                    <a:pt x="8" y="46"/>
                  </a:moveTo>
                  <a:cubicBezTo>
                    <a:pt x="8" y="25"/>
                    <a:pt x="28" y="8"/>
                    <a:pt x="52" y="8"/>
                  </a:cubicBezTo>
                  <a:cubicBezTo>
                    <a:pt x="76" y="8"/>
                    <a:pt x="96" y="25"/>
                    <a:pt x="96" y="46"/>
                  </a:cubicBezTo>
                  <a:cubicBezTo>
                    <a:pt x="96" y="67"/>
                    <a:pt x="76" y="84"/>
                    <a:pt x="52" y="84"/>
                  </a:cubicBezTo>
                  <a:cubicBezTo>
                    <a:pt x="48" y="84"/>
                    <a:pt x="45" y="84"/>
                    <a:pt x="42" y="83"/>
                  </a:cubicBezTo>
                  <a:cubicBezTo>
                    <a:pt x="34" y="88"/>
                    <a:pt x="34" y="88"/>
                    <a:pt x="34" y="88"/>
                  </a:cubicBezTo>
                  <a:cubicBezTo>
                    <a:pt x="34" y="88"/>
                    <a:pt x="34" y="88"/>
                    <a:pt x="34" y="88"/>
                  </a:cubicBezTo>
                  <a:cubicBezTo>
                    <a:pt x="28" y="92"/>
                    <a:pt x="28" y="92"/>
                    <a:pt x="28" y="92"/>
                  </a:cubicBezTo>
                  <a:cubicBezTo>
                    <a:pt x="28" y="86"/>
                    <a:pt x="28" y="86"/>
                    <a:pt x="28" y="86"/>
                  </a:cubicBezTo>
                  <a:cubicBezTo>
                    <a:pt x="28" y="78"/>
                    <a:pt x="28" y="78"/>
                    <a:pt x="28" y="78"/>
                  </a:cubicBezTo>
                  <a:cubicBezTo>
                    <a:pt x="16" y="71"/>
                    <a:pt x="8" y="59"/>
                    <a:pt x="8" y="46"/>
                  </a:cubicBezTo>
                  <a:close/>
                  <a:moveTo>
                    <a:pt x="36" y="46"/>
                  </a:moveTo>
                  <a:cubicBezTo>
                    <a:pt x="36" y="43"/>
                    <a:pt x="33" y="40"/>
                    <a:pt x="30" y="40"/>
                  </a:cubicBezTo>
                  <a:cubicBezTo>
                    <a:pt x="27" y="40"/>
                    <a:pt x="24" y="43"/>
                    <a:pt x="24" y="46"/>
                  </a:cubicBezTo>
                  <a:cubicBezTo>
                    <a:pt x="24" y="49"/>
                    <a:pt x="27" y="52"/>
                    <a:pt x="30" y="52"/>
                  </a:cubicBezTo>
                  <a:cubicBezTo>
                    <a:pt x="33" y="52"/>
                    <a:pt x="36" y="49"/>
                    <a:pt x="36" y="46"/>
                  </a:cubicBezTo>
                  <a:close/>
                  <a:moveTo>
                    <a:pt x="112" y="37"/>
                  </a:moveTo>
                  <a:cubicBezTo>
                    <a:pt x="112" y="38"/>
                    <a:pt x="112" y="39"/>
                    <a:pt x="112" y="40"/>
                  </a:cubicBezTo>
                  <a:cubicBezTo>
                    <a:pt x="112" y="43"/>
                    <a:pt x="112" y="45"/>
                    <a:pt x="111" y="47"/>
                  </a:cubicBezTo>
                  <a:cubicBezTo>
                    <a:pt x="117" y="54"/>
                    <a:pt x="120" y="62"/>
                    <a:pt x="120" y="70"/>
                  </a:cubicBezTo>
                  <a:cubicBezTo>
                    <a:pt x="120" y="83"/>
                    <a:pt x="112" y="95"/>
                    <a:pt x="100" y="102"/>
                  </a:cubicBezTo>
                  <a:cubicBezTo>
                    <a:pt x="100" y="110"/>
                    <a:pt x="100" y="110"/>
                    <a:pt x="100" y="110"/>
                  </a:cubicBezTo>
                  <a:cubicBezTo>
                    <a:pt x="100" y="116"/>
                    <a:pt x="100" y="116"/>
                    <a:pt x="100" y="116"/>
                  </a:cubicBezTo>
                  <a:cubicBezTo>
                    <a:pt x="94" y="112"/>
                    <a:pt x="94" y="112"/>
                    <a:pt x="94" y="112"/>
                  </a:cubicBezTo>
                  <a:cubicBezTo>
                    <a:pt x="94" y="112"/>
                    <a:pt x="94" y="112"/>
                    <a:pt x="94" y="112"/>
                  </a:cubicBezTo>
                  <a:cubicBezTo>
                    <a:pt x="86" y="107"/>
                    <a:pt x="86" y="107"/>
                    <a:pt x="86" y="107"/>
                  </a:cubicBezTo>
                  <a:cubicBezTo>
                    <a:pt x="83" y="108"/>
                    <a:pt x="80" y="108"/>
                    <a:pt x="76" y="108"/>
                  </a:cubicBezTo>
                  <a:cubicBezTo>
                    <a:pt x="66" y="108"/>
                    <a:pt x="56" y="105"/>
                    <a:pt x="49" y="100"/>
                  </a:cubicBezTo>
                  <a:cubicBezTo>
                    <a:pt x="46" y="100"/>
                    <a:pt x="44" y="100"/>
                    <a:pt x="42" y="100"/>
                  </a:cubicBezTo>
                  <a:cubicBezTo>
                    <a:pt x="40" y="100"/>
                    <a:pt x="39" y="100"/>
                    <a:pt x="37" y="100"/>
                  </a:cubicBezTo>
                  <a:cubicBezTo>
                    <a:pt x="47" y="109"/>
                    <a:pt x="61" y="115"/>
                    <a:pt x="76" y="115"/>
                  </a:cubicBezTo>
                  <a:cubicBezTo>
                    <a:pt x="79" y="115"/>
                    <a:pt x="82" y="115"/>
                    <a:pt x="86" y="114"/>
                  </a:cubicBezTo>
                  <a:cubicBezTo>
                    <a:pt x="108" y="128"/>
                    <a:pt x="108" y="128"/>
                    <a:pt x="108" y="128"/>
                  </a:cubicBezTo>
                  <a:cubicBezTo>
                    <a:pt x="108" y="105"/>
                    <a:pt x="108" y="105"/>
                    <a:pt x="108" y="105"/>
                  </a:cubicBezTo>
                  <a:cubicBezTo>
                    <a:pt x="120" y="97"/>
                    <a:pt x="128" y="84"/>
                    <a:pt x="128" y="69"/>
                  </a:cubicBezTo>
                  <a:cubicBezTo>
                    <a:pt x="128" y="57"/>
                    <a:pt x="122" y="45"/>
                    <a:pt x="112" y="37"/>
                  </a:cubicBezTo>
                  <a:close/>
                </a:path>
              </a:pathLst>
            </a:custGeom>
            <a:solidFill>
              <a:srgbClr val="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grpSp>
        <p:nvGrpSpPr>
          <p:cNvPr id="67" name="组合 66"/>
          <p:cNvGrpSpPr/>
          <p:nvPr/>
        </p:nvGrpSpPr>
        <p:grpSpPr>
          <a:xfrm>
            <a:off x="6413643" y="3746251"/>
            <a:ext cx="1028085" cy="1181707"/>
            <a:chOff x="6413643" y="3355124"/>
            <a:chExt cx="1028085" cy="1181707"/>
          </a:xfrm>
        </p:grpSpPr>
        <p:sp>
          <p:nvSpPr>
            <p:cNvPr id="68" name="任意多边形 67"/>
            <p:cNvSpPr/>
            <p:nvPr/>
          </p:nvSpPr>
          <p:spPr>
            <a:xfrm>
              <a:off x="6413643" y="3355124"/>
              <a:ext cx="1028085" cy="118170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rgbClr val="00B0F0"/>
                </a:gs>
                <a:gs pos="100000">
                  <a:srgbClr val="0070C0"/>
                </a:gs>
              </a:gsLst>
              <a:lin ang="5400000" scaled="1"/>
            </a:gradFill>
            <a:ln w="12700" cap="flat" cmpd="sng" algn="ctr">
              <a:noFill/>
              <a:prstDash val="solid"/>
              <a:miter lim="800000"/>
            </a:ln>
            <a:effectLst/>
          </p:spPr>
          <p:txBody>
            <a:bodyPr spcFirstLastPara="0" vert="horz" wrap="square" lIns="272320" tIns="313011" rIns="272320" bIns="313011"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defRPr/>
              </a:pPr>
              <a:endParaRPr kumimoji="0" lang="zh-CN" altLang="en-US" sz="36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69" name="Freeform 221"/>
            <p:cNvSpPr>
              <a:spLocks noEditPoints="1"/>
            </p:cNvSpPr>
            <p:nvPr/>
          </p:nvSpPr>
          <p:spPr bwMode="auto">
            <a:xfrm>
              <a:off x="6743478" y="3779464"/>
              <a:ext cx="368413" cy="368413"/>
            </a:xfrm>
            <a:custGeom>
              <a:avLst/>
              <a:gdLst>
                <a:gd name="T0" fmla="*/ 112 w 128"/>
                <a:gd name="T1" fmla="*/ 0 h 128"/>
                <a:gd name="T2" fmla="*/ 68 w 128"/>
                <a:gd name="T3" fmla="*/ 12 h 128"/>
                <a:gd name="T4" fmla="*/ 60 w 128"/>
                <a:gd name="T5" fmla="*/ 12 h 128"/>
                <a:gd name="T6" fmla="*/ 16 w 128"/>
                <a:gd name="T7" fmla="*/ 0 h 128"/>
                <a:gd name="T8" fmla="*/ 0 w 128"/>
                <a:gd name="T9" fmla="*/ 16 h 128"/>
                <a:gd name="T10" fmla="*/ 0 w 128"/>
                <a:gd name="T11" fmla="*/ 100 h 128"/>
                <a:gd name="T12" fmla="*/ 16 w 128"/>
                <a:gd name="T13" fmla="*/ 116 h 128"/>
                <a:gd name="T14" fmla="*/ 60 w 128"/>
                <a:gd name="T15" fmla="*/ 128 h 128"/>
                <a:gd name="T16" fmla="*/ 68 w 128"/>
                <a:gd name="T17" fmla="*/ 128 h 128"/>
                <a:gd name="T18" fmla="*/ 112 w 128"/>
                <a:gd name="T19" fmla="*/ 116 h 128"/>
                <a:gd name="T20" fmla="*/ 128 w 128"/>
                <a:gd name="T21" fmla="*/ 100 h 128"/>
                <a:gd name="T22" fmla="*/ 128 w 128"/>
                <a:gd name="T23" fmla="*/ 16 h 128"/>
                <a:gd name="T24" fmla="*/ 112 w 128"/>
                <a:gd name="T25" fmla="*/ 0 h 128"/>
                <a:gd name="T26" fmla="*/ 60 w 128"/>
                <a:gd name="T27" fmla="*/ 120 h 128"/>
                <a:gd name="T28" fmla="*/ 16 w 128"/>
                <a:gd name="T29" fmla="*/ 108 h 128"/>
                <a:gd name="T30" fmla="*/ 8 w 128"/>
                <a:gd name="T31" fmla="*/ 100 h 128"/>
                <a:gd name="T32" fmla="*/ 8 w 128"/>
                <a:gd name="T33" fmla="*/ 16 h 128"/>
                <a:gd name="T34" fmla="*/ 16 w 128"/>
                <a:gd name="T35" fmla="*/ 8 h 128"/>
                <a:gd name="T36" fmla="*/ 60 w 128"/>
                <a:gd name="T37" fmla="*/ 20 h 128"/>
                <a:gd name="T38" fmla="*/ 60 w 128"/>
                <a:gd name="T39" fmla="*/ 120 h 128"/>
                <a:gd name="T40" fmla="*/ 120 w 128"/>
                <a:gd name="T41" fmla="*/ 100 h 128"/>
                <a:gd name="T42" fmla="*/ 112 w 128"/>
                <a:gd name="T43" fmla="*/ 108 h 128"/>
                <a:gd name="T44" fmla="*/ 68 w 128"/>
                <a:gd name="T45" fmla="*/ 120 h 128"/>
                <a:gd name="T46" fmla="*/ 68 w 128"/>
                <a:gd name="T47" fmla="*/ 20 h 128"/>
                <a:gd name="T48" fmla="*/ 112 w 128"/>
                <a:gd name="T49" fmla="*/ 8 h 128"/>
                <a:gd name="T50" fmla="*/ 120 w 128"/>
                <a:gd name="T51" fmla="*/ 16 h 128"/>
                <a:gd name="T52" fmla="*/ 120 w 128"/>
                <a:gd name="T53" fmla="*/ 10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28">
                  <a:moveTo>
                    <a:pt x="112" y="0"/>
                  </a:moveTo>
                  <a:cubicBezTo>
                    <a:pt x="112" y="0"/>
                    <a:pt x="89" y="6"/>
                    <a:pt x="68" y="12"/>
                  </a:cubicBezTo>
                  <a:cubicBezTo>
                    <a:pt x="65" y="12"/>
                    <a:pt x="63" y="12"/>
                    <a:pt x="60" y="12"/>
                  </a:cubicBezTo>
                  <a:cubicBezTo>
                    <a:pt x="40" y="7"/>
                    <a:pt x="16" y="0"/>
                    <a:pt x="16" y="0"/>
                  </a:cubicBezTo>
                  <a:cubicBezTo>
                    <a:pt x="7" y="0"/>
                    <a:pt x="0" y="7"/>
                    <a:pt x="0" y="16"/>
                  </a:cubicBezTo>
                  <a:cubicBezTo>
                    <a:pt x="0" y="100"/>
                    <a:pt x="0" y="100"/>
                    <a:pt x="0" y="100"/>
                  </a:cubicBezTo>
                  <a:cubicBezTo>
                    <a:pt x="0" y="109"/>
                    <a:pt x="8" y="113"/>
                    <a:pt x="16" y="116"/>
                  </a:cubicBezTo>
                  <a:cubicBezTo>
                    <a:pt x="16" y="116"/>
                    <a:pt x="38" y="122"/>
                    <a:pt x="60" y="128"/>
                  </a:cubicBezTo>
                  <a:cubicBezTo>
                    <a:pt x="63" y="128"/>
                    <a:pt x="65" y="128"/>
                    <a:pt x="68" y="128"/>
                  </a:cubicBezTo>
                  <a:cubicBezTo>
                    <a:pt x="90" y="122"/>
                    <a:pt x="112" y="116"/>
                    <a:pt x="112" y="116"/>
                  </a:cubicBezTo>
                  <a:cubicBezTo>
                    <a:pt x="120" y="114"/>
                    <a:pt x="128" y="109"/>
                    <a:pt x="128" y="100"/>
                  </a:cubicBezTo>
                  <a:cubicBezTo>
                    <a:pt x="128" y="16"/>
                    <a:pt x="128" y="16"/>
                    <a:pt x="128" y="16"/>
                  </a:cubicBezTo>
                  <a:cubicBezTo>
                    <a:pt x="128" y="7"/>
                    <a:pt x="121" y="0"/>
                    <a:pt x="112" y="0"/>
                  </a:cubicBezTo>
                  <a:close/>
                  <a:moveTo>
                    <a:pt x="60" y="120"/>
                  </a:moveTo>
                  <a:cubicBezTo>
                    <a:pt x="38" y="114"/>
                    <a:pt x="16" y="108"/>
                    <a:pt x="16" y="108"/>
                  </a:cubicBezTo>
                  <a:cubicBezTo>
                    <a:pt x="11" y="107"/>
                    <a:pt x="8" y="104"/>
                    <a:pt x="8" y="100"/>
                  </a:cubicBezTo>
                  <a:cubicBezTo>
                    <a:pt x="8" y="16"/>
                    <a:pt x="8" y="16"/>
                    <a:pt x="8" y="16"/>
                  </a:cubicBezTo>
                  <a:cubicBezTo>
                    <a:pt x="8" y="12"/>
                    <a:pt x="12" y="8"/>
                    <a:pt x="16" y="8"/>
                  </a:cubicBezTo>
                  <a:cubicBezTo>
                    <a:pt x="60" y="20"/>
                    <a:pt x="60" y="20"/>
                    <a:pt x="60" y="20"/>
                  </a:cubicBezTo>
                  <a:lnTo>
                    <a:pt x="60" y="120"/>
                  </a:lnTo>
                  <a:close/>
                  <a:moveTo>
                    <a:pt x="120" y="100"/>
                  </a:moveTo>
                  <a:cubicBezTo>
                    <a:pt x="120" y="104"/>
                    <a:pt x="116" y="107"/>
                    <a:pt x="112" y="108"/>
                  </a:cubicBezTo>
                  <a:cubicBezTo>
                    <a:pt x="112" y="108"/>
                    <a:pt x="90" y="114"/>
                    <a:pt x="68" y="120"/>
                  </a:cubicBezTo>
                  <a:cubicBezTo>
                    <a:pt x="68" y="20"/>
                    <a:pt x="68" y="20"/>
                    <a:pt x="68" y="20"/>
                  </a:cubicBezTo>
                  <a:cubicBezTo>
                    <a:pt x="112" y="8"/>
                    <a:pt x="112" y="8"/>
                    <a:pt x="112" y="8"/>
                  </a:cubicBezTo>
                  <a:cubicBezTo>
                    <a:pt x="116" y="8"/>
                    <a:pt x="120" y="12"/>
                    <a:pt x="120" y="16"/>
                  </a:cubicBezTo>
                  <a:lnTo>
                    <a:pt x="120" y="100"/>
                  </a:lnTo>
                  <a:close/>
                </a:path>
              </a:pathLst>
            </a:custGeom>
            <a:solidFill>
              <a:srgbClr val="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grpSp>
        <p:nvGrpSpPr>
          <p:cNvPr id="70" name="组合 69"/>
          <p:cNvGrpSpPr/>
          <p:nvPr/>
        </p:nvGrpSpPr>
        <p:grpSpPr>
          <a:xfrm>
            <a:off x="4750272" y="2743218"/>
            <a:ext cx="1028085" cy="1181707"/>
            <a:chOff x="4750272" y="2352091"/>
            <a:chExt cx="1028085" cy="1181707"/>
          </a:xfrm>
        </p:grpSpPr>
        <p:sp>
          <p:nvSpPr>
            <p:cNvPr id="71" name="任意多边形 70"/>
            <p:cNvSpPr/>
            <p:nvPr/>
          </p:nvSpPr>
          <p:spPr>
            <a:xfrm>
              <a:off x="4750272" y="2352091"/>
              <a:ext cx="1028085" cy="118170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rgbClr val="00B0F0"/>
                </a:gs>
                <a:gs pos="100000">
                  <a:srgbClr val="0070C0"/>
                </a:gs>
              </a:gsLst>
              <a:lin ang="5400000" scaled="1"/>
            </a:gradFill>
            <a:ln w="12700" cap="flat" cmpd="sng" algn="ctr">
              <a:noFill/>
              <a:prstDash val="solid"/>
              <a:miter lim="800000"/>
            </a:ln>
            <a:effectLst/>
          </p:spPr>
          <p:txBody>
            <a:bodyPr spcFirstLastPara="0" vert="horz" wrap="square" lIns="272320" tIns="313011" rIns="272320" bIns="313011"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defRPr/>
              </a:pPr>
              <a:endParaRPr kumimoji="0" lang="zh-CN" altLang="en-US" sz="36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72" name="Freeform 223"/>
            <p:cNvSpPr>
              <a:spLocks noEditPoints="1"/>
            </p:cNvSpPr>
            <p:nvPr/>
          </p:nvSpPr>
          <p:spPr bwMode="auto">
            <a:xfrm>
              <a:off x="5079497" y="2771154"/>
              <a:ext cx="369633" cy="368413"/>
            </a:xfrm>
            <a:custGeom>
              <a:avLst/>
              <a:gdLst>
                <a:gd name="T0" fmla="*/ 96 w 128"/>
                <a:gd name="T1" fmla="*/ 56 h 128"/>
                <a:gd name="T2" fmla="*/ 32 w 128"/>
                <a:gd name="T3" fmla="*/ 56 h 128"/>
                <a:gd name="T4" fmla="*/ 28 w 128"/>
                <a:gd name="T5" fmla="*/ 60 h 128"/>
                <a:gd name="T6" fmla="*/ 32 w 128"/>
                <a:gd name="T7" fmla="*/ 64 h 128"/>
                <a:gd name="T8" fmla="*/ 96 w 128"/>
                <a:gd name="T9" fmla="*/ 64 h 128"/>
                <a:gd name="T10" fmla="*/ 100 w 128"/>
                <a:gd name="T11" fmla="*/ 60 h 128"/>
                <a:gd name="T12" fmla="*/ 96 w 128"/>
                <a:gd name="T13" fmla="*/ 56 h 128"/>
                <a:gd name="T14" fmla="*/ 96 w 128"/>
                <a:gd name="T15" fmla="*/ 80 h 128"/>
                <a:gd name="T16" fmla="*/ 32 w 128"/>
                <a:gd name="T17" fmla="*/ 80 h 128"/>
                <a:gd name="T18" fmla="*/ 28 w 128"/>
                <a:gd name="T19" fmla="*/ 84 h 128"/>
                <a:gd name="T20" fmla="*/ 32 w 128"/>
                <a:gd name="T21" fmla="*/ 88 h 128"/>
                <a:gd name="T22" fmla="*/ 96 w 128"/>
                <a:gd name="T23" fmla="*/ 88 h 128"/>
                <a:gd name="T24" fmla="*/ 100 w 128"/>
                <a:gd name="T25" fmla="*/ 84 h 128"/>
                <a:gd name="T26" fmla="*/ 96 w 128"/>
                <a:gd name="T27" fmla="*/ 80 h 128"/>
                <a:gd name="T28" fmla="*/ 96 w 128"/>
                <a:gd name="T29" fmla="*/ 32 h 128"/>
                <a:gd name="T30" fmla="*/ 32 w 128"/>
                <a:gd name="T31" fmla="*/ 32 h 128"/>
                <a:gd name="T32" fmla="*/ 28 w 128"/>
                <a:gd name="T33" fmla="*/ 36 h 128"/>
                <a:gd name="T34" fmla="*/ 32 w 128"/>
                <a:gd name="T35" fmla="*/ 40 h 128"/>
                <a:gd name="T36" fmla="*/ 96 w 128"/>
                <a:gd name="T37" fmla="*/ 40 h 128"/>
                <a:gd name="T38" fmla="*/ 100 w 128"/>
                <a:gd name="T39" fmla="*/ 36 h 128"/>
                <a:gd name="T40" fmla="*/ 96 w 128"/>
                <a:gd name="T41" fmla="*/ 32 h 128"/>
                <a:gd name="T42" fmla="*/ 112 w 128"/>
                <a:gd name="T43" fmla="*/ 0 h 128"/>
                <a:gd name="T44" fmla="*/ 16 w 128"/>
                <a:gd name="T45" fmla="*/ 0 h 128"/>
                <a:gd name="T46" fmla="*/ 0 w 128"/>
                <a:gd name="T47" fmla="*/ 17 h 128"/>
                <a:gd name="T48" fmla="*/ 0 w 128"/>
                <a:gd name="T49" fmla="*/ 112 h 128"/>
                <a:gd name="T50" fmla="*/ 16 w 128"/>
                <a:gd name="T51" fmla="*/ 128 h 128"/>
                <a:gd name="T52" fmla="*/ 111 w 128"/>
                <a:gd name="T53" fmla="*/ 128 h 128"/>
                <a:gd name="T54" fmla="*/ 128 w 128"/>
                <a:gd name="T55" fmla="*/ 112 h 128"/>
                <a:gd name="T56" fmla="*/ 128 w 128"/>
                <a:gd name="T57" fmla="*/ 16 h 128"/>
                <a:gd name="T58" fmla="*/ 112 w 128"/>
                <a:gd name="T59" fmla="*/ 0 h 128"/>
                <a:gd name="T60" fmla="*/ 120 w 128"/>
                <a:gd name="T61" fmla="*/ 112 h 128"/>
                <a:gd name="T62" fmla="*/ 111 w 128"/>
                <a:gd name="T63" fmla="*/ 120 h 128"/>
                <a:gd name="T64" fmla="*/ 16 w 128"/>
                <a:gd name="T65" fmla="*/ 120 h 128"/>
                <a:gd name="T66" fmla="*/ 8 w 128"/>
                <a:gd name="T67" fmla="*/ 112 h 128"/>
                <a:gd name="T68" fmla="*/ 8 w 128"/>
                <a:gd name="T69" fmla="*/ 17 h 128"/>
                <a:gd name="T70" fmla="*/ 16 w 128"/>
                <a:gd name="T71" fmla="*/ 8 h 128"/>
                <a:gd name="T72" fmla="*/ 112 w 128"/>
                <a:gd name="T73" fmla="*/ 8 h 128"/>
                <a:gd name="T74" fmla="*/ 120 w 128"/>
                <a:gd name="T75" fmla="*/ 16 h 128"/>
                <a:gd name="T76" fmla="*/ 120 w 128"/>
                <a:gd name="T7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128">
                  <a:moveTo>
                    <a:pt x="96" y="56"/>
                  </a:moveTo>
                  <a:cubicBezTo>
                    <a:pt x="32" y="56"/>
                    <a:pt x="32" y="56"/>
                    <a:pt x="32" y="56"/>
                  </a:cubicBezTo>
                  <a:cubicBezTo>
                    <a:pt x="30" y="56"/>
                    <a:pt x="28" y="58"/>
                    <a:pt x="28" y="60"/>
                  </a:cubicBezTo>
                  <a:cubicBezTo>
                    <a:pt x="28" y="62"/>
                    <a:pt x="30" y="64"/>
                    <a:pt x="32" y="64"/>
                  </a:cubicBezTo>
                  <a:cubicBezTo>
                    <a:pt x="96" y="64"/>
                    <a:pt x="96" y="64"/>
                    <a:pt x="96" y="64"/>
                  </a:cubicBezTo>
                  <a:cubicBezTo>
                    <a:pt x="98" y="64"/>
                    <a:pt x="100" y="62"/>
                    <a:pt x="100" y="60"/>
                  </a:cubicBezTo>
                  <a:cubicBezTo>
                    <a:pt x="100" y="58"/>
                    <a:pt x="98" y="56"/>
                    <a:pt x="96" y="56"/>
                  </a:cubicBezTo>
                  <a:close/>
                  <a:moveTo>
                    <a:pt x="96" y="80"/>
                  </a:moveTo>
                  <a:cubicBezTo>
                    <a:pt x="32" y="80"/>
                    <a:pt x="32" y="80"/>
                    <a:pt x="32" y="80"/>
                  </a:cubicBezTo>
                  <a:cubicBezTo>
                    <a:pt x="30" y="80"/>
                    <a:pt x="28" y="82"/>
                    <a:pt x="28" y="84"/>
                  </a:cubicBezTo>
                  <a:cubicBezTo>
                    <a:pt x="28" y="86"/>
                    <a:pt x="30" y="88"/>
                    <a:pt x="32" y="88"/>
                  </a:cubicBezTo>
                  <a:cubicBezTo>
                    <a:pt x="96" y="88"/>
                    <a:pt x="96" y="88"/>
                    <a:pt x="96" y="88"/>
                  </a:cubicBezTo>
                  <a:cubicBezTo>
                    <a:pt x="98" y="88"/>
                    <a:pt x="100" y="86"/>
                    <a:pt x="100" y="84"/>
                  </a:cubicBezTo>
                  <a:cubicBezTo>
                    <a:pt x="100" y="82"/>
                    <a:pt x="98" y="80"/>
                    <a:pt x="96" y="80"/>
                  </a:cubicBezTo>
                  <a:close/>
                  <a:moveTo>
                    <a:pt x="96" y="32"/>
                  </a:moveTo>
                  <a:cubicBezTo>
                    <a:pt x="32" y="32"/>
                    <a:pt x="32" y="32"/>
                    <a:pt x="32" y="32"/>
                  </a:cubicBezTo>
                  <a:cubicBezTo>
                    <a:pt x="30" y="32"/>
                    <a:pt x="28" y="34"/>
                    <a:pt x="28" y="36"/>
                  </a:cubicBezTo>
                  <a:cubicBezTo>
                    <a:pt x="28" y="38"/>
                    <a:pt x="30" y="40"/>
                    <a:pt x="32" y="40"/>
                  </a:cubicBezTo>
                  <a:cubicBezTo>
                    <a:pt x="96" y="40"/>
                    <a:pt x="96" y="40"/>
                    <a:pt x="96" y="40"/>
                  </a:cubicBezTo>
                  <a:cubicBezTo>
                    <a:pt x="98" y="40"/>
                    <a:pt x="100" y="38"/>
                    <a:pt x="100" y="36"/>
                  </a:cubicBezTo>
                  <a:cubicBezTo>
                    <a:pt x="100" y="34"/>
                    <a:pt x="98" y="32"/>
                    <a:pt x="96" y="32"/>
                  </a:cubicBezTo>
                  <a:close/>
                  <a:moveTo>
                    <a:pt x="112" y="0"/>
                  </a:moveTo>
                  <a:cubicBezTo>
                    <a:pt x="16" y="0"/>
                    <a:pt x="16" y="0"/>
                    <a:pt x="16" y="0"/>
                  </a:cubicBezTo>
                  <a:cubicBezTo>
                    <a:pt x="7" y="0"/>
                    <a:pt x="0" y="8"/>
                    <a:pt x="0" y="17"/>
                  </a:cubicBezTo>
                  <a:cubicBezTo>
                    <a:pt x="0" y="112"/>
                    <a:pt x="0" y="112"/>
                    <a:pt x="0" y="112"/>
                  </a:cubicBezTo>
                  <a:cubicBezTo>
                    <a:pt x="0" y="121"/>
                    <a:pt x="7" y="128"/>
                    <a:pt x="16" y="128"/>
                  </a:cubicBezTo>
                  <a:cubicBezTo>
                    <a:pt x="111" y="128"/>
                    <a:pt x="111" y="128"/>
                    <a:pt x="111" y="128"/>
                  </a:cubicBezTo>
                  <a:cubicBezTo>
                    <a:pt x="120" y="128"/>
                    <a:pt x="128" y="121"/>
                    <a:pt x="128" y="112"/>
                  </a:cubicBezTo>
                  <a:cubicBezTo>
                    <a:pt x="128" y="16"/>
                    <a:pt x="128" y="16"/>
                    <a:pt x="128" y="16"/>
                  </a:cubicBezTo>
                  <a:cubicBezTo>
                    <a:pt x="128" y="7"/>
                    <a:pt x="121" y="0"/>
                    <a:pt x="112" y="0"/>
                  </a:cubicBezTo>
                  <a:close/>
                  <a:moveTo>
                    <a:pt x="120" y="112"/>
                  </a:moveTo>
                  <a:cubicBezTo>
                    <a:pt x="120" y="116"/>
                    <a:pt x="116" y="120"/>
                    <a:pt x="111" y="120"/>
                  </a:cubicBezTo>
                  <a:cubicBezTo>
                    <a:pt x="16" y="120"/>
                    <a:pt x="16" y="120"/>
                    <a:pt x="16" y="120"/>
                  </a:cubicBezTo>
                  <a:cubicBezTo>
                    <a:pt x="12" y="120"/>
                    <a:pt x="8" y="116"/>
                    <a:pt x="8" y="112"/>
                  </a:cubicBezTo>
                  <a:cubicBezTo>
                    <a:pt x="8" y="17"/>
                    <a:pt x="8" y="17"/>
                    <a:pt x="8" y="17"/>
                  </a:cubicBezTo>
                  <a:cubicBezTo>
                    <a:pt x="8" y="12"/>
                    <a:pt x="12" y="8"/>
                    <a:pt x="16" y="8"/>
                  </a:cubicBezTo>
                  <a:cubicBezTo>
                    <a:pt x="112" y="8"/>
                    <a:pt x="112" y="8"/>
                    <a:pt x="112" y="8"/>
                  </a:cubicBezTo>
                  <a:cubicBezTo>
                    <a:pt x="116" y="8"/>
                    <a:pt x="120" y="12"/>
                    <a:pt x="120" y="16"/>
                  </a:cubicBezTo>
                  <a:lnTo>
                    <a:pt x="120" y="112"/>
                  </a:lnTo>
                  <a:close/>
                </a:path>
              </a:pathLst>
            </a:custGeom>
            <a:solidFill>
              <a:srgbClr val="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cxnSp>
        <p:nvCxnSpPr>
          <p:cNvPr id="73" name="直接连接符 72"/>
          <p:cNvCxnSpPr/>
          <p:nvPr/>
        </p:nvCxnSpPr>
        <p:spPr>
          <a:xfrm>
            <a:off x="2480441" y="5352880"/>
            <a:ext cx="2232715" cy="0"/>
          </a:xfrm>
          <a:prstGeom prst="line">
            <a:avLst/>
          </a:prstGeom>
          <a:noFill/>
          <a:ln w="25400" cap="flat" cmpd="sng" algn="ctr">
            <a:solidFill>
              <a:schemeClr val="tx1">
                <a:lumMod val="75000"/>
                <a:lumOff val="25000"/>
              </a:schemeClr>
            </a:solidFill>
            <a:prstDash val="solid"/>
            <a:round/>
            <a:headEnd type="oval"/>
            <a:tailEnd type="oval"/>
          </a:ln>
          <a:effectLst/>
        </p:spPr>
      </p:cxnSp>
      <p:grpSp>
        <p:nvGrpSpPr>
          <p:cNvPr id="74" name="组合 73"/>
          <p:cNvGrpSpPr/>
          <p:nvPr/>
        </p:nvGrpSpPr>
        <p:grpSpPr bwMode="auto">
          <a:xfrm>
            <a:off x="8213929" y="2036897"/>
            <a:ext cx="3116223" cy="1206500"/>
            <a:chOff x="6190385" y="672761"/>
            <a:chExt cx="2337535" cy="904746"/>
          </a:xfrm>
        </p:grpSpPr>
        <p:sp>
          <p:nvSpPr>
            <p:cNvPr id="75" name="Content Placeholder 2"/>
            <p:cNvSpPr txBox="1"/>
            <p:nvPr/>
          </p:nvSpPr>
          <p:spPr>
            <a:xfrm>
              <a:off x="6190385" y="902916"/>
              <a:ext cx="2337535"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zh-CN" altLang="en-US" sz="12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n-US" altLang="zh-CN" sz="1200" dirty="0">
                <a:solidFill>
                  <a:schemeClr val="tx1">
                    <a:lumMod val="65000"/>
                    <a:lumOff val="35000"/>
                  </a:schemeClr>
                </a:solidFill>
                <a:cs typeface="+mn-ea"/>
                <a:sym typeface="+mn-lt"/>
              </a:endParaRPr>
            </a:p>
          </p:txBody>
        </p:sp>
        <p:sp>
          <p:nvSpPr>
            <p:cNvPr id="76" name="文本框 17"/>
            <p:cNvSpPr txBox="1">
              <a:spLocks noChangeArrowheads="1"/>
            </p:cNvSpPr>
            <p:nvPr/>
          </p:nvSpPr>
          <p:spPr bwMode="auto">
            <a:xfrm>
              <a:off x="6190385" y="672761"/>
              <a:ext cx="2337535"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r" eaLnBrk="1" hangingPunct="1"/>
              <a:r>
                <a:rPr lang="zh-CN" altLang="en-US" sz="1600" dirty="0">
                  <a:solidFill>
                    <a:schemeClr val="tx1">
                      <a:lumMod val="65000"/>
                      <a:lumOff val="35000"/>
                    </a:schemeClr>
                  </a:solidFill>
                  <a:cs typeface="+mn-ea"/>
                  <a:sym typeface="+mn-lt"/>
                </a:rPr>
                <a:t>点击输入文字</a:t>
              </a:r>
              <a:endParaRPr lang="zh-CN" altLang="en-US" sz="1600" dirty="0">
                <a:solidFill>
                  <a:schemeClr val="tx1">
                    <a:lumMod val="65000"/>
                    <a:lumOff val="35000"/>
                  </a:schemeClr>
                </a:solidFill>
                <a:cs typeface="+mn-ea"/>
                <a:sym typeface="+mn-lt"/>
              </a:endParaRPr>
            </a:p>
          </p:txBody>
        </p:sp>
      </p:grpSp>
      <p:grpSp>
        <p:nvGrpSpPr>
          <p:cNvPr id="77" name="组合 76"/>
          <p:cNvGrpSpPr/>
          <p:nvPr/>
        </p:nvGrpSpPr>
        <p:grpSpPr bwMode="auto">
          <a:xfrm>
            <a:off x="1240221" y="2076672"/>
            <a:ext cx="3178640" cy="1206500"/>
            <a:chOff x="6554424" y="672761"/>
            <a:chExt cx="2384355" cy="904746"/>
          </a:xfrm>
        </p:grpSpPr>
        <p:sp>
          <p:nvSpPr>
            <p:cNvPr id="78" name="Content Placeholder 2"/>
            <p:cNvSpPr txBox="1"/>
            <p:nvPr/>
          </p:nvSpPr>
          <p:spPr>
            <a:xfrm>
              <a:off x="6712104" y="902916"/>
              <a:ext cx="2226675"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defTabSz="1450340" fontAlgn="auto">
                <a:spcBef>
                  <a:spcPts val="0"/>
                </a:spcBef>
                <a:spcAft>
                  <a:spcPts val="0"/>
                </a:spcAft>
                <a:buNone/>
                <a:defRPr/>
              </a:pPr>
              <a:r>
                <a:rPr lang="zh-CN" altLang="en-US" sz="12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n-US" altLang="zh-CN" sz="1200" dirty="0">
                <a:solidFill>
                  <a:schemeClr val="tx1">
                    <a:lumMod val="65000"/>
                    <a:lumOff val="35000"/>
                  </a:schemeClr>
                </a:solidFill>
                <a:cs typeface="+mn-ea"/>
                <a:sym typeface="+mn-lt"/>
              </a:endParaRPr>
            </a:p>
          </p:txBody>
        </p:sp>
        <p:sp>
          <p:nvSpPr>
            <p:cNvPr id="79" name="文本框 17"/>
            <p:cNvSpPr txBox="1">
              <a:spLocks noChangeArrowheads="1"/>
            </p:cNvSpPr>
            <p:nvPr/>
          </p:nvSpPr>
          <p:spPr bwMode="auto">
            <a:xfrm>
              <a:off x="6554424" y="672761"/>
              <a:ext cx="2384355"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r" eaLnBrk="1" hangingPunct="1"/>
              <a:r>
                <a:rPr lang="zh-CN" altLang="en-US" sz="1600" dirty="0" smtClean="0">
                  <a:solidFill>
                    <a:schemeClr val="tx1">
                      <a:lumMod val="65000"/>
                      <a:lumOff val="35000"/>
                    </a:schemeClr>
                  </a:solidFill>
                  <a:latin typeface="+mn-lt"/>
                  <a:ea typeface="+mn-ea"/>
                  <a:cs typeface="+mn-ea"/>
                  <a:sym typeface="+mn-lt"/>
                </a:rPr>
                <a:t>点击输入文字</a:t>
              </a:r>
              <a:endParaRPr lang="zh-CN" altLang="en-US" sz="1600" dirty="0">
                <a:solidFill>
                  <a:schemeClr val="tx1">
                    <a:lumMod val="65000"/>
                    <a:lumOff val="35000"/>
                  </a:schemeClr>
                </a:solidFill>
                <a:latin typeface="+mn-lt"/>
                <a:ea typeface="+mn-ea"/>
                <a:cs typeface="+mn-ea"/>
                <a:sym typeface="+mn-lt"/>
              </a:endParaRPr>
            </a:p>
          </p:txBody>
        </p:sp>
      </p:grpSp>
      <p:grpSp>
        <p:nvGrpSpPr>
          <p:cNvPr id="80" name="组合 79"/>
          <p:cNvGrpSpPr/>
          <p:nvPr/>
        </p:nvGrpSpPr>
        <p:grpSpPr bwMode="auto">
          <a:xfrm>
            <a:off x="1085775" y="4039880"/>
            <a:ext cx="3578565" cy="1206500"/>
            <a:chOff x="6254433" y="672761"/>
            <a:chExt cx="2684346" cy="904746"/>
          </a:xfrm>
        </p:grpSpPr>
        <p:sp>
          <p:nvSpPr>
            <p:cNvPr id="81" name="Content Placeholder 2"/>
            <p:cNvSpPr txBox="1"/>
            <p:nvPr/>
          </p:nvSpPr>
          <p:spPr>
            <a:xfrm>
              <a:off x="6740834" y="902916"/>
              <a:ext cx="2197945"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defTabSz="1450340" fontAlgn="auto">
                <a:spcBef>
                  <a:spcPts val="0"/>
                </a:spcBef>
                <a:spcAft>
                  <a:spcPts val="0"/>
                </a:spcAft>
                <a:buNone/>
                <a:defRPr/>
              </a:pPr>
              <a:r>
                <a:rPr lang="zh-CN" altLang="en-US" sz="12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a:t>
              </a:r>
              <a:endParaRPr lang="en-US" altLang="zh-CN" sz="1200" dirty="0">
                <a:solidFill>
                  <a:schemeClr val="tx1">
                    <a:lumMod val="65000"/>
                    <a:lumOff val="35000"/>
                  </a:schemeClr>
                </a:solidFill>
                <a:cs typeface="+mn-ea"/>
                <a:sym typeface="+mn-lt"/>
              </a:endParaRPr>
            </a:p>
          </p:txBody>
        </p:sp>
        <p:sp>
          <p:nvSpPr>
            <p:cNvPr id="82" name="文本框 17"/>
            <p:cNvSpPr txBox="1">
              <a:spLocks noChangeArrowheads="1"/>
            </p:cNvSpPr>
            <p:nvPr/>
          </p:nvSpPr>
          <p:spPr bwMode="auto">
            <a:xfrm>
              <a:off x="6254433" y="672761"/>
              <a:ext cx="2684346"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r" eaLnBrk="1" hangingPunct="1"/>
              <a:r>
                <a:rPr lang="zh-CN" altLang="en-US" sz="1600" dirty="0">
                  <a:solidFill>
                    <a:schemeClr val="tx1">
                      <a:lumMod val="65000"/>
                      <a:lumOff val="35000"/>
                    </a:schemeClr>
                  </a:solidFill>
                  <a:cs typeface="+mn-ea"/>
                  <a:sym typeface="+mn-lt"/>
                </a:rPr>
                <a:t>点击输入文字</a:t>
              </a:r>
              <a:endParaRPr lang="zh-CN" altLang="en-US" sz="1600" dirty="0">
                <a:solidFill>
                  <a:schemeClr val="tx1">
                    <a:lumMod val="65000"/>
                    <a:lumOff val="35000"/>
                  </a:schemeClr>
                </a:solidFill>
                <a:cs typeface="+mn-ea"/>
                <a:sym typeface="+mn-lt"/>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additive="base">
                                        <p:cTn id="23" dur="500" fill="hold"/>
                                        <p:tgtEl>
                                          <p:spTgt spid="35845"/>
                                        </p:tgtEl>
                                        <p:attrNameLst>
                                          <p:attrName>ppt_x</p:attrName>
                                        </p:attrNameLst>
                                      </p:cBhvr>
                                      <p:tavLst>
                                        <p:tav tm="0">
                                          <p:val>
                                            <p:strVal val="1+#ppt_w/2"/>
                                          </p:val>
                                        </p:tav>
                                        <p:tav tm="100000">
                                          <p:val>
                                            <p:strVal val="#ppt_x"/>
                                          </p:val>
                                        </p:tav>
                                      </p:tavLst>
                                    </p:anim>
                                    <p:anim calcmode="lin" valueType="num">
                                      <p:cBhvr additive="base">
                                        <p:cTn id="24" dur="500" fill="hold"/>
                                        <p:tgtEl>
                                          <p:spTgt spid="35845"/>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p:cTn id="28" dur="500" fill="hold"/>
                                        <p:tgtEl>
                                          <p:spTgt spid="70"/>
                                        </p:tgtEl>
                                        <p:attrNameLst>
                                          <p:attrName>ppt_w</p:attrName>
                                        </p:attrNameLst>
                                      </p:cBhvr>
                                      <p:tavLst>
                                        <p:tav tm="0">
                                          <p:val>
                                            <p:fltVal val="0"/>
                                          </p:val>
                                        </p:tav>
                                        <p:tav tm="100000">
                                          <p:val>
                                            <p:strVal val="#ppt_w"/>
                                          </p:val>
                                        </p:tav>
                                      </p:tavLst>
                                    </p:anim>
                                    <p:anim calcmode="lin" valueType="num">
                                      <p:cBhvr>
                                        <p:cTn id="29" dur="500" fill="hold"/>
                                        <p:tgtEl>
                                          <p:spTgt spid="70"/>
                                        </p:tgtEl>
                                        <p:attrNameLst>
                                          <p:attrName>ppt_h</p:attrName>
                                        </p:attrNameLst>
                                      </p:cBhvr>
                                      <p:tavLst>
                                        <p:tav tm="0">
                                          <p:val>
                                            <p:fltVal val="0"/>
                                          </p:val>
                                        </p:tav>
                                        <p:tav tm="100000">
                                          <p:val>
                                            <p:strVal val="#ppt_h"/>
                                          </p:val>
                                        </p:tav>
                                      </p:tavLst>
                                    </p:anim>
                                    <p:animEffect transition="in" filter="fade">
                                      <p:cBhvr>
                                        <p:cTn id="30" dur="500"/>
                                        <p:tgtEl>
                                          <p:spTgt spid="7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p:cTn id="33" dur="500" fill="hold"/>
                                        <p:tgtEl>
                                          <p:spTgt spid="57"/>
                                        </p:tgtEl>
                                        <p:attrNameLst>
                                          <p:attrName>ppt_w</p:attrName>
                                        </p:attrNameLst>
                                      </p:cBhvr>
                                      <p:tavLst>
                                        <p:tav tm="0">
                                          <p:val>
                                            <p:fltVal val="0"/>
                                          </p:val>
                                        </p:tav>
                                        <p:tav tm="100000">
                                          <p:val>
                                            <p:strVal val="#ppt_w"/>
                                          </p:val>
                                        </p:tav>
                                      </p:tavLst>
                                    </p:anim>
                                    <p:anim calcmode="lin" valueType="num">
                                      <p:cBhvr>
                                        <p:cTn id="34" dur="500" fill="hold"/>
                                        <p:tgtEl>
                                          <p:spTgt spid="57"/>
                                        </p:tgtEl>
                                        <p:attrNameLst>
                                          <p:attrName>ppt_h</p:attrName>
                                        </p:attrNameLst>
                                      </p:cBhvr>
                                      <p:tavLst>
                                        <p:tav tm="0">
                                          <p:val>
                                            <p:fltVal val="0"/>
                                          </p:val>
                                        </p:tav>
                                        <p:tav tm="100000">
                                          <p:val>
                                            <p:strVal val="#ppt_h"/>
                                          </p:val>
                                        </p:tav>
                                      </p:tavLst>
                                    </p:anim>
                                    <p:animEffect transition="in" filter="fade">
                                      <p:cBhvr>
                                        <p:cTn id="35" dur="500"/>
                                        <p:tgtEl>
                                          <p:spTgt spid="5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par>
                                <p:cTn id="41" presetID="53" presetClass="entr" presetSubtype="16"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p:cTn id="43" dur="500" fill="hold"/>
                                        <p:tgtEl>
                                          <p:spTgt spid="67"/>
                                        </p:tgtEl>
                                        <p:attrNameLst>
                                          <p:attrName>ppt_w</p:attrName>
                                        </p:attrNameLst>
                                      </p:cBhvr>
                                      <p:tavLst>
                                        <p:tav tm="0">
                                          <p:val>
                                            <p:fltVal val="0"/>
                                          </p:val>
                                        </p:tav>
                                        <p:tav tm="100000">
                                          <p:val>
                                            <p:strVal val="#ppt_w"/>
                                          </p:val>
                                        </p:tav>
                                      </p:tavLst>
                                    </p:anim>
                                    <p:anim calcmode="lin" valueType="num">
                                      <p:cBhvr>
                                        <p:cTn id="44" dur="500" fill="hold"/>
                                        <p:tgtEl>
                                          <p:spTgt spid="67"/>
                                        </p:tgtEl>
                                        <p:attrNameLst>
                                          <p:attrName>ppt_h</p:attrName>
                                        </p:attrNameLst>
                                      </p:cBhvr>
                                      <p:tavLst>
                                        <p:tav tm="0">
                                          <p:val>
                                            <p:fltVal val="0"/>
                                          </p:val>
                                        </p:tav>
                                        <p:tav tm="100000">
                                          <p:val>
                                            <p:strVal val="#ppt_h"/>
                                          </p:val>
                                        </p:tav>
                                      </p:tavLst>
                                    </p:anim>
                                    <p:animEffect transition="in" filter="fade">
                                      <p:cBhvr>
                                        <p:cTn id="45" dur="500"/>
                                        <p:tgtEl>
                                          <p:spTgt spid="67"/>
                                        </p:tgtEl>
                                      </p:cBhvr>
                                    </p:animEffect>
                                  </p:childTnLst>
                                </p:cTn>
                              </p:par>
                              <p:par>
                                <p:cTn id="46" presetID="53" presetClass="entr" presetSubtype="16"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 calcmode="lin" valueType="num">
                                      <p:cBhvr>
                                        <p:cTn id="48" dur="500" fill="hold"/>
                                        <p:tgtEl>
                                          <p:spTgt spid="64"/>
                                        </p:tgtEl>
                                        <p:attrNameLst>
                                          <p:attrName>ppt_w</p:attrName>
                                        </p:attrNameLst>
                                      </p:cBhvr>
                                      <p:tavLst>
                                        <p:tav tm="0">
                                          <p:val>
                                            <p:fltVal val="0"/>
                                          </p:val>
                                        </p:tav>
                                        <p:tav tm="100000">
                                          <p:val>
                                            <p:strVal val="#ppt_w"/>
                                          </p:val>
                                        </p:tav>
                                      </p:tavLst>
                                    </p:anim>
                                    <p:anim calcmode="lin" valueType="num">
                                      <p:cBhvr>
                                        <p:cTn id="49" dur="500" fill="hold"/>
                                        <p:tgtEl>
                                          <p:spTgt spid="64"/>
                                        </p:tgtEl>
                                        <p:attrNameLst>
                                          <p:attrName>ppt_h</p:attrName>
                                        </p:attrNameLst>
                                      </p:cBhvr>
                                      <p:tavLst>
                                        <p:tav tm="0">
                                          <p:val>
                                            <p:fltVal val="0"/>
                                          </p:val>
                                        </p:tav>
                                        <p:tav tm="100000">
                                          <p:val>
                                            <p:strVal val="#ppt_h"/>
                                          </p:val>
                                        </p:tav>
                                      </p:tavLst>
                                    </p:anim>
                                    <p:animEffect transition="in" filter="fade">
                                      <p:cBhvr>
                                        <p:cTn id="50" dur="500"/>
                                        <p:tgtEl>
                                          <p:spTgt spid="64"/>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p:cTn id="53" dur="500" fill="hold"/>
                                        <p:tgtEl>
                                          <p:spTgt spid="59"/>
                                        </p:tgtEl>
                                        <p:attrNameLst>
                                          <p:attrName>ppt_w</p:attrName>
                                        </p:attrNameLst>
                                      </p:cBhvr>
                                      <p:tavLst>
                                        <p:tav tm="0">
                                          <p:val>
                                            <p:fltVal val="0"/>
                                          </p:val>
                                        </p:tav>
                                        <p:tav tm="100000">
                                          <p:val>
                                            <p:strVal val="#ppt_w"/>
                                          </p:val>
                                        </p:tav>
                                      </p:tavLst>
                                    </p:anim>
                                    <p:anim calcmode="lin" valueType="num">
                                      <p:cBhvr>
                                        <p:cTn id="54" dur="500" fill="hold"/>
                                        <p:tgtEl>
                                          <p:spTgt spid="59"/>
                                        </p:tgtEl>
                                        <p:attrNameLst>
                                          <p:attrName>ppt_h</p:attrName>
                                        </p:attrNameLst>
                                      </p:cBhvr>
                                      <p:tavLst>
                                        <p:tav tm="0">
                                          <p:val>
                                            <p:fltVal val="0"/>
                                          </p:val>
                                        </p:tav>
                                        <p:tav tm="100000">
                                          <p:val>
                                            <p:strVal val="#ppt_h"/>
                                          </p:val>
                                        </p:tav>
                                      </p:tavLst>
                                    </p:anim>
                                    <p:animEffect transition="in" filter="fade">
                                      <p:cBhvr>
                                        <p:cTn id="55" dur="500"/>
                                        <p:tgtEl>
                                          <p:spTgt spid="59"/>
                                        </p:tgtEl>
                                      </p:cBhvr>
                                    </p:animEffect>
                                  </p:childTnLst>
                                </p:cTn>
                              </p:par>
                            </p:childTnLst>
                          </p:cTn>
                        </p:par>
                        <p:par>
                          <p:cTn id="56" fill="hold">
                            <p:stCondLst>
                              <p:cond delay="2000"/>
                            </p:stCondLst>
                            <p:childTnLst>
                              <p:par>
                                <p:cTn id="57" presetID="22" presetClass="entr" presetSubtype="2" fill="hold"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right)">
                                      <p:cBhvr>
                                        <p:cTn id="59" dur="500"/>
                                        <p:tgtEl>
                                          <p:spTgt spid="63"/>
                                        </p:tgtEl>
                                      </p:cBhvr>
                                    </p:animEffect>
                                  </p:childTnLst>
                                </p:cTn>
                              </p:par>
                              <p:par>
                                <p:cTn id="60" presetID="22" presetClass="entr" presetSubtype="2" fill="hold" nodeType="with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wipe(right)">
                                      <p:cBhvr>
                                        <p:cTn id="62" dur="500"/>
                                        <p:tgtEl>
                                          <p:spTgt spid="73"/>
                                        </p:tgtEl>
                                      </p:cBhvr>
                                    </p:animEffect>
                                  </p:childTnLst>
                                </p:cTn>
                              </p:par>
                              <p:par>
                                <p:cTn id="63" presetID="22" presetClass="entr" presetSubtype="8"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500"/>
                                        <p:tgtEl>
                                          <p:spTgt spid="60"/>
                                        </p:tgtEl>
                                      </p:cBhvr>
                                    </p:animEffect>
                                  </p:childTnLst>
                                </p:cTn>
                              </p:par>
                            </p:childTnLst>
                          </p:cTn>
                        </p:par>
                        <p:par>
                          <p:cTn id="66" fill="hold">
                            <p:stCondLst>
                              <p:cond delay="2500"/>
                            </p:stCondLst>
                            <p:childTnLst>
                              <p:par>
                                <p:cTn id="67" presetID="22" presetClass="entr" presetSubtype="1" fill="hold" nodeType="after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wipe(up)">
                                      <p:cBhvr>
                                        <p:cTn id="69" dur="500"/>
                                        <p:tgtEl>
                                          <p:spTgt spid="74"/>
                                        </p:tgtEl>
                                      </p:cBhvr>
                                    </p:animEffect>
                                  </p:childTnLst>
                                </p:cTn>
                              </p:par>
                              <p:par>
                                <p:cTn id="70" presetID="22" presetClass="entr" presetSubtype="1" fill="hold"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wipe(up)">
                                      <p:cBhvr>
                                        <p:cTn id="72" dur="500"/>
                                        <p:tgtEl>
                                          <p:spTgt spid="77"/>
                                        </p:tgtEl>
                                      </p:cBhvr>
                                    </p:animEffect>
                                  </p:childTnLst>
                                </p:cTn>
                              </p:par>
                              <p:par>
                                <p:cTn id="73" presetID="22" presetClass="entr" presetSubtype="1"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wipe(up)">
                                      <p:cBhvr>
                                        <p:cTn id="7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utoUpdateAnimBg="0"/>
      <p:bldP spid="27" grpId="0" autoUpdateAnimBg="0"/>
      <p:bldP spid="29" grpId="0" autoUpdateAnimBg="0"/>
      <p:bldP spid="30" grpId="0" animBg="1"/>
      <p:bldP spid="57" grpId="0" animBg="1"/>
      <p:bldP spid="58" grpId="0" animBg="1"/>
      <p:bldP spid="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26"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27"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28"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29" name="圆角矩形 28"/>
          <p:cNvSpPr/>
          <p:nvPr/>
        </p:nvSpPr>
        <p:spPr>
          <a:xfrm>
            <a:off x="4213860" y="3608275"/>
            <a:ext cx="3764280" cy="396000"/>
          </a:xfrm>
          <a:prstGeom prst="roundRect">
            <a:avLst>
              <a:gd name="adj" fmla="val 50000"/>
            </a:avLst>
          </a:pr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eaLnBrk="1" hangingPunct="1"/>
            <a:r>
              <a:rPr lang="zh-CN" altLang="en-US" sz="1800" dirty="0">
                <a:solidFill>
                  <a:schemeClr val="tx1">
                    <a:lumMod val="65000"/>
                    <a:lumOff val="35000"/>
                  </a:schemeClr>
                </a:solidFill>
                <a:cs typeface="+mn-ea"/>
                <a:sym typeface="+mn-lt"/>
              </a:rPr>
              <a:t>点击输入文字</a:t>
            </a:r>
            <a:endParaRPr lang="zh-CN" altLang="en-US" sz="1800" dirty="0">
              <a:solidFill>
                <a:schemeClr val="tx1">
                  <a:lumMod val="65000"/>
                  <a:lumOff val="35000"/>
                </a:schemeClr>
              </a:solidFill>
              <a:cs typeface="+mn-ea"/>
              <a:sym typeface="+mn-lt"/>
            </a:endParaRPr>
          </a:p>
        </p:txBody>
      </p:sp>
      <p:sp>
        <p:nvSpPr>
          <p:cNvPr id="30" name="圆角矩形 29"/>
          <p:cNvSpPr/>
          <p:nvPr/>
        </p:nvSpPr>
        <p:spPr>
          <a:xfrm>
            <a:off x="2374901" y="2795606"/>
            <a:ext cx="2479674" cy="396000"/>
          </a:xfrm>
          <a:prstGeom prst="roundRect">
            <a:avLst>
              <a:gd name="adj" fmla="val 50000"/>
            </a:avLst>
          </a:prstGeom>
          <a:solidFill>
            <a:srgbClr val="00B0F0"/>
          </a:solidFill>
          <a:ln w="12700" cap="flat" cmpd="sng" algn="ctr">
            <a:noFill/>
            <a:prstDash val="solid"/>
            <a:miter lim="800000"/>
          </a:ln>
          <a:effectLst/>
        </p:spPr>
        <p:txBody>
          <a:bodyPr rtlCol="0" anchor="ctr"/>
          <a:lstStyle/>
          <a:p>
            <a:pPr eaLnBrk="1" hangingPunct="1"/>
            <a:r>
              <a:rPr lang="zh-CN" altLang="en-US" sz="1400" dirty="0">
                <a:solidFill>
                  <a:schemeClr val="tx1">
                    <a:lumMod val="65000"/>
                    <a:lumOff val="35000"/>
                  </a:schemeClr>
                </a:solidFill>
                <a:cs typeface="+mn-ea"/>
                <a:sym typeface="+mn-lt"/>
              </a:rPr>
              <a:t>点击输入文字</a:t>
            </a:r>
            <a:endParaRPr lang="zh-CN" altLang="en-US" sz="1400" dirty="0">
              <a:solidFill>
                <a:schemeClr val="tx1">
                  <a:lumMod val="65000"/>
                  <a:lumOff val="35000"/>
                </a:schemeClr>
              </a:solidFill>
              <a:cs typeface="+mn-ea"/>
              <a:sym typeface="+mn-lt"/>
            </a:endParaRPr>
          </a:p>
        </p:txBody>
      </p:sp>
      <p:sp>
        <p:nvSpPr>
          <p:cNvPr id="31" name="圆角矩形 30"/>
          <p:cNvSpPr/>
          <p:nvPr/>
        </p:nvSpPr>
        <p:spPr>
          <a:xfrm>
            <a:off x="7337426" y="4420944"/>
            <a:ext cx="2479674" cy="396000"/>
          </a:xfrm>
          <a:prstGeom prst="roundRect">
            <a:avLst>
              <a:gd name="adj" fmla="val 50000"/>
            </a:avLst>
          </a:prstGeom>
          <a:solidFill>
            <a:srgbClr val="00B0F0"/>
          </a:solidFill>
          <a:ln w="12700" cap="flat" cmpd="sng" algn="ctr">
            <a:noFill/>
            <a:prstDash val="solid"/>
            <a:miter lim="800000"/>
          </a:ln>
          <a:effectLst/>
        </p:spPr>
        <p:txBody>
          <a:bodyPr rtlCol="0" anchor="ctr"/>
          <a:lstStyle/>
          <a:p>
            <a:pPr eaLnBrk="1" hangingPunct="1"/>
            <a:r>
              <a:rPr lang="zh-CN" altLang="en-US" sz="1400" dirty="0">
                <a:solidFill>
                  <a:schemeClr val="tx1">
                    <a:lumMod val="65000"/>
                    <a:lumOff val="35000"/>
                  </a:schemeClr>
                </a:solidFill>
                <a:cs typeface="+mn-ea"/>
                <a:sym typeface="+mn-lt"/>
              </a:rPr>
              <a:t>点击输入文字</a:t>
            </a:r>
            <a:endParaRPr lang="zh-CN" altLang="en-US" sz="1400" dirty="0">
              <a:solidFill>
                <a:schemeClr val="tx1">
                  <a:lumMod val="65000"/>
                  <a:lumOff val="35000"/>
                </a:schemeClr>
              </a:solidFill>
              <a:cs typeface="+mn-ea"/>
              <a:sym typeface="+mn-lt"/>
            </a:endParaRPr>
          </a:p>
        </p:txBody>
      </p:sp>
      <p:sp>
        <p:nvSpPr>
          <p:cNvPr id="32" name="圆角矩形 31"/>
          <p:cNvSpPr/>
          <p:nvPr/>
        </p:nvSpPr>
        <p:spPr>
          <a:xfrm>
            <a:off x="2374901" y="4420944"/>
            <a:ext cx="2479674" cy="396000"/>
          </a:xfrm>
          <a:prstGeom prst="roundRect">
            <a:avLst>
              <a:gd name="adj" fmla="val 50000"/>
            </a:avLst>
          </a:prstGeom>
          <a:solidFill>
            <a:srgbClr val="00B0F0"/>
          </a:solidFill>
          <a:ln w="12700" cap="flat" cmpd="sng" algn="ctr">
            <a:noFill/>
            <a:prstDash val="solid"/>
            <a:miter lim="800000"/>
          </a:ln>
          <a:effectLst/>
        </p:spPr>
        <p:txBody>
          <a:bodyPr rtlCol="0" anchor="ctr"/>
          <a:lstStyle/>
          <a:p>
            <a:pPr eaLnBrk="1" hangingPunct="1"/>
            <a:r>
              <a:rPr lang="zh-CN" altLang="en-US" sz="1400" dirty="0">
                <a:solidFill>
                  <a:schemeClr val="tx1">
                    <a:lumMod val="65000"/>
                    <a:lumOff val="35000"/>
                  </a:schemeClr>
                </a:solidFill>
                <a:cs typeface="+mn-ea"/>
                <a:sym typeface="+mn-lt"/>
              </a:rPr>
              <a:t>点击输入文字</a:t>
            </a:r>
            <a:endParaRPr lang="zh-CN" altLang="en-US" sz="1400" dirty="0">
              <a:solidFill>
                <a:schemeClr val="tx1">
                  <a:lumMod val="65000"/>
                  <a:lumOff val="35000"/>
                </a:schemeClr>
              </a:solidFill>
              <a:cs typeface="+mn-ea"/>
              <a:sym typeface="+mn-lt"/>
            </a:endParaRPr>
          </a:p>
        </p:txBody>
      </p:sp>
      <p:sp>
        <p:nvSpPr>
          <p:cNvPr id="33" name="圆角矩形 32"/>
          <p:cNvSpPr/>
          <p:nvPr/>
        </p:nvSpPr>
        <p:spPr>
          <a:xfrm>
            <a:off x="7337426" y="2795606"/>
            <a:ext cx="2479674" cy="396000"/>
          </a:xfrm>
          <a:prstGeom prst="roundRect">
            <a:avLst>
              <a:gd name="adj" fmla="val 50000"/>
            </a:avLst>
          </a:prstGeom>
          <a:solidFill>
            <a:srgbClr val="00B0F0"/>
          </a:solidFill>
          <a:ln w="12700" cap="flat" cmpd="sng" algn="ctr">
            <a:noFill/>
            <a:prstDash val="solid"/>
            <a:miter lim="800000"/>
          </a:ln>
          <a:effectLst/>
        </p:spPr>
        <p:txBody>
          <a:bodyPr rtlCol="0" anchor="ctr"/>
          <a:lstStyle/>
          <a:p>
            <a:pPr eaLnBrk="1" hangingPunct="1"/>
            <a:r>
              <a:rPr lang="zh-CN" altLang="en-US" sz="1400" dirty="0">
                <a:solidFill>
                  <a:schemeClr val="tx1">
                    <a:lumMod val="65000"/>
                    <a:lumOff val="35000"/>
                  </a:schemeClr>
                </a:solidFill>
                <a:cs typeface="+mn-ea"/>
                <a:sym typeface="+mn-lt"/>
              </a:rPr>
              <a:t>点击输入文字</a:t>
            </a:r>
            <a:endParaRPr lang="zh-CN" altLang="en-US" sz="1400" dirty="0">
              <a:solidFill>
                <a:schemeClr val="tx1">
                  <a:lumMod val="65000"/>
                  <a:lumOff val="35000"/>
                </a:schemeClr>
              </a:solidFill>
              <a:cs typeface="+mn-ea"/>
              <a:sym typeface="+mn-lt"/>
            </a:endParaRPr>
          </a:p>
        </p:txBody>
      </p:sp>
      <p:sp>
        <p:nvSpPr>
          <p:cNvPr id="34" name="圆角矩形 33"/>
          <p:cNvSpPr/>
          <p:nvPr/>
        </p:nvSpPr>
        <p:spPr>
          <a:xfrm>
            <a:off x="8758238" y="1982937"/>
            <a:ext cx="1911350" cy="396000"/>
          </a:xfrm>
          <a:prstGeom prst="roundRect">
            <a:avLst>
              <a:gd name="adj" fmla="val 50000"/>
            </a:avLst>
          </a:prstGeom>
          <a:solidFill>
            <a:srgbClr val="5A6478">
              <a:lumMod val="20000"/>
              <a:lumOff val="80000"/>
            </a:srgbClr>
          </a:solid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rPr>
              <a:t>Insert title</a:t>
            </a:r>
            <a:endParaRPr kumimoji="0" lang="zh-CN" altLang="en-US"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35" name="圆角矩形 34"/>
          <p:cNvSpPr/>
          <p:nvPr/>
        </p:nvSpPr>
        <p:spPr>
          <a:xfrm>
            <a:off x="6484938" y="1982937"/>
            <a:ext cx="1911350" cy="396000"/>
          </a:xfrm>
          <a:prstGeom prst="roundRect">
            <a:avLst>
              <a:gd name="adj" fmla="val 50000"/>
            </a:avLst>
          </a:prstGeom>
          <a:solidFill>
            <a:srgbClr val="5A6478">
              <a:lumMod val="20000"/>
              <a:lumOff val="80000"/>
            </a:srgbClr>
          </a:solid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rPr>
              <a:t>Insert title</a:t>
            </a:r>
            <a:endParaRPr kumimoji="0" lang="zh-CN" altLang="en-US"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36" name="圆角矩形 35"/>
          <p:cNvSpPr/>
          <p:nvPr/>
        </p:nvSpPr>
        <p:spPr>
          <a:xfrm>
            <a:off x="3795713" y="1982937"/>
            <a:ext cx="1911350" cy="396000"/>
          </a:xfrm>
          <a:prstGeom prst="roundRect">
            <a:avLst>
              <a:gd name="adj" fmla="val 50000"/>
            </a:avLst>
          </a:prstGeom>
          <a:solidFill>
            <a:srgbClr val="5A6478">
              <a:lumMod val="20000"/>
              <a:lumOff val="80000"/>
            </a:srgbClr>
          </a:solid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Insert title</a:t>
            </a:r>
            <a:endParaRPr kumimoji="0" lang="zh-CN" altLang="en-US"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37" name="圆角矩形 36"/>
          <p:cNvSpPr/>
          <p:nvPr/>
        </p:nvSpPr>
        <p:spPr>
          <a:xfrm>
            <a:off x="1522413" y="1982937"/>
            <a:ext cx="1911350" cy="396000"/>
          </a:xfrm>
          <a:prstGeom prst="roundRect">
            <a:avLst>
              <a:gd name="adj" fmla="val 50000"/>
            </a:avLst>
          </a:prstGeom>
          <a:solidFill>
            <a:srgbClr val="5A6478">
              <a:lumMod val="20000"/>
              <a:lumOff val="80000"/>
            </a:srgbClr>
          </a:solid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Insert title</a:t>
            </a:r>
            <a:endParaRPr kumimoji="0" lang="zh-CN" altLang="en-US"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38" name="圆角矩形 37"/>
          <p:cNvSpPr/>
          <p:nvPr/>
        </p:nvSpPr>
        <p:spPr>
          <a:xfrm>
            <a:off x="8758238" y="5233614"/>
            <a:ext cx="1911350" cy="396000"/>
          </a:xfrm>
          <a:prstGeom prst="roundRect">
            <a:avLst>
              <a:gd name="adj" fmla="val 50000"/>
            </a:avLst>
          </a:prstGeom>
          <a:solidFill>
            <a:srgbClr val="5A6478">
              <a:lumMod val="20000"/>
              <a:lumOff val="80000"/>
            </a:srgbClr>
          </a:solid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rPr>
              <a:t>Insert title</a:t>
            </a:r>
            <a:endParaRPr kumimoji="0" lang="zh-CN" altLang="en-US"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39" name="圆角矩形 38"/>
          <p:cNvSpPr/>
          <p:nvPr/>
        </p:nvSpPr>
        <p:spPr>
          <a:xfrm>
            <a:off x="6484938" y="5233614"/>
            <a:ext cx="1911350" cy="396000"/>
          </a:xfrm>
          <a:prstGeom prst="roundRect">
            <a:avLst>
              <a:gd name="adj" fmla="val 50000"/>
            </a:avLst>
          </a:prstGeom>
          <a:solidFill>
            <a:srgbClr val="5A6478">
              <a:lumMod val="20000"/>
              <a:lumOff val="80000"/>
            </a:srgbClr>
          </a:solid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rPr>
              <a:t>Insert title</a:t>
            </a:r>
            <a:endParaRPr kumimoji="0" lang="zh-CN" altLang="en-US"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40" name="圆角矩形 39"/>
          <p:cNvSpPr/>
          <p:nvPr/>
        </p:nvSpPr>
        <p:spPr>
          <a:xfrm>
            <a:off x="3795713" y="5233614"/>
            <a:ext cx="1911350" cy="396000"/>
          </a:xfrm>
          <a:prstGeom prst="roundRect">
            <a:avLst>
              <a:gd name="adj" fmla="val 50000"/>
            </a:avLst>
          </a:prstGeom>
          <a:solidFill>
            <a:srgbClr val="5A6478">
              <a:lumMod val="20000"/>
              <a:lumOff val="80000"/>
            </a:srgbClr>
          </a:solid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rPr>
              <a:t>Insert title</a:t>
            </a:r>
            <a:endParaRPr kumimoji="0" lang="zh-CN" altLang="en-US"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41" name="圆角矩形 40"/>
          <p:cNvSpPr/>
          <p:nvPr/>
        </p:nvSpPr>
        <p:spPr>
          <a:xfrm>
            <a:off x="1522413" y="5233614"/>
            <a:ext cx="1911350" cy="396000"/>
          </a:xfrm>
          <a:prstGeom prst="roundRect">
            <a:avLst>
              <a:gd name="adj" fmla="val 50000"/>
            </a:avLst>
          </a:prstGeom>
          <a:solidFill>
            <a:srgbClr val="5A6478">
              <a:lumMod val="20000"/>
              <a:lumOff val="80000"/>
            </a:srgbClr>
          </a:solid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rPr>
              <a:t>Insert title</a:t>
            </a:r>
            <a:endParaRPr kumimoji="0" lang="zh-CN" altLang="en-US" sz="14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nvGrpSpPr>
          <p:cNvPr id="42" name="组合 41"/>
          <p:cNvGrpSpPr/>
          <p:nvPr/>
        </p:nvGrpSpPr>
        <p:grpSpPr>
          <a:xfrm>
            <a:off x="7662863" y="2892381"/>
            <a:ext cx="914400" cy="1827788"/>
            <a:chOff x="7396163" y="2619647"/>
            <a:chExt cx="914400" cy="1827788"/>
          </a:xfrm>
        </p:grpSpPr>
        <p:sp>
          <p:nvSpPr>
            <p:cNvPr id="43" name="弧形 42"/>
            <p:cNvSpPr/>
            <p:nvPr/>
          </p:nvSpPr>
          <p:spPr>
            <a:xfrm>
              <a:off x="7396163" y="3533035"/>
              <a:ext cx="914400" cy="914400"/>
            </a:xfrm>
            <a:prstGeom prst="arc">
              <a:avLst/>
            </a:prstGeom>
            <a:noFill/>
            <a:ln w="12700" cap="flat" cmpd="sng" algn="ctr">
              <a:solidFill>
                <a:srgbClr val="5A6478">
                  <a:lumMod val="40000"/>
                  <a:lumOff val="60000"/>
                </a:srgbClr>
              </a:solidFill>
              <a:prstDash val="solid"/>
              <a:miter lim="800000"/>
              <a:headEnd type="none"/>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44" name="弧形 43"/>
            <p:cNvSpPr/>
            <p:nvPr/>
          </p:nvSpPr>
          <p:spPr>
            <a:xfrm rot="5400000">
              <a:off x="7396163" y="2619647"/>
              <a:ext cx="914400" cy="914400"/>
            </a:xfrm>
            <a:prstGeom prst="arc">
              <a:avLst/>
            </a:prstGeom>
            <a:noFill/>
            <a:ln w="12700" cap="flat" cmpd="sng" algn="ctr">
              <a:solidFill>
                <a:srgbClr val="5A6478">
                  <a:lumMod val="40000"/>
                  <a:lumOff val="60000"/>
                </a:srgbClr>
              </a:solidFill>
              <a:prstDash val="solid"/>
              <a:miter lim="800000"/>
              <a:headEnd type="arrow"/>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grpSp>
        <p:nvGrpSpPr>
          <p:cNvPr id="45" name="组合 44"/>
          <p:cNvGrpSpPr/>
          <p:nvPr/>
        </p:nvGrpSpPr>
        <p:grpSpPr>
          <a:xfrm flipH="1">
            <a:off x="3614737" y="2892381"/>
            <a:ext cx="914400" cy="1827788"/>
            <a:chOff x="7396163" y="2619647"/>
            <a:chExt cx="914400" cy="1827788"/>
          </a:xfrm>
        </p:grpSpPr>
        <p:sp>
          <p:nvSpPr>
            <p:cNvPr id="46" name="弧形 45"/>
            <p:cNvSpPr/>
            <p:nvPr/>
          </p:nvSpPr>
          <p:spPr>
            <a:xfrm>
              <a:off x="7396163" y="3533035"/>
              <a:ext cx="914400" cy="914400"/>
            </a:xfrm>
            <a:prstGeom prst="arc">
              <a:avLst/>
            </a:prstGeom>
            <a:noFill/>
            <a:ln w="12700" cap="flat" cmpd="sng" algn="ctr">
              <a:solidFill>
                <a:srgbClr val="5A6478">
                  <a:lumMod val="40000"/>
                  <a:lumOff val="60000"/>
                </a:srgbClr>
              </a:solidFill>
              <a:prstDash val="solid"/>
              <a:miter lim="800000"/>
              <a:headEnd type="none"/>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47" name="弧形 46"/>
            <p:cNvSpPr/>
            <p:nvPr/>
          </p:nvSpPr>
          <p:spPr>
            <a:xfrm rot="5400000">
              <a:off x="7396163" y="2619647"/>
              <a:ext cx="914400" cy="914400"/>
            </a:xfrm>
            <a:prstGeom prst="arc">
              <a:avLst/>
            </a:prstGeom>
            <a:noFill/>
            <a:ln w="12700" cap="flat" cmpd="sng" algn="ctr">
              <a:solidFill>
                <a:srgbClr val="5A6478">
                  <a:lumMod val="40000"/>
                  <a:lumOff val="60000"/>
                </a:srgbClr>
              </a:solidFill>
              <a:prstDash val="solid"/>
              <a:miter lim="800000"/>
              <a:headEnd type="arrow"/>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grpSp>
      <p:sp>
        <p:nvSpPr>
          <p:cNvPr id="48" name="左大括号 47"/>
          <p:cNvSpPr/>
          <p:nvPr/>
        </p:nvSpPr>
        <p:spPr>
          <a:xfrm rot="16200000">
            <a:off x="8457523" y="1382359"/>
            <a:ext cx="239480" cy="2409824"/>
          </a:xfrm>
          <a:prstGeom prst="leftBrace">
            <a:avLst>
              <a:gd name="adj1" fmla="val 48107"/>
              <a:gd name="adj2" fmla="val 50000"/>
            </a:avLst>
          </a:prstGeom>
          <a:no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49" name="左大括号 48"/>
          <p:cNvSpPr/>
          <p:nvPr/>
        </p:nvSpPr>
        <p:spPr>
          <a:xfrm rot="16200000">
            <a:off x="3494997" y="1382359"/>
            <a:ext cx="239480" cy="2409824"/>
          </a:xfrm>
          <a:prstGeom prst="leftBrace">
            <a:avLst>
              <a:gd name="adj1" fmla="val 48107"/>
              <a:gd name="adj2" fmla="val 50000"/>
            </a:avLst>
          </a:prstGeom>
          <a:no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50" name="左大括号 49"/>
          <p:cNvSpPr/>
          <p:nvPr/>
        </p:nvSpPr>
        <p:spPr>
          <a:xfrm rot="5400000" flipV="1">
            <a:off x="8457523" y="3823114"/>
            <a:ext cx="239480" cy="2409824"/>
          </a:xfrm>
          <a:prstGeom prst="leftBrace">
            <a:avLst>
              <a:gd name="adj1" fmla="val 48107"/>
              <a:gd name="adj2" fmla="val 50000"/>
            </a:avLst>
          </a:prstGeom>
          <a:no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51" name="左大括号 50"/>
          <p:cNvSpPr/>
          <p:nvPr/>
        </p:nvSpPr>
        <p:spPr>
          <a:xfrm rot="5400000" flipV="1">
            <a:off x="3494997" y="3823114"/>
            <a:ext cx="239480" cy="2409824"/>
          </a:xfrm>
          <a:prstGeom prst="leftBrace">
            <a:avLst>
              <a:gd name="adj1" fmla="val 48107"/>
              <a:gd name="adj2" fmla="val 50000"/>
            </a:avLst>
          </a:prstGeom>
          <a:noFill/>
          <a:ln w="12700" cap="flat" cmpd="sng" algn="ctr">
            <a:solidFill>
              <a:srgbClr val="5A6478">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2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right)">
                                      <p:cBhvr>
                                        <p:cTn id="29" dur="500"/>
                                        <p:tgtEl>
                                          <p:spTgt spid="45"/>
                                        </p:tgtEl>
                                      </p:cBhvr>
                                    </p:animEffect>
                                  </p:childTnLst>
                                </p:cTn>
                              </p:par>
                              <p:par>
                                <p:cTn id="30" presetID="22" presetClass="entr" presetSubtype="8"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Effect transition="in" filter="fade">
                                      <p:cBhvr>
                                        <p:cTn id="38" dur="500"/>
                                        <p:tgtEl>
                                          <p:spTgt spid="30"/>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childTnLst>
                          </p:cTn>
                        </p:par>
                        <p:par>
                          <p:cTn id="54" fill="hold">
                            <p:stCondLst>
                              <p:cond delay="2500"/>
                            </p:stCondLst>
                            <p:childTnLst>
                              <p:par>
                                <p:cTn id="55" presetID="22" presetClass="entr" presetSubtype="4"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down)">
                                      <p:cBhvr>
                                        <p:cTn id="57" dur="500"/>
                                        <p:tgtEl>
                                          <p:spTgt spid="4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down)">
                                      <p:cBhvr>
                                        <p:cTn id="60" dur="500"/>
                                        <p:tgtEl>
                                          <p:spTgt spid="48"/>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up)">
                                      <p:cBhvr>
                                        <p:cTn id="63" dur="500"/>
                                        <p:tgtEl>
                                          <p:spTgt spid="50"/>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up)">
                                      <p:cBhvr>
                                        <p:cTn id="66" dur="500"/>
                                        <p:tgtEl>
                                          <p:spTgt spid="51"/>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75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750"/>
                                        <p:tgtEl>
                                          <p:spTgt spid="3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750"/>
                                        <p:tgtEl>
                                          <p:spTgt spid="3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750"/>
                                        <p:tgtEl>
                                          <p:spTgt spid="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750"/>
                                        <p:tgtEl>
                                          <p:spTgt spid="3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750"/>
                                        <p:tgtEl>
                                          <p:spTgt spid="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750"/>
                                        <p:tgtEl>
                                          <p:spTgt spid="4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P spid="27" grpId="0" autoUpdateAnimBg="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8" grpId="0" animBg="1"/>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AutoShape 5"/>
          <p:cNvSpPr/>
          <p:nvPr/>
        </p:nvSpPr>
        <p:spPr bwMode="auto">
          <a:xfrm>
            <a:off x="1814250" y="2051879"/>
            <a:ext cx="1790942" cy="1202532"/>
          </a:xfrm>
          <a:custGeom>
            <a:avLst/>
            <a:gdLst>
              <a:gd name="T0" fmla="*/ 1791494 w 21600"/>
              <a:gd name="T1" fmla="*/ 1202532 h 21600"/>
              <a:gd name="T2" fmla="*/ 1791494 w 21600"/>
              <a:gd name="T3" fmla="*/ 1202532 h 21600"/>
              <a:gd name="T4" fmla="*/ 1791494 w 21600"/>
              <a:gd name="T5" fmla="*/ 1202532 h 21600"/>
              <a:gd name="T6" fmla="*/ 1791494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190" y="0"/>
                </a:lnTo>
                <a:lnTo>
                  <a:pt x="12190" y="3144"/>
                </a:lnTo>
                <a:lnTo>
                  <a:pt x="0" y="3144"/>
                </a:lnTo>
                <a:lnTo>
                  <a:pt x="0" y="18455"/>
                </a:lnTo>
                <a:lnTo>
                  <a:pt x="12190" y="18455"/>
                </a:lnTo>
                <a:lnTo>
                  <a:pt x="12190"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21510" name="AutoShape 6"/>
          <p:cNvSpPr/>
          <p:nvPr/>
        </p:nvSpPr>
        <p:spPr bwMode="auto">
          <a:xfrm>
            <a:off x="1384960" y="2209832"/>
            <a:ext cx="851431" cy="873125"/>
          </a:xfrm>
          <a:custGeom>
            <a:avLst/>
            <a:gdLst>
              <a:gd name="T0" fmla="*/ 851650 w 19679"/>
              <a:gd name="T1" fmla="*/ 958357 h 19679"/>
              <a:gd name="T2" fmla="*/ 851650 w 19679"/>
              <a:gd name="T3" fmla="*/ 958357 h 19679"/>
              <a:gd name="T4" fmla="*/ 851650 w 19679"/>
              <a:gd name="T5" fmla="*/ 958357 h 19679"/>
              <a:gd name="T6" fmla="*/ 851650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00B0F0"/>
              </a:gs>
              <a:gs pos="100000">
                <a:srgbClr val="0070C0"/>
              </a:gs>
            </a:gsLst>
            <a:lin ang="5400000" scaled="1"/>
          </a:gra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21511" name="AutoShape 7"/>
          <p:cNvSpPr/>
          <p:nvPr/>
        </p:nvSpPr>
        <p:spPr bwMode="auto">
          <a:xfrm>
            <a:off x="4216190" y="2051879"/>
            <a:ext cx="1792528" cy="1202532"/>
          </a:xfrm>
          <a:custGeom>
            <a:avLst/>
            <a:gdLst>
              <a:gd name="T0" fmla="*/ 1793081 w 21600"/>
              <a:gd name="T1" fmla="*/ 1202532 h 21600"/>
              <a:gd name="T2" fmla="*/ 1793081 w 21600"/>
              <a:gd name="T3" fmla="*/ 1202532 h 21600"/>
              <a:gd name="T4" fmla="*/ 1793081 w 21600"/>
              <a:gd name="T5" fmla="*/ 1202532 h 21600"/>
              <a:gd name="T6" fmla="*/ 1793081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22"/>
                </a:moveTo>
                <a:lnTo>
                  <a:pt x="12198" y="0"/>
                </a:lnTo>
                <a:lnTo>
                  <a:pt x="12198" y="3144"/>
                </a:lnTo>
                <a:lnTo>
                  <a:pt x="0" y="3144"/>
                </a:lnTo>
                <a:lnTo>
                  <a:pt x="0" y="18455"/>
                </a:lnTo>
                <a:lnTo>
                  <a:pt x="12198" y="18455"/>
                </a:lnTo>
                <a:lnTo>
                  <a:pt x="12198" y="21599"/>
                </a:lnTo>
                <a:lnTo>
                  <a:pt x="21599"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21512" name="AutoShape 8"/>
          <p:cNvSpPr/>
          <p:nvPr/>
        </p:nvSpPr>
        <p:spPr bwMode="auto">
          <a:xfrm>
            <a:off x="3788487" y="2209832"/>
            <a:ext cx="849844" cy="873125"/>
          </a:xfrm>
          <a:custGeom>
            <a:avLst/>
            <a:gdLst>
              <a:gd name="T0" fmla="*/ 850063 w 19679"/>
              <a:gd name="T1" fmla="*/ 958357 h 19679"/>
              <a:gd name="T2" fmla="*/ 850063 w 19679"/>
              <a:gd name="T3" fmla="*/ 958357 h 19679"/>
              <a:gd name="T4" fmla="*/ 850063 w 19679"/>
              <a:gd name="T5" fmla="*/ 958357 h 19679"/>
              <a:gd name="T6" fmla="*/ 850063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21513" name="AutoShape 9"/>
          <p:cNvSpPr/>
          <p:nvPr/>
        </p:nvSpPr>
        <p:spPr bwMode="auto">
          <a:xfrm>
            <a:off x="8998645" y="2051879"/>
            <a:ext cx="1790942" cy="1202532"/>
          </a:xfrm>
          <a:custGeom>
            <a:avLst/>
            <a:gdLst>
              <a:gd name="T0" fmla="*/ 1791494 w 21600"/>
              <a:gd name="T1" fmla="*/ 1202532 h 21600"/>
              <a:gd name="T2" fmla="*/ 1791494 w 21600"/>
              <a:gd name="T3" fmla="*/ 1202532 h 21600"/>
              <a:gd name="T4" fmla="*/ 1791494 w 21600"/>
              <a:gd name="T5" fmla="*/ 1202532 h 21600"/>
              <a:gd name="T6" fmla="*/ 1791494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209" y="0"/>
                </a:lnTo>
                <a:lnTo>
                  <a:pt x="12209" y="3144"/>
                </a:lnTo>
                <a:lnTo>
                  <a:pt x="0" y="3144"/>
                </a:lnTo>
                <a:lnTo>
                  <a:pt x="0" y="18455"/>
                </a:lnTo>
                <a:lnTo>
                  <a:pt x="12209" y="18455"/>
                </a:lnTo>
                <a:lnTo>
                  <a:pt x="12209"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21514" name="AutoShape 10"/>
          <p:cNvSpPr/>
          <p:nvPr/>
        </p:nvSpPr>
        <p:spPr bwMode="auto">
          <a:xfrm>
            <a:off x="8571739" y="2209832"/>
            <a:ext cx="848257" cy="873125"/>
          </a:xfrm>
          <a:custGeom>
            <a:avLst/>
            <a:gdLst>
              <a:gd name="T0" fmla="*/ 848476 w 19679"/>
              <a:gd name="T1" fmla="*/ 958357 h 19679"/>
              <a:gd name="T2" fmla="*/ 848476 w 19679"/>
              <a:gd name="T3" fmla="*/ 958357 h 19679"/>
              <a:gd name="T4" fmla="*/ 848476 w 19679"/>
              <a:gd name="T5" fmla="*/ 958357 h 19679"/>
              <a:gd name="T6" fmla="*/ 848476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21515" name="AutoShape 11"/>
          <p:cNvSpPr/>
          <p:nvPr/>
        </p:nvSpPr>
        <p:spPr bwMode="auto">
          <a:xfrm>
            <a:off x="6599875" y="2051879"/>
            <a:ext cx="1789354" cy="1202532"/>
          </a:xfrm>
          <a:custGeom>
            <a:avLst/>
            <a:gdLst>
              <a:gd name="T0" fmla="*/ 1789906 w 21600"/>
              <a:gd name="T1" fmla="*/ 1202532 h 21600"/>
              <a:gd name="T2" fmla="*/ 1789906 w 21600"/>
              <a:gd name="T3" fmla="*/ 1202532 h 21600"/>
              <a:gd name="T4" fmla="*/ 1789906 w 21600"/>
              <a:gd name="T5" fmla="*/ 1202532 h 21600"/>
              <a:gd name="T6" fmla="*/ 1789906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201" y="0"/>
                </a:lnTo>
                <a:lnTo>
                  <a:pt x="12201" y="3144"/>
                </a:lnTo>
                <a:lnTo>
                  <a:pt x="0" y="3144"/>
                </a:lnTo>
                <a:lnTo>
                  <a:pt x="0" y="18455"/>
                </a:lnTo>
                <a:lnTo>
                  <a:pt x="12201" y="18455"/>
                </a:lnTo>
                <a:lnTo>
                  <a:pt x="12201"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1335">
              <a:solidFill>
                <a:schemeClr val="tx1">
                  <a:lumMod val="65000"/>
                  <a:lumOff val="35000"/>
                </a:schemeClr>
              </a:solidFill>
              <a:latin typeface="+mn-lt"/>
              <a:ea typeface="+mn-ea"/>
              <a:cs typeface="+mn-ea"/>
              <a:sym typeface="+mn-lt"/>
            </a:endParaRPr>
          </a:p>
        </p:txBody>
      </p:sp>
      <p:sp>
        <p:nvSpPr>
          <p:cNvPr id="21516" name="AutoShape 12"/>
          <p:cNvSpPr/>
          <p:nvPr/>
        </p:nvSpPr>
        <p:spPr bwMode="auto">
          <a:xfrm>
            <a:off x="6167419" y="2209832"/>
            <a:ext cx="851432" cy="873125"/>
          </a:xfrm>
          <a:custGeom>
            <a:avLst/>
            <a:gdLst>
              <a:gd name="T0" fmla="*/ 851651 w 19679"/>
              <a:gd name="T1" fmla="*/ 958357 h 19679"/>
              <a:gd name="T2" fmla="*/ 851651 w 19679"/>
              <a:gd name="T3" fmla="*/ 958357 h 19679"/>
              <a:gd name="T4" fmla="*/ 851651 w 19679"/>
              <a:gd name="T5" fmla="*/ 958357 h 19679"/>
              <a:gd name="T6" fmla="*/ 851651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00B0F0"/>
              </a:gs>
              <a:gs pos="100000">
                <a:srgbClr val="0070C0"/>
              </a:gs>
            </a:gsLst>
            <a:lin ang="5400000" scaled="1"/>
          </a:gra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21517" name="AutoShape 13"/>
          <p:cNvSpPr/>
          <p:nvPr/>
        </p:nvSpPr>
        <p:spPr bwMode="auto">
          <a:xfrm>
            <a:off x="6414198" y="2468597"/>
            <a:ext cx="361839" cy="357982"/>
          </a:xfrm>
          <a:custGeom>
            <a:avLst/>
            <a:gdLst>
              <a:gd name="T0" fmla="*/ 361950 w 21600"/>
              <a:gd name="T1" fmla="*/ 357981 h 21600"/>
              <a:gd name="T2" fmla="*/ 361950 w 21600"/>
              <a:gd name="T3" fmla="*/ 357981 h 21600"/>
              <a:gd name="T4" fmla="*/ 361950 w 21600"/>
              <a:gd name="T5" fmla="*/ 357981 h 21600"/>
              <a:gd name="T6" fmla="*/ 361950 w 21600"/>
              <a:gd name="T7" fmla="*/ 3579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59" y="0"/>
                  <a:pt x="0" y="4859"/>
                  <a:pt x="0" y="10800"/>
                </a:cubicBezTo>
                <a:cubicBezTo>
                  <a:pt x="0" y="16739"/>
                  <a:pt x="4859" y="21600"/>
                  <a:pt x="10800" y="21600"/>
                </a:cubicBezTo>
                <a:cubicBezTo>
                  <a:pt x="16739" y="21600"/>
                  <a:pt x="21600" y="16739"/>
                  <a:pt x="21600" y="10800"/>
                </a:cubicBezTo>
                <a:cubicBezTo>
                  <a:pt x="21600" y="4859"/>
                  <a:pt x="16739" y="0"/>
                  <a:pt x="10800" y="0"/>
                </a:cubicBezTo>
                <a:close/>
                <a:moveTo>
                  <a:pt x="14939" y="4319"/>
                </a:moveTo>
                <a:cubicBezTo>
                  <a:pt x="15659" y="3779"/>
                  <a:pt x="15659" y="3779"/>
                  <a:pt x="15659" y="3779"/>
                </a:cubicBezTo>
                <a:cubicBezTo>
                  <a:pt x="15659" y="3779"/>
                  <a:pt x="15299" y="3059"/>
                  <a:pt x="15479" y="2519"/>
                </a:cubicBezTo>
                <a:cubicBezTo>
                  <a:pt x="15659" y="2519"/>
                  <a:pt x="16379" y="2879"/>
                  <a:pt x="16919" y="3599"/>
                </a:cubicBezTo>
                <a:cubicBezTo>
                  <a:pt x="16559" y="5219"/>
                  <a:pt x="15479" y="5039"/>
                  <a:pt x="15479" y="5039"/>
                </a:cubicBezTo>
                <a:cubicBezTo>
                  <a:pt x="15479" y="5039"/>
                  <a:pt x="14759" y="5039"/>
                  <a:pt x="14939" y="4319"/>
                </a:cubicBezTo>
                <a:close/>
                <a:moveTo>
                  <a:pt x="8459" y="13859"/>
                </a:moveTo>
                <a:cubicBezTo>
                  <a:pt x="8279" y="14039"/>
                  <a:pt x="8099" y="14579"/>
                  <a:pt x="7919" y="15119"/>
                </a:cubicBezTo>
                <a:cubicBezTo>
                  <a:pt x="7739" y="15479"/>
                  <a:pt x="7559" y="15660"/>
                  <a:pt x="7379" y="15839"/>
                </a:cubicBezTo>
                <a:cubicBezTo>
                  <a:pt x="7019" y="16019"/>
                  <a:pt x="7019" y="16379"/>
                  <a:pt x="7019" y="16379"/>
                </a:cubicBezTo>
                <a:cubicBezTo>
                  <a:pt x="6839" y="17099"/>
                  <a:pt x="6839" y="17099"/>
                  <a:pt x="6839" y="17099"/>
                </a:cubicBezTo>
                <a:cubicBezTo>
                  <a:pt x="6839" y="17099"/>
                  <a:pt x="7019" y="17819"/>
                  <a:pt x="7200" y="17999"/>
                </a:cubicBezTo>
                <a:cubicBezTo>
                  <a:pt x="7200" y="18360"/>
                  <a:pt x="6659" y="19799"/>
                  <a:pt x="6659" y="19799"/>
                </a:cubicBezTo>
                <a:cubicBezTo>
                  <a:pt x="6120" y="19620"/>
                  <a:pt x="5940" y="19079"/>
                  <a:pt x="5760" y="18719"/>
                </a:cubicBezTo>
                <a:cubicBezTo>
                  <a:pt x="5760" y="18360"/>
                  <a:pt x="5399" y="18179"/>
                  <a:pt x="5579" y="17819"/>
                </a:cubicBezTo>
                <a:cubicBezTo>
                  <a:pt x="5579" y="17279"/>
                  <a:pt x="5219" y="17099"/>
                  <a:pt x="5039" y="16919"/>
                </a:cubicBezTo>
                <a:cubicBezTo>
                  <a:pt x="4859" y="16559"/>
                  <a:pt x="4679" y="16199"/>
                  <a:pt x="4679" y="16019"/>
                </a:cubicBezTo>
                <a:cubicBezTo>
                  <a:pt x="4679" y="15839"/>
                  <a:pt x="4139" y="15479"/>
                  <a:pt x="4139" y="15479"/>
                </a:cubicBezTo>
                <a:cubicBezTo>
                  <a:pt x="4139" y="15479"/>
                  <a:pt x="3239" y="14940"/>
                  <a:pt x="3060" y="14759"/>
                </a:cubicBezTo>
                <a:cubicBezTo>
                  <a:pt x="2880" y="14579"/>
                  <a:pt x="2699" y="13859"/>
                  <a:pt x="2699" y="13499"/>
                </a:cubicBezTo>
                <a:cubicBezTo>
                  <a:pt x="2699" y="13139"/>
                  <a:pt x="2880" y="12239"/>
                  <a:pt x="2880" y="12239"/>
                </a:cubicBezTo>
                <a:cubicBezTo>
                  <a:pt x="2880" y="12239"/>
                  <a:pt x="3239" y="11879"/>
                  <a:pt x="3060" y="11699"/>
                </a:cubicBezTo>
                <a:cubicBezTo>
                  <a:pt x="2699" y="11519"/>
                  <a:pt x="2699" y="10800"/>
                  <a:pt x="2699" y="10800"/>
                </a:cubicBezTo>
                <a:cubicBezTo>
                  <a:pt x="2339" y="10439"/>
                  <a:pt x="2339" y="10439"/>
                  <a:pt x="2339" y="10439"/>
                </a:cubicBezTo>
                <a:cubicBezTo>
                  <a:pt x="2339" y="10439"/>
                  <a:pt x="1979" y="9899"/>
                  <a:pt x="1800" y="9719"/>
                </a:cubicBezTo>
                <a:cubicBezTo>
                  <a:pt x="1800" y="9359"/>
                  <a:pt x="1800" y="9180"/>
                  <a:pt x="1979" y="8999"/>
                </a:cubicBezTo>
                <a:cubicBezTo>
                  <a:pt x="1979" y="8819"/>
                  <a:pt x="1800" y="8279"/>
                  <a:pt x="1800" y="8099"/>
                </a:cubicBezTo>
                <a:cubicBezTo>
                  <a:pt x="3600" y="3599"/>
                  <a:pt x="6659" y="2699"/>
                  <a:pt x="6659" y="2699"/>
                </a:cubicBezTo>
                <a:cubicBezTo>
                  <a:pt x="6839" y="3599"/>
                  <a:pt x="6839" y="3599"/>
                  <a:pt x="6839" y="3599"/>
                </a:cubicBezTo>
                <a:cubicBezTo>
                  <a:pt x="6839" y="3599"/>
                  <a:pt x="6299" y="3779"/>
                  <a:pt x="6120" y="3779"/>
                </a:cubicBezTo>
                <a:cubicBezTo>
                  <a:pt x="5760" y="3599"/>
                  <a:pt x="5579" y="3599"/>
                  <a:pt x="5579" y="3599"/>
                </a:cubicBezTo>
                <a:cubicBezTo>
                  <a:pt x="5219" y="4139"/>
                  <a:pt x="5219" y="4139"/>
                  <a:pt x="5219" y="4139"/>
                </a:cubicBezTo>
                <a:cubicBezTo>
                  <a:pt x="5219" y="4139"/>
                  <a:pt x="5039" y="4499"/>
                  <a:pt x="5039" y="4679"/>
                </a:cubicBezTo>
                <a:cubicBezTo>
                  <a:pt x="5039" y="4859"/>
                  <a:pt x="5219" y="5219"/>
                  <a:pt x="5219" y="5219"/>
                </a:cubicBezTo>
                <a:cubicBezTo>
                  <a:pt x="5219" y="5219"/>
                  <a:pt x="5760" y="5219"/>
                  <a:pt x="5760" y="5039"/>
                </a:cubicBezTo>
                <a:cubicBezTo>
                  <a:pt x="5760" y="4859"/>
                  <a:pt x="5760" y="4679"/>
                  <a:pt x="5760" y="4679"/>
                </a:cubicBezTo>
                <a:cubicBezTo>
                  <a:pt x="5579" y="4319"/>
                  <a:pt x="5579" y="4319"/>
                  <a:pt x="5579" y="4319"/>
                </a:cubicBezTo>
                <a:cubicBezTo>
                  <a:pt x="5579" y="4319"/>
                  <a:pt x="6120" y="4139"/>
                  <a:pt x="7200" y="4319"/>
                </a:cubicBezTo>
                <a:cubicBezTo>
                  <a:pt x="8459" y="4319"/>
                  <a:pt x="7919" y="5219"/>
                  <a:pt x="8459" y="5399"/>
                </a:cubicBezTo>
                <a:cubicBezTo>
                  <a:pt x="8999" y="5580"/>
                  <a:pt x="8099" y="6299"/>
                  <a:pt x="7919" y="6659"/>
                </a:cubicBezTo>
                <a:cubicBezTo>
                  <a:pt x="7739" y="7019"/>
                  <a:pt x="7379" y="6119"/>
                  <a:pt x="7379" y="6119"/>
                </a:cubicBezTo>
                <a:cubicBezTo>
                  <a:pt x="7379" y="6119"/>
                  <a:pt x="7739" y="5759"/>
                  <a:pt x="7200" y="5759"/>
                </a:cubicBezTo>
                <a:cubicBezTo>
                  <a:pt x="6659" y="5580"/>
                  <a:pt x="6299" y="6479"/>
                  <a:pt x="6659" y="6479"/>
                </a:cubicBezTo>
                <a:cubicBezTo>
                  <a:pt x="6839" y="6479"/>
                  <a:pt x="7200" y="6839"/>
                  <a:pt x="7019" y="7019"/>
                </a:cubicBezTo>
                <a:cubicBezTo>
                  <a:pt x="7019" y="7199"/>
                  <a:pt x="7019" y="7199"/>
                  <a:pt x="6839" y="7739"/>
                </a:cubicBezTo>
                <a:cubicBezTo>
                  <a:pt x="6479" y="8279"/>
                  <a:pt x="6120" y="8639"/>
                  <a:pt x="6120" y="8639"/>
                </a:cubicBezTo>
                <a:cubicBezTo>
                  <a:pt x="6120" y="8639"/>
                  <a:pt x="5760" y="8459"/>
                  <a:pt x="5940" y="8819"/>
                </a:cubicBezTo>
                <a:cubicBezTo>
                  <a:pt x="6120" y="9180"/>
                  <a:pt x="5940" y="9719"/>
                  <a:pt x="5940" y="9899"/>
                </a:cubicBezTo>
                <a:cubicBezTo>
                  <a:pt x="5940" y="10259"/>
                  <a:pt x="5219" y="9719"/>
                  <a:pt x="5219" y="9180"/>
                </a:cubicBezTo>
                <a:cubicBezTo>
                  <a:pt x="5039" y="8639"/>
                  <a:pt x="4499" y="9180"/>
                  <a:pt x="4319" y="9180"/>
                </a:cubicBezTo>
                <a:cubicBezTo>
                  <a:pt x="4139" y="9180"/>
                  <a:pt x="3779" y="8999"/>
                  <a:pt x="3779" y="8819"/>
                </a:cubicBezTo>
                <a:cubicBezTo>
                  <a:pt x="3600" y="8639"/>
                  <a:pt x="2699" y="9359"/>
                  <a:pt x="2519" y="9359"/>
                </a:cubicBezTo>
                <a:cubicBezTo>
                  <a:pt x="2339" y="9539"/>
                  <a:pt x="2339" y="9899"/>
                  <a:pt x="2699" y="9719"/>
                </a:cubicBezTo>
                <a:cubicBezTo>
                  <a:pt x="3060" y="9539"/>
                  <a:pt x="3419" y="9719"/>
                  <a:pt x="3419" y="10079"/>
                </a:cubicBezTo>
                <a:cubicBezTo>
                  <a:pt x="3239" y="10439"/>
                  <a:pt x="2880" y="10259"/>
                  <a:pt x="2880" y="10439"/>
                </a:cubicBezTo>
                <a:cubicBezTo>
                  <a:pt x="3060" y="10800"/>
                  <a:pt x="3419" y="10979"/>
                  <a:pt x="3419" y="11339"/>
                </a:cubicBezTo>
                <a:cubicBezTo>
                  <a:pt x="3600" y="11699"/>
                  <a:pt x="4499" y="11339"/>
                  <a:pt x="4859" y="11160"/>
                </a:cubicBezTo>
                <a:cubicBezTo>
                  <a:pt x="5039" y="11160"/>
                  <a:pt x="5940" y="10979"/>
                  <a:pt x="5940" y="11339"/>
                </a:cubicBezTo>
                <a:cubicBezTo>
                  <a:pt x="6120" y="11699"/>
                  <a:pt x="7019" y="11879"/>
                  <a:pt x="7379" y="11879"/>
                </a:cubicBezTo>
                <a:cubicBezTo>
                  <a:pt x="7739" y="12059"/>
                  <a:pt x="8279" y="12059"/>
                  <a:pt x="8819" y="12419"/>
                </a:cubicBezTo>
                <a:cubicBezTo>
                  <a:pt x="9179" y="12959"/>
                  <a:pt x="8459" y="13679"/>
                  <a:pt x="8459" y="13859"/>
                </a:cubicBezTo>
                <a:close/>
                <a:moveTo>
                  <a:pt x="10619" y="2519"/>
                </a:moveTo>
                <a:cubicBezTo>
                  <a:pt x="10439" y="3059"/>
                  <a:pt x="9719" y="3599"/>
                  <a:pt x="9899" y="3779"/>
                </a:cubicBezTo>
                <a:cubicBezTo>
                  <a:pt x="9899" y="3959"/>
                  <a:pt x="9899" y="4859"/>
                  <a:pt x="9179" y="4139"/>
                </a:cubicBezTo>
                <a:cubicBezTo>
                  <a:pt x="8459" y="3419"/>
                  <a:pt x="7739" y="3239"/>
                  <a:pt x="7919" y="2699"/>
                </a:cubicBezTo>
                <a:cubicBezTo>
                  <a:pt x="7919" y="2519"/>
                  <a:pt x="8639" y="2519"/>
                  <a:pt x="8639" y="2339"/>
                </a:cubicBezTo>
                <a:cubicBezTo>
                  <a:pt x="9540" y="1259"/>
                  <a:pt x="11159" y="1439"/>
                  <a:pt x="11339" y="1799"/>
                </a:cubicBezTo>
                <a:cubicBezTo>
                  <a:pt x="10980" y="2159"/>
                  <a:pt x="10619" y="1979"/>
                  <a:pt x="10619" y="2519"/>
                </a:cubicBezTo>
                <a:close/>
                <a:moveTo>
                  <a:pt x="19259" y="11160"/>
                </a:moveTo>
                <a:cubicBezTo>
                  <a:pt x="19259" y="11160"/>
                  <a:pt x="19619" y="11699"/>
                  <a:pt x="20159" y="11699"/>
                </a:cubicBezTo>
                <a:cubicBezTo>
                  <a:pt x="19799" y="15660"/>
                  <a:pt x="16559" y="18360"/>
                  <a:pt x="16559" y="18360"/>
                </a:cubicBezTo>
                <a:cubicBezTo>
                  <a:pt x="16019" y="17819"/>
                  <a:pt x="16199" y="17279"/>
                  <a:pt x="16199" y="17279"/>
                </a:cubicBezTo>
                <a:cubicBezTo>
                  <a:pt x="16379" y="16559"/>
                  <a:pt x="16379" y="16559"/>
                  <a:pt x="16379" y="16559"/>
                </a:cubicBezTo>
                <a:cubicBezTo>
                  <a:pt x="16379" y="15299"/>
                  <a:pt x="16379" y="15299"/>
                  <a:pt x="16379" y="15299"/>
                </a:cubicBezTo>
                <a:cubicBezTo>
                  <a:pt x="16379" y="15299"/>
                  <a:pt x="16379" y="13859"/>
                  <a:pt x="15119" y="14579"/>
                </a:cubicBezTo>
                <a:cubicBezTo>
                  <a:pt x="13859" y="14940"/>
                  <a:pt x="14400" y="14940"/>
                  <a:pt x="12959" y="14940"/>
                </a:cubicBezTo>
                <a:cubicBezTo>
                  <a:pt x="11520" y="15119"/>
                  <a:pt x="11880" y="12059"/>
                  <a:pt x="11880" y="12059"/>
                </a:cubicBezTo>
                <a:cubicBezTo>
                  <a:pt x="11880" y="7739"/>
                  <a:pt x="15119" y="10979"/>
                  <a:pt x="15119" y="10979"/>
                </a:cubicBezTo>
                <a:cubicBezTo>
                  <a:pt x="17099" y="12419"/>
                  <a:pt x="17459" y="10079"/>
                  <a:pt x="17459" y="10079"/>
                </a:cubicBezTo>
                <a:cubicBezTo>
                  <a:pt x="18719" y="9539"/>
                  <a:pt x="18719" y="9539"/>
                  <a:pt x="18719" y="9539"/>
                </a:cubicBezTo>
                <a:cubicBezTo>
                  <a:pt x="18899" y="8819"/>
                  <a:pt x="18899" y="8819"/>
                  <a:pt x="18899" y="8819"/>
                </a:cubicBezTo>
                <a:cubicBezTo>
                  <a:pt x="18719" y="7919"/>
                  <a:pt x="18719" y="7919"/>
                  <a:pt x="18719" y="7919"/>
                </a:cubicBezTo>
                <a:cubicBezTo>
                  <a:pt x="16739" y="7019"/>
                  <a:pt x="16739" y="7019"/>
                  <a:pt x="16739" y="7019"/>
                </a:cubicBezTo>
                <a:cubicBezTo>
                  <a:pt x="16739" y="7019"/>
                  <a:pt x="16379" y="7739"/>
                  <a:pt x="16919" y="8639"/>
                </a:cubicBezTo>
                <a:cubicBezTo>
                  <a:pt x="16919" y="8639"/>
                  <a:pt x="16739" y="9539"/>
                  <a:pt x="16379" y="9359"/>
                </a:cubicBezTo>
                <a:cubicBezTo>
                  <a:pt x="15119" y="8639"/>
                  <a:pt x="15119" y="8639"/>
                  <a:pt x="15119" y="8639"/>
                </a:cubicBezTo>
                <a:cubicBezTo>
                  <a:pt x="15119" y="8639"/>
                  <a:pt x="14759" y="8459"/>
                  <a:pt x="14220" y="8819"/>
                </a:cubicBezTo>
                <a:cubicBezTo>
                  <a:pt x="13500" y="9359"/>
                  <a:pt x="12419" y="8819"/>
                  <a:pt x="12419" y="8819"/>
                </a:cubicBezTo>
                <a:cubicBezTo>
                  <a:pt x="12419" y="8819"/>
                  <a:pt x="12419" y="8279"/>
                  <a:pt x="13139" y="7919"/>
                </a:cubicBezTo>
                <a:cubicBezTo>
                  <a:pt x="13679" y="7559"/>
                  <a:pt x="13679" y="7559"/>
                  <a:pt x="13679" y="7559"/>
                </a:cubicBezTo>
                <a:cubicBezTo>
                  <a:pt x="13679" y="7559"/>
                  <a:pt x="13500" y="6839"/>
                  <a:pt x="13679" y="6299"/>
                </a:cubicBezTo>
                <a:cubicBezTo>
                  <a:pt x="13859" y="5759"/>
                  <a:pt x="14039" y="6299"/>
                  <a:pt x="14579" y="5939"/>
                </a:cubicBezTo>
                <a:cubicBezTo>
                  <a:pt x="15119" y="5580"/>
                  <a:pt x="15479" y="6659"/>
                  <a:pt x="16199" y="6479"/>
                </a:cubicBezTo>
                <a:cubicBezTo>
                  <a:pt x="16919" y="6479"/>
                  <a:pt x="16559" y="6299"/>
                  <a:pt x="17099" y="5939"/>
                </a:cubicBezTo>
                <a:cubicBezTo>
                  <a:pt x="17639" y="5759"/>
                  <a:pt x="17999" y="6479"/>
                  <a:pt x="17999" y="6479"/>
                </a:cubicBezTo>
                <a:cubicBezTo>
                  <a:pt x="19080" y="6659"/>
                  <a:pt x="19080" y="6659"/>
                  <a:pt x="19080" y="6659"/>
                </a:cubicBezTo>
                <a:cubicBezTo>
                  <a:pt x="19080" y="6659"/>
                  <a:pt x="18899" y="5399"/>
                  <a:pt x="18899" y="5759"/>
                </a:cubicBezTo>
                <a:cubicBezTo>
                  <a:pt x="19619" y="6839"/>
                  <a:pt x="20520" y="9899"/>
                  <a:pt x="20159" y="10439"/>
                </a:cubicBezTo>
                <a:cubicBezTo>
                  <a:pt x="19979" y="10259"/>
                  <a:pt x="19799" y="10259"/>
                  <a:pt x="19799" y="10259"/>
                </a:cubicBezTo>
                <a:cubicBezTo>
                  <a:pt x="18539" y="10259"/>
                  <a:pt x="18539" y="10259"/>
                  <a:pt x="18539" y="10259"/>
                </a:cubicBezTo>
                <a:lnTo>
                  <a:pt x="19259" y="1116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21518" name="AutoShape 14"/>
          <p:cNvSpPr/>
          <p:nvPr/>
        </p:nvSpPr>
        <p:spPr bwMode="auto">
          <a:xfrm>
            <a:off x="4022575" y="2503519"/>
            <a:ext cx="416590" cy="284163"/>
          </a:xfrm>
          <a:custGeom>
            <a:avLst/>
            <a:gdLst>
              <a:gd name="T0" fmla="*/ 416719 w 21600"/>
              <a:gd name="T1" fmla="*/ 284163 h 21600"/>
              <a:gd name="T2" fmla="*/ 416719 w 21600"/>
              <a:gd name="T3" fmla="*/ 284163 h 21600"/>
              <a:gd name="T4" fmla="*/ 416719 w 21600"/>
              <a:gd name="T5" fmla="*/ 284163 h 21600"/>
              <a:gd name="T6" fmla="*/ 416719 w 21600"/>
              <a:gd name="T7" fmla="*/ 2841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573" y="9487"/>
                </a:moveTo>
                <a:cubicBezTo>
                  <a:pt x="18710" y="8882"/>
                  <a:pt x="18848" y="8074"/>
                  <a:pt x="18848" y="7469"/>
                </a:cubicBezTo>
                <a:cubicBezTo>
                  <a:pt x="18848" y="3431"/>
                  <a:pt x="16509" y="0"/>
                  <a:pt x="13757" y="0"/>
                </a:cubicBezTo>
                <a:cubicBezTo>
                  <a:pt x="10456" y="0"/>
                  <a:pt x="10043" y="3633"/>
                  <a:pt x="10043" y="3633"/>
                </a:cubicBezTo>
                <a:cubicBezTo>
                  <a:pt x="10043" y="3633"/>
                  <a:pt x="8667" y="1211"/>
                  <a:pt x="6328" y="1614"/>
                </a:cubicBezTo>
                <a:cubicBezTo>
                  <a:pt x="4127" y="2220"/>
                  <a:pt x="2751" y="5046"/>
                  <a:pt x="2751" y="8074"/>
                </a:cubicBezTo>
                <a:cubicBezTo>
                  <a:pt x="2751" y="8478"/>
                  <a:pt x="2751" y="9084"/>
                  <a:pt x="2889" y="9487"/>
                </a:cubicBezTo>
                <a:cubicBezTo>
                  <a:pt x="1238" y="10295"/>
                  <a:pt x="0" y="12717"/>
                  <a:pt x="0" y="15342"/>
                </a:cubicBezTo>
                <a:cubicBezTo>
                  <a:pt x="0" y="18773"/>
                  <a:pt x="1926" y="21600"/>
                  <a:pt x="4264" y="21600"/>
                </a:cubicBezTo>
                <a:cubicBezTo>
                  <a:pt x="17335" y="21600"/>
                  <a:pt x="17335" y="21600"/>
                  <a:pt x="17335" y="21600"/>
                </a:cubicBezTo>
                <a:cubicBezTo>
                  <a:pt x="19673" y="21600"/>
                  <a:pt x="21600" y="18773"/>
                  <a:pt x="21600" y="15342"/>
                </a:cubicBezTo>
                <a:cubicBezTo>
                  <a:pt x="21600" y="12515"/>
                  <a:pt x="20361" y="10295"/>
                  <a:pt x="18573" y="9487"/>
                </a:cubicBezTo>
                <a:close/>
                <a:moveTo>
                  <a:pt x="16509" y="20388"/>
                </a:moveTo>
                <a:cubicBezTo>
                  <a:pt x="10868" y="20388"/>
                  <a:pt x="10868" y="20388"/>
                  <a:pt x="10868" y="20388"/>
                </a:cubicBezTo>
                <a:cubicBezTo>
                  <a:pt x="11281" y="19581"/>
                  <a:pt x="14308" y="15342"/>
                  <a:pt x="14308" y="15342"/>
                </a:cubicBezTo>
                <a:cubicBezTo>
                  <a:pt x="14308" y="15342"/>
                  <a:pt x="14721" y="14736"/>
                  <a:pt x="14170" y="14736"/>
                </a:cubicBezTo>
                <a:cubicBezTo>
                  <a:pt x="13620" y="14736"/>
                  <a:pt x="12657" y="14736"/>
                  <a:pt x="12657" y="14736"/>
                </a:cubicBezTo>
                <a:cubicBezTo>
                  <a:pt x="12657" y="14736"/>
                  <a:pt x="12657" y="14332"/>
                  <a:pt x="12657" y="13727"/>
                </a:cubicBezTo>
                <a:cubicBezTo>
                  <a:pt x="12657" y="12112"/>
                  <a:pt x="12657" y="8882"/>
                  <a:pt x="12657" y="7469"/>
                </a:cubicBezTo>
                <a:cubicBezTo>
                  <a:pt x="12657" y="7469"/>
                  <a:pt x="12657" y="7267"/>
                  <a:pt x="12382" y="7267"/>
                </a:cubicBezTo>
                <a:cubicBezTo>
                  <a:pt x="12107" y="7267"/>
                  <a:pt x="9217" y="7267"/>
                  <a:pt x="8805" y="7267"/>
                </a:cubicBezTo>
                <a:cubicBezTo>
                  <a:pt x="8529" y="7267"/>
                  <a:pt x="8529" y="7671"/>
                  <a:pt x="8529" y="7671"/>
                </a:cubicBezTo>
                <a:cubicBezTo>
                  <a:pt x="8529" y="8882"/>
                  <a:pt x="8529" y="12112"/>
                  <a:pt x="8529" y="13727"/>
                </a:cubicBezTo>
                <a:cubicBezTo>
                  <a:pt x="8529" y="14332"/>
                  <a:pt x="8529" y="14736"/>
                  <a:pt x="8529" y="14736"/>
                </a:cubicBezTo>
                <a:cubicBezTo>
                  <a:pt x="8529" y="14736"/>
                  <a:pt x="7429" y="14736"/>
                  <a:pt x="7016" y="14736"/>
                </a:cubicBezTo>
                <a:cubicBezTo>
                  <a:pt x="6603" y="14736"/>
                  <a:pt x="7016" y="15342"/>
                  <a:pt x="7016" y="15342"/>
                </a:cubicBezTo>
                <a:cubicBezTo>
                  <a:pt x="10456" y="20388"/>
                  <a:pt x="10456" y="20388"/>
                  <a:pt x="10456" y="20388"/>
                </a:cubicBezTo>
                <a:cubicBezTo>
                  <a:pt x="5228" y="20388"/>
                  <a:pt x="5228" y="20388"/>
                  <a:pt x="5228" y="20388"/>
                </a:cubicBezTo>
                <a:cubicBezTo>
                  <a:pt x="3164" y="20388"/>
                  <a:pt x="1513" y="17966"/>
                  <a:pt x="1513" y="15140"/>
                </a:cubicBezTo>
                <a:cubicBezTo>
                  <a:pt x="1513" y="12717"/>
                  <a:pt x="2614" y="10900"/>
                  <a:pt x="3989" y="10093"/>
                </a:cubicBezTo>
                <a:cubicBezTo>
                  <a:pt x="3852" y="9689"/>
                  <a:pt x="3852" y="9285"/>
                  <a:pt x="3852" y="8882"/>
                </a:cubicBezTo>
                <a:cubicBezTo>
                  <a:pt x="3852" y="6459"/>
                  <a:pt x="5090" y="4037"/>
                  <a:pt x="7016" y="3431"/>
                </a:cubicBezTo>
                <a:cubicBezTo>
                  <a:pt x="9080" y="3229"/>
                  <a:pt x="10318" y="6056"/>
                  <a:pt x="10318" y="6056"/>
                </a:cubicBezTo>
                <a:cubicBezTo>
                  <a:pt x="10318" y="6056"/>
                  <a:pt x="10593" y="2220"/>
                  <a:pt x="13482" y="2220"/>
                </a:cubicBezTo>
                <a:cubicBezTo>
                  <a:pt x="15821" y="2220"/>
                  <a:pt x="17610" y="5046"/>
                  <a:pt x="17610" y="8478"/>
                </a:cubicBezTo>
                <a:cubicBezTo>
                  <a:pt x="17610" y="9084"/>
                  <a:pt x="17610" y="9689"/>
                  <a:pt x="17472" y="10093"/>
                </a:cubicBezTo>
                <a:cubicBezTo>
                  <a:pt x="18985" y="10699"/>
                  <a:pt x="20224" y="12717"/>
                  <a:pt x="20224" y="15140"/>
                </a:cubicBezTo>
                <a:cubicBezTo>
                  <a:pt x="20224" y="17966"/>
                  <a:pt x="18573" y="20388"/>
                  <a:pt x="16509" y="20388"/>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21519" name="AutoShape 15"/>
          <p:cNvSpPr/>
          <p:nvPr/>
        </p:nvSpPr>
        <p:spPr bwMode="auto">
          <a:xfrm>
            <a:off x="1638882" y="2478122"/>
            <a:ext cx="338826" cy="338931"/>
          </a:xfrm>
          <a:custGeom>
            <a:avLst/>
            <a:gdLst>
              <a:gd name="T0" fmla="*/ 338931 w 21600"/>
              <a:gd name="T1" fmla="*/ 338931 h 21600"/>
              <a:gd name="T2" fmla="*/ 338931 w 21600"/>
              <a:gd name="T3" fmla="*/ 338931 h 21600"/>
              <a:gd name="T4" fmla="*/ 338931 w 21600"/>
              <a:gd name="T5" fmla="*/ 338931 h 21600"/>
              <a:gd name="T6" fmla="*/ 338931 w 21600"/>
              <a:gd name="T7" fmla="*/ 3389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600" y="3743"/>
                  <a:pt x="21600" y="4175"/>
                </a:cubicBezTo>
                <a:lnTo>
                  <a:pt x="21600" y="19987"/>
                </a:lnTo>
                <a:cubicBezTo>
                  <a:pt x="21600"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21520" name="AutoShape 16"/>
          <p:cNvSpPr/>
          <p:nvPr/>
        </p:nvSpPr>
        <p:spPr bwMode="auto">
          <a:xfrm>
            <a:off x="8851053" y="2483679"/>
            <a:ext cx="338827" cy="282575"/>
          </a:xfrm>
          <a:custGeom>
            <a:avLst/>
            <a:gdLst>
              <a:gd name="T0" fmla="*/ 338932 w 21600"/>
              <a:gd name="T1" fmla="*/ 282575 h 21600"/>
              <a:gd name="T2" fmla="*/ 338932 w 21600"/>
              <a:gd name="T3" fmla="*/ 282575 h 21600"/>
              <a:gd name="T4" fmla="*/ 338932 w 21600"/>
              <a:gd name="T5" fmla="*/ 282575 h 21600"/>
              <a:gd name="T6" fmla="*/ 338932 w 21600"/>
              <a:gd name="T7" fmla="*/ 2825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21521" name="AutoShape 17"/>
          <p:cNvSpPr/>
          <p:nvPr/>
        </p:nvSpPr>
        <p:spPr bwMode="auto">
          <a:xfrm>
            <a:off x="2299079" y="2508285"/>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21522" name="AutoShape 18"/>
          <p:cNvSpPr/>
          <p:nvPr/>
        </p:nvSpPr>
        <p:spPr bwMode="auto">
          <a:xfrm>
            <a:off x="4719269" y="2508285"/>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21523" name="AutoShape 19"/>
          <p:cNvSpPr/>
          <p:nvPr/>
        </p:nvSpPr>
        <p:spPr bwMode="auto">
          <a:xfrm>
            <a:off x="7139460" y="2508285"/>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21524" name="AutoShape 20"/>
          <p:cNvSpPr/>
          <p:nvPr/>
        </p:nvSpPr>
        <p:spPr bwMode="auto">
          <a:xfrm>
            <a:off x="9559650" y="2508285"/>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21525" name="AutoShape 21"/>
          <p:cNvSpPr/>
          <p:nvPr/>
        </p:nvSpPr>
        <p:spPr bwMode="auto">
          <a:xfrm>
            <a:off x="8605066" y="3602867"/>
            <a:ext cx="210913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900" dirty="0">
              <a:solidFill>
                <a:schemeClr val="tx1">
                  <a:lumMod val="65000"/>
                  <a:lumOff val="35000"/>
                </a:schemeClr>
              </a:solidFill>
              <a:cs typeface="+mn-ea"/>
              <a:sym typeface="+mn-lt"/>
            </a:endParaRPr>
          </a:p>
        </p:txBody>
      </p:sp>
      <p:sp>
        <p:nvSpPr>
          <p:cNvPr id="21526" name="AutoShape 22"/>
          <p:cNvSpPr/>
          <p:nvPr/>
        </p:nvSpPr>
        <p:spPr bwMode="auto">
          <a:xfrm>
            <a:off x="6122980" y="3602867"/>
            <a:ext cx="2109930"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900" dirty="0">
              <a:solidFill>
                <a:schemeClr val="tx1">
                  <a:lumMod val="65000"/>
                  <a:lumOff val="35000"/>
                </a:schemeClr>
              </a:solidFill>
              <a:cs typeface="+mn-ea"/>
              <a:sym typeface="+mn-lt"/>
            </a:endParaRPr>
          </a:p>
        </p:txBody>
      </p:sp>
      <p:sp>
        <p:nvSpPr>
          <p:cNvPr id="21527" name="AutoShape 23"/>
          <p:cNvSpPr/>
          <p:nvPr/>
        </p:nvSpPr>
        <p:spPr bwMode="auto">
          <a:xfrm>
            <a:off x="3761512" y="3602867"/>
            <a:ext cx="210913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900" dirty="0">
              <a:solidFill>
                <a:schemeClr val="tx1">
                  <a:lumMod val="65000"/>
                  <a:lumOff val="35000"/>
                </a:schemeClr>
              </a:solidFill>
              <a:cs typeface="+mn-ea"/>
              <a:sym typeface="+mn-lt"/>
            </a:endParaRPr>
          </a:p>
        </p:txBody>
      </p:sp>
      <p:sp>
        <p:nvSpPr>
          <p:cNvPr id="21528" name="AutoShape 24"/>
          <p:cNvSpPr/>
          <p:nvPr/>
        </p:nvSpPr>
        <p:spPr bwMode="auto">
          <a:xfrm>
            <a:off x="1387341" y="3602867"/>
            <a:ext cx="2109930"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900" dirty="0">
              <a:solidFill>
                <a:schemeClr val="tx1">
                  <a:lumMod val="65000"/>
                  <a:lumOff val="35000"/>
                </a:schemeClr>
              </a:solidFill>
              <a:cs typeface="+mn-ea"/>
              <a:sym typeface="+mn-lt"/>
            </a:endParaRPr>
          </a:p>
        </p:txBody>
      </p:sp>
      <p:sp>
        <p:nvSpPr>
          <p:cNvPr id="26"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27"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28"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29"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par>
                                <p:cTn id="17" presetID="2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21509"/>
                                        </p:tgtEl>
                                        <p:attrNameLst>
                                          <p:attrName>style.visibility</p:attrName>
                                        </p:attrNameLst>
                                      </p:cBhvr>
                                      <p:to>
                                        <p:strVal val="visible"/>
                                      </p:to>
                                    </p:set>
                                    <p:anim calcmode="lin" valueType="num">
                                      <p:cBhvr additive="base">
                                        <p:cTn id="23" dur="500" fill="hold"/>
                                        <p:tgtEl>
                                          <p:spTgt spid="21509"/>
                                        </p:tgtEl>
                                        <p:attrNameLst>
                                          <p:attrName>ppt_x</p:attrName>
                                        </p:attrNameLst>
                                      </p:cBhvr>
                                      <p:tavLst>
                                        <p:tav tm="0">
                                          <p:val>
                                            <p:strVal val="0-#ppt_w/2"/>
                                          </p:val>
                                        </p:tav>
                                        <p:tav tm="100000">
                                          <p:val>
                                            <p:strVal val="#ppt_x"/>
                                          </p:val>
                                        </p:tav>
                                      </p:tavLst>
                                    </p:anim>
                                    <p:anim calcmode="lin" valueType="num">
                                      <p:cBhvr additive="base">
                                        <p:cTn id="24" dur="500" fill="hold"/>
                                        <p:tgtEl>
                                          <p:spTgt spid="2150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510"/>
                                        </p:tgtEl>
                                        <p:attrNameLst>
                                          <p:attrName>style.visibility</p:attrName>
                                        </p:attrNameLst>
                                      </p:cBhvr>
                                      <p:to>
                                        <p:strVal val="visible"/>
                                      </p:to>
                                    </p:set>
                                    <p:anim calcmode="lin" valueType="num">
                                      <p:cBhvr additive="base">
                                        <p:cTn id="27" dur="500" fill="hold"/>
                                        <p:tgtEl>
                                          <p:spTgt spid="21510"/>
                                        </p:tgtEl>
                                        <p:attrNameLst>
                                          <p:attrName>ppt_x</p:attrName>
                                        </p:attrNameLst>
                                      </p:cBhvr>
                                      <p:tavLst>
                                        <p:tav tm="0">
                                          <p:val>
                                            <p:strVal val="0-#ppt_w/2"/>
                                          </p:val>
                                        </p:tav>
                                        <p:tav tm="100000">
                                          <p:val>
                                            <p:strVal val="#ppt_x"/>
                                          </p:val>
                                        </p:tav>
                                      </p:tavLst>
                                    </p:anim>
                                    <p:anim calcmode="lin" valueType="num">
                                      <p:cBhvr additive="base">
                                        <p:cTn id="28" dur="500" fill="hold"/>
                                        <p:tgtEl>
                                          <p:spTgt spid="2151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1511"/>
                                        </p:tgtEl>
                                        <p:attrNameLst>
                                          <p:attrName>style.visibility</p:attrName>
                                        </p:attrNameLst>
                                      </p:cBhvr>
                                      <p:to>
                                        <p:strVal val="visible"/>
                                      </p:to>
                                    </p:set>
                                    <p:anim calcmode="lin" valueType="num">
                                      <p:cBhvr additive="base">
                                        <p:cTn id="31" dur="500" fill="hold"/>
                                        <p:tgtEl>
                                          <p:spTgt spid="21511"/>
                                        </p:tgtEl>
                                        <p:attrNameLst>
                                          <p:attrName>ppt_x</p:attrName>
                                        </p:attrNameLst>
                                      </p:cBhvr>
                                      <p:tavLst>
                                        <p:tav tm="0">
                                          <p:val>
                                            <p:strVal val="0-#ppt_w/2"/>
                                          </p:val>
                                        </p:tav>
                                        <p:tav tm="100000">
                                          <p:val>
                                            <p:strVal val="#ppt_x"/>
                                          </p:val>
                                        </p:tav>
                                      </p:tavLst>
                                    </p:anim>
                                    <p:anim calcmode="lin" valueType="num">
                                      <p:cBhvr additive="base">
                                        <p:cTn id="32" dur="500" fill="hold"/>
                                        <p:tgtEl>
                                          <p:spTgt spid="2151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512"/>
                                        </p:tgtEl>
                                        <p:attrNameLst>
                                          <p:attrName>style.visibility</p:attrName>
                                        </p:attrNameLst>
                                      </p:cBhvr>
                                      <p:to>
                                        <p:strVal val="visible"/>
                                      </p:to>
                                    </p:set>
                                    <p:anim calcmode="lin" valueType="num">
                                      <p:cBhvr additive="base">
                                        <p:cTn id="35" dur="500" fill="hold"/>
                                        <p:tgtEl>
                                          <p:spTgt spid="21512"/>
                                        </p:tgtEl>
                                        <p:attrNameLst>
                                          <p:attrName>ppt_x</p:attrName>
                                        </p:attrNameLst>
                                      </p:cBhvr>
                                      <p:tavLst>
                                        <p:tav tm="0">
                                          <p:val>
                                            <p:strVal val="0-#ppt_w/2"/>
                                          </p:val>
                                        </p:tav>
                                        <p:tav tm="100000">
                                          <p:val>
                                            <p:strVal val="#ppt_x"/>
                                          </p:val>
                                        </p:tav>
                                      </p:tavLst>
                                    </p:anim>
                                    <p:anim calcmode="lin" valueType="num">
                                      <p:cBhvr additive="base">
                                        <p:cTn id="36" dur="500" fill="hold"/>
                                        <p:tgtEl>
                                          <p:spTgt spid="2151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1513"/>
                                        </p:tgtEl>
                                        <p:attrNameLst>
                                          <p:attrName>style.visibility</p:attrName>
                                        </p:attrNameLst>
                                      </p:cBhvr>
                                      <p:to>
                                        <p:strVal val="visible"/>
                                      </p:to>
                                    </p:set>
                                    <p:anim calcmode="lin" valueType="num">
                                      <p:cBhvr additive="base">
                                        <p:cTn id="39" dur="500" fill="hold"/>
                                        <p:tgtEl>
                                          <p:spTgt spid="21513"/>
                                        </p:tgtEl>
                                        <p:attrNameLst>
                                          <p:attrName>ppt_x</p:attrName>
                                        </p:attrNameLst>
                                      </p:cBhvr>
                                      <p:tavLst>
                                        <p:tav tm="0">
                                          <p:val>
                                            <p:strVal val="0-#ppt_w/2"/>
                                          </p:val>
                                        </p:tav>
                                        <p:tav tm="100000">
                                          <p:val>
                                            <p:strVal val="#ppt_x"/>
                                          </p:val>
                                        </p:tav>
                                      </p:tavLst>
                                    </p:anim>
                                    <p:anim calcmode="lin" valueType="num">
                                      <p:cBhvr additive="base">
                                        <p:cTn id="40" dur="500" fill="hold"/>
                                        <p:tgtEl>
                                          <p:spTgt spid="215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514"/>
                                        </p:tgtEl>
                                        <p:attrNameLst>
                                          <p:attrName>style.visibility</p:attrName>
                                        </p:attrNameLst>
                                      </p:cBhvr>
                                      <p:to>
                                        <p:strVal val="visible"/>
                                      </p:to>
                                    </p:set>
                                    <p:anim calcmode="lin" valueType="num">
                                      <p:cBhvr additive="base">
                                        <p:cTn id="43" dur="500" fill="hold"/>
                                        <p:tgtEl>
                                          <p:spTgt spid="21514"/>
                                        </p:tgtEl>
                                        <p:attrNameLst>
                                          <p:attrName>ppt_x</p:attrName>
                                        </p:attrNameLst>
                                      </p:cBhvr>
                                      <p:tavLst>
                                        <p:tav tm="0">
                                          <p:val>
                                            <p:strVal val="0-#ppt_w/2"/>
                                          </p:val>
                                        </p:tav>
                                        <p:tav tm="100000">
                                          <p:val>
                                            <p:strVal val="#ppt_x"/>
                                          </p:val>
                                        </p:tav>
                                      </p:tavLst>
                                    </p:anim>
                                    <p:anim calcmode="lin" valueType="num">
                                      <p:cBhvr additive="base">
                                        <p:cTn id="44" dur="500" fill="hold"/>
                                        <p:tgtEl>
                                          <p:spTgt spid="215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1515"/>
                                        </p:tgtEl>
                                        <p:attrNameLst>
                                          <p:attrName>style.visibility</p:attrName>
                                        </p:attrNameLst>
                                      </p:cBhvr>
                                      <p:to>
                                        <p:strVal val="visible"/>
                                      </p:to>
                                    </p:set>
                                    <p:anim calcmode="lin" valueType="num">
                                      <p:cBhvr additive="base">
                                        <p:cTn id="47" dur="500" fill="hold"/>
                                        <p:tgtEl>
                                          <p:spTgt spid="21515"/>
                                        </p:tgtEl>
                                        <p:attrNameLst>
                                          <p:attrName>ppt_x</p:attrName>
                                        </p:attrNameLst>
                                      </p:cBhvr>
                                      <p:tavLst>
                                        <p:tav tm="0">
                                          <p:val>
                                            <p:strVal val="0-#ppt_w/2"/>
                                          </p:val>
                                        </p:tav>
                                        <p:tav tm="100000">
                                          <p:val>
                                            <p:strVal val="#ppt_x"/>
                                          </p:val>
                                        </p:tav>
                                      </p:tavLst>
                                    </p:anim>
                                    <p:anim calcmode="lin" valueType="num">
                                      <p:cBhvr additive="base">
                                        <p:cTn id="48" dur="500" fill="hold"/>
                                        <p:tgtEl>
                                          <p:spTgt spid="21515"/>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1516"/>
                                        </p:tgtEl>
                                        <p:attrNameLst>
                                          <p:attrName>style.visibility</p:attrName>
                                        </p:attrNameLst>
                                      </p:cBhvr>
                                      <p:to>
                                        <p:strVal val="visible"/>
                                      </p:to>
                                    </p:set>
                                    <p:anim calcmode="lin" valueType="num">
                                      <p:cBhvr additive="base">
                                        <p:cTn id="51" dur="500" fill="hold"/>
                                        <p:tgtEl>
                                          <p:spTgt spid="21516"/>
                                        </p:tgtEl>
                                        <p:attrNameLst>
                                          <p:attrName>ppt_x</p:attrName>
                                        </p:attrNameLst>
                                      </p:cBhvr>
                                      <p:tavLst>
                                        <p:tav tm="0">
                                          <p:val>
                                            <p:strVal val="0-#ppt_w/2"/>
                                          </p:val>
                                        </p:tav>
                                        <p:tav tm="100000">
                                          <p:val>
                                            <p:strVal val="#ppt_x"/>
                                          </p:val>
                                        </p:tav>
                                      </p:tavLst>
                                    </p:anim>
                                    <p:anim calcmode="lin" valueType="num">
                                      <p:cBhvr additive="base">
                                        <p:cTn id="52" dur="500" fill="hold"/>
                                        <p:tgtEl>
                                          <p:spTgt spid="21516"/>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1517"/>
                                        </p:tgtEl>
                                        <p:attrNameLst>
                                          <p:attrName>style.visibility</p:attrName>
                                        </p:attrNameLst>
                                      </p:cBhvr>
                                      <p:to>
                                        <p:strVal val="visible"/>
                                      </p:to>
                                    </p:set>
                                    <p:anim calcmode="lin" valueType="num">
                                      <p:cBhvr additive="base">
                                        <p:cTn id="55" dur="500" fill="hold"/>
                                        <p:tgtEl>
                                          <p:spTgt spid="21517"/>
                                        </p:tgtEl>
                                        <p:attrNameLst>
                                          <p:attrName>ppt_x</p:attrName>
                                        </p:attrNameLst>
                                      </p:cBhvr>
                                      <p:tavLst>
                                        <p:tav tm="0">
                                          <p:val>
                                            <p:strVal val="0-#ppt_w/2"/>
                                          </p:val>
                                        </p:tav>
                                        <p:tav tm="100000">
                                          <p:val>
                                            <p:strVal val="#ppt_x"/>
                                          </p:val>
                                        </p:tav>
                                      </p:tavLst>
                                    </p:anim>
                                    <p:anim calcmode="lin" valueType="num">
                                      <p:cBhvr additive="base">
                                        <p:cTn id="56" dur="500" fill="hold"/>
                                        <p:tgtEl>
                                          <p:spTgt spid="21517"/>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1518"/>
                                        </p:tgtEl>
                                        <p:attrNameLst>
                                          <p:attrName>style.visibility</p:attrName>
                                        </p:attrNameLst>
                                      </p:cBhvr>
                                      <p:to>
                                        <p:strVal val="visible"/>
                                      </p:to>
                                    </p:set>
                                    <p:anim calcmode="lin" valueType="num">
                                      <p:cBhvr additive="base">
                                        <p:cTn id="59" dur="500" fill="hold"/>
                                        <p:tgtEl>
                                          <p:spTgt spid="21518"/>
                                        </p:tgtEl>
                                        <p:attrNameLst>
                                          <p:attrName>ppt_x</p:attrName>
                                        </p:attrNameLst>
                                      </p:cBhvr>
                                      <p:tavLst>
                                        <p:tav tm="0">
                                          <p:val>
                                            <p:strVal val="0-#ppt_w/2"/>
                                          </p:val>
                                        </p:tav>
                                        <p:tav tm="100000">
                                          <p:val>
                                            <p:strVal val="#ppt_x"/>
                                          </p:val>
                                        </p:tav>
                                      </p:tavLst>
                                    </p:anim>
                                    <p:anim calcmode="lin" valueType="num">
                                      <p:cBhvr additive="base">
                                        <p:cTn id="60" dur="500" fill="hold"/>
                                        <p:tgtEl>
                                          <p:spTgt spid="21518"/>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1519"/>
                                        </p:tgtEl>
                                        <p:attrNameLst>
                                          <p:attrName>style.visibility</p:attrName>
                                        </p:attrNameLst>
                                      </p:cBhvr>
                                      <p:to>
                                        <p:strVal val="visible"/>
                                      </p:to>
                                    </p:set>
                                    <p:anim calcmode="lin" valueType="num">
                                      <p:cBhvr additive="base">
                                        <p:cTn id="63" dur="500" fill="hold"/>
                                        <p:tgtEl>
                                          <p:spTgt spid="21519"/>
                                        </p:tgtEl>
                                        <p:attrNameLst>
                                          <p:attrName>ppt_x</p:attrName>
                                        </p:attrNameLst>
                                      </p:cBhvr>
                                      <p:tavLst>
                                        <p:tav tm="0">
                                          <p:val>
                                            <p:strVal val="0-#ppt_w/2"/>
                                          </p:val>
                                        </p:tav>
                                        <p:tav tm="100000">
                                          <p:val>
                                            <p:strVal val="#ppt_x"/>
                                          </p:val>
                                        </p:tav>
                                      </p:tavLst>
                                    </p:anim>
                                    <p:anim calcmode="lin" valueType="num">
                                      <p:cBhvr additive="base">
                                        <p:cTn id="64" dur="500" fill="hold"/>
                                        <p:tgtEl>
                                          <p:spTgt spid="21519"/>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1520"/>
                                        </p:tgtEl>
                                        <p:attrNameLst>
                                          <p:attrName>style.visibility</p:attrName>
                                        </p:attrNameLst>
                                      </p:cBhvr>
                                      <p:to>
                                        <p:strVal val="visible"/>
                                      </p:to>
                                    </p:set>
                                    <p:anim calcmode="lin" valueType="num">
                                      <p:cBhvr additive="base">
                                        <p:cTn id="67" dur="500" fill="hold"/>
                                        <p:tgtEl>
                                          <p:spTgt spid="21520"/>
                                        </p:tgtEl>
                                        <p:attrNameLst>
                                          <p:attrName>ppt_x</p:attrName>
                                        </p:attrNameLst>
                                      </p:cBhvr>
                                      <p:tavLst>
                                        <p:tav tm="0">
                                          <p:val>
                                            <p:strVal val="0-#ppt_w/2"/>
                                          </p:val>
                                        </p:tav>
                                        <p:tav tm="100000">
                                          <p:val>
                                            <p:strVal val="#ppt_x"/>
                                          </p:val>
                                        </p:tav>
                                      </p:tavLst>
                                    </p:anim>
                                    <p:anim calcmode="lin" valueType="num">
                                      <p:cBhvr additive="base">
                                        <p:cTn id="68" dur="500" fill="hold"/>
                                        <p:tgtEl>
                                          <p:spTgt spid="21520"/>
                                        </p:tgtEl>
                                        <p:attrNameLst>
                                          <p:attrName>ppt_y</p:attrName>
                                        </p:attrNameLst>
                                      </p:cBhvr>
                                      <p:tavLst>
                                        <p:tav tm="0">
                                          <p:val>
                                            <p:strVal val="#ppt_y"/>
                                          </p:val>
                                        </p:tav>
                                        <p:tav tm="100000">
                                          <p:val>
                                            <p:strVal val="#ppt_y"/>
                                          </p:val>
                                        </p:tav>
                                      </p:tavLst>
                                    </p:anim>
                                  </p:childTnLst>
                                </p:cTn>
                              </p:par>
                            </p:childTnLst>
                          </p:cTn>
                        </p:par>
                        <p:par>
                          <p:cTn id="69" fill="hold">
                            <p:stCondLst>
                              <p:cond delay="1500"/>
                            </p:stCondLst>
                            <p:childTnLst>
                              <p:par>
                                <p:cTn id="70" presetID="2" presetClass="entr" presetSubtype="2" fill="hold" grpId="0" nodeType="afterEffect">
                                  <p:stCondLst>
                                    <p:cond delay="0"/>
                                  </p:stCondLst>
                                  <p:childTnLst>
                                    <p:set>
                                      <p:cBhvr>
                                        <p:cTn id="71" dur="1" fill="hold">
                                          <p:stCondLst>
                                            <p:cond delay="0"/>
                                          </p:stCondLst>
                                        </p:cTn>
                                        <p:tgtEl>
                                          <p:spTgt spid="21521"/>
                                        </p:tgtEl>
                                        <p:attrNameLst>
                                          <p:attrName>style.visibility</p:attrName>
                                        </p:attrNameLst>
                                      </p:cBhvr>
                                      <p:to>
                                        <p:strVal val="visible"/>
                                      </p:to>
                                    </p:set>
                                    <p:anim calcmode="lin" valueType="num">
                                      <p:cBhvr additive="base">
                                        <p:cTn id="72" dur="500" fill="hold"/>
                                        <p:tgtEl>
                                          <p:spTgt spid="21521"/>
                                        </p:tgtEl>
                                        <p:attrNameLst>
                                          <p:attrName>ppt_x</p:attrName>
                                        </p:attrNameLst>
                                      </p:cBhvr>
                                      <p:tavLst>
                                        <p:tav tm="0">
                                          <p:val>
                                            <p:strVal val="1+#ppt_w/2"/>
                                          </p:val>
                                        </p:tav>
                                        <p:tav tm="100000">
                                          <p:val>
                                            <p:strVal val="#ppt_x"/>
                                          </p:val>
                                        </p:tav>
                                      </p:tavLst>
                                    </p:anim>
                                    <p:anim calcmode="lin" valueType="num">
                                      <p:cBhvr additive="base">
                                        <p:cTn id="73" dur="500" fill="hold"/>
                                        <p:tgtEl>
                                          <p:spTgt spid="21521"/>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21522"/>
                                        </p:tgtEl>
                                        <p:attrNameLst>
                                          <p:attrName>style.visibility</p:attrName>
                                        </p:attrNameLst>
                                      </p:cBhvr>
                                      <p:to>
                                        <p:strVal val="visible"/>
                                      </p:to>
                                    </p:set>
                                    <p:anim calcmode="lin" valueType="num">
                                      <p:cBhvr additive="base">
                                        <p:cTn id="76" dur="500" fill="hold"/>
                                        <p:tgtEl>
                                          <p:spTgt spid="21522"/>
                                        </p:tgtEl>
                                        <p:attrNameLst>
                                          <p:attrName>ppt_x</p:attrName>
                                        </p:attrNameLst>
                                      </p:cBhvr>
                                      <p:tavLst>
                                        <p:tav tm="0">
                                          <p:val>
                                            <p:strVal val="1+#ppt_w/2"/>
                                          </p:val>
                                        </p:tav>
                                        <p:tav tm="100000">
                                          <p:val>
                                            <p:strVal val="#ppt_x"/>
                                          </p:val>
                                        </p:tav>
                                      </p:tavLst>
                                    </p:anim>
                                    <p:anim calcmode="lin" valueType="num">
                                      <p:cBhvr additive="base">
                                        <p:cTn id="77" dur="500" fill="hold"/>
                                        <p:tgtEl>
                                          <p:spTgt spid="21522"/>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21523"/>
                                        </p:tgtEl>
                                        <p:attrNameLst>
                                          <p:attrName>style.visibility</p:attrName>
                                        </p:attrNameLst>
                                      </p:cBhvr>
                                      <p:to>
                                        <p:strVal val="visible"/>
                                      </p:to>
                                    </p:set>
                                    <p:anim calcmode="lin" valueType="num">
                                      <p:cBhvr additive="base">
                                        <p:cTn id="80" dur="500" fill="hold"/>
                                        <p:tgtEl>
                                          <p:spTgt spid="21523"/>
                                        </p:tgtEl>
                                        <p:attrNameLst>
                                          <p:attrName>ppt_x</p:attrName>
                                        </p:attrNameLst>
                                      </p:cBhvr>
                                      <p:tavLst>
                                        <p:tav tm="0">
                                          <p:val>
                                            <p:strVal val="1+#ppt_w/2"/>
                                          </p:val>
                                        </p:tav>
                                        <p:tav tm="100000">
                                          <p:val>
                                            <p:strVal val="#ppt_x"/>
                                          </p:val>
                                        </p:tav>
                                      </p:tavLst>
                                    </p:anim>
                                    <p:anim calcmode="lin" valueType="num">
                                      <p:cBhvr additive="base">
                                        <p:cTn id="81" dur="500" fill="hold"/>
                                        <p:tgtEl>
                                          <p:spTgt spid="21523"/>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21524"/>
                                        </p:tgtEl>
                                        <p:attrNameLst>
                                          <p:attrName>style.visibility</p:attrName>
                                        </p:attrNameLst>
                                      </p:cBhvr>
                                      <p:to>
                                        <p:strVal val="visible"/>
                                      </p:to>
                                    </p:set>
                                    <p:anim calcmode="lin" valueType="num">
                                      <p:cBhvr additive="base">
                                        <p:cTn id="84" dur="500" fill="hold"/>
                                        <p:tgtEl>
                                          <p:spTgt spid="21524"/>
                                        </p:tgtEl>
                                        <p:attrNameLst>
                                          <p:attrName>ppt_x</p:attrName>
                                        </p:attrNameLst>
                                      </p:cBhvr>
                                      <p:tavLst>
                                        <p:tav tm="0">
                                          <p:val>
                                            <p:strVal val="1+#ppt_w/2"/>
                                          </p:val>
                                        </p:tav>
                                        <p:tav tm="100000">
                                          <p:val>
                                            <p:strVal val="#ppt_x"/>
                                          </p:val>
                                        </p:tav>
                                      </p:tavLst>
                                    </p:anim>
                                    <p:anim calcmode="lin" valueType="num">
                                      <p:cBhvr additive="base">
                                        <p:cTn id="85" dur="500" fill="hold"/>
                                        <p:tgtEl>
                                          <p:spTgt spid="21524"/>
                                        </p:tgtEl>
                                        <p:attrNameLst>
                                          <p:attrName>ppt_y</p:attrName>
                                        </p:attrNameLst>
                                      </p:cBhvr>
                                      <p:tavLst>
                                        <p:tav tm="0">
                                          <p:val>
                                            <p:strVal val="#ppt_y"/>
                                          </p:val>
                                        </p:tav>
                                        <p:tav tm="100000">
                                          <p:val>
                                            <p:strVal val="#ppt_y"/>
                                          </p:val>
                                        </p:tav>
                                      </p:tavLst>
                                    </p:anim>
                                  </p:childTnLst>
                                </p:cTn>
                              </p:par>
                            </p:childTnLst>
                          </p:cTn>
                        </p:par>
                        <p:par>
                          <p:cTn id="86" fill="hold">
                            <p:stCondLst>
                              <p:cond delay="2000"/>
                            </p:stCondLst>
                            <p:childTnLst>
                              <p:par>
                                <p:cTn id="87" presetID="42" presetClass="entr" presetSubtype="0" fill="hold" grpId="0" nodeType="afterEffect">
                                  <p:stCondLst>
                                    <p:cond delay="0"/>
                                  </p:stCondLst>
                                  <p:childTnLst>
                                    <p:set>
                                      <p:cBhvr>
                                        <p:cTn id="88" dur="1" fill="hold">
                                          <p:stCondLst>
                                            <p:cond delay="0"/>
                                          </p:stCondLst>
                                        </p:cTn>
                                        <p:tgtEl>
                                          <p:spTgt spid="21525"/>
                                        </p:tgtEl>
                                        <p:attrNameLst>
                                          <p:attrName>style.visibility</p:attrName>
                                        </p:attrNameLst>
                                      </p:cBhvr>
                                      <p:to>
                                        <p:strVal val="visible"/>
                                      </p:to>
                                    </p:set>
                                    <p:animEffect transition="in" filter="fade">
                                      <p:cBhvr>
                                        <p:cTn id="89" dur="1000"/>
                                        <p:tgtEl>
                                          <p:spTgt spid="21525"/>
                                        </p:tgtEl>
                                      </p:cBhvr>
                                    </p:animEffect>
                                    <p:anim calcmode="lin" valueType="num">
                                      <p:cBhvr>
                                        <p:cTn id="90" dur="1000" fill="hold"/>
                                        <p:tgtEl>
                                          <p:spTgt spid="21525"/>
                                        </p:tgtEl>
                                        <p:attrNameLst>
                                          <p:attrName>ppt_x</p:attrName>
                                        </p:attrNameLst>
                                      </p:cBhvr>
                                      <p:tavLst>
                                        <p:tav tm="0">
                                          <p:val>
                                            <p:strVal val="#ppt_x"/>
                                          </p:val>
                                        </p:tav>
                                        <p:tav tm="100000">
                                          <p:val>
                                            <p:strVal val="#ppt_x"/>
                                          </p:val>
                                        </p:tav>
                                      </p:tavLst>
                                    </p:anim>
                                    <p:anim calcmode="lin" valueType="num">
                                      <p:cBhvr>
                                        <p:cTn id="91" dur="1000" fill="hold"/>
                                        <p:tgtEl>
                                          <p:spTgt spid="21525"/>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1526"/>
                                        </p:tgtEl>
                                        <p:attrNameLst>
                                          <p:attrName>style.visibility</p:attrName>
                                        </p:attrNameLst>
                                      </p:cBhvr>
                                      <p:to>
                                        <p:strVal val="visible"/>
                                      </p:to>
                                    </p:set>
                                    <p:animEffect transition="in" filter="fade">
                                      <p:cBhvr>
                                        <p:cTn id="94" dur="1000"/>
                                        <p:tgtEl>
                                          <p:spTgt spid="21526"/>
                                        </p:tgtEl>
                                      </p:cBhvr>
                                    </p:animEffect>
                                    <p:anim calcmode="lin" valueType="num">
                                      <p:cBhvr>
                                        <p:cTn id="95" dur="1000" fill="hold"/>
                                        <p:tgtEl>
                                          <p:spTgt spid="21526"/>
                                        </p:tgtEl>
                                        <p:attrNameLst>
                                          <p:attrName>ppt_x</p:attrName>
                                        </p:attrNameLst>
                                      </p:cBhvr>
                                      <p:tavLst>
                                        <p:tav tm="0">
                                          <p:val>
                                            <p:strVal val="#ppt_x"/>
                                          </p:val>
                                        </p:tav>
                                        <p:tav tm="100000">
                                          <p:val>
                                            <p:strVal val="#ppt_x"/>
                                          </p:val>
                                        </p:tav>
                                      </p:tavLst>
                                    </p:anim>
                                    <p:anim calcmode="lin" valueType="num">
                                      <p:cBhvr>
                                        <p:cTn id="96" dur="1000" fill="hold"/>
                                        <p:tgtEl>
                                          <p:spTgt spid="21526"/>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1527"/>
                                        </p:tgtEl>
                                        <p:attrNameLst>
                                          <p:attrName>style.visibility</p:attrName>
                                        </p:attrNameLst>
                                      </p:cBhvr>
                                      <p:to>
                                        <p:strVal val="visible"/>
                                      </p:to>
                                    </p:set>
                                    <p:animEffect transition="in" filter="fade">
                                      <p:cBhvr>
                                        <p:cTn id="99" dur="1000"/>
                                        <p:tgtEl>
                                          <p:spTgt spid="21527"/>
                                        </p:tgtEl>
                                      </p:cBhvr>
                                    </p:animEffect>
                                    <p:anim calcmode="lin" valueType="num">
                                      <p:cBhvr>
                                        <p:cTn id="100" dur="1000" fill="hold"/>
                                        <p:tgtEl>
                                          <p:spTgt spid="21527"/>
                                        </p:tgtEl>
                                        <p:attrNameLst>
                                          <p:attrName>ppt_x</p:attrName>
                                        </p:attrNameLst>
                                      </p:cBhvr>
                                      <p:tavLst>
                                        <p:tav tm="0">
                                          <p:val>
                                            <p:strVal val="#ppt_x"/>
                                          </p:val>
                                        </p:tav>
                                        <p:tav tm="100000">
                                          <p:val>
                                            <p:strVal val="#ppt_x"/>
                                          </p:val>
                                        </p:tav>
                                      </p:tavLst>
                                    </p:anim>
                                    <p:anim calcmode="lin" valueType="num">
                                      <p:cBhvr>
                                        <p:cTn id="101" dur="1000" fill="hold"/>
                                        <p:tgtEl>
                                          <p:spTgt spid="21527"/>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1528"/>
                                        </p:tgtEl>
                                        <p:attrNameLst>
                                          <p:attrName>style.visibility</p:attrName>
                                        </p:attrNameLst>
                                      </p:cBhvr>
                                      <p:to>
                                        <p:strVal val="visible"/>
                                      </p:to>
                                    </p:set>
                                    <p:animEffect transition="in" filter="fade">
                                      <p:cBhvr>
                                        <p:cTn id="104" dur="1000"/>
                                        <p:tgtEl>
                                          <p:spTgt spid="21528"/>
                                        </p:tgtEl>
                                      </p:cBhvr>
                                    </p:animEffect>
                                    <p:anim calcmode="lin" valueType="num">
                                      <p:cBhvr>
                                        <p:cTn id="105" dur="1000" fill="hold"/>
                                        <p:tgtEl>
                                          <p:spTgt spid="21528"/>
                                        </p:tgtEl>
                                        <p:attrNameLst>
                                          <p:attrName>ppt_x</p:attrName>
                                        </p:attrNameLst>
                                      </p:cBhvr>
                                      <p:tavLst>
                                        <p:tav tm="0">
                                          <p:val>
                                            <p:strVal val="#ppt_x"/>
                                          </p:val>
                                        </p:tav>
                                        <p:tav tm="100000">
                                          <p:val>
                                            <p:strVal val="#ppt_x"/>
                                          </p:val>
                                        </p:tav>
                                      </p:tavLst>
                                    </p:anim>
                                    <p:anim calcmode="lin" valueType="num">
                                      <p:cBhvr>
                                        <p:cTn id="106" dur="1000" fill="hold"/>
                                        <p:tgtEl>
                                          <p:spTgt spid="215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21510" grpId="0" animBg="1"/>
      <p:bldP spid="21511" grpId="0" animBg="1"/>
      <p:bldP spid="21512" grpId="0" animBg="1"/>
      <p:bldP spid="21513" grpId="0" animBg="1"/>
      <p:bldP spid="21514" grpId="0" animBg="1"/>
      <p:bldP spid="21515" grpId="0" animBg="1"/>
      <p:bldP spid="21516" grpId="0" animBg="1"/>
      <p:bldP spid="21517" grpId="0" animBg="1"/>
      <p:bldP spid="21518" grpId="0" animBg="1"/>
      <p:bldP spid="21519" grpId="0" animBg="1"/>
      <p:bldP spid="21520" grpId="0" animBg="1"/>
      <p:bldP spid="21521" grpId="0" autoUpdateAnimBg="0"/>
      <p:bldP spid="21522" grpId="0" autoUpdateAnimBg="0"/>
      <p:bldP spid="21523" grpId="0" autoUpdateAnimBg="0"/>
      <p:bldP spid="21524" grpId="0" autoUpdateAnimBg="0"/>
      <p:bldP spid="21525" grpId="0"/>
      <p:bldP spid="21526" grpId="0"/>
      <p:bldP spid="21527" grpId="0"/>
      <p:bldP spid="21528" grpId="0"/>
      <p:bldP spid="26" grpId="0" autoUpdateAnimBg="0"/>
      <p:bldP spid="28" grpId="0" autoUpdateAnimBg="0"/>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AutoShape 5"/>
          <p:cNvSpPr/>
          <p:nvPr/>
        </p:nvSpPr>
        <p:spPr bwMode="auto">
          <a:xfrm>
            <a:off x="1356395" y="1171133"/>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900" dirty="0">
              <a:solidFill>
                <a:schemeClr val="tx1">
                  <a:lumMod val="65000"/>
                  <a:lumOff val="35000"/>
                </a:schemeClr>
              </a:solidFill>
              <a:cs typeface="+mn-ea"/>
              <a:sym typeface="+mn-lt"/>
            </a:endParaRPr>
          </a:p>
        </p:txBody>
      </p:sp>
      <p:sp>
        <p:nvSpPr>
          <p:cNvPr id="72"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73"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74"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75"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grpSp>
        <p:nvGrpSpPr>
          <p:cNvPr id="76" name="组合 75"/>
          <p:cNvGrpSpPr/>
          <p:nvPr/>
        </p:nvGrpSpPr>
        <p:grpSpPr>
          <a:xfrm>
            <a:off x="3880404" y="2686429"/>
            <a:ext cx="4667267" cy="4171571"/>
            <a:chOff x="3880404" y="2686429"/>
            <a:chExt cx="4667267" cy="4171571"/>
          </a:xfrm>
        </p:grpSpPr>
        <p:sp>
          <p:nvSpPr>
            <p:cNvPr id="77" name="Freeform 5"/>
            <p:cNvSpPr/>
            <p:nvPr/>
          </p:nvSpPr>
          <p:spPr bwMode="auto">
            <a:xfrm>
              <a:off x="5403347" y="2686429"/>
              <a:ext cx="648270" cy="4158915"/>
            </a:xfrm>
            <a:custGeom>
              <a:avLst/>
              <a:gdLst>
                <a:gd name="T0" fmla="*/ 382 w 390"/>
                <a:gd name="T1" fmla="*/ 231 h 2501"/>
                <a:gd name="T2" fmla="*/ 209 w 390"/>
                <a:gd name="T3" fmla="*/ 11 h 2501"/>
                <a:gd name="T4" fmla="*/ 181 w 390"/>
                <a:gd name="T5" fmla="*/ 11 h 2501"/>
                <a:gd name="T6" fmla="*/ 8 w 390"/>
                <a:gd name="T7" fmla="*/ 231 h 2501"/>
                <a:gd name="T8" fmla="*/ 16 w 390"/>
                <a:gd name="T9" fmla="*/ 249 h 2501"/>
                <a:gd name="T10" fmla="*/ 71 w 390"/>
                <a:gd name="T11" fmla="*/ 249 h 2501"/>
                <a:gd name="T12" fmla="*/ 71 w 390"/>
                <a:gd name="T13" fmla="*/ 2501 h 2501"/>
                <a:gd name="T14" fmla="*/ 320 w 390"/>
                <a:gd name="T15" fmla="*/ 2501 h 2501"/>
                <a:gd name="T16" fmla="*/ 320 w 390"/>
                <a:gd name="T17" fmla="*/ 249 h 2501"/>
                <a:gd name="T18" fmla="*/ 374 w 390"/>
                <a:gd name="T19" fmla="*/ 249 h 2501"/>
                <a:gd name="T20" fmla="*/ 382 w 390"/>
                <a:gd name="T21" fmla="*/ 231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2501">
                  <a:moveTo>
                    <a:pt x="382" y="231"/>
                  </a:moveTo>
                  <a:cubicBezTo>
                    <a:pt x="209" y="11"/>
                    <a:pt x="209" y="11"/>
                    <a:pt x="209" y="11"/>
                  </a:cubicBezTo>
                  <a:cubicBezTo>
                    <a:pt x="202" y="0"/>
                    <a:pt x="189" y="0"/>
                    <a:pt x="181" y="11"/>
                  </a:cubicBezTo>
                  <a:cubicBezTo>
                    <a:pt x="8" y="231"/>
                    <a:pt x="8" y="231"/>
                    <a:pt x="8" y="231"/>
                  </a:cubicBezTo>
                  <a:cubicBezTo>
                    <a:pt x="0" y="241"/>
                    <a:pt x="4" y="249"/>
                    <a:pt x="16" y="249"/>
                  </a:cubicBezTo>
                  <a:cubicBezTo>
                    <a:pt x="71" y="249"/>
                    <a:pt x="71" y="249"/>
                    <a:pt x="71" y="249"/>
                  </a:cubicBezTo>
                  <a:cubicBezTo>
                    <a:pt x="71" y="2501"/>
                    <a:pt x="71" y="2501"/>
                    <a:pt x="71" y="2501"/>
                  </a:cubicBezTo>
                  <a:cubicBezTo>
                    <a:pt x="320" y="2501"/>
                    <a:pt x="320" y="2501"/>
                    <a:pt x="320" y="2501"/>
                  </a:cubicBezTo>
                  <a:cubicBezTo>
                    <a:pt x="320" y="249"/>
                    <a:pt x="320" y="249"/>
                    <a:pt x="320" y="249"/>
                  </a:cubicBezTo>
                  <a:cubicBezTo>
                    <a:pt x="374" y="249"/>
                    <a:pt x="374" y="249"/>
                    <a:pt x="374" y="249"/>
                  </a:cubicBezTo>
                  <a:cubicBezTo>
                    <a:pt x="386" y="249"/>
                    <a:pt x="390" y="241"/>
                    <a:pt x="382" y="231"/>
                  </a:cubicBezTo>
                </a:path>
              </a:pathLst>
            </a:custGeom>
            <a:solidFill>
              <a:schemeClr val="tx1">
                <a:lumMod val="75000"/>
                <a:lumOff val="25000"/>
              </a:schemeClr>
            </a:solidFill>
            <a:ln>
              <a:noFill/>
            </a:ln>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78" name="Freeform 6"/>
            <p:cNvSpPr/>
            <p:nvPr/>
          </p:nvSpPr>
          <p:spPr bwMode="auto">
            <a:xfrm>
              <a:off x="5714123" y="2957127"/>
              <a:ext cx="26718" cy="123045"/>
            </a:xfrm>
            <a:custGeom>
              <a:avLst/>
              <a:gdLst>
                <a:gd name="T0" fmla="*/ 0 w 16"/>
                <a:gd name="T1" fmla="*/ 8 h 74"/>
                <a:gd name="T2" fmla="*/ 0 w 16"/>
                <a:gd name="T3" fmla="*/ 66 h 74"/>
                <a:gd name="T4" fmla="*/ 8 w 16"/>
                <a:gd name="T5" fmla="*/ 74 h 74"/>
                <a:gd name="T6" fmla="*/ 16 w 16"/>
                <a:gd name="T7" fmla="*/ 66 h 74"/>
                <a:gd name="T8" fmla="*/ 16 w 16"/>
                <a:gd name="T9" fmla="*/ 8 h 74"/>
                <a:gd name="T10" fmla="*/ 8 w 16"/>
                <a:gd name="T11" fmla="*/ 0 h 74"/>
                <a:gd name="T12" fmla="*/ 0 w 16"/>
                <a:gd name="T13" fmla="*/ 8 h 74"/>
              </a:gdLst>
              <a:ahLst/>
              <a:cxnLst>
                <a:cxn ang="0">
                  <a:pos x="T0" y="T1"/>
                </a:cxn>
                <a:cxn ang="0">
                  <a:pos x="T2" y="T3"/>
                </a:cxn>
                <a:cxn ang="0">
                  <a:pos x="T4" y="T5"/>
                </a:cxn>
                <a:cxn ang="0">
                  <a:pos x="T6" y="T7"/>
                </a:cxn>
                <a:cxn ang="0">
                  <a:pos x="T8" y="T9"/>
                </a:cxn>
                <a:cxn ang="0">
                  <a:pos x="T10" y="T11"/>
                </a:cxn>
                <a:cxn ang="0">
                  <a:pos x="T12" y="T13"/>
                </a:cxn>
              </a:cxnLst>
              <a:rect l="0" t="0" r="r" b="b"/>
              <a:pathLst>
                <a:path w="16" h="74">
                  <a:moveTo>
                    <a:pt x="0" y="8"/>
                  </a:moveTo>
                  <a:cubicBezTo>
                    <a:pt x="0" y="66"/>
                    <a:pt x="0" y="66"/>
                    <a:pt x="0" y="66"/>
                  </a:cubicBezTo>
                  <a:cubicBezTo>
                    <a:pt x="0" y="70"/>
                    <a:pt x="4" y="74"/>
                    <a:pt x="8" y="74"/>
                  </a:cubicBezTo>
                  <a:cubicBezTo>
                    <a:pt x="13" y="74"/>
                    <a:pt x="16" y="70"/>
                    <a:pt x="16" y="66"/>
                  </a:cubicBezTo>
                  <a:cubicBezTo>
                    <a:pt x="16" y="8"/>
                    <a:pt x="16" y="8"/>
                    <a:pt x="16" y="8"/>
                  </a:cubicBezTo>
                  <a:cubicBezTo>
                    <a:pt x="16" y="3"/>
                    <a:pt x="13" y="0"/>
                    <a:pt x="8" y="0"/>
                  </a:cubicBezTo>
                  <a:cubicBezTo>
                    <a:pt x="4" y="0"/>
                    <a:pt x="0" y="3"/>
                    <a:pt x="0" y="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79" name="Freeform 7"/>
            <p:cNvSpPr>
              <a:spLocks noEditPoints="1"/>
            </p:cNvSpPr>
            <p:nvPr/>
          </p:nvSpPr>
          <p:spPr bwMode="auto">
            <a:xfrm>
              <a:off x="5714123" y="3355090"/>
              <a:ext cx="26718" cy="3104245"/>
            </a:xfrm>
            <a:custGeom>
              <a:avLst/>
              <a:gdLst>
                <a:gd name="T0" fmla="*/ 0 w 16"/>
                <a:gd name="T1" fmla="*/ 1750 h 1867"/>
                <a:gd name="T2" fmla="*/ 0 w 16"/>
                <a:gd name="T3" fmla="*/ 1859 h 1867"/>
                <a:gd name="T4" fmla="*/ 8 w 16"/>
                <a:gd name="T5" fmla="*/ 1867 h 1867"/>
                <a:gd name="T6" fmla="*/ 16 w 16"/>
                <a:gd name="T7" fmla="*/ 1859 h 1867"/>
                <a:gd name="T8" fmla="*/ 16 w 16"/>
                <a:gd name="T9" fmla="*/ 1750 h 1867"/>
                <a:gd name="T10" fmla="*/ 8 w 16"/>
                <a:gd name="T11" fmla="*/ 1742 h 1867"/>
                <a:gd name="T12" fmla="*/ 0 w 16"/>
                <a:gd name="T13" fmla="*/ 1750 h 1867"/>
                <a:gd name="T14" fmla="*/ 0 w 16"/>
                <a:gd name="T15" fmla="*/ 1460 h 1867"/>
                <a:gd name="T16" fmla="*/ 0 w 16"/>
                <a:gd name="T17" fmla="*/ 1569 h 1867"/>
                <a:gd name="T18" fmla="*/ 8 w 16"/>
                <a:gd name="T19" fmla="*/ 1577 h 1867"/>
                <a:gd name="T20" fmla="*/ 16 w 16"/>
                <a:gd name="T21" fmla="*/ 1569 h 1867"/>
                <a:gd name="T22" fmla="*/ 16 w 16"/>
                <a:gd name="T23" fmla="*/ 1460 h 1867"/>
                <a:gd name="T24" fmla="*/ 8 w 16"/>
                <a:gd name="T25" fmla="*/ 1452 h 1867"/>
                <a:gd name="T26" fmla="*/ 0 w 16"/>
                <a:gd name="T27" fmla="*/ 1460 h 1867"/>
                <a:gd name="T28" fmla="*/ 0 w 16"/>
                <a:gd name="T29" fmla="*/ 1170 h 1867"/>
                <a:gd name="T30" fmla="*/ 0 w 16"/>
                <a:gd name="T31" fmla="*/ 1279 h 1867"/>
                <a:gd name="T32" fmla="*/ 8 w 16"/>
                <a:gd name="T33" fmla="*/ 1287 h 1867"/>
                <a:gd name="T34" fmla="*/ 16 w 16"/>
                <a:gd name="T35" fmla="*/ 1279 h 1867"/>
                <a:gd name="T36" fmla="*/ 16 w 16"/>
                <a:gd name="T37" fmla="*/ 1170 h 1867"/>
                <a:gd name="T38" fmla="*/ 8 w 16"/>
                <a:gd name="T39" fmla="*/ 1162 h 1867"/>
                <a:gd name="T40" fmla="*/ 0 w 16"/>
                <a:gd name="T41" fmla="*/ 1170 h 1867"/>
                <a:gd name="T42" fmla="*/ 0 w 16"/>
                <a:gd name="T43" fmla="*/ 879 h 1867"/>
                <a:gd name="T44" fmla="*/ 0 w 16"/>
                <a:gd name="T45" fmla="*/ 988 h 1867"/>
                <a:gd name="T46" fmla="*/ 8 w 16"/>
                <a:gd name="T47" fmla="*/ 996 h 1867"/>
                <a:gd name="T48" fmla="*/ 16 w 16"/>
                <a:gd name="T49" fmla="*/ 988 h 1867"/>
                <a:gd name="T50" fmla="*/ 16 w 16"/>
                <a:gd name="T51" fmla="*/ 879 h 1867"/>
                <a:gd name="T52" fmla="*/ 8 w 16"/>
                <a:gd name="T53" fmla="*/ 871 h 1867"/>
                <a:gd name="T54" fmla="*/ 0 w 16"/>
                <a:gd name="T55" fmla="*/ 879 h 1867"/>
                <a:gd name="T56" fmla="*/ 0 w 16"/>
                <a:gd name="T57" fmla="*/ 589 h 1867"/>
                <a:gd name="T58" fmla="*/ 0 w 16"/>
                <a:gd name="T59" fmla="*/ 698 h 1867"/>
                <a:gd name="T60" fmla="*/ 8 w 16"/>
                <a:gd name="T61" fmla="*/ 706 h 1867"/>
                <a:gd name="T62" fmla="*/ 16 w 16"/>
                <a:gd name="T63" fmla="*/ 698 h 1867"/>
                <a:gd name="T64" fmla="*/ 16 w 16"/>
                <a:gd name="T65" fmla="*/ 589 h 1867"/>
                <a:gd name="T66" fmla="*/ 8 w 16"/>
                <a:gd name="T67" fmla="*/ 581 h 1867"/>
                <a:gd name="T68" fmla="*/ 0 w 16"/>
                <a:gd name="T69" fmla="*/ 589 h 1867"/>
                <a:gd name="T70" fmla="*/ 0 w 16"/>
                <a:gd name="T71" fmla="*/ 299 h 1867"/>
                <a:gd name="T72" fmla="*/ 0 w 16"/>
                <a:gd name="T73" fmla="*/ 408 h 1867"/>
                <a:gd name="T74" fmla="*/ 8 w 16"/>
                <a:gd name="T75" fmla="*/ 416 h 1867"/>
                <a:gd name="T76" fmla="*/ 16 w 16"/>
                <a:gd name="T77" fmla="*/ 408 h 1867"/>
                <a:gd name="T78" fmla="*/ 16 w 16"/>
                <a:gd name="T79" fmla="*/ 299 h 1867"/>
                <a:gd name="T80" fmla="*/ 8 w 16"/>
                <a:gd name="T81" fmla="*/ 291 h 1867"/>
                <a:gd name="T82" fmla="*/ 0 w 16"/>
                <a:gd name="T83" fmla="*/ 299 h 1867"/>
                <a:gd name="T84" fmla="*/ 0 w 16"/>
                <a:gd name="T85" fmla="*/ 8 h 1867"/>
                <a:gd name="T86" fmla="*/ 0 w 16"/>
                <a:gd name="T87" fmla="*/ 117 h 1867"/>
                <a:gd name="T88" fmla="*/ 8 w 16"/>
                <a:gd name="T89" fmla="*/ 125 h 1867"/>
                <a:gd name="T90" fmla="*/ 16 w 16"/>
                <a:gd name="T91" fmla="*/ 117 h 1867"/>
                <a:gd name="T92" fmla="*/ 16 w 16"/>
                <a:gd name="T93" fmla="*/ 8 h 1867"/>
                <a:gd name="T94" fmla="*/ 8 w 16"/>
                <a:gd name="T95" fmla="*/ 0 h 1867"/>
                <a:gd name="T96" fmla="*/ 0 w 16"/>
                <a:gd name="T97" fmla="*/ 8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1867">
                  <a:moveTo>
                    <a:pt x="0" y="1750"/>
                  </a:moveTo>
                  <a:cubicBezTo>
                    <a:pt x="0" y="1859"/>
                    <a:pt x="0" y="1859"/>
                    <a:pt x="0" y="1859"/>
                  </a:cubicBezTo>
                  <a:cubicBezTo>
                    <a:pt x="0" y="1864"/>
                    <a:pt x="4" y="1867"/>
                    <a:pt x="8" y="1867"/>
                  </a:cubicBezTo>
                  <a:cubicBezTo>
                    <a:pt x="13" y="1867"/>
                    <a:pt x="16" y="1864"/>
                    <a:pt x="16" y="1859"/>
                  </a:cubicBezTo>
                  <a:cubicBezTo>
                    <a:pt x="16" y="1750"/>
                    <a:pt x="16" y="1750"/>
                    <a:pt x="16" y="1750"/>
                  </a:cubicBezTo>
                  <a:cubicBezTo>
                    <a:pt x="16" y="1746"/>
                    <a:pt x="13" y="1742"/>
                    <a:pt x="8" y="1742"/>
                  </a:cubicBezTo>
                  <a:cubicBezTo>
                    <a:pt x="4" y="1742"/>
                    <a:pt x="0" y="1746"/>
                    <a:pt x="0" y="1750"/>
                  </a:cubicBezTo>
                  <a:moveTo>
                    <a:pt x="0" y="1460"/>
                  </a:moveTo>
                  <a:cubicBezTo>
                    <a:pt x="0" y="1569"/>
                    <a:pt x="0" y="1569"/>
                    <a:pt x="0" y="1569"/>
                  </a:cubicBezTo>
                  <a:cubicBezTo>
                    <a:pt x="0" y="1573"/>
                    <a:pt x="4" y="1577"/>
                    <a:pt x="8" y="1577"/>
                  </a:cubicBezTo>
                  <a:cubicBezTo>
                    <a:pt x="13" y="1577"/>
                    <a:pt x="16" y="1573"/>
                    <a:pt x="16" y="1569"/>
                  </a:cubicBezTo>
                  <a:cubicBezTo>
                    <a:pt x="16" y="1460"/>
                    <a:pt x="16" y="1460"/>
                    <a:pt x="16" y="1460"/>
                  </a:cubicBezTo>
                  <a:cubicBezTo>
                    <a:pt x="16" y="1456"/>
                    <a:pt x="13" y="1452"/>
                    <a:pt x="8" y="1452"/>
                  </a:cubicBezTo>
                  <a:cubicBezTo>
                    <a:pt x="4" y="1452"/>
                    <a:pt x="0" y="1456"/>
                    <a:pt x="0" y="1460"/>
                  </a:cubicBezTo>
                  <a:moveTo>
                    <a:pt x="0" y="1170"/>
                  </a:moveTo>
                  <a:cubicBezTo>
                    <a:pt x="0" y="1279"/>
                    <a:pt x="0" y="1279"/>
                    <a:pt x="0" y="1279"/>
                  </a:cubicBezTo>
                  <a:cubicBezTo>
                    <a:pt x="0" y="1283"/>
                    <a:pt x="4" y="1287"/>
                    <a:pt x="8" y="1287"/>
                  </a:cubicBezTo>
                  <a:cubicBezTo>
                    <a:pt x="13" y="1287"/>
                    <a:pt x="16" y="1283"/>
                    <a:pt x="16" y="1279"/>
                  </a:cubicBezTo>
                  <a:cubicBezTo>
                    <a:pt x="16" y="1170"/>
                    <a:pt x="16" y="1170"/>
                    <a:pt x="16" y="1170"/>
                  </a:cubicBezTo>
                  <a:cubicBezTo>
                    <a:pt x="16" y="1165"/>
                    <a:pt x="13" y="1162"/>
                    <a:pt x="8" y="1162"/>
                  </a:cubicBezTo>
                  <a:cubicBezTo>
                    <a:pt x="4" y="1162"/>
                    <a:pt x="0" y="1165"/>
                    <a:pt x="0" y="1170"/>
                  </a:cubicBezTo>
                  <a:moveTo>
                    <a:pt x="0" y="879"/>
                  </a:moveTo>
                  <a:cubicBezTo>
                    <a:pt x="0" y="988"/>
                    <a:pt x="0" y="988"/>
                    <a:pt x="0" y="988"/>
                  </a:cubicBezTo>
                  <a:cubicBezTo>
                    <a:pt x="0" y="993"/>
                    <a:pt x="4" y="996"/>
                    <a:pt x="8" y="996"/>
                  </a:cubicBezTo>
                  <a:cubicBezTo>
                    <a:pt x="13" y="996"/>
                    <a:pt x="16" y="993"/>
                    <a:pt x="16" y="988"/>
                  </a:cubicBezTo>
                  <a:cubicBezTo>
                    <a:pt x="16" y="879"/>
                    <a:pt x="16" y="879"/>
                    <a:pt x="16" y="879"/>
                  </a:cubicBezTo>
                  <a:cubicBezTo>
                    <a:pt x="16" y="875"/>
                    <a:pt x="13" y="871"/>
                    <a:pt x="8" y="871"/>
                  </a:cubicBezTo>
                  <a:cubicBezTo>
                    <a:pt x="4" y="871"/>
                    <a:pt x="0" y="875"/>
                    <a:pt x="0" y="879"/>
                  </a:cubicBezTo>
                  <a:moveTo>
                    <a:pt x="0" y="589"/>
                  </a:moveTo>
                  <a:cubicBezTo>
                    <a:pt x="0" y="698"/>
                    <a:pt x="0" y="698"/>
                    <a:pt x="0" y="698"/>
                  </a:cubicBezTo>
                  <a:cubicBezTo>
                    <a:pt x="0" y="702"/>
                    <a:pt x="4" y="706"/>
                    <a:pt x="8" y="706"/>
                  </a:cubicBezTo>
                  <a:cubicBezTo>
                    <a:pt x="13" y="706"/>
                    <a:pt x="16" y="702"/>
                    <a:pt x="16" y="698"/>
                  </a:cubicBezTo>
                  <a:cubicBezTo>
                    <a:pt x="16" y="589"/>
                    <a:pt x="16" y="589"/>
                    <a:pt x="16" y="589"/>
                  </a:cubicBezTo>
                  <a:cubicBezTo>
                    <a:pt x="16" y="585"/>
                    <a:pt x="13" y="581"/>
                    <a:pt x="8" y="581"/>
                  </a:cubicBezTo>
                  <a:cubicBezTo>
                    <a:pt x="4" y="581"/>
                    <a:pt x="0" y="585"/>
                    <a:pt x="0" y="589"/>
                  </a:cubicBezTo>
                  <a:moveTo>
                    <a:pt x="0" y="299"/>
                  </a:moveTo>
                  <a:cubicBezTo>
                    <a:pt x="0" y="408"/>
                    <a:pt x="0" y="408"/>
                    <a:pt x="0" y="408"/>
                  </a:cubicBezTo>
                  <a:cubicBezTo>
                    <a:pt x="0" y="412"/>
                    <a:pt x="4" y="416"/>
                    <a:pt x="8" y="416"/>
                  </a:cubicBezTo>
                  <a:cubicBezTo>
                    <a:pt x="13" y="416"/>
                    <a:pt x="16" y="412"/>
                    <a:pt x="16" y="408"/>
                  </a:cubicBezTo>
                  <a:cubicBezTo>
                    <a:pt x="16" y="299"/>
                    <a:pt x="16" y="299"/>
                    <a:pt x="16" y="299"/>
                  </a:cubicBezTo>
                  <a:cubicBezTo>
                    <a:pt x="16" y="294"/>
                    <a:pt x="13" y="291"/>
                    <a:pt x="8" y="291"/>
                  </a:cubicBezTo>
                  <a:cubicBezTo>
                    <a:pt x="4" y="291"/>
                    <a:pt x="0" y="294"/>
                    <a:pt x="0" y="299"/>
                  </a:cubicBezTo>
                  <a:moveTo>
                    <a:pt x="0" y="8"/>
                  </a:moveTo>
                  <a:cubicBezTo>
                    <a:pt x="0" y="117"/>
                    <a:pt x="0" y="117"/>
                    <a:pt x="0" y="117"/>
                  </a:cubicBezTo>
                  <a:cubicBezTo>
                    <a:pt x="0" y="122"/>
                    <a:pt x="4" y="125"/>
                    <a:pt x="8" y="125"/>
                  </a:cubicBezTo>
                  <a:cubicBezTo>
                    <a:pt x="13" y="125"/>
                    <a:pt x="16" y="122"/>
                    <a:pt x="16" y="117"/>
                  </a:cubicBezTo>
                  <a:cubicBezTo>
                    <a:pt x="16" y="8"/>
                    <a:pt x="16" y="8"/>
                    <a:pt x="16" y="8"/>
                  </a:cubicBezTo>
                  <a:cubicBezTo>
                    <a:pt x="16" y="4"/>
                    <a:pt x="13" y="0"/>
                    <a:pt x="8" y="0"/>
                  </a:cubicBezTo>
                  <a:cubicBezTo>
                    <a:pt x="4" y="0"/>
                    <a:pt x="0" y="4"/>
                    <a:pt x="0" y="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0" name="Freeform 8"/>
            <p:cNvSpPr/>
            <p:nvPr/>
          </p:nvSpPr>
          <p:spPr bwMode="auto">
            <a:xfrm>
              <a:off x="5714123" y="6734955"/>
              <a:ext cx="26718" cy="123045"/>
            </a:xfrm>
            <a:custGeom>
              <a:avLst/>
              <a:gdLst>
                <a:gd name="T0" fmla="*/ 0 w 16"/>
                <a:gd name="T1" fmla="*/ 8 h 74"/>
                <a:gd name="T2" fmla="*/ 0 w 16"/>
                <a:gd name="T3" fmla="*/ 66 h 74"/>
                <a:gd name="T4" fmla="*/ 8 w 16"/>
                <a:gd name="T5" fmla="*/ 74 h 74"/>
                <a:gd name="T6" fmla="*/ 16 w 16"/>
                <a:gd name="T7" fmla="*/ 66 h 74"/>
                <a:gd name="T8" fmla="*/ 16 w 16"/>
                <a:gd name="T9" fmla="*/ 8 h 74"/>
                <a:gd name="T10" fmla="*/ 8 w 16"/>
                <a:gd name="T11" fmla="*/ 0 h 74"/>
                <a:gd name="T12" fmla="*/ 0 w 16"/>
                <a:gd name="T13" fmla="*/ 8 h 74"/>
              </a:gdLst>
              <a:ahLst/>
              <a:cxnLst>
                <a:cxn ang="0">
                  <a:pos x="T0" y="T1"/>
                </a:cxn>
                <a:cxn ang="0">
                  <a:pos x="T2" y="T3"/>
                </a:cxn>
                <a:cxn ang="0">
                  <a:pos x="T4" y="T5"/>
                </a:cxn>
                <a:cxn ang="0">
                  <a:pos x="T6" y="T7"/>
                </a:cxn>
                <a:cxn ang="0">
                  <a:pos x="T8" y="T9"/>
                </a:cxn>
                <a:cxn ang="0">
                  <a:pos x="T10" y="T11"/>
                </a:cxn>
                <a:cxn ang="0">
                  <a:pos x="T12" y="T13"/>
                </a:cxn>
              </a:cxnLst>
              <a:rect l="0" t="0" r="r" b="b"/>
              <a:pathLst>
                <a:path w="16" h="74">
                  <a:moveTo>
                    <a:pt x="0" y="8"/>
                  </a:moveTo>
                  <a:cubicBezTo>
                    <a:pt x="0" y="66"/>
                    <a:pt x="0" y="66"/>
                    <a:pt x="0" y="66"/>
                  </a:cubicBezTo>
                  <a:cubicBezTo>
                    <a:pt x="0" y="70"/>
                    <a:pt x="4" y="74"/>
                    <a:pt x="8" y="74"/>
                  </a:cubicBezTo>
                  <a:cubicBezTo>
                    <a:pt x="13" y="74"/>
                    <a:pt x="16" y="70"/>
                    <a:pt x="16" y="66"/>
                  </a:cubicBezTo>
                  <a:cubicBezTo>
                    <a:pt x="16" y="8"/>
                    <a:pt x="16" y="8"/>
                    <a:pt x="16" y="8"/>
                  </a:cubicBezTo>
                  <a:cubicBezTo>
                    <a:pt x="16" y="3"/>
                    <a:pt x="13" y="0"/>
                    <a:pt x="8" y="0"/>
                  </a:cubicBezTo>
                  <a:cubicBezTo>
                    <a:pt x="4" y="0"/>
                    <a:pt x="0" y="3"/>
                    <a:pt x="0" y="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1" name="Freeform 20"/>
            <p:cNvSpPr/>
            <p:nvPr/>
          </p:nvSpPr>
          <p:spPr bwMode="auto">
            <a:xfrm>
              <a:off x="4804295" y="3466182"/>
              <a:ext cx="539288" cy="538585"/>
            </a:xfrm>
            <a:custGeom>
              <a:avLst/>
              <a:gdLst>
                <a:gd name="T0" fmla="*/ 27 w 324"/>
                <a:gd name="T1" fmla="*/ 308 h 324"/>
                <a:gd name="T2" fmla="*/ 46 w 324"/>
                <a:gd name="T3" fmla="*/ 315 h 324"/>
                <a:gd name="T4" fmla="*/ 315 w 324"/>
                <a:gd name="T5" fmla="*/ 46 h 324"/>
                <a:gd name="T6" fmla="*/ 308 w 324"/>
                <a:gd name="T7" fmla="*/ 27 h 324"/>
                <a:gd name="T8" fmla="*/ 23 w 324"/>
                <a:gd name="T9" fmla="*/ 1 h 324"/>
                <a:gd name="T10" fmla="*/ 1 w 324"/>
                <a:gd name="T11" fmla="*/ 23 h 324"/>
                <a:gd name="T12" fmla="*/ 27 w 324"/>
                <a:gd name="T13" fmla="*/ 308 h 324"/>
              </a:gdLst>
              <a:ahLst/>
              <a:cxnLst>
                <a:cxn ang="0">
                  <a:pos x="T0" y="T1"/>
                </a:cxn>
                <a:cxn ang="0">
                  <a:pos x="T2" y="T3"/>
                </a:cxn>
                <a:cxn ang="0">
                  <a:pos x="T4" y="T5"/>
                </a:cxn>
                <a:cxn ang="0">
                  <a:pos x="T6" y="T7"/>
                </a:cxn>
                <a:cxn ang="0">
                  <a:pos x="T8" y="T9"/>
                </a:cxn>
                <a:cxn ang="0">
                  <a:pos x="T10" y="T11"/>
                </a:cxn>
                <a:cxn ang="0">
                  <a:pos x="T12" y="T13"/>
                </a:cxn>
              </a:cxnLst>
              <a:rect l="0" t="0" r="r" b="b"/>
              <a:pathLst>
                <a:path w="324" h="324">
                  <a:moveTo>
                    <a:pt x="27" y="308"/>
                  </a:moveTo>
                  <a:cubicBezTo>
                    <a:pt x="28" y="321"/>
                    <a:pt x="37" y="324"/>
                    <a:pt x="46" y="315"/>
                  </a:cubicBezTo>
                  <a:cubicBezTo>
                    <a:pt x="315" y="46"/>
                    <a:pt x="315" y="46"/>
                    <a:pt x="315" y="46"/>
                  </a:cubicBezTo>
                  <a:cubicBezTo>
                    <a:pt x="324" y="37"/>
                    <a:pt x="321" y="28"/>
                    <a:pt x="308" y="27"/>
                  </a:cubicBezTo>
                  <a:cubicBezTo>
                    <a:pt x="23" y="1"/>
                    <a:pt x="23" y="1"/>
                    <a:pt x="23" y="1"/>
                  </a:cubicBezTo>
                  <a:cubicBezTo>
                    <a:pt x="10" y="0"/>
                    <a:pt x="0" y="10"/>
                    <a:pt x="1" y="23"/>
                  </a:cubicBezTo>
                  <a:lnTo>
                    <a:pt x="27" y="308"/>
                  </a:lnTo>
                  <a:close/>
                </a:path>
              </a:pathLst>
            </a:custGeom>
            <a:solidFill>
              <a:srgbClr val="00B0F0"/>
            </a:solidFill>
            <a:ln>
              <a:noFill/>
            </a:ln>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2" name="Freeform 21"/>
            <p:cNvSpPr/>
            <p:nvPr/>
          </p:nvSpPr>
          <p:spPr bwMode="auto">
            <a:xfrm>
              <a:off x="4911168" y="3566024"/>
              <a:ext cx="2000357" cy="3279321"/>
            </a:xfrm>
            <a:custGeom>
              <a:avLst/>
              <a:gdLst>
                <a:gd name="T0" fmla="*/ 1203 w 1203"/>
                <a:gd name="T1" fmla="*/ 843 h 1972"/>
                <a:gd name="T2" fmla="*/ 506 w 1203"/>
                <a:gd name="T3" fmla="*/ 145 h 1972"/>
                <a:gd name="T4" fmla="*/ 506 w 1203"/>
                <a:gd name="T5" fmla="*/ 145 h 1972"/>
                <a:gd name="T6" fmla="*/ 176 w 1203"/>
                <a:gd name="T7" fmla="*/ 0 h 1972"/>
                <a:gd name="T8" fmla="*/ 0 w 1203"/>
                <a:gd name="T9" fmla="*/ 176 h 1972"/>
                <a:gd name="T10" fmla="*/ 506 w 1203"/>
                <a:gd name="T11" fmla="*/ 394 h 1972"/>
                <a:gd name="T12" fmla="*/ 506 w 1203"/>
                <a:gd name="T13" fmla="*/ 394 h 1972"/>
                <a:gd name="T14" fmla="*/ 955 w 1203"/>
                <a:gd name="T15" fmla="*/ 843 h 1972"/>
                <a:gd name="T16" fmla="*/ 955 w 1203"/>
                <a:gd name="T17" fmla="*/ 1972 h 1972"/>
                <a:gd name="T18" fmla="*/ 1203 w 1203"/>
                <a:gd name="T19" fmla="*/ 1972 h 1972"/>
                <a:gd name="T20" fmla="*/ 1203 w 1203"/>
                <a:gd name="T21" fmla="*/ 843 h 1972"/>
                <a:gd name="T22" fmla="*/ 1203 w 1203"/>
                <a:gd name="T23" fmla="*/ 843 h 1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3" h="1972">
                  <a:moveTo>
                    <a:pt x="1203" y="843"/>
                  </a:moveTo>
                  <a:cubicBezTo>
                    <a:pt x="1203" y="457"/>
                    <a:pt x="891" y="145"/>
                    <a:pt x="506" y="145"/>
                  </a:cubicBezTo>
                  <a:cubicBezTo>
                    <a:pt x="506" y="145"/>
                    <a:pt x="506" y="145"/>
                    <a:pt x="506" y="145"/>
                  </a:cubicBezTo>
                  <a:cubicBezTo>
                    <a:pt x="376" y="145"/>
                    <a:pt x="258" y="89"/>
                    <a:pt x="176" y="0"/>
                  </a:cubicBezTo>
                  <a:cubicBezTo>
                    <a:pt x="0" y="176"/>
                    <a:pt x="0" y="176"/>
                    <a:pt x="0" y="176"/>
                  </a:cubicBezTo>
                  <a:cubicBezTo>
                    <a:pt x="127" y="310"/>
                    <a:pt x="307" y="394"/>
                    <a:pt x="506" y="394"/>
                  </a:cubicBezTo>
                  <a:cubicBezTo>
                    <a:pt x="506" y="394"/>
                    <a:pt x="506" y="394"/>
                    <a:pt x="506" y="394"/>
                  </a:cubicBezTo>
                  <a:cubicBezTo>
                    <a:pt x="754" y="394"/>
                    <a:pt x="955" y="595"/>
                    <a:pt x="955" y="843"/>
                  </a:cubicBezTo>
                  <a:cubicBezTo>
                    <a:pt x="955" y="1972"/>
                    <a:pt x="955" y="1972"/>
                    <a:pt x="955" y="1972"/>
                  </a:cubicBezTo>
                  <a:cubicBezTo>
                    <a:pt x="1203" y="1972"/>
                    <a:pt x="1203" y="1972"/>
                    <a:pt x="1203" y="1972"/>
                  </a:cubicBezTo>
                  <a:cubicBezTo>
                    <a:pt x="1203" y="843"/>
                    <a:pt x="1203" y="843"/>
                    <a:pt x="1203" y="843"/>
                  </a:cubicBezTo>
                  <a:cubicBezTo>
                    <a:pt x="1203" y="843"/>
                    <a:pt x="1203" y="843"/>
                    <a:pt x="1203" y="843"/>
                  </a:cubicBezTo>
                </a:path>
              </a:pathLst>
            </a:custGeom>
            <a:solidFill>
              <a:srgbClr val="00B0F0"/>
            </a:solidFill>
            <a:ln>
              <a:noFill/>
            </a:ln>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3" name="Freeform 22"/>
            <p:cNvSpPr>
              <a:spLocks noEditPoints="1"/>
            </p:cNvSpPr>
            <p:nvPr/>
          </p:nvSpPr>
          <p:spPr bwMode="auto">
            <a:xfrm>
              <a:off x="5057416" y="3695397"/>
              <a:ext cx="1669191" cy="2938311"/>
            </a:xfrm>
            <a:custGeom>
              <a:avLst/>
              <a:gdLst>
                <a:gd name="T0" fmla="*/ 988 w 1004"/>
                <a:gd name="T1" fmla="*/ 1639 h 1767"/>
                <a:gd name="T2" fmla="*/ 988 w 1004"/>
                <a:gd name="T3" fmla="*/ 1759 h 1767"/>
                <a:gd name="T4" fmla="*/ 996 w 1004"/>
                <a:gd name="T5" fmla="*/ 1767 h 1767"/>
                <a:gd name="T6" fmla="*/ 1004 w 1004"/>
                <a:gd name="T7" fmla="*/ 1759 h 1767"/>
                <a:gd name="T8" fmla="*/ 1004 w 1004"/>
                <a:gd name="T9" fmla="*/ 1639 h 1767"/>
                <a:gd name="T10" fmla="*/ 996 w 1004"/>
                <a:gd name="T11" fmla="*/ 1631 h 1767"/>
                <a:gd name="T12" fmla="*/ 988 w 1004"/>
                <a:gd name="T13" fmla="*/ 1639 h 1767"/>
                <a:gd name="T14" fmla="*/ 988 w 1004"/>
                <a:gd name="T15" fmla="*/ 1319 h 1767"/>
                <a:gd name="T16" fmla="*/ 988 w 1004"/>
                <a:gd name="T17" fmla="*/ 1439 h 1767"/>
                <a:gd name="T18" fmla="*/ 996 w 1004"/>
                <a:gd name="T19" fmla="*/ 1447 h 1767"/>
                <a:gd name="T20" fmla="*/ 1004 w 1004"/>
                <a:gd name="T21" fmla="*/ 1439 h 1767"/>
                <a:gd name="T22" fmla="*/ 1004 w 1004"/>
                <a:gd name="T23" fmla="*/ 1319 h 1767"/>
                <a:gd name="T24" fmla="*/ 996 w 1004"/>
                <a:gd name="T25" fmla="*/ 1311 h 1767"/>
                <a:gd name="T26" fmla="*/ 988 w 1004"/>
                <a:gd name="T27" fmla="*/ 1319 h 1767"/>
                <a:gd name="T28" fmla="*/ 988 w 1004"/>
                <a:gd name="T29" fmla="*/ 999 h 1767"/>
                <a:gd name="T30" fmla="*/ 988 w 1004"/>
                <a:gd name="T31" fmla="*/ 1119 h 1767"/>
                <a:gd name="T32" fmla="*/ 996 w 1004"/>
                <a:gd name="T33" fmla="*/ 1127 h 1767"/>
                <a:gd name="T34" fmla="*/ 1004 w 1004"/>
                <a:gd name="T35" fmla="*/ 1119 h 1767"/>
                <a:gd name="T36" fmla="*/ 1004 w 1004"/>
                <a:gd name="T37" fmla="*/ 999 h 1767"/>
                <a:gd name="T38" fmla="*/ 996 w 1004"/>
                <a:gd name="T39" fmla="*/ 991 h 1767"/>
                <a:gd name="T40" fmla="*/ 988 w 1004"/>
                <a:gd name="T41" fmla="*/ 999 h 1767"/>
                <a:gd name="T42" fmla="*/ 981 w 1004"/>
                <a:gd name="T43" fmla="*/ 681 h 1767"/>
                <a:gd name="T44" fmla="*/ 988 w 1004"/>
                <a:gd name="T45" fmla="*/ 768 h 1767"/>
                <a:gd name="T46" fmla="*/ 988 w 1004"/>
                <a:gd name="T47" fmla="*/ 799 h 1767"/>
                <a:gd name="T48" fmla="*/ 996 w 1004"/>
                <a:gd name="T49" fmla="*/ 807 h 1767"/>
                <a:gd name="T50" fmla="*/ 1004 w 1004"/>
                <a:gd name="T51" fmla="*/ 799 h 1767"/>
                <a:gd name="T52" fmla="*/ 1004 w 1004"/>
                <a:gd name="T53" fmla="*/ 768 h 1767"/>
                <a:gd name="T54" fmla="*/ 996 w 1004"/>
                <a:gd name="T55" fmla="*/ 678 h 1767"/>
                <a:gd name="T56" fmla="*/ 987 w 1004"/>
                <a:gd name="T57" fmla="*/ 672 h 1767"/>
                <a:gd name="T58" fmla="*/ 981 w 1004"/>
                <a:gd name="T59" fmla="*/ 681 h 1767"/>
                <a:gd name="T60" fmla="*/ 849 w 1004"/>
                <a:gd name="T61" fmla="*/ 397 h 1767"/>
                <a:gd name="T62" fmla="*/ 915 w 1004"/>
                <a:gd name="T63" fmla="*/ 496 h 1767"/>
                <a:gd name="T64" fmla="*/ 926 w 1004"/>
                <a:gd name="T65" fmla="*/ 499 h 1767"/>
                <a:gd name="T66" fmla="*/ 929 w 1004"/>
                <a:gd name="T67" fmla="*/ 488 h 1767"/>
                <a:gd name="T68" fmla="*/ 861 w 1004"/>
                <a:gd name="T69" fmla="*/ 387 h 1767"/>
                <a:gd name="T70" fmla="*/ 850 w 1004"/>
                <a:gd name="T71" fmla="*/ 386 h 1767"/>
                <a:gd name="T72" fmla="*/ 849 w 1004"/>
                <a:gd name="T73" fmla="*/ 397 h 1767"/>
                <a:gd name="T74" fmla="*/ 587 w 1004"/>
                <a:gd name="T75" fmla="*/ 238 h 1767"/>
                <a:gd name="T76" fmla="*/ 698 w 1004"/>
                <a:gd name="T77" fmla="*/ 273 h 1767"/>
                <a:gd name="T78" fmla="*/ 709 w 1004"/>
                <a:gd name="T79" fmla="*/ 270 h 1767"/>
                <a:gd name="T80" fmla="*/ 705 w 1004"/>
                <a:gd name="T81" fmla="*/ 259 h 1767"/>
                <a:gd name="T82" fmla="*/ 589 w 1004"/>
                <a:gd name="T83" fmla="*/ 223 h 1767"/>
                <a:gd name="T84" fmla="*/ 580 w 1004"/>
                <a:gd name="T85" fmla="*/ 230 h 1767"/>
                <a:gd name="T86" fmla="*/ 587 w 1004"/>
                <a:gd name="T87" fmla="*/ 238 h 1767"/>
                <a:gd name="T88" fmla="*/ 279 w 1004"/>
                <a:gd name="T89" fmla="*/ 181 h 1767"/>
                <a:gd name="T90" fmla="*/ 395 w 1004"/>
                <a:gd name="T91" fmla="*/ 213 h 1767"/>
                <a:gd name="T92" fmla="*/ 405 w 1004"/>
                <a:gd name="T93" fmla="*/ 207 h 1767"/>
                <a:gd name="T94" fmla="*/ 399 w 1004"/>
                <a:gd name="T95" fmla="*/ 197 h 1767"/>
                <a:gd name="T96" fmla="*/ 284 w 1004"/>
                <a:gd name="T97" fmla="*/ 165 h 1767"/>
                <a:gd name="T98" fmla="*/ 274 w 1004"/>
                <a:gd name="T99" fmla="*/ 170 h 1767"/>
                <a:gd name="T100" fmla="*/ 279 w 1004"/>
                <a:gd name="T101" fmla="*/ 181 h 1767"/>
                <a:gd name="T102" fmla="*/ 3 w 1004"/>
                <a:gd name="T103" fmla="*/ 15 h 1767"/>
                <a:gd name="T104" fmla="*/ 99 w 1004"/>
                <a:gd name="T105" fmla="*/ 89 h 1767"/>
                <a:gd name="T106" fmla="*/ 110 w 1004"/>
                <a:gd name="T107" fmla="*/ 87 h 1767"/>
                <a:gd name="T108" fmla="*/ 108 w 1004"/>
                <a:gd name="T109" fmla="*/ 76 h 1767"/>
                <a:gd name="T110" fmla="*/ 14 w 1004"/>
                <a:gd name="T111" fmla="*/ 3 h 1767"/>
                <a:gd name="T112" fmla="*/ 3 w 1004"/>
                <a:gd name="T113" fmla="*/ 4 h 1767"/>
                <a:gd name="T114" fmla="*/ 3 w 1004"/>
                <a:gd name="T115" fmla="*/ 15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4" h="1767">
                  <a:moveTo>
                    <a:pt x="988" y="1639"/>
                  </a:moveTo>
                  <a:cubicBezTo>
                    <a:pt x="988" y="1759"/>
                    <a:pt x="988" y="1759"/>
                    <a:pt x="988" y="1759"/>
                  </a:cubicBezTo>
                  <a:cubicBezTo>
                    <a:pt x="988" y="1764"/>
                    <a:pt x="992" y="1767"/>
                    <a:pt x="996" y="1767"/>
                  </a:cubicBezTo>
                  <a:cubicBezTo>
                    <a:pt x="1001" y="1767"/>
                    <a:pt x="1004" y="1764"/>
                    <a:pt x="1004" y="1759"/>
                  </a:cubicBezTo>
                  <a:cubicBezTo>
                    <a:pt x="1004" y="1639"/>
                    <a:pt x="1004" y="1639"/>
                    <a:pt x="1004" y="1639"/>
                  </a:cubicBezTo>
                  <a:cubicBezTo>
                    <a:pt x="1004" y="1635"/>
                    <a:pt x="1001" y="1631"/>
                    <a:pt x="996" y="1631"/>
                  </a:cubicBezTo>
                  <a:cubicBezTo>
                    <a:pt x="992" y="1631"/>
                    <a:pt x="988" y="1635"/>
                    <a:pt x="988" y="1639"/>
                  </a:cubicBezTo>
                  <a:moveTo>
                    <a:pt x="988" y="1319"/>
                  </a:moveTo>
                  <a:cubicBezTo>
                    <a:pt x="988" y="1439"/>
                    <a:pt x="988" y="1439"/>
                    <a:pt x="988" y="1439"/>
                  </a:cubicBezTo>
                  <a:cubicBezTo>
                    <a:pt x="988" y="1444"/>
                    <a:pt x="992" y="1447"/>
                    <a:pt x="996" y="1447"/>
                  </a:cubicBezTo>
                  <a:cubicBezTo>
                    <a:pt x="1001" y="1447"/>
                    <a:pt x="1004" y="1444"/>
                    <a:pt x="1004" y="1439"/>
                  </a:cubicBezTo>
                  <a:cubicBezTo>
                    <a:pt x="1004" y="1319"/>
                    <a:pt x="1004" y="1319"/>
                    <a:pt x="1004" y="1319"/>
                  </a:cubicBezTo>
                  <a:cubicBezTo>
                    <a:pt x="1004" y="1315"/>
                    <a:pt x="1001" y="1311"/>
                    <a:pt x="996" y="1311"/>
                  </a:cubicBezTo>
                  <a:cubicBezTo>
                    <a:pt x="992" y="1311"/>
                    <a:pt x="988" y="1315"/>
                    <a:pt x="988" y="1319"/>
                  </a:cubicBezTo>
                  <a:moveTo>
                    <a:pt x="988" y="999"/>
                  </a:moveTo>
                  <a:cubicBezTo>
                    <a:pt x="988" y="1119"/>
                    <a:pt x="988" y="1119"/>
                    <a:pt x="988" y="1119"/>
                  </a:cubicBezTo>
                  <a:cubicBezTo>
                    <a:pt x="988" y="1124"/>
                    <a:pt x="992" y="1127"/>
                    <a:pt x="996" y="1127"/>
                  </a:cubicBezTo>
                  <a:cubicBezTo>
                    <a:pt x="1001" y="1127"/>
                    <a:pt x="1004" y="1124"/>
                    <a:pt x="1004" y="1119"/>
                  </a:cubicBezTo>
                  <a:cubicBezTo>
                    <a:pt x="1004" y="999"/>
                    <a:pt x="1004" y="999"/>
                    <a:pt x="1004" y="999"/>
                  </a:cubicBezTo>
                  <a:cubicBezTo>
                    <a:pt x="1004" y="995"/>
                    <a:pt x="1001" y="991"/>
                    <a:pt x="996" y="991"/>
                  </a:cubicBezTo>
                  <a:cubicBezTo>
                    <a:pt x="992" y="991"/>
                    <a:pt x="988" y="995"/>
                    <a:pt x="988" y="999"/>
                  </a:cubicBezTo>
                  <a:moveTo>
                    <a:pt x="981" y="681"/>
                  </a:moveTo>
                  <a:cubicBezTo>
                    <a:pt x="986" y="710"/>
                    <a:pt x="988" y="739"/>
                    <a:pt x="988" y="768"/>
                  </a:cubicBezTo>
                  <a:cubicBezTo>
                    <a:pt x="988" y="799"/>
                    <a:pt x="988" y="799"/>
                    <a:pt x="988" y="799"/>
                  </a:cubicBezTo>
                  <a:cubicBezTo>
                    <a:pt x="988" y="804"/>
                    <a:pt x="992" y="807"/>
                    <a:pt x="996" y="807"/>
                  </a:cubicBezTo>
                  <a:cubicBezTo>
                    <a:pt x="1001" y="807"/>
                    <a:pt x="1004" y="804"/>
                    <a:pt x="1004" y="799"/>
                  </a:cubicBezTo>
                  <a:cubicBezTo>
                    <a:pt x="1004" y="768"/>
                    <a:pt x="1004" y="768"/>
                    <a:pt x="1004" y="768"/>
                  </a:cubicBezTo>
                  <a:cubicBezTo>
                    <a:pt x="1004" y="738"/>
                    <a:pt x="1002" y="708"/>
                    <a:pt x="996" y="678"/>
                  </a:cubicBezTo>
                  <a:cubicBezTo>
                    <a:pt x="996" y="674"/>
                    <a:pt x="991" y="671"/>
                    <a:pt x="987" y="672"/>
                  </a:cubicBezTo>
                  <a:cubicBezTo>
                    <a:pt x="983" y="672"/>
                    <a:pt x="980" y="677"/>
                    <a:pt x="981" y="681"/>
                  </a:cubicBezTo>
                  <a:moveTo>
                    <a:pt x="849" y="397"/>
                  </a:moveTo>
                  <a:cubicBezTo>
                    <a:pt x="874" y="428"/>
                    <a:pt x="896" y="461"/>
                    <a:pt x="915" y="496"/>
                  </a:cubicBezTo>
                  <a:cubicBezTo>
                    <a:pt x="917" y="500"/>
                    <a:pt x="922" y="501"/>
                    <a:pt x="926" y="499"/>
                  </a:cubicBezTo>
                  <a:cubicBezTo>
                    <a:pt x="930" y="497"/>
                    <a:pt x="931" y="492"/>
                    <a:pt x="929" y="488"/>
                  </a:cubicBezTo>
                  <a:cubicBezTo>
                    <a:pt x="910" y="452"/>
                    <a:pt x="887" y="418"/>
                    <a:pt x="861" y="387"/>
                  </a:cubicBezTo>
                  <a:cubicBezTo>
                    <a:pt x="858" y="384"/>
                    <a:pt x="853" y="383"/>
                    <a:pt x="850" y="386"/>
                  </a:cubicBezTo>
                  <a:cubicBezTo>
                    <a:pt x="847" y="389"/>
                    <a:pt x="846" y="394"/>
                    <a:pt x="849" y="397"/>
                  </a:cubicBezTo>
                  <a:moveTo>
                    <a:pt x="587" y="238"/>
                  </a:moveTo>
                  <a:cubicBezTo>
                    <a:pt x="625" y="243"/>
                    <a:pt x="663" y="255"/>
                    <a:pt x="698" y="273"/>
                  </a:cubicBezTo>
                  <a:cubicBezTo>
                    <a:pt x="702" y="275"/>
                    <a:pt x="707" y="274"/>
                    <a:pt x="709" y="270"/>
                  </a:cubicBezTo>
                  <a:cubicBezTo>
                    <a:pt x="711" y="266"/>
                    <a:pt x="709" y="261"/>
                    <a:pt x="705" y="259"/>
                  </a:cubicBezTo>
                  <a:cubicBezTo>
                    <a:pt x="669" y="240"/>
                    <a:pt x="629" y="228"/>
                    <a:pt x="589" y="223"/>
                  </a:cubicBezTo>
                  <a:cubicBezTo>
                    <a:pt x="584" y="222"/>
                    <a:pt x="580" y="225"/>
                    <a:pt x="580" y="230"/>
                  </a:cubicBezTo>
                  <a:cubicBezTo>
                    <a:pt x="579" y="234"/>
                    <a:pt x="582" y="238"/>
                    <a:pt x="587" y="238"/>
                  </a:cubicBezTo>
                  <a:moveTo>
                    <a:pt x="279" y="181"/>
                  </a:moveTo>
                  <a:cubicBezTo>
                    <a:pt x="317" y="194"/>
                    <a:pt x="356" y="205"/>
                    <a:pt x="395" y="213"/>
                  </a:cubicBezTo>
                  <a:cubicBezTo>
                    <a:pt x="400" y="214"/>
                    <a:pt x="404" y="211"/>
                    <a:pt x="405" y="207"/>
                  </a:cubicBezTo>
                  <a:cubicBezTo>
                    <a:pt x="406" y="202"/>
                    <a:pt x="403" y="198"/>
                    <a:pt x="399" y="197"/>
                  </a:cubicBezTo>
                  <a:cubicBezTo>
                    <a:pt x="360" y="190"/>
                    <a:pt x="321" y="179"/>
                    <a:pt x="284" y="165"/>
                  </a:cubicBezTo>
                  <a:cubicBezTo>
                    <a:pt x="280" y="164"/>
                    <a:pt x="275" y="166"/>
                    <a:pt x="274" y="170"/>
                  </a:cubicBezTo>
                  <a:cubicBezTo>
                    <a:pt x="272" y="174"/>
                    <a:pt x="275" y="179"/>
                    <a:pt x="279" y="181"/>
                  </a:cubicBezTo>
                  <a:moveTo>
                    <a:pt x="3" y="15"/>
                  </a:moveTo>
                  <a:cubicBezTo>
                    <a:pt x="34" y="42"/>
                    <a:pt x="66" y="67"/>
                    <a:pt x="99" y="89"/>
                  </a:cubicBezTo>
                  <a:cubicBezTo>
                    <a:pt x="103" y="92"/>
                    <a:pt x="108" y="91"/>
                    <a:pt x="110" y="87"/>
                  </a:cubicBezTo>
                  <a:cubicBezTo>
                    <a:pt x="113" y="84"/>
                    <a:pt x="112" y="79"/>
                    <a:pt x="108" y="76"/>
                  </a:cubicBezTo>
                  <a:cubicBezTo>
                    <a:pt x="75" y="54"/>
                    <a:pt x="44" y="30"/>
                    <a:pt x="14" y="3"/>
                  </a:cubicBezTo>
                  <a:cubicBezTo>
                    <a:pt x="11" y="0"/>
                    <a:pt x="6" y="1"/>
                    <a:pt x="3" y="4"/>
                  </a:cubicBezTo>
                  <a:cubicBezTo>
                    <a:pt x="0" y="7"/>
                    <a:pt x="0" y="12"/>
                    <a:pt x="3" y="1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4" name="Freeform 26"/>
            <p:cNvSpPr/>
            <p:nvPr/>
          </p:nvSpPr>
          <p:spPr bwMode="auto">
            <a:xfrm>
              <a:off x="6982541" y="2980331"/>
              <a:ext cx="1565130" cy="3865013"/>
            </a:xfrm>
            <a:custGeom>
              <a:avLst/>
              <a:gdLst>
                <a:gd name="T0" fmla="*/ 931 w 941"/>
                <a:gd name="T1" fmla="*/ 192 h 2324"/>
                <a:gd name="T2" fmla="*/ 711 w 941"/>
                <a:gd name="T3" fmla="*/ 9 h 2324"/>
                <a:gd name="T4" fmla="*/ 692 w 941"/>
                <a:gd name="T5" fmla="*/ 17 h 2324"/>
                <a:gd name="T6" fmla="*/ 692 w 941"/>
                <a:gd name="T7" fmla="*/ 81 h 2324"/>
                <a:gd name="T8" fmla="*/ 0 w 941"/>
                <a:gd name="T9" fmla="*/ 779 h 2324"/>
                <a:gd name="T10" fmla="*/ 0 w 941"/>
                <a:gd name="T11" fmla="*/ 779 h 2324"/>
                <a:gd name="T12" fmla="*/ 0 w 941"/>
                <a:gd name="T13" fmla="*/ 2324 h 2324"/>
                <a:gd name="T14" fmla="*/ 248 w 941"/>
                <a:gd name="T15" fmla="*/ 2324 h 2324"/>
                <a:gd name="T16" fmla="*/ 248 w 941"/>
                <a:gd name="T17" fmla="*/ 779 h 2324"/>
                <a:gd name="T18" fmla="*/ 692 w 941"/>
                <a:gd name="T19" fmla="*/ 330 h 2324"/>
                <a:gd name="T20" fmla="*/ 692 w 941"/>
                <a:gd name="T21" fmla="*/ 397 h 2324"/>
                <a:gd name="T22" fmla="*/ 711 w 941"/>
                <a:gd name="T23" fmla="*/ 406 h 2324"/>
                <a:gd name="T24" fmla="*/ 931 w 941"/>
                <a:gd name="T25" fmla="*/ 223 h 2324"/>
                <a:gd name="T26" fmla="*/ 931 w 941"/>
                <a:gd name="T27" fmla="*/ 192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1" h="2324">
                  <a:moveTo>
                    <a:pt x="931" y="192"/>
                  </a:moveTo>
                  <a:cubicBezTo>
                    <a:pt x="711" y="9"/>
                    <a:pt x="711" y="9"/>
                    <a:pt x="711" y="9"/>
                  </a:cubicBezTo>
                  <a:cubicBezTo>
                    <a:pt x="701" y="0"/>
                    <a:pt x="692" y="4"/>
                    <a:pt x="692" y="17"/>
                  </a:cubicBezTo>
                  <a:cubicBezTo>
                    <a:pt x="692" y="81"/>
                    <a:pt x="692" y="81"/>
                    <a:pt x="692" y="81"/>
                  </a:cubicBezTo>
                  <a:cubicBezTo>
                    <a:pt x="309" y="84"/>
                    <a:pt x="0" y="395"/>
                    <a:pt x="0" y="779"/>
                  </a:cubicBezTo>
                  <a:cubicBezTo>
                    <a:pt x="0" y="779"/>
                    <a:pt x="0" y="779"/>
                    <a:pt x="0" y="779"/>
                  </a:cubicBezTo>
                  <a:cubicBezTo>
                    <a:pt x="0" y="2324"/>
                    <a:pt x="0" y="2324"/>
                    <a:pt x="0" y="2324"/>
                  </a:cubicBezTo>
                  <a:cubicBezTo>
                    <a:pt x="248" y="2324"/>
                    <a:pt x="248" y="2324"/>
                    <a:pt x="248" y="2324"/>
                  </a:cubicBezTo>
                  <a:cubicBezTo>
                    <a:pt x="248" y="779"/>
                    <a:pt x="248" y="779"/>
                    <a:pt x="248" y="779"/>
                  </a:cubicBezTo>
                  <a:cubicBezTo>
                    <a:pt x="248" y="533"/>
                    <a:pt x="447" y="333"/>
                    <a:pt x="692" y="330"/>
                  </a:cubicBezTo>
                  <a:cubicBezTo>
                    <a:pt x="692" y="397"/>
                    <a:pt x="692" y="397"/>
                    <a:pt x="692" y="397"/>
                  </a:cubicBezTo>
                  <a:cubicBezTo>
                    <a:pt x="692" y="410"/>
                    <a:pt x="701" y="414"/>
                    <a:pt x="711" y="406"/>
                  </a:cubicBezTo>
                  <a:cubicBezTo>
                    <a:pt x="931" y="223"/>
                    <a:pt x="931" y="223"/>
                    <a:pt x="931" y="223"/>
                  </a:cubicBezTo>
                  <a:cubicBezTo>
                    <a:pt x="941" y="214"/>
                    <a:pt x="941" y="200"/>
                    <a:pt x="931" y="192"/>
                  </a:cubicBezTo>
                </a:path>
              </a:pathLst>
            </a:custGeom>
            <a:solidFill>
              <a:schemeClr val="tx1">
                <a:lumMod val="75000"/>
                <a:lumOff val="25000"/>
              </a:schemeClr>
            </a:solidFill>
            <a:ln>
              <a:noFill/>
            </a:ln>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5" name="Freeform 27"/>
            <p:cNvSpPr>
              <a:spLocks noEditPoints="1"/>
            </p:cNvSpPr>
            <p:nvPr/>
          </p:nvSpPr>
          <p:spPr bwMode="auto">
            <a:xfrm>
              <a:off x="7170974" y="3317825"/>
              <a:ext cx="817721" cy="3540175"/>
            </a:xfrm>
            <a:custGeom>
              <a:avLst/>
              <a:gdLst>
                <a:gd name="T0" fmla="*/ 370 w 492"/>
                <a:gd name="T1" fmla="*/ 46 h 2129"/>
                <a:gd name="T2" fmla="*/ 485 w 492"/>
                <a:gd name="T3" fmla="*/ 17 h 2129"/>
                <a:gd name="T4" fmla="*/ 491 w 492"/>
                <a:gd name="T5" fmla="*/ 8 h 2129"/>
                <a:gd name="T6" fmla="*/ 482 w 492"/>
                <a:gd name="T7" fmla="*/ 1 h 2129"/>
                <a:gd name="T8" fmla="*/ 365 w 492"/>
                <a:gd name="T9" fmla="*/ 31 h 2129"/>
                <a:gd name="T10" fmla="*/ 360 w 492"/>
                <a:gd name="T11" fmla="*/ 41 h 2129"/>
                <a:gd name="T12" fmla="*/ 370 w 492"/>
                <a:gd name="T13" fmla="*/ 46 h 2129"/>
                <a:gd name="T14" fmla="*/ 119 w 492"/>
                <a:gd name="T15" fmla="*/ 228 h 2129"/>
                <a:gd name="T16" fmla="*/ 200 w 492"/>
                <a:gd name="T17" fmla="*/ 142 h 2129"/>
                <a:gd name="T18" fmla="*/ 201 w 492"/>
                <a:gd name="T19" fmla="*/ 131 h 2129"/>
                <a:gd name="T20" fmla="*/ 190 w 492"/>
                <a:gd name="T21" fmla="*/ 130 h 2129"/>
                <a:gd name="T22" fmla="*/ 106 w 492"/>
                <a:gd name="T23" fmla="*/ 218 h 2129"/>
                <a:gd name="T24" fmla="*/ 108 w 492"/>
                <a:gd name="T25" fmla="*/ 229 h 2129"/>
                <a:gd name="T26" fmla="*/ 119 w 492"/>
                <a:gd name="T27" fmla="*/ 228 h 2129"/>
                <a:gd name="T28" fmla="*/ 21 w 492"/>
                <a:gd name="T29" fmla="*/ 521 h 2129"/>
                <a:gd name="T30" fmla="*/ 34 w 492"/>
                <a:gd name="T31" fmla="*/ 404 h 2129"/>
                <a:gd name="T32" fmla="*/ 28 w 492"/>
                <a:gd name="T33" fmla="*/ 394 h 2129"/>
                <a:gd name="T34" fmla="*/ 18 w 492"/>
                <a:gd name="T35" fmla="*/ 400 h 2129"/>
                <a:gd name="T36" fmla="*/ 5 w 492"/>
                <a:gd name="T37" fmla="*/ 521 h 2129"/>
                <a:gd name="T38" fmla="*/ 13 w 492"/>
                <a:gd name="T39" fmla="*/ 529 h 2129"/>
                <a:gd name="T40" fmla="*/ 21 w 492"/>
                <a:gd name="T41" fmla="*/ 521 h 2129"/>
                <a:gd name="T42" fmla="*/ 21 w 492"/>
                <a:gd name="T43" fmla="*/ 521 h 2129"/>
                <a:gd name="T44" fmla="*/ 18 w 492"/>
                <a:gd name="T45" fmla="*/ 841 h 2129"/>
                <a:gd name="T46" fmla="*/ 19 w 492"/>
                <a:gd name="T47" fmla="*/ 721 h 2129"/>
                <a:gd name="T48" fmla="*/ 11 w 492"/>
                <a:gd name="T49" fmla="*/ 713 h 2129"/>
                <a:gd name="T50" fmla="*/ 3 w 492"/>
                <a:gd name="T51" fmla="*/ 721 h 2129"/>
                <a:gd name="T52" fmla="*/ 2 w 492"/>
                <a:gd name="T53" fmla="*/ 841 h 2129"/>
                <a:gd name="T54" fmla="*/ 9 w 492"/>
                <a:gd name="T55" fmla="*/ 849 h 2129"/>
                <a:gd name="T56" fmla="*/ 18 w 492"/>
                <a:gd name="T57" fmla="*/ 841 h 2129"/>
                <a:gd name="T58" fmla="*/ 16 w 492"/>
                <a:gd name="T59" fmla="*/ 1161 h 2129"/>
                <a:gd name="T60" fmla="*/ 16 w 492"/>
                <a:gd name="T61" fmla="*/ 1041 h 2129"/>
                <a:gd name="T62" fmla="*/ 8 w 492"/>
                <a:gd name="T63" fmla="*/ 1033 h 2129"/>
                <a:gd name="T64" fmla="*/ 0 w 492"/>
                <a:gd name="T65" fmla="*/ 1041 h 2129"/>
                <a:gd name="T66" fmla="*/ 0 w 492"/>
                <a:gd name="T67" fmla="*/ 1161 h 2129"/>
                <a:gd name="T68" fmla="*/ 8 w 492"/>
                <a:gd name="T69" fmla="*/ 1169 h 2129"/>
                <a:gd name="T70" fmla="*/ 16 w 492"/>
                <a:gd name="T71" fmla="*/ 1161 h 2129"/>
                <a:gd name="T72" fmla="*/ 16 w 492"/>
                <a:gd name="T73" fmla="*/ 1481 h 2129"/>
                <a:gd name="T74" fmla="*/ 16 w 492"/>
                <a:gd name="T75" fmla="*/ 1383 h 2129"/>
                <a:gd name="T76" fmla="*/ 16 w 492"/>
                <a:gd name="T77" fmla="*/ 1361 h 2129"/>
                <a:gd name="T78" fmla="*/ 8 w 492"/>
                <a:gd name="T79" fmla="*/ 1353 h 2129"/>
                <a:gd name="T80" fmla="*/ 0 w 492"/>
                <a:gd name="T81" fmla="*/ 1361 h 2129"/>
                <a:gd name="T82" fmla="*/ 0 w 492"/>
                <a:gd name="T83" fmla="*/ 1383 h 2129"/>
                <a:gd name="T84" fmla="*/ 0 w 492"/>
                <a:gd name="T85" fmla="*/ 1481 h 2129"/>
                <a:gd name="T86" fmla="*/ 8 w 492"/>
                <a:gd name="T87" fmla="*/ 1489 h 2129"/>
                <a:gd name="T88" fmla="*/ 16 w 492"/>
                <a:gd name="T89" fmla="*/ 1481 h 2129"/>
                <a:gd name="T90" fmla="*/ 16 w 492"/>
                <a:gd name="T91" fmla="*/ 1481 h 2129"/>
                <a:gd name="T92" fmla="*/ 16 w 492"/>
                <a:gd name="T93" fmla="*/ 1801 h 2129"/>
                <a:gd name="T94" fmla="*/ 16 w 492"/>
                <a:gd name="T95" fmla="*/ 1681 h 2129"/>
                <a:gd name="T96" fmla="*/ 8 w 492"/>
                <a:gd name="T97" fmla="*/ 1673 h 2129"/>
                <a:gd name="T98" fmla="*/ 0 w 492"/>
                <a:gd name="T99" fmla="*/ 1681 h 2129"/>
                <a:gd name="T100" fmla="*/ 0 w 492"/>
                <a:gd name="T101" fmla="*/ 1801 h 2129"/>
                <a:gd name="T102" fmla="*/ 8 w 492"/>
                <a:gd name="T103" fmla="*/ 1809 h 2129"/>
                <a:gd name="T104" fmla="*/ 16 w 492"/>
                <a:gd name="T105" fmla="*/ 1801 h 2129"/>
                <a:gd name="T106" fmla="*/ 16 w 492"/>
                <a:gd name="T107" fmla="*/ 1801 h 2129"/>
                <a:gd name="T108" fmla="*/ 16 w 492"/>
                <a:gd name="T109" fmla="*/ 2121 h 2129"/>
                <a:gd name="T110" fmla="*/ 16 w 492"/>
                <a:gd name="T111" fmla="*/ 2001 h 2129"/>
                <a:gd name="T112" fmla="*/ 8 w 492"/>
                <a:gd name="T113" fmla="*/ 1993 h 2129"/>
                <a:gd name="T114" fmla="*/ 0 w 492"/>
                <a:gd name="T115" fmla="*/ 2001 h 2129"/>
                <a:gd name="T116" fmla="*/ 0 w 492"/>
                <a:gd name="T117" fmla="*/ 2121 h 2129"/>
                <a:gd name="T118" fmla="*/ 8 w 492"/>
                <a:gd name="T119" fmla="*/ 2129 h 2129"/>
                <a:gd name="T120" fmla="*/ 16 w 492"/>
                <a:gd name="T121" fmla="*/ 2121 h 2129"/>
                <a:gd name="T122" fmla="*/ 16 w 492"/>
                <a:gd name="T123" fmla="*/ 2121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2" h="2129">
                  <a:moveTo>
                    <a:pt x="370" y="46"/>
                  </a:moveTo>
                  <a:cubicBezTo>
                    <a:pt x="408" y="33"/>
                    <a:pt x="446" y="24"/>
                    <a:pt x="485" y="17"/>
                  </a:cubicBezTo>
                  <a:cubicBezTo>
                    <a:pt x="489" y="16"/>
                    <a:pt x="492" y="12"/>
                    <a:pt x="491" y="8"/>
                  </a:cubicBezTo>
                  <a:cubicBezTo>
                    <a:pt x="491" y="3"/>
                    <a:pt x="487" y="0"/>
                    <a:pt x="482" y="1"/>
                  </a:cubicBezTo>
                  <a:cubicBezTo>
                    <a:pt x="443" y="8"/>
                    <a:pt x="403" y="18"/>
                    <a:pt x="365" y="31"/>
                  </a:cubicBezTo>
                  <a:cubicBezTo>
                    <a:pt x="361" y="33"/>
                    <a:pt x="358" y="37"/>
                    <a:pt x="360" y="41"/>
                  </a:cubicBezTo>
                  <a:cubicBezTo>
                    <a:pt x="361" y="45"/>
                    <a:pt x="366" y="48"/>
                    <a:pt x="370" y="46"/>
                  </a:cubicBezTo>
                  <a:moveTo>
                    <a:pt x="119" y="228"/>
                  </a:moveTo>
                  <a:cubicBezTo>
                    <a:pt x="143" y="196"/>
                    <a:pt x="169" y="167"/>
                    <a:pt x="200" y="142"/>
                  </a:cubicBezTo>
                  <a:cubicBezTo>
                    <a:pt x="203" y="140"/>
                    <a:pt x="204" y="135"/>
                    <a:pt x="201" y="131"/>
                  </a:cubicBezTo>
                  <a:cubicBezTo>
                    <a:pt x="198" y="128"/>
                    <a:pt x="193" y="127"/>
                    <a:pt x="190" y="130"/>
                  </a:cubicBezTo>
                  <a:cubicBezTo>
                    <a:pt x="158" y="156"/>
                    <a:pt x="131" y="186"/>
                    <a:pt x="106" y="218"/>
                  </a:cubicBezTo>
                  <a:cubicBezTo>
                    <a:pt x="103" y="222"/>
                    <a:pt x="104" y="227"/>
                    <a:pt x="108" y="229"/>
                  </a:cubicBezTo>
                  <a:cubicBezTo>
                    <a:pt x="111" y="232"/>
                    <a:pt x="116" y="231"/>
                    <a:pt x="119" y="228"/>
                  </a:cubicBezTo>
                  <a:moveTo>
                    <a:pt x="21" y="521"/>
                  </a:moveTo>
                  <a:cubicBezTo>
                    <a:pt x="21" y="481"/>
                    <a:pt x="25" y="442"/>
                    <a:pt x="34" y="404"/>
                  </a:cubicBezTo>
                  <a:cubicBezTo>
                    <a:pt x="35" y="400"/>
                    <a:pt x="32" y="395"/>
                    <a:pt x="28" y="394"/>
                  </a:cubicBezTo>
                  <a:cubicBezTo>
                    <a:pt x="24" y="393"/>
                    <a:pt x="20" y="396"/>
                    <a:pt x="18" y="400"/>
                  </a:cubicBezTo>
                  <a:cubicBezTo>
                    <a:pt x="9" y="440"/>
                    <a:pt x="5" y="481"/>
                    <a:pt x="5" y="521"/>
                  </a:cubicBezTo>
                  <a:cubicBezTo>
                    <a:pt x="5" y="525"/>
                    <a:pt x="9" y="529"/>
                    <a:pt x="13" y="529"/>
                  </a:cubicBezTo>
                  <a:cubicBezTo>
                    <a:pt x="17" y="529"/>
                    <a:pt x="21" y="525"/>
                    <a:pt x="21" y="521"/>
                  </a:cubicBezTo>
                  <a:cubicBezTo>
                    <a:pt x="21" y="521"/>
                    <a:pt x="21" y="521"/>
                    <a:pt x="21" y="521"/>
                  </a:cubicBezTo>
                  <a:moveTo>
                    <a:pt x="18" y="841"/>
                  </a:moveTo>
                  <a:cubicBezTo>
                    <a:pt x="18" y="801"/>
                    <a:pt x="18" y="761"/>
                    <a:pt x="19" y="721"/>
                  </a:cubicBezTo>
                  <a:cubicBezTo>
                    <a:pt x="19" y="717"/>
                    <a:pt x="15" y="713"/>
                    <a:pt x="11" y="713"/>
                  </a:cubicBezTo>
                  <a:cubicBezTo>
                    <a:pt x="6" y="713"/>
                    <a:pt x="3" y="717"/>
                    <a:pt x="3" y="721"/>
                  </a:cubicBezTo>
                  <a:cubicBezTo>
                    <a:pt x="2" y="761"/>
                    <a:pt x="2" y="801"/>
                    <a:pt x="2" y="841"/>
                  </a:cubicBezTo>
                  <a:cubicBezTo>
                    <a:pt x="1" y="845"/>
                    <a:pt x="5" y="849"/>
                    <a:pt x="9" y="849"/>
                  </a:cubicBezTo>
                  <a:cubicBezTo>
                    <a:pt x="14" y="849"/>
                    <a:pt x="17" y="845"/>
                    <a:pt x="18" y="841"/>
                  </a:cubicBezTo>
                  <a:moveTo>
                    <a:pt x="16" y="1161"/>
                  </a:moveTo>
                  <a:cubicBezTo>
                    <a:pt x="16" y="1121"/>
                    <a:pt x="16" y="1081"/>
                    <a:pt x="16" y="1041"/>
                  </a:cubicBezTo>
                  <a:cubicBezTo>
                    <a:pt x="16" y="1037"/>
                    <a:pt x="13" y="1033"/>
                    <a:pt x="8" y="1033"/>
                  </a:cubicBezTo>
                  <a:cubicBezTo>
                    <a:pt x="4" y="1033"/>
                    <a:pt x="0" y="1037"/>
                    <a:pt x="0" y="1041"/>
                  </a:cubicBezTo>
                  <a:cubicBezTo>
                    <a:pt x="0" y="1081"/>
                    <a:pt x="0" y="1121"/>
                    <a:pt x="0" y="1161"/>
                  </a:cubicBezTo>
                  <a:cubicBezTo>
                    <a:pt x="0" y="1165"/>
                    <a:pt x="4" y="1169"/>
                    <a:pt x="8" y="1169"/>
                  </a:cubicBezTo>
                  <a:cubicBezTo>
                    <a:pt x="12" y="1169"/>
                    <a:pt x="16" y="1165"/>
                    <a:pt x="16" y="1161"/>
                  </a:cubicBezTo>
                  <a:moveTo>
                    <a:pt x="16" y="1481"/>
                  </a:moveTo>
                  <a:cubicBezTo>
                    <a:pt x="16" y="1448"/>
                    <a:pt x="16" y="1415"/>
                    <a:pt x="16" y="1383"/>
                  </a:cubicBezTo>
                  <a:cubicBezTo>
                    <a:pt x="16" y="1375"/>
                    <a:pt x="16" y="1368"/>
                    <a:pt x="16" y="1361"/>
                  </a:cubicBezTo>
                  <a:cubicBezTo>
                    <a:pt x="16" y="1357"/>
                    <a:pt x="12" y="1353"/>
                    <a:pt x="8" y="1353"/>
                  </a:cubicBezTo>
                  <a:cubicBezTo>
                    <a:pt x="3" y="1353"/>
                    <a:pt x="0" y="1357"/>
                    <a:pt x="0" y="1361"/>
                  </a:cubicBezTo>
                  <a:cubicBezTo>
                    <a:pt x="0" y="1368"/>
                    <a:pt x="0" y="1375"/>
                    <a:pt x="0" y="1383"/>
                  </a:cubicBezTo>
                  <a:cubicBezTo>
                    <a:pt x="0" y="1415"/>
                    <a:pt x="0" y="1448"/>
                    <a:pt x="0" y="1481"/>
                  </a:cubicBezTo>
                  <a:cubicBezTo>
                    <a:pt x="0" y="1485"/>
                    <a:pt x="3" y="1489"/>
                    <a:pt x="8" y="1489"/>
                  </a:cubicBezTo>
                  <a:cubicBezTo>
                    <a:pt x="12" y="1489"/>
                    <a:pt x="16" y="1485"/>
                    <a:pt x="16" y="1481"/>
                  </a:cubicBezTo>
                  <a:cubicBezTo>
                    <a:pt x="16" y="1481"/>
                    <a:pt x="16" y="1481"/>
                    <a:pt x="16" y="1481"/>
                  </a:cubicBezTo>
                  <a:moveTo>
                    <a:pt x="16" y="1801"/>
                  </a:moveTo>
                  <a:cubicBezTo>
                    <a:pt x="16" y="1761"/>
                    <a:pt x="16" y="1721"/>
                    <a:pt x="16" y="1681"/>
                  </a:cubicBezTo>
                  <a:cubicBezTo>
                    <a:pt x="16" y="1677"/>
                    <a:pt x="12" y="1673"/>
                    <a:pt x="8" y="1673"/>
                  </a:cubicBezTo>
                  <a:cubicBezTo>
                    <a:pt x="4" y="1673"/>
                    <a:pt x="0" y="1677"/>
                    <a:pt x="0" y="1681"/>
                  </a:cubicBezTo>
                  <a:cubicBezTo>
                    <a:pt x="0" y="1721"/>
                    <a:pt x="0" y="1761"/>
                    <a:pt x="0" y="1801"/>
                  </a:cubicBezTo>
                  <a:cubicBezTo>
                    <a:pt x="0" y="1805"/>
                    <a:pt x="4" y="1809"/>
                    <a:pt x="8" y="1809"/>
                  </a:cubicBezTo>
                  <a:cubicBezTo>
                    <a:pt x="13" y="1809"/>
                    <a:pt x="16" y="1805"/>
                    <a:pt x="16" y="1801"/>
                  </a:cubicBezTo>
                  <a:cubicBezTo>
                    <a:pt x="16" y="1801"/>
                    <a:pt x="16" y="1801"/>
                    <a:pt x="16" y="1801"/>
                  </a:cubicBezTo>
                  <a:moveTo>
                    <a:pt x="16" y="2121"/>
                  </a:moveTo>
                  <a:cubicBezTo>
                    <a:pt x="16" y="2081"/>
                    <a:pt x="16" y="2041"/>
                    <a:pt x="16" y="2001"/>
                  </a:cubicBezTo>
                  <a:cubicBezTo>
                    <a:pt x="16" y="1997"/>
                    <a:pt x="13" y="1993"/>
                    <a:pt x="8" y="1993"/>
                  </a:cubicBezTo>
                  <a:cubicBezTo>
                    <a:pt x="4" y="1993"/>
                    <a:pt x="0" y="1997"/>
                    <a:pt x="0" y="2001"/>
                  </a:cubicBezTo>
                  <a:cubicBezTo>
                    <a:pt x="0" y="2041"/>
                    <a:pt x="0" y="2081"/>
                    <a:pt x="0" y="2121"/>
                  </a:cubicBezTo>
                  <a:cubicBezTo>
                    <a:pt x="0" y="2125"/>
                    <a:pt x="4" y="2129"/>
                    <a:pt x="8" y="2129"/>
                  </a:cubicBezTo>
                  <a:cubicBezTo>
                    <a:pt x="12" y="2129"/>
                    <a:pt x="16" y="2125"/>
                    <a:pt x="16" y="2121"/>
                  </a:cubicBezTo>
                  <a:cubicBezTo>
                    <a:pt x="16" y="2121"/>
                    <a:pt x="16" y="2121"/>
                    <a:pt x="16" y="212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6" name="Freeform 31"/>
            <p:cNvSpPr/>
            <p:nvPr/>
          </p:nvSpPr>
          <p:spPr bwMode="auto">
            <a:xfrm>
              <a:off x="4286100" y="4297261"/>
              <a:ext cx="1158731" cy="2548083"/>
            </a:xfrm>
            <a:custGeom>
              <a:avLst/>
              <a:gdLst>
                <a:gd name="T0" fmla="*/ 0 w 697"/>
                <a:gd name="T1" fmla="*/ 249 h 1532"/>
                <a:gd name="T2" fmla="*/ 0 w 697"/>
                <a:gd name="T3" fmla="*/ 249 h 1532"/>
                <a:gd name="T4" fmla="*/ 449 w 697"/>
                <a:gd name="T5" fmla="*/ 697 h 1532"/>
                <a:gd name="T6" fmla="*/ 449 w 697"/>
                <a:gd name="T7" fmla="*/ 1532 h 1532"/>
                <a:gd name="T8" fmla="*/ 697 w 697"/>
                <a:gd name="T9" fmla="*/ 1532 h 1532"/>
                <a:gd name="T10" fmla="*/ 697 w 697"/>
                <a:gd name="T11" fmla="*/ 697 h 1532"/>
                <a:gd name="T12" fmla="*/ 697 w 697"/>
                <a:gd name="T13" fmla="*/ 697 h 1532"/>
                <a:gd name="T14" fmla="*/ 0 w 697"/>
                <a:gd name="T15" fmla="*/ 0 h 1532"/>
                <a:gd name="T16" fmla="*/ 0 w 697"/>
                <a:gd name="T17" fmla="*/ 249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7" h="1532">
                  <a:moveTo>
                    <a:pt x="0" y="249"/>
                  </a:moveTo>
                  <a:cubicBezTo>
                    <a:pt x="0" y="249"/>
                    <a:pt x="0" y="249"/>
                    <a:pt x="0" y="249"/>
                  </a:cubicBezTo>
                  <a:cubicBezTo>
                    <a:pt x="248" y="249"/>
                    <a:pt x="449" y="449"/>
                    <a:pt x="449" y="697"/>
                  </a:cubicBezTo>
                  <a:cubicBezTo>
                    <a:pt x="449" y="1532"/>
                    <a:pt x="449" y="1532"/>
                    <a:pt x="449" y="1532"/>
                  </a:cubicBezTo>
                  <a:cubicBezTo>
                    <a:pt x="697" y="1532"/>
                    <a:pt x="697" y="1532"/>
                    <a:pt x="697" y="1532"/>
                  </a:cubicBezTo>
                  <a:cubicBezTo>
                    <a:pt x="697" y="697"/>
                    <a:pt x="697" y="697"/>
                    <a:pt x="697" y="697"/>
                  </a:cubicBezTo>
                  <a:cubicBezTo>
                    <a:pt x="697" y="697"/>
                    <a:pt x="697" y="697"/>
                    <a:pt x="697" y="697"/>
                  </a:cubicBezTo>
                  <a:cubicBezTo>
                    <a:pt x="697" y="312"/>
                    <a:pt x="385" y="0"/>
                    <a:pt x="0" y="0"/>
                  </a:cubicBezTo>
                  <a:cubicBezTo>
                    <a:pt x="0" y="249"/>
                    <a:pt x="0" y="249"/>
                    <a:pt x="0" y="249"/>
                  </a:cubicBezTo>
                </a:path>
              </a:pathLst>
            </a:custGeom>
            <a:solidFill>
              <a:schemeClr val="tx1">
                <a:lumMod val="75000"/>
                <a:lumOff val="25000"/>
              </a:schemeClr>
            </a:solidFill>
            <a:ln>
              <a:noFill/>
            </a:ln>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7" name="Freeform 32"/>
            <p:cNvSpPr/>
            <p:nvPr/>
          </p:nvSpPr>
          <p:spPr bwMode="auto">
            <a:xfrm>
              <a:off x="3880404" y="4162967"/>
              <a:ext cx="412024" cy="686942"/>
            </a:xfrm>
            <a:custGeom>
              <a:avLst/>
              <a:gdLst>
                <a:gd name="T0" fmla="*/ 230 w 248"/>
                <a:gd name="T1" fmla="*/ 8 h 413"/>
                <a:gd name="T2" fmla="*/ 248 w 248"/>
                <a:gd name="T3" fmla="*/ 17 h 413"/>
                <a:gd name="T4" fmla="*/ 248 w 248"/>
                <a:gd name="T5" fmla="*/ 397 h 413"/>
                <a:gd name="T6" fmla="*/ 230 w 248"/>
                <a:gd name="T7" fmla="*/ 405 h 413"/>
                <a:gd name="T8" fmla="*/ 10 w 248"/>
                <a:gd name="T9" fmla="*/ 222 h 413"/>
                <a:gd name="T10" fmla="*/ 10 w 248"/>
                <a:gd name="T11" fmla="*/ 191 h 413"/>
                <a:gd name="T12" fmla="*/ 230 w 248"/>
                <a:gd name="T13" fmla="*/ 8 h 413"/>
              </a:gdLst>
              <a:ahLst/>
              <a:cxnLst>
                <a:cxn ang="0">
                  <a:pos x="T0" y="T1"/>
                </a:cxn>
                <a:cxn ang="0">
                  <a:pos x="T2" y="T3"/>
                </a:cxn>
                <a:cxn ang="0">
                  <a:pos x="T4" y="T5"/>
                </a:cxn>
                <a:cxn ang="0">
                  <a:pos x="T6" y="T7"/>
                </a:cxn>
                <a:cxn ang="0">
                  <a:pos x="T8" y="T9"/>
                </a:cxn>
                <a:cxn ang="0">
                  <a:pos x="T10" y="T11"/>
                </a:cxn>
                <a:cxn ang="0">
                  <a:pos x="T12" y="T13"/>
                </a:cxn>
              </a:cxnLst>
              <a:rect l="0" t="0" r="r" b="b"/>
              <a:pathLst>
                <a:path w="248" h="413">
                  <a:moveTo>
                    <a:pt x="230" y="8"/>
                  </a:moveTo>
                  <a:cubicBezTo>
                    <a:pt x="240" y="0"/>
                    <a:pt x="248" y="3"/>
                    <a:pt x="248" y="17"/>
                  </a:cubicBezTo>
                  <a:cubicBezTo>
                    <a:pt x="248" y="397"/>
                    <a:pt x="248" y="397"/>
                    <a:pt x="248" y="397"/>
                  </a:cubicBezTo>
                  <a:cubicBezTo>
                    <a:pt x="248" y="410"/>
                    <a:pt x="240" y="413"/>
                    <a:pt x="230" y="405"/>
                  </a:cubicBezTo>
                  <a:cubicBezTo>
                    <a:pt x="10" y="222"/>
                    <a:pt x="10" y="222"/>
                    <a:pt x="10" y="222"/>
                  </a:cubicBezTo>
                  <a:cubicBezTo>
                    <a:pt x="0" y="213"/>
                    <a:pt x="0" y="200"/>
                    <a:pt x="10" y="191"/>
                  </a:cubicBezTo>
                  <a:cubicBezTo>
                    <a:pt x="230" y="8"/>
                    <a:pt x="230" y="8"/>
                    <a:pt x="230" y="8"/>
                  </a:cubicBezTo>
                </a:path>
              </a:pathLst>
            </a:custGeom>
            <a:solidFill>
              <a:schemeClr val="tx1">
                <a:lumMod val="75000"/>
                <a:lumOff val="25000"/>
              </a:schemeClr>
            </a:solidFill>
            <a:ln>
              <a:noFill/>
            </a:ln>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8" name="Freeform 34"/>
            <p:cNvSpPr>
              <a:spLocks noEditPoints="1"/>
            </p:cNvSpPr>
            <p:nvPr/>
          </p:nvSpPr>
          <p:spPr bwMode="auto">
            <a:xfrm>
              <a:off x="4142665" y="4487102"/>
              <a:ext cx="1115841" cy="2197933"/>
            </a:xfrm>
            <a:custGeom>
              <a:avLst/>
              <a:gdLst>
                <a:gd name="T0" fmla="*/ 654 w 671"/>
                <a:gd name="T1" fmla="*/ 1194 h 1322"/>
                <a:gd name="T2" fmla="*/ 653 w 671"/>
                <a:gd name="T3" fmla="*/ 1253 h 1322"/>
                <a:gd name="T4" fmla="*/ 654 w 671"/>
                <a:gd name="T5" fmla="*/ 1314 h 1322"/>
                <a:gd name="T6" fmla="*/ 662 w 671"/>
                <a:gd name="T7" fmla="*/ 1322 h 1322"/>
                <a:gd name="T8" fmla="*/ 670 w 671"/>
                <a:gd name="T9" fmla="*/ 1314 h 1322"/>
                <a:gd name="T10" fmla="*/ 669 w 671"/>
                <a:gd name="T11" fmla="*/ 1253 h 1322"/>
                <a:gd name="T12" fmla="*/ 670 w 671"/>
                <a:gd name="T13" fmla="*/ 1194 h 1322"/>
                <a:gd name="T14" fmla="*/ 662 w 671"/>
                <a:gd name="T15" fmla="*/ 1186 h 1322"/>
                <a:gd name="T16" fmla="*/ 654 w 671"/>
                <a:gd name="T17" fmla="*/ 1194 h 1322"/>
                <a:gd name="T18" fmla="*/ 655 w 671"/>
                <a:gd name="T19" fmla="*/ 874 h 1322"/>
                <a:gd name="T20" fmla="*/ 655 w 671"/>
                <a:gd name="T21" fmla="*/ 994 h 1322"/>
                <a:gd name="T22" fmla="*/ 663 w 671"/>
                <a:gd name="T23" fmla="*/ 1002 h 1322"/>
                <a:gd name="T24" fmla="*/ 671 w 671"/>
                <a:gd name="T25" fmla="*/ 994 h 1322"/>
                <a:gd name="T26" fmla="*/ 671 w 671"/>
                <a:gd name="T27" fmla="*/ 874 h 1322"/>
                <a:gd name="T28" fmla="*/ 663 w 671"/>
                <a:gd name="T29" fmla="*/ 866 h 1322"/>
                <a:gd name="T30" fmla="*/ 655 w 671"/>
                <a:gd name="T31" fmla="*/ 874 h 1322"/>
                <a:gd name="T32" fmla="*/ 652 w 671"/>
                <a:gd name="T33" fmla="*/ 554 h 1322"/>
                <a:gd name="T34" fmla="*/ 655 w 671"/>
                <a:gd name="T35" fmla="*/ 674 h 1322"/>
                <a:gd name="T36" fmla="*/ 663 w 671"/>
                <a:gd name="T37" fmla="*/ 682 h 1322"/>
                <a:gd name="T38" fmla="*/ 671 w 671"/>
                <a:gd name="T39" fmla="*/ 674 h 1322"/>
                <a:gd name="T40" fmla="*/ 668 w 671"/>
                <a:gd name="T41" fmla="*/ 553 h 1322"/>
                <a:gd name="T42" fmla="*/ 660 w 671"/>
                <a:gd name="T43" fmla="*/ 546 h 1322"/>
                <a:gd name="T44" fmla="*/ 652 w 671"/>
                <a:gd name="T45" fmla="*/ 554 h 1322"/>
                <a:gd name="T46" fmla="*/ 560 w 671"/>
                <a:gd name="T47" fmla="*/ 258 h 1322"/>
                <a:gd name="T48" fmla="*/ 616 w 671"/>
                <a:gd name="T49" fmla="*/ 362 h 1322"/>
                <a:gd name="T50" fmla="*/ 626 w 671"/>
                <a:gd name="T51" fmla="*/ 366 h 1322"/>
                <a:gd name="T52" fmla="*/ 631 w 671"/>
                <a:gd name="T53" fmla="*/ 356 h 1322"/>
                <a:gd name="T54" fmla="*/ 573 w 671"/>
                <a:gd name="T55" fmla="*/ 249 h 1322"/>
                <a:gd name="T56" fmla="*/ 562 w 671"/>
                <a:gd name="T57" fmla="*/ 247 h 1322"/>
                <a:gd name="T58" fmla="*/ 560 w 671"/>
                <a:gd name="T59" fmla="*/ 258 h 1322"/>
                <a:gd name="T60" fmla="*/ 319 w 671"/>
                <a:gd name="T61" fmla="*/ 60 h 1322"/>
                <a:gd name="T62" fmla="*/ 323 w 671"/>
                <a:gd name="T63" fmla="*/ 61 h 1322"/>
                <a:gd name="T64" fmla="*/ 326 w 671"/>
                <a:gd name="T65" fmla="*/ 54 h 1322"/>
                <a:gd name="T66" fmla="*/ 323 w 671"/>
                <a:gd name="T67" fmla="*/ 61 h 1322"/>
                <a:gd name="T68" fmla="*/ 422 w 671"/>
                <a:gd name="T69" fmla="*/ 118 h 1322"/>
                <a:gd name="T70" fmla="*/ 433 w 671"/>
                <a:gd name="T71" fmla="*/ 117 h 1322"/>
                <a:gd name="T72" fmla="*/ 431 w 671"/>
                <a:gd name="T73" fmla="*/ 105 h 1322"/>
                <a:gd name="T74" fmla="*/ 329 w 671"/>
                <a:gd name="T75" fmla="*/ 47 h 1322"/>
                <a:gd name="T76" fmla="*/ 329 w 671"/>
                <a:gd name="T77" fmla="*/ 47 h 1322"/>
                <a:gd name="T78" fmla="*/ 325 w 671"/>
                <a:gd name="T79" fmla="*/ 45 h 1322"/>
                <a:gd name="T80" fmla="*/ 315 w 671"/>
                <a:gd name="T81" fmla="*/ 49 h 1322"/>
                <a:gd name="T82" fmla="*/ 319 w 671"/>
                <a:gd name="T83" fmla="*/ 60 h 1322"/>
                <a:gd name="T84" fmla="*/ 8 w 671"/>
                <a:gd name="T85" fmla="*/ 17 h 1322"/>
                <a:gd name="T86" fmla="*/ 59 w 671"/>
                <a:gd name="T87" fmla="*/ 16 h 1322"/>
                <a:gd name="T88" fmla="*/ 127 w 671"/>
                <a:gd name="T89" fmla="*/ 18 h 1322"/>
                <a:gd name="T90" fmla="*/ 136 w 671"/>
                <a:gd name="T91" fmla="*/ 11 h 1322"/>
                <a:gd name="T92" fmla="*/ 128 w 671"/>
                <a:gd name="T93" fmla="*/ 2 h 1322"/>
                <a:gd name="T94" fmla="*/ 59 w 671"/>
                <a:gd name="T95" fmla="*/ 0 h 1322"/>
                <a:gd name="T96" fmla="*/ 8 w 671"/>
                <a:gd name="T97" fmla="*/ 1 h 1322"/>
                <a:gd name="T98" fmla="*/ 0 w 671"/>
                <a:gd name="T99" fmla="*/ 9 h 1322"/>
                <a:gd name="T100" fmla="*/ 8 w 671"/>
                <a:gd name="T101" fmla="*/ 17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1" h="1322">
                  <a:moveTo>
                    <a:pt x="654" y="1194"/>
                  </a:moveTo>
                  <a:cubicBezTo>
                    <a:pt x="654" y="1213"/>
                    <a:pt x="653" y="1233"/>
                    <a:pt x="653" y="1253"/>
                  </a:cubicBezTo>
                  <a:cubicBezTo>
                    <a:pt x="653" y="1273"/>
                    <a:pt x="654" y="1293"/>
                    <a:pt x="654" y="1314"/>
                  </a:cubicBezTo>
                  <a:cubicBezTo>
                    <a:pt x="654" y="1318"/>
                    <a:pt x="657" y="1322"/>
                    <a:pt x="662" y="1322"/>
                  </a:cubicBezTo>
                  <a:cubicBezTo>
                    <a:pt x="666" y="1322"/>
                    <a:pt x="670" y="1318"/>
                    <a:pt x="670" y="1314"/>
                  </a:cubicBezTo>
                  <a:cubicBezTo>
                    <a:pt x="670" y="1293"/>
                    <a:pt x="669" y="1273"/>
                    <a:pt x="669" y="1253"/>
                  </a:cubicBezTo>
                  <a:cubicBezTo>
                    <a:pt x="669" y="1233"/>
                    <a:pt x="670" y="1213"/>
                    <a:pt x="670" y="1194"/>
                  </a:cubicBezTo>
                  <a:cubicBezTo>
                    <a:pt x="670" y="1189"/>
                    <a:pt x="666" y="1186"/>
                    <a:pt x="662" y="1186"/>
                  </a:cubicBezTo>
                  <a:cubicBezTo>
                    <a:pt x="657" y="1186"/>
                    <a:pt x="654" y="1189"/>
                    <a:pt x="654" y="1194"/>
                  </a:cubicBezTo>
                  <a:moveTo>
                    <a:pt x="655" y="874"/>
                  </a:moveTo>
                  <a:cubicBezTo>
                    <a:pt x="655" y="914"/>
                    <a:pt x="655" y="954"/>
                    <a:pt x="655" y="994"/>
                  </a:cubicBezTo>
                  <a:cubicBezTo>
                    <a:pt x="655" y="998"/>
                    <a:pt x="658" y="1002"/>
                    <a:pt x="663" y="1002"/>
                  </a:cubicBezTo>
                  <a:cubicBezTo>
                    <a:pt x="667" y="1002"/>
                    <a:pt x="671" y="998"/>
                    <a:pt x="671" y="994"/>
                  </a:cubicBezTo>
                  <a:cubicBezTo>
                    <a:pt x="671" y="954"/>
                    <a:pt x="671" y="914"/>
                    <a:pt x="671" y="874"/>
                  </a:cubicBezTo>
                  <a:cubicBezTo>
                    <a:pt x="671" y="869"/>
                    <a:pt x="668" y="866"/>
                    <a:pt x="663" y="866"/>
                  </a:cubicBezTo>
                  <a:cubicBezTo>
                    <a:pt x="659" y="866"/>
                    <a:pt x="655" y="869"/>
                    <a:pt x="655" y="874"/>
                  </a:cubicBezTo>
                  <a:moveTo>
                    <a:pt x="652" y="554"/>
                  </a:moveTo>
                  <a:cubicBezTo>
                    <a:pt x="653" y="594"/>
                    <a:pt x="654" y="634"/>
                    <a:pt x="655" y="674"/>
                  </a:cubicBezTo>
                  <a:cubicBezTo>
                    <a:pt x="655" y="678"/>
                    <a:pt x="658" y="682"/>
                    <a:pt x="663" y="682"/>
                  </a:cubicBezTo>
                  <a:cubicBezTo>
                    <a:pt x="667" y="682"/>
                    <a:pt x="671" y="678"/>
                    <a:pt x="671" y="674"/>
                  </a:cubicBezTo>
                  <a:cubicBezTo>
                    <a:pt x="670" y="634"/>
                    <a:pt x="669" y="594"/>
                    <a:pt x="668" y="553"/>
                  </a:cubicBezTo>
                  <a:cubicBezTo>
                    <a:pt x="668" y="549"/>
                    <a:pt x="664" y="546"/>
                    <a:pt x="660" y="546"/>
                  </a:cubicBezTo>
                  <a:cubicBezTo>
                    <a:pt x="656" y="546"/>
                    <a:pt x="652" y="549"/>
                    <a:pt x="652" y="554"/>
                  </a:cubicBezTo>
                  <a:moveTo>
                    <a:pt x="560" y="258"/>
                  </a:moveTo>
                  <a:cubicBezTo>
                    <a:pt x="582" y="290"/>
                    <a:pt x="601" y="325"/>
                    <a:pt x="616" y="362"/>
                  </a:cubicBezTo>
                  <a:cubicBezTo>
                    <a:pt x="618" y="366"/>
                    <a:pt x="622" y="368"/>
                    <a:pt x="626" y="366"/>
                  </a:cubicBezTo>
                  <a:cubicBezTo>
                    <a:pt x="630" y="364"/>
                    <a:pt x="632" y="360"/>
                    <a:pt x="631" y="356"/>
                  </a:cubicBezTo>
                  <a:cubicBezTo>
                    <a:pt x="615" y="318"/>
                    <a:pt x="596" y="282"/>
                    <a:pt x="573" y="249"/>
                  </a:cubicBezTo>
                  <a:cubicBezTo>
                    <a:pt x="570" y="245"/>
                    <a:pt x="565" y="244"/>
                    <a:pt x="562" y="247"/>
                  </a:cubicBezTo>
                  <a:cubicBezTo>
                    <a:pt x="558" y="249"/>
                    <a:pt x="557" y="254"/>
                    <a:pt x="560" y="258"/>
                  </a:cubicBezTo>
                  <a:moveTo>
                    <a:pt x="319" y="60"/>
                  </a:moveTo>
                  <a:cubicBezTo>
                    <a:pt x="320" y="60"/>
                    <a:pt x="322" y="61"/>
                    <a:pt x="323" y="61"/>
                  </a:cubicBezTo>
                  <a:cubicBezTo>
                    <a:pt x="326" y="54"/>
                    <a:pt x="326" y="54"/>
                    <a:pt x="326" y="54"/>
                  </a:cubicBezTo>
                  <a:cubicBezTo>
                    <a:pt x="323" y="61"/>
                    <a:pt x="323" y="61"/>
                    <a:pt x="323" y="61"/>
                  </a:cubicBezTo>
                  <a:cubicBezTo>
                    <a:pt x="358" y="77"/>
                    <a:pt x="391" y="96"/>
                    <a:pt x="422" y="118"/>
                  </a:cubicBezTo>
                  <a:cubicBezTo>
                    <a:pt x="425" y="121"/>
                    <a:pt x="430" y="120"/>
                    <a:pt x="433" y="117"/>
                  </a:cubicBezTo>
                  <a:cubicBezTo>
                    <a:pt x="435" y="113"/>
                    <a:pt x="435" y="108"/>
                    <a:pt x="431" y="105"/>
                  </a:cubicBezTo>
                  <a:cubicBezTo>
                    <a:pt x="399" y="83"/>
                    <a:pt x="365" y="63"/>
                    <a:pt x="329" y="47"/>
                  </a:cubicBezTo>
                  <a:cubicBezTo>
                    <a:pt x="329" y="47"/>
                    <a:pt x="329" y="47"/>
                    <a:pt x="329" y="47"/>
                  </a:cubicBezTo>
                  <a:cubicBezTo>
                    <a:pt x="328" y="46"/>
                    <a:pt x="327" y="46"/>
                    <a:pt x="325" y="45"/>
                  </a:cubicBezTo>
                  <a:cubicBezTo>
                    <a:pt x="321" y="43"/>
                    <a:pt x="317" y="45"/>
                    <a:pt x="315" y="49"/>
                  </a:cubicBezTo>
                  <a:cubicBezTo>
                    <a:pt x="313" y="53"/>
                    <a:pt x="315" y="58"/>
                    <a:pt x="319" y="60"/>
                  </a:cubicBezTo>
                  <a:moveTo>
                    <a:pt x="8" y="17"/>
                  </a:moveTo>
                  <a:cubicBezTo>
                    <a:pt x="25" y="17"/>
                    <a:pt x="42" y="16"/>
                    <a:pt x="59" y="16"/>
                  </a:cubicBezTo>
                  <a:cubicBezTo>
                    <a:pt x="82" y="16"/>
                    <a:pt x="105" y="17"/>
                    <a:pt x="127" y="18"/>
                  </a:cubicBezTo>
                  <a:cubicBezTo>
                    <a:pt x="132" y="19"/>
                    <a:pt x="136" y="15"/>
                    <a:pt x="136" y="11"/>
                  </a:cubicBezTo>
                  <a:cubicBezTo>
                    <a:pt x="136" y="6"/>
                    <a:pt x="133" y="3"/>
                    <a:pt x="128" y="2"/>
                  </a:cubicBezTo>
                  <a:cubicBezTo>
                    <a:pt x="105" y="1"/>
                    <a:pt x="82" y="0"/>
                    <a:pt x="59" y="0"/>
                  </a:cubicBezTo>
                  <a:cubicBezTo>
                    <a:pt x="42" y="0"/>
                    <a:pt x="25" y="1"/>
                    <a:pt x="8" y="1"/>
                  </a:cubicBezTo>
                  <a:cubicBezTo>
                    <a:pt x="3" y="1"/>
                    <a:pt x="0" y="5"/>
                    <a:pt x="0" y="9"/>
                  </a:cubicBezTo>
                  <a:cubicBezTo>
                    <a:pt x="0" y="14"/>
                    <a:pt x="4" y="17"/>
                    <a:pt x="8"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89" name="Freeform 43"/>
            <p:cNvSpPr/>
            <p:nvPr/>
          </p:nvSpPr>
          <p:spPr bwMode="auto">
            <a:xfrm>
              <a:off x="4106104" y="4861158"/>
              <a:ext cx="2319571" cy="1984186"/>
            </a:xfrm>
            <a:custGeom>
              <a:avLst/>
              <a:gdLst>
                <a:gd name="T0" fmla="*/ 1395 w 1395"/>
                <a:gd name="T1" fmla="*/ 698 h 1193"/>
                <a:gd name="T2" fmla="*/ 697 w 1395"/>
                <a:gd name="T3" fmla="*/ 0 h 1193"/>
                <a:gd name="T4" fmla="*/ 697 w 1395"/>
                <a:gd name="T5" fmla="*/ 249 h 1193"/>
                <a:gd name="T6" fmla="*/ 697 w 1395"/>
                <a:gd name="T7" fmla="*/ 1 h 1193"/>
                <a:gd name="T8" fmla="*/ 0 w 1395"/>
                <a:gd name="T9" fmla="*/ 698 h 1193"/>
                <a:gd name="T10" fmla="*/ 249 w 1395"/>
                <a:gd name="T11" fmla="*/ 698 h 1193"/>
                <a:gd name="T12" fmla="*/ 249 w 1395"/>
                <a:gd name="T13" fmla="*/ 698 h 1193"/>
                <a:gd name="T14" fmla="*/ 697 w 1395"/>
                <a:gd name="T15" fmla="*/ 249 h 1193"/>
                <a:gd name="T16" fmla="*/ 697 w 1395"/>
                <a:gd name="T17" fmla="*/ 249 h 1193"/>
                <a:gd name="T18" fmla="*/ 1146 w 1395"/>
                <a:gd name="T19" fmla="*/ 698 h 1193"/>
                <a:gd name="T20" fmla="*/ 1146 w 1395"/>
                <a:gd name="T21" fmla="*/ 1193 h 1193"/>
                <a:gd name="T22" fmla="*/ 1395 w 1395"/>
                <a:gd name="T23" fmla="*/ 1193 h 1193"/>
                <a:gd name="T24" fmla="*/ 1395 w 1395"/>
                <a:gd name="T25" fmla="*/ 698 h 1193"/>
                <a:gd name="T26" fmla="*/ 1395 w 1395"/>
                <a:gd name="T27" fmla="*/ 69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5" h="1193">
                  <a:moveTo>
                    <a:pt x="1395" y="698"/>
                  </a:moveTo>
                  <a:cubicBezTo>
                    <a:pt x="1395" y="313"/>
                    <a:pt x="1082" y="1"/>
                    <a:pt x="697" y="0"/>
                  </a:cubicBezTo>
                  <a:cubicBezTo>
                    <a:pt x="697" y="249"/>
                    <a:pt x="697" y="249"/>
                    <a:pt x="697" y="249"/>
                  </a:cubicBezTo>
                  <a:cubicBezTo>
                    <a:pt x="697" y="1"/>
                    <a:pt x="697" y="1"/>
                    <a:pt x="697" y="1"/>
                  </a:cubicBezTo>
                  <a:cubicBezTo>
                    <a:pt x="312" y="1"/>
                    <a:pt x="0" y="313"/>
                    <a:pt x="0" y="698"/>
                  </a:cubicBezTo>
                  <a:cubicBezTo>
                    <a:pt x="249" y="698"/>
                    <a:pt x="249" y="698"/>
                    <a:pt x="249" y="698"/>
                  </a:cubicBezTo>
                  <a:cubicBezTo>
                    <a:pt x="249" y="698"/>
                    <a:pt x="249" y="698"/>
                    <a:pt x="249" y="698"/>
                  </a:cubicBezTo>
                  <a:cubicBezTo>
                    <a:pt x="249" y="450"/>
                    <a:pt x="450" y="249"/>
                    <a:pt x="697" y="249"/>
                  </a:cubicBezTo>
                  <a:cubicBezTo>
                    <a:pt x="697" y="249"/>
                    <a:pt x="697" y="249"/>
                    <a:pt x="697" y="249"/>
                  </a:cubicBezTo>
                  <a:cubicBezTo>
                    <a:pt x="945" y="249"/>
                    <a:pt x="1146" y="450"/>
                    <a:pt x="1146" y="698"/>
                  </a:cubicBezTo>
                  <a:cubicBezTo>
                    <a:pt x="1146" y="1193"/>
                    <a:pt x="1146" y="1193"/>
                    <a:pt x="1146" y="1193"/>
                  </a:cubicBezTo>
                  <a:cubicBezTo>
                    <a:pt x="1395" y="1193"/>
                    <a:pt x="1395" y="1193"/>
                    <a:pt x="1395" y="1193"/>
                  </a:cubicBezTo>
                  <a:cubicBezTo>
                    <a:pt x="1395" y="698"/>
                    <a:pt x="1395" y="698"/>
                    <a:pt x="1395" y="698"/>
                  </a:cubicBezTo>
                  <a:cubicBezTo>
                    <a:pt x="1395" y="698"/>
                    <a:pt x="1395" y="698"/>
                    <a:pt x="1395" y="698"/>
                  </a:cubicBezTo>
                </a:path>
              </a:pathLst>
            </a:custGeom>
            <a:solidFill>
              <a:srgbClr val="40B9FF"/>
            </a:solidFill>
            <a:ln>
              <a:noFill/>
            </a:ln>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90" name="Freeform 44"/>
            <p:cNvSpPr/>
            <p:nvPr/>
          </p:nvSpPr>
          <p:spPr bwMode="auto">
            <a:xfrm>
              <a:off x="3973216" y="6020592"/>
              <a:ext cx="686942" cy="413430"/>
            </a:xfrm>
            <a:custGeom>
              <a:avLst/>
              <a:gdLst>
                <a:gd name="T0" fmla="*/ 8 w 413"/>
                <a:gd name="T1" fmla="*/ 18 h 249"/>
                <a:gd name="T2" fmla="*/ 17 w 413"/>
                <a:gd name="T3" fmla="*/ 0 h 249"/>
                <a:gd name="T4" fmla="*/ 397 w 413"/>
                <a:gd name="T5" fmla="*/ 0 h 249"/>
                <a:gd name="T6" fmla="*/ 405 w 413"/>
                <a:gd name="T7" fmla="*/ 18 h 249"/>
                <a:gd name="T8" fmla="*/ 222 w 413"/>
                <a:gd name="T9" fmla="*/ 238 h 249"/>
                <a:gd name="T10" fmla="*/ 191 w 413"/>
                <a:gd name="T11" fmla="*/ 238 h 249"/>
                <a:gd name="T12" fmla="*/ 8 w 413"/>
                <a:gd name="T13" fmla="*/ 18 h 249"/>
              </a:gdLst>
              <a:ahLst/>
              <a:cxnLst>
                <a:cxn ang="0">
                  <a:pos x="T0" y="T1"/>
                </a:cxn>
                <a:cxn ang="0">
                  <a:pos x="T2" y="T3"/>
                </a:cxn>
                <a:cxn ang="0">
                  <a:pos x="T4" y="T5"/>
                </a:cxn>
                <a:cxn ang="0">
                  <a:pos x="T6" y="T7"/>
                </a:cxn>
                <a:cxn ang="0">
                  <a:pos x="T8" y="T9"/>
                </a:cxn>
                <a:cxn ang="0">
                  <a:pos x="T10" y="T11"/>
                </a:cxn>
                <a:cxn ang="0">
                  <a:pos x="T12" y="T13"/>
                </a:cxn>
              </a:cxnLst>
              <a:rect l="0" t="0" r="r" b="b"/>
              <a:pathLst>
                <a:path w="413" h="249">
                  <a:moveTo>
                    <a:pt x="8" y="18"/>
                  </a:moveTo>
                  <a:cubicBezTo>
                    <a:pt x="0" y="8"/>
                    <a:pt x="3" y="0"/>
                    <a:pt x="17" y="0"/>
                  </a:cubicBezTo>
                  <a:cubicBezTo>
                    <a:pt x="397" y="0"/>
                    <a:pt x="397" y="0"/>
                    <a:pt x="397" y="0"/>
                  </a:cubicBezTo>
                  <a:cubicBezTo>
                    <a:pt x="410" y="0"/>
                    <a:pt x="413" y="8"/>
                    <a:pt x="405" y="18"/>
                  </a:cubicBezTo>
                  <a:cubicBezTo>
                    <a:pt x="222" y="238"/>
                    <a:pt x="222" y="238"/>
                    <a:pt x="222" y="238"/>
                  </a:cubicBezTo>
                  <a:cubicBezTo>
                    <a:pt x="213" y="249"/>
                    <a:pt x="200" y="249"/>
                    <a:pt x="191" y="238"/>
                  </a:cubicBezTo>
                  <a:cubicBezTo>
                    <a:pt x="8" y="18"/>
                    <a:pt x="8" y="18"/>
                    <a:pt x="8" y="18"/>
                  </a:cubicBezTo>
                </a:path>
              </a:pathLst>
            </a:custGeom>
            <a:solidFill>
              <a:srgbClr val="40B9FF"/>
            </a:solidFill>
            <a:ln>
              <a:noFill/>
            </a:ln>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sp>
          <p:nvSpPr>
            <p:cNvPr id="91" name="Freeform 46"/>
            <p:cNvSpPr>
              <a:spLocks noEditPoints="1"/>
            </p:cNvSpPr>
            <p:nvPr/>
          </p:nvSpPr>
          <p:spPr bwMode="auto">
            <a:xfrm>
              <a:off x="4305788" y="5069280"/>
              <a:ext cx="1932156" cy="1782392"/>
            </a:xfrm>
            <a:custGeom>
              <a:avLst/>
              <a:gdLst>
                <a:gd name="T0" fmla="*/ 1146 w 1162"/>
                <a:gd name="T1" fmla="*/ 1064 h 1072"/>
                <a:gd name="T2" fmla="*/ 1162 w 1162"/>
                <a:gd name="T3" fmla="*/ 1064 h 1072"/>
                <a:gd name="T4" fmla="*/ 1154 w 1162"/>
                <a:gd name="T5" fmla="*/ 936 h 1072"/>
                <a:gd name="T6" fmla="*/ 1146 w 1162"/>
                <a:gd name="T7" fmla="*/ 624 h 1072"/>
                <a:gd name="T8" fmla="*/ 1146 w 1162"/>
                <a:gd name="T9" fmla="*/ 744 h 1072"/>
                <a:gd name="T10" fmla="*/ 1162 w 1162"/>
                <a:gd name="T11" fmla="*/ 744 h 1072"/>
                <a:gd name="T12" fmla="*/ 1162 w 1162"/>
                <a:gd name="T13" fmla="*/ 624 h 1072"/>
                <a:gd name="T14" fmla="*/ 1146 w 1162"/>
                <a:gd name="T15" fmla="*/ 624 h 1072"/>
                <a:gd name="T16" fmla="*/ 1135 w 1162"/>
                <a:gd name="T17" fmla="*/ 427 h 1072"/>
                <a:gd name="T18" fmla="*/ 1151 w 1162"/>
                <a:gd name="T19" fmla="*/ 423 h 1072"/>
                <a:gd name="T20" fmla="*/ 1099 w 1162"/>
                <a:gd name="T21" fmla="*/ 305 h 1072"/>
                <a:gd name="T22" fmla="*/ 1096 w 1162"/>
                <a:gd name="T23" fmla="*/ 316 h 1072"/>
                <a:gd name="T24" fmla="*/ 976 w 1162"/>
                <a:gd name="T25" fmla="*/ 161 h 1072"/>
                <a:gd name="T26" fmla="*/ 986 w 1162"/>
                <a:gd name="T27" fmla="*/ 149 h 1072"/>
                <a:gd name="T28" fmla="*/ 876 w 1162"/>
                <a:gd name="T29" fmla="*/ 82 h 1072"/>
                <a:gd name="T30" fmla="*/ 576 w 1162"/>
                <a:gd name="T31" fmla="*/ 16 h 1072"/>
                <a:gd name="T32" fmla="*/ 640 w 1162"/>
                <a:gd name="T33" fmla="*/ 19 h 1072"/>
                <a:gd name="T34" fmla="*/ 704 w 1162"/>
                <a:gd name="T35" fmla="*/ 20 h 1072"/>
                <a:gd name="T36" fmla="*/ 641 w 1162"/>
                <a:gd name="T37" fmla="*/ 3 h 1072"/>
                <a:gd name="T38" fmla="*/ 576 w 1162"/>
                <a:gd name="T39" fmla="*/ 0 h 1072"/>
                <a:gd name="T40" fmla="*/ 576 w 1162"/>
                <a:gd name="T41" fmla="*/ 16 h 1072"/>
                <a:gd name="T42" fmla="*/ 383 w 1162"/>
                <a:gd name="T43" fmla="*/ 49 h 1072"/>
                <a:gd name="T44" fmla="*/ 377 w 1162"/>
                <a:gd name="T45" fmla="*/ 34 h 1072"/>
                <a:gd name="T46" fmla="*/ 264 w 1162"/>
                <a:gd name="T47" fmla="*/ 95 h 1072"/>
                <a:gd name="T48" fmla="*/ 62 w 1162"/>
                <a:gd name="T49" fmla="*/ 324 h 1072"/>
                <a:gd name="T50" fmla="*/ 125 w 1162"/>
                <a:gd name="T51" fmla="*/ 214 h 1072"/>
                <a:gd name="T52" fmla="*/ 48 w 1162"/>
                <a:gd name="T53" fmla="*/ 317 h 1072"/>
                <a:gd name="T54" fmla="*/ 62 w 1162"/>
                <a:gd name="T55" fmla="*/ 324 h 1072"/>
                <a:gd name="T56" fmla="*/ 16 w 1162"/>
                <a:gd name="T57" fmla="*/ 634 h 1072"/>
                <a:gd name="T58" fmla="*/ 16 w 1162"/>
                <a:gd name="T59" fmla="*/ 584 h 1072"/>
                <a:gd name="T60" fmla="*/ 10 w 1162"/>
                <a:gd name="T61" fmla="*/ 506 h 1072"/>
                <a:gd name="T62" fmla="*/ 0 w 1162"/>
                <a:gd name="T63" fmla="*/ 584 h 1072"/>
                <a:gd name="T64" fmla="*/ 0 w 1162"/>
                <a:gd name="T65" fmla="*/ 634 h 1072"/>
                <a:gd name="T66" fmla="*/ 16 w 1162"/>
                <a:gd name="T67" fmla="*/ 634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2" h="1072">
                  <a:moveTo>
                    <a:pt x="1146" y="944"/>
                  </a:moveTo>
                  <a:cubicBezTo>
                    <a:pt x="1146" y="984"/>
                    <a:pt x="1146" y="1024"/>
                    <a:pt x="1146" y="1064"/>
                  </a:cubicBezTo>
                  <a:cubicBezTo>
                    <a:pt x="1146" y="1069"/>
                    <a:pt x="1150" y="1072"/>
                    <a:pt x="1154" y="1072"/>
                  </a:cubicBezTo>
                  <a:cubicBezTo>
                    <a:pt x="1158" y="1072"/>
                    <a:pt x="1162" y="1069"/>
                    <a:pt x="1162" y="1064"/>
                  </a:cubicBezTo>
                  <a:cubicBezTo>
                    <a:pt x="1162" y="1024"/>
                    <a:pt x="1162" y="984"/>
                    <a:pt x="1162" y="944"/>
                  </a:cubicBezTo>
                  <a:cubicBezTo>
                    <a:pt x="1162" y="940"/>
                    <a:pt x="1158" y="936"/>
                    <a:pt x="1154" y="936"/>
                  </a:cubicBezTo>
                  <a:cubicBezTo>
                    <a:pt x="1150" y="936"/>
                    <a:pt x="1146" y="940"/>
                    <a:pt x="1146" y="944"/>
                  </a:cubicBezTo>
                  <a:moveTo>
                    <a:pt x="1146" y="624"/>
                  </a:moveTo>
                  <a:cubicBezTo>
                    <a:pt x="1146" y="629"/>
                    <a:pt x="1146" y="635"/>
                    <a:pt x="1146" y="640"/>
                  </a:cubicBezTo>
                  <a:cubicBezTo>
                    <a:pt x="1146" y="675"/>
                    <a:pt x="1146" y="710"/>
                    <a:pt x="1146" y="744"/>
                  </a:cubicBezTo>
                  <a:cubicBezTo>
                    <a:pt x="1146" y="749"/>
                    <a:pt x="1150" y="752"/>
                    <a:pt x="1154" y="752"/>
                  </a:cubicBezTo>
                  <a:cubicBezTo>
                    <a:pt x="1158" y="752"/>
                    <a:pt x="1162" y="749"/>
                    <a:pt x="1162" y="744"/>
                  </a:cubicBezTo>
                  <a:cubicBezTo>
                    <a:pt x="1162" y="710"/>
                    <a:pt x="1162" y="675"/>
                    <a:pt x="1162" y="640"/>
                  </a:cubicBezTo>
                  <a:cubicBezTo>
                    <a:pt x="1162" y="635"/>
                    <a:pt x="1162" y="630"/>
                    <a:pt x="1162" y="624"/>
                  </a:cubicBezTo>
                  <a:cubicBezTo>
                    <a:pt x="1162" y="620"/>
                    <a:pt x="1159" y="616"/>
                    <a:pt x="1154" y="616"/>
                  </a:cubicBezTo>
                  <a:cubicBezTo>
                    <a:pt x="1150" y="616"/>
                    <a:pt x="1146" y="620"/>
                    <a:pt x="1146" y="624"/>
                  </a:cubicBezTo>
                  <a:moveTo>
                    <a:pt x="1096" y="316"/>
                  </a:moveTo>
                  <a:cubicBezTo>
                    <a:pt x="1113" y="351"/>
                    <a:pt x="1127" y="388"/>
                    <a:pt x="1135" y="427"/>
                  </a:cubicBezTo>
                  <a:cubicBezTo>
                    <a:pt x="1136" y="431"/>
                    <a:pt x="1140" y="434"/>
                    <a:pt x="1145" y="433"/>
                  </a:cubicBezTo>
                  <a:cubicBezTo>
                    <a:pt x="1149" y="432"/>
                    <a:pt x="1152" y="428"/>
                    <a:pt x="1151" y="423"/>
                  </a:cubicBezTo>
                  <a:cubicBezTo>
                    <a:pt x="1142" y="384"/>
                    <a:pt x="1128" y="345"/>
                    <a:pt x="1110" y="309"/>
                  </a:cubicBezTo>
                  <a:cubicBezTo>
                    <a:pt x="1108" y="305"/>
                    <a:pt x="1103" y="303"/>
                    <a:pt x="1099" y="305"/>
                  </a:cubicBezTo>
                  <a:cubicBezTo>
                    <a:pt x="1095" y="307"/>
                    <a:pt x="1094" y="312"/>
                    <a:pt x="1096" y="316"/>
                  </a:cubicBezTo>
                  <a:cubicBezTo>
                    <a:pt x="1096" y="316"/>
                    <a:pt x="1096" y="316"/>
                    <a:pt x="1096" y="316"/>
                  </a:cubicBezTo>
                  <a:moveTo>
                    <a:pt x="879" y="93"/>
                  </a:moveTo>
                  <a:cubicBezTo>
                    <a:pt x="914" y="112"/>
                    <a:pt x="946" y="135"/>
                    <a:pt x="976" y="161"/>
                  </a:cubicBezTo>
                  <a:cubicBezTo>
                    <a:pt x="979" y="164"/>
                    <a:pt x="984" y="164"/>
                    <a:pt x="987" y="161"/>
                  </a:cubicBezTo>
                  <a:cubicBezTo>
                    <a:pt x="990" y="157"/>
                    <a:pt x="989" y="152"/>
                    <a:pt x="986" y="149"/>
                  </a:cubicBezTo>
                  <a:cubicBezTo>
                    <a:pt x="956" y="122"/>
                    <a:pt x="922" y="99"/>
                    <a:pt x="887" y="79"/>
                  </a:cubicBezTo>
                  <a:cubicBezTo>
                    <a:pt x="883" y="77"/>
                    <a:pt x="878" y="78"/>
                    <a:pt x="876" y="82"/>
                  </a:cubicBezTo>
                  <a:cubicBezTo>
                    <a:pt x="874" y="86"/>
                    <a:pt x="875" y="91"/>
                    <a:pt x="879" y="93"/>
                  </a:cubicBezTo>
                  <a:moveTo>
                    <a:pt x="576" y="16"/>
                  </a:moveTo>
                  <a:cubicBezTo>
                    <a:pt x="578" y="16"/>
                    <a:pt x="580" y="16"/>
                    <a:pt x="582" y="16"/>
                  </a:cubicBezTo>
                  <a:cubicBezTo>
                    <a:pt x="601" y="16"/>
                    <a:pt x="620" y="17"/>
                    <a:pt x="640" y="19"/>
                  </a:cubicBezTo>
                  <a:cubicBezTo>
                    <a:pt x="658" y="21"/>
                    <a:pt x="676" y="23"/>
                    <a:pt x="694" y="27"/>
                  </a:cubicBezTo>
                  <a:cubicBezTo>
                    <a:pt x="699" y="27"/>
                    <a:pt x="703" y="25"/>
                    <a:pt x="704" y="20"/>
                  </a:cubicBezTo>
                  <a:cubicBezTo>
                    <a:pt x="704" y="16"/>
                    <a:pt x="702" y="12"/>
                    <a:pt x="697" y="11"/>
                  </a:cubicBezTo>
                  <a:cubicBezTo>
                    <a:pt x="679" y="7"/>
                    <a:pt x="660" y="5"/>
                    <a:pt x="641" y="3"/>
                  </a:cubicBezTo>
                  <a:cubicBezTo>
                    <a:pt x="621" y="1"/>
                    <a:pt x="601" y="0"/>
                    <a:pt x="582" y="0"/>
                  </a:cubicBezTo>
                  <a:cubicBezTo>
                    <a:pt x="580" y="0"/>
                    <a:pt x="578" y="0"/>
                    <a:pt x="576" y="0"/>
                  </a:cubicBezTo>
                  <a:cubicBezTo>
                    <a:pt x="572" y="0"/>
                    <a:pt x="568" y="4"/>
                    <a:pt x="568" y="8"/>
                  </a:cubicBezTo>
                  <a:cubicBezTo>
                    <a:pt x="568" y="13"/>
                    <a:pt x="572" y="16"/>
                    <a:pt x="576" y="16"/>
                  </a:cubicBezTo>
                  <a:moveTo>
                    <a:pt x="275" y="98"/>
                  </a:moveTo>
                  <a:cubicBezTo>
                    <a:pt x="309" y="78"/>
                    <a:pt x="345" y="62"/>
                    <a:pt x="383" y="49"/>
                  </a:cubicBezTo>
                  <a:cubicBezTo>
                    <a:pt x="387" y="47"/>
                    <a:pt x="389" y="43"/>
                    <a:pt x="388" y="39"/>
                  </a:cubicBezTo>
                  <a:cubicBezTo>
                    <a:pt x="386" y="35"/>
                    <a:pt x="382" y="32"/>
                    <a:pt x="377" y="34"/>
                  </a:cubicBezTo>
                  <a:cubicBezTo>
                    <a:pt x="339" y="47"/>
                    <a:pt x="302" y="63"/>
                    <a:pt x="267" y="84"/>
                  </a:cubicBezTo>
                  <a:cubicBezTo>
                    <a:pt x="263" y="86"/>
                    <a:pt x="262" y="91"/>
                    <a:pt x="264" y="95"/>
                  </a:cubicBezTo>
                  <a:cubicBezTo>
                    <a:pt x="266" y="99"/>
                    <a:pt x="271" y="100"/>
                    <a:pt x="275" y="98"/>
                  </a:cubicBezTo>
                  <a:moveTo>
                    <a:pt x="62" y="324"/>
                  </a:moveTo>
                  <a:cubicBezTo>
                    <a:pt x="79" y="289"/>
                    <a:pt x="101" y="255"/>
                    <a:pt x="126" y="225"/>
                  </a:cubicBezTo>
                  <a:cubicBezTo>
                    <a:pt x="129" y="222"/>
                    <a:pt x="128" y="216"/>
                    <a:pt x="125" y="214"/>
                  </a:cubicBezTo>
                  <a:cubicBezTo>
                    <a:pt x="121" y="211"/>
                    <a:pt x="116" y="211"/>
                    <a:pt x="113" y="215"/>
                  </a:cubicBezTo>
                  <a:cubicBezTo>
                    <a:pt x="88" y="246"/>
                    <a:pt x="66" y="281"/>
                    <a:pt x="48" y="317"/>
                  </a:cubicBezTo>
                  <a:cubicBezTo>
                    <a:pt x="46" y="321"/>
                    <a:pt x="48" y="326"/>
                    <a:pt x="52" y="328"/>
                  </a:cubicBezTo>
                  <a:cubicBezTo>
                    <a:pt x="56" y="330"/>
                    <a:pt x="61" y="328"/>
                    <a:pt x="62" y="324"/>
                  </a:cubicBezTo>
                  <a:cubicBezTo>
                    <a:pt x="62" y="324"/>
                    <a:pt x="62" y="324"/>
                    <a:pt x="62" y="324"/>
                  </a:cubicBezTo>
                  <a:moveTo>
                    <a:pt x="16" y="634"/>
                  </a:moveTo>
                  <a:cubicBezTo>
                    <a:pt x="16" y="634"/>
                    <a:pt x="16" y="634"/>
                    <a:pt x="16" y="634"/>
                  </a:cubicBezTo>
                  <a:cubicBezTo>
                    <a:pt x="16" y="617"/>
                    <a:pt x="16" y="601"/>
                    <a:pt x="16" y="584"/>
                  </a:cubicBezTo>
                  <a:cubicBezTo>
                    <a:pt x="16" y="561"/>
                    <a:pt x="16" y="537"/>
                    <a:pt x="17" y="514"/>
                  </a:cubicBezTo>
                  <a:cubicBezTo>
                    <a:pt x="18" y="510"/>
                    <a:pt x="14" y="506"/>
                    <a:pt x="10" y="506"/>
                  </a:cubicBezTo>
                  <a:cubicBezTo>
                    <a:pt x="5" y="506"/>
                    <a:pt x="2" y="509"/>
                    <a:pt x="1" y="514"/>
                  </a:cubicBezTo>
                  <a:cubicBezTo>
                    <a:pt x="0" y="537"/>
                    <a:pt x="0" y="561"/>
                    <a:pt x="0" y="584"/>
                  </a:cubicBezTo>
                  <a:cubicBezTo>
                    <a:pt x="0" y="601"/>
                    <a:pt x="0" y="617"/>
                    <a:pt x="0" y="634"/>
                  </a:cubicBezTo>
                  <a:cubicBezTo>
                    <a:pt x="0" y="634"/>
                    <a:pt x="0" y="634"/>
                    <a:pt x="0" y="634"/>
                  </a:cubicBezTo>
                  <a:cubicBezTo>
                    <a:pt x="0" y="638"/>
                    <a:pt x="4" y="642"/>
                    <a:pt x="8" y="642"/>
                  </a:cubicBezTo>
                  <a:cubicBezTo>
                    <a:pt x="13" y="642"/>
                    <a:pt x="16" y="638"/>
                    <a:pt x="16" y="634"/>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65000"/>
                    <a:lumOff val="35000"/>
                  </a:schemeClr>
                </a:solidFill>
                <a:latin typeface="+mn-lt"/>
                <a:ea typeface="+mn-ea"/>
                <a:cs typeface="+mn-ea"/>
                <a:sym typeface="+mn-lt"/>
              </a:endParaRPr>
            </a:p>
          </p:txBody>
        </p:sp>
      </p:grpSp>
      <p:grpSp>
        <p:nvGrpSpPr>
          <p:cNvPr id="92" name="Group 29"/>
          <p:cNvGrpSpPr/>
          <p:nvPr/>
        </p:nvGrpSpPr>
        <p:grpSpPr>
          <a:xfrm>
            <a:off x="3303121" y="5420175"/>
            <a:ext cx="227606" cy="331785"/>
            <a:chOff x="3582988" y="3510757"/>
            <a:chExt cx="319088" cy="465138"/>
          </a:xfrm>
          <a:solidFill>
            <a:srgbClr val="40B9FF"/>
          </a:solidFill>
        </p:grpSpPr>
        <p:sp>
          <p:nvSpPr>
            <p:cNvPr id="93"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solidFill>
                  <a:schemeClr val="tx1">
                    <a:lumMod val="65000"/>
                    <a:lumOff val="35000"/>
                  </a:schemeClr>
                </a:solidFill>
                <a:latin typeface="+mn-lt"/>
                <a:ea typeface="+mn-ea"/>
                <a:cs typeface="+mn-ea"/>
                <a:sym typeface="+mn-lt"/>
              </a:endParaRPr>
            </a:p>
          </p:txBody>
        </p:sp>
        <p:sp>
          <p:nvSpPr>
            <p:cNvPr id="94"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solidFill>
                  <a:schemeClr val="tx1">
                    <a:lumMod val="65000"/>
                    <a:lumOff val="35000"/>
                  </a:schemeClr>
                </a:solidFill>
                <a:latin typeface="+mn-lt"/>
                <a:ea typeface="+mn-ea"/>
                <a:cs typeface="+mn-ea"/>
                <a:sym typeface="+mn-lt"/>
              </a:endParaRPr>
            </a:p>
          </p:txBody>
        </p:sp>
      </p:grpSp>
      <p:grpSp>
        <p:nvGrpSpPr>
          <p:cNvPr id="95" name="Group 32"/>
          <p:cNvGrpSpPr/>
          <p:nvPr/>
        </p:nvGrpSpPr>
        <p:grpSpPr>
          <a:xfrm>
            <a:off x="3266545" y="3580026"/>
            <a:ext cx="331218" cy="331218"/>
            <a:chOff x="4439444" y="2582069"/>
            <a:chExt cx="464344" cy="464344"/>
          </a:xfrm>
          <a:solidFill>
            <a:schemeClr val="tx1">
              <a:lumMod val="75000"/>
              <a:lumOff val="25000"/>
            </a:schemeClr>
          </a:solidFill>
        </p:grpSpPr>
        <p:sp>
          <p:nvSpPr>
            <p:cNvPr id="96"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solidFill>
                  <a:schemeClr val="tx1">
                    <a:lumMod val="65000"/>
                    <a:lumOff val="35000"/>
                  </a:schemeClr>
                </a:solidFill>
                <a:latin typeface="+mn-lt"/>
                <a:ea typeface="+mn-ea"/>
                <a:cs typeface="+mn-ea"/>
                <a:sym typeface="+mn-lt"/>
              </a:endParaRPr>
            </a:p>
          </p:txBody>
        </p:sp>
        <p:sp>
          <p:nvSpPr>
            <p:cNvPr id="97"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solidFill>
                  <a:schemeClr val="tx1">
                    <a:lumMod val="65000"/>
                    <a:lumOff val="35000"/>
                  </a:schemeClr>
                </a:solidFill>
                <a:latin typeface="+mn-lt"/>
                <a:ea typeface="+mn-ea"/>
                <a:cs typeface="+mn-ea"/>
                <a:sym typeface="+mn-lt"/>
              </a:endParaRPr>
            </a:p>
          </p:txBody>
        </p:sp>
        <p:sp>
          <p:nvSpPr>
            <p:cNvPr id="98"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solidFill>
                  <a:schemeClr val="tx1">
                    <a:lumMod val="65000"/>
                    <a:lumOff val="35000"/>
                  </a:schemeClr>
                </a:solidFill>
                <a:latin typeface="+mn-lt"/>
                <a:ea typeface="+mn-ea"/>
                <a:cs typeface="+mn-ea"/>
                <a:sym typeface="+mn-lt"/>
              </a:endParaRPr>
            </a:p>
          </p:txBody>
        </p:sp>
      </p:grpSp>
      <p:grpSp>
        <p:nvGrpSpPr>
          <p:cNvPr id="99" name="Group 36"/>
          <p:cNvGrpSpPr/>
          <p:nvPr/>
        </p:nvGrpSpPr>
        <p:grpSpPr>
          <a:xfrm>
            <a:off x="4253735" y="2053546"/>
            <a:ext cx="331218" cy="331218"/>
            <a:chOff x="4439444" y="1652588"/>
            <a:chExt cx="464344" cy="464344"/>
          </a:xfrm>
          <a:solidFill>
            <a:srgbClr val="40B9FF"/>
          </a:solidFill>
        </p:grpSpPr>
        <p:sp>
          <p:nvSpPr>
            <p:cNvPr id="100"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solidFill>
                  <a:schemeClr val="tx1">
                    <a:lumMod val="65000"/>
                    <a:lumOff val="35000"/>
                  </a:schemeClr>
                </a:solidFill>
                <a:latin typeface="+mn-lt"/>
                <a:ea typeface="+mn-ea"/>
                <a:cs typeface="+mn-ea"/>
                <a:sym typeface="+mn-lt"/>
              </a:endParaRPr>
            </a:p>
          </p:txBody>
        </p:sp>
        <p:sp>
          <p:nvSpPr>
            <p:cNvPr id="101"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solidFill>
                  <a:schemeClr val="tx1">
                    <a:lumMod val="65000"/>
                    <a:lumOff val="35000"/>
                  </a:schemeClr>
                </a:solidFill>
                <a:latin typeface="+mn-lt"/>
                <a:ea typeface="+mn-ea"/>
                <a:cs typeface="+mn-ea"/>
                <a:sym typeface="+mn-lt"/>
              </a:endParaRPr>
            </a:p>
          </p:txBody>
        </p:sp>
        <p:sp>
          <p:nvSpPr>
            <p:cNvPr id="102"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solidFill>
                  <a:schemeClr val="tx1">
                    <a:lumMod val="65000"/>
                    <a:lumOff val="35000"/>
                  </a:schemeClr>
                </a:solidFill>
                <a:latin typeface="+mn-lt"/>
                <a:ea typeface="+mn-ea"/>
                <a:cs typeface="+mn-ea"/>
                <a:sym typeface="+mn-lt"/>
              </a:endParaRPr>
            </a:p>
          </p:txBody>
        </p:sp>
      </p:grpSp>
      <p:sp>
        <p:nvSpPr>
          <p:cNvPr id="103" name="AutoShape 46"/>
          <p:cNvSpPr/>
          <p:nvPr/>
        </p:nvSpPr>
        <p:spPr bwMode="auto">
          <a:xfrm>
            <a:off x="5714123" y="1795210"/>
            <a:ext cx="331218" cy="3312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chemeClr val="tx1">
              <a:lumMod val="75000"/>
              <a:lumOff val="25000"/>
            </a:schemeClr>
          </a:solidFill>
          <a:ln>
            <a:noFill/>
          </a:ln>
          <a:effectLst/>
        </p:spPr>
        <p:txBody>
          <a:bodyPr lIns="19050" tIns="19050" rIns="19050" bIns="19050" anchor="ctr"/>
          <a:lstStyle/>
          <a:p>
            <a:pPr algn="ctr" defTabSz="228600" fontAlgn="base" hangingPunct="0">
              <a:spcBef>
                <a:spcPct val="0"/>
              </a:spcBef>
              <a:spcAft>
                <a:spcPct val="0"/>
              </a:spcAft>
            </a:pPr>
            <a:endParaRPr lang="en-US" sz="1500">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grpSp>
        <p:nvGrpSpPr>
          <p:cNvPr id="104" name="Group 24"/>
          <p:cNvGrpSpPr/>
          <p:nvPr/>
        </p:nvGrpSpPr>
        <p:grpSpPr>
          <a:xfrm>
            <a:off x="8577950" y="3261134"/>
            <a:ext cx="331218" cy="331218"/>
            <a:chOff x="8216107" y="2577307"/>
            <a:chExt cx="464344" cy="464344"/>
          </a:xfrm>
          <a:solidFill>
            <a:schemeClr val="tx1">
              <a:lumMod val="75000"/>
              <a:lumOff val="25000"/>
            </a:schemeClr>
          </a:solidFill>
        </p:grpSpPr>
        <p:sp>
          <p:nvSpPr>
            <p:cNvPr id="105" name="AutoShape 52"/>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106" name="AutoShape 53"/>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107" name="AutoShape 54"/>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sp>
          <p:nvSpPr>
            <p:cNvPr id="108" name="AutoShape 55"/>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chemeClr val="tx1">
                    <a:lumMod val="65000"/>
                    <a:lumOff val="35000"/>
                  </a:schemeClr>
                </a:solidFill>
                <a:effectLst>
                  <a:outerShdw blurRad="38100" dist="38100" dir="2700000" algn="tl">
                    <a:srgbClr val="000000"/>
                  </a:outerShdw>
                </a:effectLst>
                <a:latin typeface="+mn-lt"/>
                <a:ea typeface="+mn-ea"/>
                <a:cs typeface="+mn-ea"/>
                <a:sym typeface="+mn-lt"/>
              </a:endParaRPr>
            </a:p>
          </p:txBody>
        </p:sp>
      </p:grpSp>
      <p:grpSp>
        <p:nvGrpSpPr>
          <p:cNvPr id="109" name="组合 108"/>
          <p:cNvGrpSpPr/>
          <p:nvPr/>
        </p:nvGrpSpPr>
        <p:grpSpPr bwMode="auto">
          <a:xfrm>
            <a:off x="1154894" y="2009091"/>
            <a:ext cx="3131206" cy="1206500"/>
            <a:chOff x="6358171" y="672761"/>
            <a:chExt cx="2348774" cy="904746"/>
          </a:xfrm>
        </p:grpSpPr>
        <p:sp>
          <p:nvSpPr>
            <p:cNvPr id="110" name="Content Placeholder 2"/>
            <p:cNvSpPr txBox="1"/>
            <p:nvPr/>
          </p:nvSpPr>
          <p:spPr>
            <a:xfrm>
              <a:off x="6733686" y="902916"/>
              <a:ext cx="1973259"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defTabSz="323215">
                <a:lnSpc>
                  <a:spcPct val="120000"/>
                </a:lnSpc>
                <a:spcBef>
                  <a:spcPts val="850"/>
                </a:spcBef>
              </a:pPr>
              <a:r>
                <a:rPr lang="zh-CN" altLang="en-US" sz="1100" dirty="0">
                  <a:solidFill>
                    <a:srgbClr val="838383"/>
                  </a:solidFill>
                  <a:cs typeface="+mn-ea"/>
                  <a:sym typeface="+mn-lt"/>
                </a:rPr>
                <a:t>点击输入文字内容点击输入文字内容点击输入文字内容点击输入文字内容点击输入文字内容点击</a:t>
              </a:r>
              <a:r>
                <a:rPr lang="zh-CN" altLang="en-US" sz="1100" dirty="0" smtClean="0">
                  <a:solidFill>
                    <a:srgbClr val="838383"/>
                  </a:solidFill>
                  <a:cs typeface="+mn-ea"/>
                  <a:sym typeface="+mn-lt"/>
                </a:rPr>
                <a:t>输入</a:t>
              </a:r>
              <a:endParaRPr lang="es-ES" altLang="zh-CN" sz="1100" dirty="0">
                <a:solidFill>
                  <a:schemeClr val="tx1">
                    <a:lumMod val="65000"/>
                    <a:lumOff val="35000"/>
                  </a:schemeClr>
                </a:solidFill>
                <a:cs typeface="+mn-ea"/>
                <a:sym typeface="+mn-lt"/>
              </a:endParaRPr>
            </a:p>
          </p:txBody>
        </p:sp>
        <p:sp>
          <p:nvSpPr>
            <p:cNvPr id="111" name="文本框 17"/>
            <p:cNvSpPr txBox="1">
              <a:spLocks noChangeArrowheads="1"/>
            </p:cNvSpPr>
            <p:nvPr/>
          </p:nvSpPr>
          <p:spPr bwMode="auto">
            <a:xfrm>
              <a:off x="6358171" y="672761"/>
              <a:ext cx="2348774" cy="2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400" dirty="0">
                  <a:solidFill>
                    <a:schemeClr val="tx1">
                      <a:lumMod val="65000"/>
                      <a:lumOff val="35000"/>
                    </a:schemeClr>
                  </a:solidFill>
                  <a:cs typeface="+mn-ea"/>
                  <a:sym typeface="+mn-lt"/>
                </a:rPr>
                <a:t>点击输入文字内容</a:t>
              </a:r>
              <a:endParaRPr lang="zh-CN" altLang="en-US" sz="1400" dirty="0">
                <a:solidFill>
                  <a:schemeClr val="tx1">
                    <a:lumMod val="65000"/>
                    <a:lumOff val="35000"/>
                  </a:schemeClr>
                </a:solidFill>
                <a:cs typeface="+mn-ea"/>
                <a:sym typeface="+mn-lt"/>
              </a:endParaRPr>
            </a:p>
          </p:txBody>
        </p:sp>
      </p:grpSp>
      <p:grpSp>
        <p:nvGrpSpPr>
          <p:cNvPr id="112" name="组合 111"/>
          <p:cNvGrpSpPr/>
          <p:nvPr/>
        </p:nvGrpSpPr>
        <p:grpSpPr bwMode="auto">
          <a:xfrm>
            <a:off x="135339" y="3489855"/>
            <a:ext cx="3131206" cy="1206500"/>
            <a:chOff x="6358171" y="672761"/>
            <a:chExt cx="2348774" cy="904746"/>
          </a:xfrm>
        </p:grpSpPr>
        <p:sp>
          <p:nvSpPr>
            <p:cNvPr id="113" name="Content Placeholder 2"/>
            <p:cNvSpPr txBox="1"/>
            <p:nvPr/>
          </p:nvSpPr>
          <p:spPr>
            <a:xfrm>
              <a:off x="6733686" y="902916"/>
              <a:ext cx="1973259"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defTabSz="323215">
                <a:lnSpc>
                  <a:spcPct val="120000"/>
                </a:lnSpc>
                <a:spcBef>
                  <a:spcPts val="850"/>
                </a:spcBef>
              </a:pPr>
              <a:r>
                <a:rPr lang="zh-CN" altLang="en-US" sz="1100" dirty="0">
                  <a:solidFill>
                    <a:srgbClr val="838383"/>
                  </a:solidFill>
                  <a:cs typeface="+mn-ea"/>
                  <a:sym typeface="+mn-lt"/>
                </a:rPr>
                <a:t>点击输入文字内容点击输入文字内容点击输入文字内容点击输入文字内容点击输入文字内容点击输入</a:t>
              </a:r>
              <a:endParaRPr lang="es-ES" altLang="zh-CN" sz="1100" dirty="0">
                <a:solidFill>
                  <a:schemeClr val="tx1">
                    <a:lumMod val="65000"/>
                    <a:lumOff val="35000"/>
                  </a:schemeClr>
                </a:solidFill>
                <a:cs typeface="+mn-ea"/>
                <a:sym typeface="+mn-lt"/>
              </a:endParaRPr>
            </a:p>
          </p:txBody>
        </p:sp>
        <p:sp>
          <p:nvSpPr>
            <p:cNvPr id="114" name="文本框 17"/>
            <p:cNvSpPr txBox="1">
              <a:spLocks noChangeArrowheads="1"/>
            </p:cNvSpPr>
            <p:nvPr/>
          </p:nvSpPr>
          <p:spPr bwMode="auto">
            <a:xfrm>
              <a:off x="6358171" y="672761"/>
              <a:ext cx="2348774" cy="2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400" dirty="0">
                  <a:solidFill>
                    <a:schemeClr val="tx1">
                      <a:lumMod val="65000"/>
                      <a:lumOff val="35000"/>
                    </a:schemeClr>
                  </a:solidFill>
                  <a:cs typeface="+mn-ea"/>
                  <a:sym typeface="+mn-lt"/>
                </a:rPr>
                <a:t>点击输入文字内容</a:t>
              </a:r>
              <a:endParaRPr lang="zh-CN" altLang="en-US" sz="1400" dirty="0">
                <a:solidFill>
                  <a:schemeClr val="tx1">
                    <a:lumMod val="65000"/>
                    <a:lumOff val="35000"/>
                  </a:schemeClr>
                </a:solidFill>
                <a:cs typeface="+mn-ea"/>
                <a:sym typeface="+mn-lt"/>
              </a:endParaRPr>
            </a:p>
          </p:txBody>
        </p:sp>
      </p:grpSp>
      <p:grpSp>
        <p:nvGrpSpPr>
          <p:cNvPr id="115" name="组合 114"/>
          <p:cNvGrpSpPr/>
          <p:nvPr/>
        </p:nvGrpSpPr>
        <p:grpSpPr bwMode="auto">
          <a:xfrm>
            <a:off x="135339" y="5357226"/>
            <a:ext cx="3131206" cy="1206500"/>
            <a:chOff x="6358171" y="672761"/>
            <a:chExt cx="2348774" cy="904746"/>
          </a:xfrm>
        </p:grpSpPr>
        <p:sp>
          <p:nvSpPr>
            <p:cNvPr id="116" name="Content Placeholder 2"/>
            <p:cNvSpPr txBox="1"/>
            <p:nvPr/>
          </p:nvSpPr>
          <p:spPr>
            <a:xfrm>
              <a:off x="6733686" y="902916"/>
              <a:ext cx="1973259"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defTabSz="323215">
                <a:lnSpc>
                  <a:spcPct val="120000"/>
                </a:lnSpc>
                <a:spcBef>
                  <a:spcPts val="850"/>
                </a:spcBef>
              </a:pPr>
              <a:r>
                <a:rPr lang="zh-CN" altLang="en-US" sz="1100" dirty="0">
                  <a:solidFill>
                    <a:srgbClr val="838383"/>
                  </a:solidFill>
                  <a:cs typeface="+mn-ea"/>
                  <a:sym typeface="+mn-lt"/>
                </a:rPr>
                <a:t>点击输入文字内容点击输入文字内容点击输入文字内容点击输入文字内容点击输入文字内容点击输入</a:t>
              </a:r>
              <a:endParaRPr lang="es-ES" altLang="zh-CN" sz="1100" dirty="0">
                <a:solidFill>
                  <a:schemeClr val="tx1">
                    <a:lumMod val="65000"/>
                    <a:lumOff val="35000"/>
                  </a:schemeClr>
                </a:solidFill>
                <a:cs typeface="+mn-ea"/>
                <a:sym typeface="+mn-lt"/>
              </a:endParaRPr>
            </a:p>
          </p:txBody>
        </p:sp>
        <p:sp>
          <p:nvSpPr>
            <p:cNvPr id="117" name="文本框 17"/>
            <p:cNvSpPr txBox="1">
              <a:spLocks noChangeArrowheads="1"/>
            </p:cNvSpPr>
            <p:nvPr/>
          </p:nvSpPr>
          <p:spPr bwMode="auto">
            <a:xfrm>
              <a:off x="6358171" y="672761"/>
              <a:ext cx="2348774" cy="2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400" dirty="0">
                  <a:solidFill>
                    <a:schemeClr val="tx1">
                      <a:lumMod val="65000"/>
                      <a:lumOff val="35000"/>
                    </a:schemeClr>
                  </a:solidFill>
                  <a:cs typeface="+mn-ea"/>
                  <a:sym typeface="+mn-lt"/>
                </a:rPr>
                <a:t>点击输入文字内容</a:t>
              </a:r>
              <a:endParaRPr lang="zh-CN" altLang="en-US" sz="1400" dirty="0">
                <a:solidFill>
                  <a:schemeClr val="tx1">
                    <a:lumMod val="65000"/>
                    <a:lumOff val="35000"/>
                  </a:schemeClr>
                </a:solidFill>
                <a:cs typeface="+mn-ea"/>
                <a:sym typeface="+mn-lt"/>
              </a:endParaRPr>
            </a:p>
          </p:txBody>
        </p:sp>
      </p:grpSp>
      <p:grpSp>
        <p:nvGrpSpPr>
          <p:cNvPr id="118" name="组合 117"/>
          <p:cNvGrpSpPr/>
          <p:nvPr/>
        </p:nvGrpSpPr>
        <p:grpSpPr bwMode="auto">
          <a:xfrm>
            <a:off x="9033729" y="3247288"/>
            <a:ext cx="2731084" cy="1206500"/>
            <a:chOff x="6358171" y="672761"/>
            <a:chExt cx="2048635" cy="904746"/>
          </a:xfrm>
        </p:grpSpPr>
        <p:sp>
          <p:nvSpPr>
            <p:cNvPr id="119" name="Content Placeholder 2"/>
            <p:cNvSpPr txBox="1"/>
            <p:nvPr/>
          </p:nvSpPr>
          <p:spPr>
            <a:xfrm>
              <a:off x="6358171" y="902916"/>
              <a:ext cx="1973259"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defTabSz="323215">
                <a:lnSpc>
                  <a:spcPct val="120000"/>
                </a:lnSpc>
                <a:spcBef>
                  <a:spcPts val="850"/>
                </a:spcBef>
              </a:pPr>
              <a:r>
                <a:rPr lang="zh-CN" altLang="en-US" sz="1100" dirty="0">
                  <a:solidFill>
                    <a:srgbClr val="838383"/>
                  </a:solidFill>
                  <a:cs typeface="+mn-ea"/>
                  <a:sym typeface="+mn-lt"/>
                </a:rPr>
                <a:t>点击输入文字内容点击输入文字内容点击输入文字内容点击输入文字内容点击输入文字内容点击输入</a:t>
              </a:r>
              <a:endParaRPr lang="es-ES" altLang="zh-CN" sz="1100" dirty="0">
                <a:solidFill>
                  <a:schemeClr val="tx1">
                    <a:lumMod val="65000"/>
                    <a:lumOff val="35000"/>
                  </a:schemeClr>
                </a:solidFill>
                <a:cs typeface="+mn-ea"/>
                <a:sym typeface="+mn-lt"/>
              </a:endParaRPr>
            </a:p>
          </p:txBody>
        </p:sp>
        <p:sp>
          <p:nvSpPr>
            <p:cNvPr id="120" name="文本框 17"/>
            <p:cNvSpPr txBox="1">
              <a:spLocks noChangeArrowheads="1"/>
            </p:cNvSpPr>
            <p:nvPr/>
          </p:nvSpPr>
          <p:spPr bwMode="auto">
            <a:xfrm>
              <a:off x="6358171" y="672761"/>
              <a:ext cx="2048635" cy="2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400" dirty="0" smtClean="0">
                  <a:solidFill>
                    <a:schemeClr val="tx1">
                      <a:lumMod val="65000"/>
                      <a:lumOff val="35000"/>
                    </a:schemeClr>
                  </a:solidFill>
                  <a:latin typeface="+mn-lt"/>
                  <a:ea typeface="+mn-ea"/>
                  <a:cs typeface="+mn-ea"/>
                  <a:sym typeface="+mn-lt"/>
                </a:rPr>
                <a:t>点击输入文字内容</a:t>
              </a:r>
              <a:endParaRPr lang="zh-CN" altLang="en-US" sz="1400" dirty="0">
                <a:solidFill>
                  <a:schemeClr val="tx1">
                    <a:lumMod val="65000"/>
                    <a:lumOff val="35000"/>
                  </a:schemeClr>
                </a:solidFill>
                <a:latin typeface="+mn-lt"/>
                <a:ea typeface="+mn-ea"/>
                <a:cs typeface="+mn-ea"/>
                <a:sym typeface="+mn-lt"/>
              </a:endParaRPr>
            </a:p>
          </p:txBody>
        </p:sp>
      </p:grpSp>
      <p:grpSp>
        <p:nvGrpSpPr>
          <p:cNvPr id="121" name="组合 120"/>
          <p:cNvGrpSpPr/>
          <p:nvPr/>
        </p:nvGrpSpPr>
        <p:grpSpPr bwMode="auto">
          <a:xfrm>
            <a:off x="6189436" y="1725142"/>
            <a:ext cx="2929705" cy="1206500"/>
            <a:chOff x="6358170" y="672761"/>
            <a:chExt cx="2197624" cy="904746"/>
          </a:xfrm>
        </p:grpSpPr>
        <p:sp>
          <p:nvSpPr>
            <p:cNvPr id="122" name="Content Placeholder 2"/>
            <p:cNvSpPr txBox="1"/>
            <p:nvPr/>
          </p:nvSpPr>
          <p:spPr>
            <a:xfrm>
              <a:off x="6358170" y="902916"/>
              <a:ext cx="2197624"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defTabSz="323215">
                <a:lnSpc>
                  <a:spcPct val="120000"/>
                </a:lnSpc>
                <a:spcBef>
                  <a:spcPts val="850"/>
                </a:spcBef>
              </a:pPr>
              <a:r>
                <a:rPr lang="zh-CN" altLang="en-US" sz="1100" dirty="0">
                  <a:solidFill>
                    <a:srgbClr val="838383"/>
                  </a:solidFill>
                  <a:cs typeface="+mn-ea"/>
                  <a:sym typeface="+mn-lt"/>
                </a:rPr>
                <a:t>点击输入文字内容点击输入文字内容点击输入文字内容点击输入文字内容点击输入文字内容点击输入</a:t>
              </a:r>
              <a:endParaRPr lang="es-ES" altLang="zh-CN" sz="1100" dirty="0">
                <a:solidFill>
                  <a:schemeClr val="tx1">
                    <a:lumMod val="65000"/>
                    <a:lumOff val="35000"/>
                  </a:schemeClr>
                </a:solidFill>
                <a:cs typeface="+mn-ea"/>
                <a:sym typeface="+mn-lt"/>
              </a:endParaRPr>
            </a:p>
          </p:txBody>
        </p:sp>
        <p:sp>
          <p:nvSpPr>
            <p:cNvPr id="123" name="文本框 17"/>
            <p:cNvSpPr txBox="1">
              <a:spLocks noChangeArrowheads="1"/>
            </p:cNvSpPr>
            <p:nvPr/>
          </p:nvSpPr>
          <p:spPr bwMode="auto">
            <a:xfrm>
              <a:off x="6358171" y="672761"/>
              <a:ext cx="2048635" cy="2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400" dirty="0">
                  <a:solidFill>
                    <a:schemeClr val="tx1">
                      <a:lumMod val="65000"/>
                      <a:lumOff val="35000"/>
                    </a:schemeClr>
                  </a:solidFill>
                  <a:cs typeface="+mn-ea"/>
                  <a:sym typeface="+mn-lt"/>
                </a:rPr>
                <a:t>点击输入文字内容</a:t>
              </a:r>
              <a:endParaRPr lang="zh-CN" altLang="en-US" sz="1400" dirty="0">
                <a:solidFill>
                  <a:schemeClr val="tx1">
                    <a:lumMod val="65000"/>
                    <a:lumOff val="35000"/>
                  </a:schemeClr>
                </a:solidFill>
                <a:cs typeface="+mn-ea"/>
                <a:sym typeface="+mn-lt"/>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0-#ppt_w/2"/>
                                          </p:val>
                                        </p:tav>
                                        <p:tav tm="100000">
                                          <p:val>
                                            <p:strVal val="#ppt_x"/>
                                          </p:val>
                                        </p:tav>
                                      </p:tavLst>
                                    </p:anim>
                                    <p:anim calcmode="lin" valueType="num">
                                      <p:cBhvr additive="base">
                                        <p:cTn id="12" dur="500" fill="hold"/>
                                        <p:tgtEl>
                                          <p:spTgt spid="7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dissolve">
                                      <p:cBhvr>
                                        <p:cTn id="16" dur="500"/>
                                        <p:tgtEl>
                                          <p:spTgt spid="75"/>
                                        </p:tgtEl>
                                      </p:cBhvr>
                                    </p:animEffect>
                                  </p:childTnLst>
                                </p:cTn>
                              </p:par>
                              <p:par>
                                <p:cTn id="17" presetID="22" presetClass="entr" presetSubtype="8"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wipe(left)">
                                      <p:cBhvr>
                                        <p:cTn id="19" dur="500"/>
                                        <p:tgtEl>
                                          <p:spTgt spid="73"/>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36869"/>
                                        </p:tgtEl>
                                        <p:attrNameLst>
                                          <p:attrName>style.visibility</p:attrName>
                                        </p:attrNameLst>
                                      </p:cBhvr>
                                      <p:to>
                                        <p:strVal val="visible"/>
                                      </p:to>
                                    </p:set>
                                    <p:anim calcmode="lin" valueType="num">
                                      <p:cBhvr additive="base">
                                        <p:cTn id="23" dur="500" fill="hold"/>
                                        <p:tgtEl>
                                          <p:spTgt spid="36869"/>
                                        </p:tgtEl>
                                        <p:attrNameLst>
                                          <p:attrName>ppt_x</p:attrName>
                                        </p:attrNameLst>
                                      </p:cBhvr>
                                      <p:tavLst>
                                        <p:tav tm="0">
                                          <p:val>
                                            <p:strVal val="1+#ppt_w/2"/>
                                          </p:val>
                                        </p:tav>
                                        <p:tav tm="100000">
                                          <p:val>
                                            <p:strVal val="#ppt_x"/>
                                          </p:val>
                                        </p:tav>
                                      </p:tavLst>
                                    </p:anim>
                                    <p:anim calcmode="lin" valueType="num">
                                      <p:cBhvr additive="base">
                                        <p:cTn id="24" dur="500" fill="hold"/>
                                        <p:tgtEl>
                                          <p:spTgt spid="36869"/>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down)">
                                      <p:cBhvr>
                                        <p:cTn id="28" dur="500"/>
                                        <p:tgtEl>
                                          <p:spTgt spid="76"/>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p:cTn id="32" dur="500" fill="hold"/>
                                        <p:tgtEl>
                                          <p:spTgt spid="92"/>
                                        </p:tgtEl>
                                        <p:attrNameLst>
                                          <p:attrName>ppt_w</p:attrName>
                                        </p:attrNameLst>
                                      </p:cBhvr>
                                      <p:tavLst>
                                        <p:tav tm="0">
                                          <p:val>
                                            <p:fltVal val="0"/>
                                          </p:val>
                                        </p:tav>
                                        <p:tav tm="100000">
                                          <p:val>
                                            <p:strVal val="#ppt_w"/>
                                          </p:val>
                                        </p:tav>
                                      </p:tavLst>
                                    </p:anim>
                                    <p:anim calcmode="lin" valueType="num">
                                      <p:cBhvr>
                                        <p:cTn id="33" dur="500" fill="hold"/>
                                        <p:tgtEl>
                                          <p:spTgt spid="92"/>
                                        </p:tgtEl>
                                        <p:attrNameLst>
                                          <p:attrName>ppt_h</p:attrName>
                                        </p:attrNameLst>
                                      </p:cBhvr>
                                      <p:tavLst>
                                        <p:tav tm="0">
                                          <p:val>
                                            <p:fltVal val="0"/>
                                          </p:val>
                                        </p:tav>
                                        <p:tav tm="100000">
                                          <p:val>
                                            <p:strVal val="#ppt_h"/>
                                          </p:val>
                                        </p:tav>
                                      </p:tavLst>
                                    </p:anim>
                                    <p:animEffect transition="in" filter="fade">
                                      <p:cBhvr>
                                        <p:cTn id="34" dur="500"/>
                                        <p:tgtEl>
                                          <p:spTgt spid="92"/>
                                        </p:tgtEl>
                                      </p:cBhvr>
                                    </p:animEffect>
                                  </p:childTnLst>
                                </p:cTn>
                              </p:par>
                              <p:par>
                                <p:cTn id="35" presetID="53" presetClass="entr" presetSubtype="16" fill="hold" nodeType="with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p:cTn id="37" dur="500" fill="hold"/>
                                        <p:tgtEl>
                                          <p:spTgt spid="95"/>
                                        </p:tgtEl>
                                        <p:attrNameLst>
                                          <p:attrName>ppt_w</p:attrName>
                                        </p:attrNameLst>
                                      </p:cBhvr>
                                      <p:tavLst>
                                        <p:tav tm="0">
                                          <p:val>
                                            <p:fltVal val="0"/>
                                          </p:val>
                                        </p:tav>
                                        <p:tav tm="100000">
                                          <p:val>
                                            <p:strVal val="#ppt_w"/>
                                          </p:val>
                                        </p:tav>
                                      </p:tavLst>
                                    </p:anim>
                                    <p:anim calcmode="lin" valueType="num">
                                      <p:cBhvr>
                                        <p:cTn id="38" dur="500" fill="hold"/>
                                        <p:tgtEl>
                                          <p:spTgt spid="95"/>
                                        </p:tgtEl>
                                        <p:attrNameLst>
                                          <p:attrName>ppt_h</p:attrName>
                                        </p:attrNameLst>
                                      </p:cBhvr>
                                      <p:tavLst>
                                        <p:tav tm="0">
                                          <p:val>
                                            <p:fltVal val="0"/>
                                          </p:val>
                                        </p:tav>
                                        <p:tav tm="100000">
                                          <p:val>
                                            <p:strVal val="#ppt_h"/>
                                          </p:val>
                                        </p:tav>
                                      </p:tavLst>
                                    </p:anim>
                                    <p:animEffect transition="in" filter="fade">
                                      <p:cBhvr>
                                        <p:cTn id="39" dur="500"/>
                                        <p:tgtEl>
                                          <p:spTgt spid="95"/>
                                        </p:tgtEl>
                                      </p:cBhvr>
                                    </p:animEffect>
                                  </p:childTnLst>
                                </p:cTn>
                              </p:par>
                              <p:par>
                                <p:cTn id="40" presetID="53" presetClass="entr" presetSubtype="16"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anim calcmode="lin" valueType="num">
                                      <p:cBhvr>
                                        <p:cTn id="42" dur="500" fill="hold"/>
                                        <p:tgtEl>
                                          <p:spTgt spid="99"/>
                                        </p:tgtEl>
                                        <p:attrNameLst>
                                          <p:attrName>ppt_w</p:attrName>
                                        </p:attrNameLst>
                                      </p:cBhvr>
                                      <p:tavLst>
                                        <p:tav tm="0">
                                          <p:val>
                                            <p:fltVal val="0"/>
                                          </p:val>
                                        </p:tav>
                                        <p:tav tm="100000">
                                          <p:val>
                                            <p:strVal val="#ppt_w"/>
                                          </p:val>
                                        </p:tav>
                                      </p:tavLst>
                                    </p:anim>
                                    <p:anim calcmode="lin" valueType="num">
                                      <p:cBhvr>
                                        <p:cTn id="43" dur="500" fill="hold"/>
                                        <p:tgtEl>
                                          <p:spTgt spid="99"/>
                                        </p:tgtEl>
                                        <p:attrNameLst>
                                          <p:attrName>ppt_h</p:attrName>
                                        </p:attrNameLst>
                                      </p:cBhvr>
                                      <p:tavLst>
                                        <p:tav tm="0">
                                          <p:val>
                                            <p:fltVal val="0"/>
                                          </p:val>
                                        </p:tav>
                                        <p:tav tm="100000">
                                          <p:val>
                                            <p:strVal val="#ppt_h"/>
                                          </p:val>
                                        </p:tav>
                                      </p:tavLst>
                                    </p:anim>
                                    <p:animEffect transition="in" filter="fade">
                                      <p:cBhvr>
                                        <p:cTn id="44" dur="500"/>
                                        <p:tgtEl>
                                          <p:spTgt spid="9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p:cTn id="47" dur="500" fill="hold"/>
                                        <p:tgtEl>
                                          <p:spTgt spid="103"/>
                                        </p:tgtEl>
                                        <p:attrNameLst>
                                          <p:attrName>ppt_w</p:attrName>
                                        </p:attrNameLst>
                                      </p:cBhvr>
                                      <p:tavLst>
                                        <p:tav tm="0">
                                          <p:val>
                                            <p:fltVal val="0"/>
                                          </p:val>
                                        </p:tav>
                                        <p:tav tm="100000">
                                          <p:val>
                                            <p:strVal val="#ppt_w"/>
                                          </p:val>
                                        </p:tav>
                                      </p:tavLst>
                                    </p:anim>
                                    <p:anim calcmode="lin" valueType="num">
                                      <p:cBhvr>
                                        <p:cTn id="48" dur="500" fill="hold"/>
                                        <p:tgtEl>
                                          <p:spTgt spid="103"/>
                                        </p:tgtEl>
                                        <p:attrNameLst>
                                          <p:attrName>ppt_h</p:attrName>
                                        </p:attrNameLst>
                                      </p:cBhvr>
                                      <p:tavLst>
                                        <p:tav tm="0">
                                          <p:val>
                                            <p:fltVal val="0"/>
                                          </p:val>
                                        </p:tav>
                                        <p:tav tm="100000">
                                          <p:val>
                                            <p:strVal val="#ppt_h"/>
                                          </p:val>
                                        </p:tav>
                                      </p:tavLst>
                                    </p:anim>
                                    <p:animEffect transition="in" filter="fade">
                                      <p:cBhvr>
                                        <p:cTn id="49" dur="500"/>
                                        <p:tgtEl>
                                          <p:spTgt spid="103"/>
                                        </p:tgtEl>
                                      </p:cBhvr>
                                    </p:animEffect>
                                  </p:childTnLst>
                                </p:cTn>
                              </p:par>
                              <p:par>
                                <p:cTn id="50" presetID="53" presetClass="entr" presetSubtype="16" fill="hold" nodeType="withEffect">
                                  <p:stCondLst>
                                    <p:cond delay="0"/>
                                  </p:stCondLst>
                                  <p:childTnLst>
                                    <p:set>
                                      <p:cBhvr>
                                        <p:cTn id="51" dur="1" fill="hold">
                                          <p:stCondLst>
                                            <p:cond delay="0"/>
                                          </p:stCondLst>
                                        </p:cTn>
                                        <p:tgtEl>
                                          <p:spTgt spid="104"/>
                                        </p:tgtEl>
                                        <p:attrNameLst>
                                          <p:attrName>style.visibility</p:attrName>
                                        </p:attrNameLst>
                                      </p:cBhvr>
                                      <p:to>
                                        <p:strVal val="visible"/>
                                      </p:to>
                                    </p:set>
                                    <p:anim calcmode="lin" valueType="num">
                                      <p:cBhvr>
                                        <p:cTn id="52" dur="500" fill="hold"/>
                                        <p:tgtEl>
                                          <p:spTgt spid="104"/>
                                        </p:tgtEl>
                                        <p:attrNameLst>
                                          <p:attrName>ppt_w</p:attrName>
                                        </p:attrNameLst>
                                      </p:cBhvr>
                                      <p:tavLst>
                                        <p:tav tm="0">
                                          <p:val>
                                            <p:fltVal val="0"/>
                                          </p:val>
                                        </p:tav>
                                        <p:tav tm="100000">
                                          <p:val>
                                            <p:strVal val="#ppt_w"/>
                                          </p:val>
                                        </p:tav>
                                      </p:tavLst>
                                    </p:anim>
                                    <p:anim calcmode="lin" valueType="num">
                                      <p:cBhvr>
                                        <p:cTn id="53" dur="500" fill="hold"/>
                                        <p:tgtEl>
                                          <p:spTgt spid="104"/>
                                        </p:tgtEl>
                                        <p:attrNameLst>
                                          <p:attrName>ppt_h</p:attrName>
                                        </p:attrNameLst>
                                      </p:cBhvr>
                                      <p:tavLst>
                                        <p:tav tm="0">
                                          <p:val>
                                            <p:fltVal val="0"/>
                                          </p:val>
                                        </p:tav>
                                        <p:tav tm="100000">
                                          <p:val>
                                            <p:strVal val="#ppt_h"/>
                                          </p:val>
                                        </p:tav>
                                      </p:tavLst>
                                    </p:anim>
                                    <p:animEffect transition="in" filter="fade">
                                      <p:cBhvr>
                                        <p:cTn id="54" dur="500"/>
                                        <p:tgtEl>
                                          <p:spTgt spid="104"/>
                                        </p:tgtEl>
                                      </p:cBhvr>
                                    </p:animEffect>
                                  </p:childTnLst>
                                </p:cTn>
                              </p:par>
                            </p:childTnLst>
                          </p:cTn>
                        </p:par>
                        <p:par>
                          <p:cTn id="55" fill="hold">
                            <p:stCondLst>
                              <p:cond delay="2500"/>
                            </p:stCondLst>
                            <p:childTnLst>
                              <p:par>
                                <p:cTn id="56" presetID="22" presetClass="entr" presetSubtype="2" fill="hold" nodeType="after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wipe(right)">
                                      <p:cBhvr>
                                        <p:cTn id="58" dur="500"/>
                                        <p:tgtEl>
                                          <p:spTgt spid="115"/>
                                        </p:tgtEl>
                                      </p:cBhvr>
                                    </p:animEffect>
                                  </p:childTnLst>
                                </p:cTn>
                              </p:par>
                              <p:par>
                                <p:cTn id="59" presetID="22" presetClass="entr" presetSubtype="2"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wipe(right)">
                                      <p:cBhvr>
                                        <p:cTn id="61" dur="500"/>
                                        <p:tgtEl>
                                          <p:spTgt spid="112"/>
                                        </p:tgtEl>
                                      </p:cBhvr>
                                    </p:animEffect>
                                  </p:childTnLst>
                                </p:cTn>
                              </p:par>
                              <p:par>
                                <p:cTn id="62" presetID="22" presetClass="entr" presetSubtype="2" fill="hold" nodeType="with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wipe(right)">
                                      <p:cBhvr>
                                        <p:cTn id="64" dur="500"/>
                                        <p:tgtEl>
                                          <p:spTgt spid="109"/>
                                        </p:tgtEl>
                                      </p:cBhvr>
                                    </p:animEffect>
                                  </p:childTnLst>
                                </p:cTn>
                              </p:par>
                              <p:par>
                                <p:cTn id="65" presetID="22" presetClass="entr" presetSubtype="8" fill="hold" nodeType="withEffect">
                                  <p:stCondLst>
                                    <p:cond delay="0"/>
                                  </p:stCondLst>
                                  <p:childTnLst>
                                    <p:set>
                                      <p:cBhvr>
                                        <p:cTn id="66" dur="1" fill="hold">
                                          <p:stCondLst>
                                            <p:cond delay="0"/>
                                          </p:stCondLst>
                                        </p:cTn>
                                        <p:tgtEl>
                                          <p:spTgt spid="121"/>
                                        </p:tgtEl>
                                        <p:attrNameLst>
                                          <p:attrName>style.visibility</p:attrName>
                                        </p:attrNameLst>
                                      </p:cBhvr>
                                      <p:to>
                                        <p:strVal val="visible"/>
                                      </p:to>
                                    </p:set>
                                    <p:animEffect transition="in" filter="wipe(left)">
                                      <p:cBhvr>
                                        <p:cTn id="67" dur="500"/>
                                        <p:tgtEl>
                                          <p:spTgt spid="121"/>
                                        </p:tgtEl>
                                      </p:cBhvr>
                                    </p:animEffect>
                                  </p:childTnLst>
                                </p:cTn>
                              </p:par>
                              <p:par>
                                <p:cTn id="68" presetID="22" presetClass="entr" presetSubtype="8" fill="hold" nodeType="withEffect">
                                  <p:stCondLst>
                                    <p:cond delay="0"/>
                                  </p:stCondLst>
                                  <p:childTnLst>
                                    <p:set>
                                      <p:cBhvr>
                                        <p:cTn id="69" dur="1" fill="hold">
                                          <p:stCondLst>
                                            <p:cond delay="0"/>
                                          </p:stCondLst>
                                        </p:cTn>
                                        <p:tgtEl>
                                          <p:spTgt spid="118"/>
                                        </p:tgtEl>
                                        <p:attrNameLst>
                                          <p:attrName>style.visibility</p:attrName>
                                        </p:attrNameLst>
                                      </p:cBhvr>
                                      <p:to>
                                        <p:strVal val="visible"/>
                                      </p:to>
                                    </p:set>
                                    <p:animEffect transition="in" filter="wipe(left)">
                                      <p:cBhvr>
                                        <p:cTn id="7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utoUpdateAnimBg="0"/>
      <p:bldP spid="72" grpId="0" autoUpdateAnimBg="0"/>
      <p:bldP spid="74" grpId="0" autoUpdateAnimBg="0"/>
      <p:bldP spid="75" grpId="0" animBg="1"/>
      <p:bldP spid="1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3044017" y="3276604"/>
            <a:ext cx="1487540" cy="533008"/>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PART FOUR</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
        <p:nvSpPr>
          <p:cNvPr id="8" name="矩形 7"/>
          <p:cNvSpPr/>
          <p:nvPr/>
        </p:nvSpPr>
        <p:spPr>
          <a:xfrm>
            <a:off x="7543762" y="0"/>
            <a:ext cx="4648238"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9" name="标题 1"/>
          <p:cNvSpPr txBox="1"/>
          <p:nvPr/>
        </p:nvSpPr>
        <p:spPr>
          <a:xfrm>
            <a:off x="1484905" y="3641374"/>
            <a:ext cx="4605765" cy="57813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smtClean="0">
                <a:ln>
                  <a:noFill/>
                </a:ln>
                <a:solidFill>
                  <a:srgbClr val="009EE2"/>
                </a:solidFill>
                <a:effectLst/>
                <a:uLnTx/>
                <a:uFillTx/>
                <a:latin typeface="+mn-lt"/>
                <a:ea typeface="+mn-ea"/>
                <a:cs typeface="+mn-ea"/>
                <a:sym typeface="+mn-lt"/>
              </a:rPr>
              <a:t>未来工作计划</a:t>
            </a:r>
            <a:endParaRPr kumimoji="0" lang="zh-CN" altLang="en-US" sz="4000" b="1" i="0" u="none" strike="noStrike" kern="1200" cap="none" spc="0" normalizeH="0" baseline="0" noProof="0" dirty="0">
              <a:ln>
                <a:noFill/>
              </a:ln>
              <a:solidFill>
                <a:srgbClr val="009EE2"/>
              </a:solidFill>
              <a:effectLst/>
              <a:uLnTx/>
              <a:uFillTx/>
              <a:latin typeface="+mn-lt"/>
              <a:ea typeface="+mn-ea"/>
              <a:cs typeface="+mn-ea"/>
              <a:sym typeface="+mn-lt"/>
            </a:endParaRPr>
          </a:p>
        </p:txBody>
      </p:sp>
      <p:sp>
        <p:nvSpPr>
          <p:cNvPr id="14" name="十字形 13"/>
          <p:cNvSpPr/>
          <p:nvPr/>
        </p:nvSpPr>
        <p:spPr bwMode="auto">
          <a:xfrm>
            <a:off x="2971882" y="1524050"/>
            <a:ext cx="1631810" cy="1631804"/>
          </a:xfrm>
          <a:prstGeom prst="plus">
            <a:avLst>
              <a:gd name="adj" fmla="val 33240"/>
            </a:avLst>
          </a:prstGeom>
          <a:gradFill>
            <a:gsLst>
              <a:gs pos="0">
                <a:srgbClr val="00B0F0"/>
              </a:gs>
              <a:gs pos="100000">
                <a:srgbClr val="0070C0"/>
              </a:gs>
            </a:gsLst>
            <a:lin ang="5400000" scaled="1"/>
          </a:gradFill>
          <a:ln w="9525" algn="ctr">
            <a:noFill/>
            <a:miter lim="800000"/>
          </a:ln>
          <a:effectLst/>
        </p:spPr>
        <p:txBody>
          <a:bodyPr wrap="none" anchor="ctr"/>
          <a:lstStyle/>
          <a:p>
            <a:endParaRPr lang="zh-CN" altLang="en-US">
              <a:solidFill>
                <a:schemeClr val="bg1"/>
              </a:solidFill>
              <a:latin typeface="+mn-lt"/>
              <a:ea typeface="+mn-ea"/>
              <a:cs typeface="+mn-ea"/>
            </a:endParaRPr>
          </a:p>
        </p:txBody>
      </p:sp>
      <p:sp>
        <p:nvSpPr>
          <p:cNvPr id="15" name="AutoShape 3"/>
          <p:cNvSpPr/>
          <p:nvPr/>
        </p:nvSpPr>
        <p:spPr bwMode="auto">
          <a:xfrm>
            <a:off x="668372" y="4295132"/>
            <a:ext cx="6490712" cy="5539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a:spAutoFit/>
          </a:bodyPr>
          <a:lstStyle/>
          <a:p>
            <a:pPr algn="just"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1000" dirty="0">
              <a:solidFill>
                <a:schemeClr val="tx1">
                  <a:lumMod val="65000"/>
                  <a:lumOff val="35000"/>
                </a:schemeClr>
              </a:solidFill>
              <a:cs typeface="+mn-ea"/>
              <a:sym typeface="+mn-lt"/>
            </a:endParaRPr>
          </a:p>
        </p:txBody>
      </p:sp>
      <p:sp>
        <p:nvSpPr>
          <p:cNvPr id="10" name="AutoShape 7"/>
          <p:cNvSpPr/>
          <p:nvPr/>
        </p:nvSpPr>
        <p:spPr bwMode="auto">
          <a:xfrm>
            <a:off x="7540826" y="0"/>
            <a:ext cx="4648238" cy="6858000"/>
          </a:xfrm>
          <a:custGeom>
            <a:avLst/>
            <a:gdLst>
              <a:gd name="T0" fmla="*/ 6348412 w 21600"/>
              <a:gd name="T1" fmla="*/ 2533650 h 21600"/>
              <a:gd name="T2" fmla="*/ 6348412 w 21600"/>
              <a:gd name="T3" fmla="*/ 2533650 h 21600"/>
              <a:gd name="T4" fmla="*/ 6348412 w 21600"/>
              <a:gd name="T5" fmla="*/ 2533650 h 21600"/>
              <a:gd name="T6" fmla="*/ 6348412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0070C0">
              <a:alpha val="70195"/>
            </a:srgbClr>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4" presetClass="entr" presetSubtype="5"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vertical)">
                                      <p:cBhvr>
                                        <p:cTn id="19" dur="500"/>
                                        <p:tgtEl>
                                          <p:spTgt spid="10"/>
                                        </p:tgtEl>
                                      </p:cBhvr>
                                    </p:animEffect>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750"/>
                            </p:stCondLst>
                            <p:childTnLst>
                              <p:par>
                                <p:cTn id="25" presetID="18" presetClass="entr" presetSubtype="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Right)">
                                      <p:cBhvr>
                                        <p:cTn id="2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4" grpId="0" animBg="1"/>
      <p:bldP spid="15"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descr="PIC4.jpg"/>
          <p:cNvSpPr/>
          <p:nvPr/>
        </p:nvSpPr>
        <p:spPr bwMode="auto">
          <a:xfrm>
            <a:off x="4431231" y="2286030"/>
            <a:ext cx="6346453" cy="3124118"/>
          </a:xfrm>
          <a:custGeom>
            <a:avLst/>
            <a:gdLst>
              <a:gd name="T0" fmla="*/ 6348412 w 21600"/>
              <a:gd name="T1" fmla="*/ 2792413 h 21600"/>
              <a:gd name="T2" fmla="*/ 6348412 w 21600"/>
              <a:gd name="T3" fmla="*/ 2792413 h 21600"/>
              <a:gd name="T4" fmla="*/ 6348412 w 21600"/>
              <a:gd name="T5" fmla="*/ 2792413 h 21600"/>
              <a:gd name="T6" fmla="*/ 6348412 w 21600"/>
              <a:gd name="T7" fmla="*/ 27924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 cstate="print"/>
            <a:srcRect/>
            <a:stretch>
              <a:fillRect/>
            </a:stretch>
          </a:blip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5125" name="AutoShape 5"/>
          <p:cNvSpPr/>
          <p:nvPr/>
        </p:nvSpPr>
        <p:spPr bwMode="auto">
          <a:xfrm>
            <a:off x="1393689" y="1201783"/>
            <a:ext cx="9404623" cy="474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1000" dirty="0">
              <a:solidFill>
                <a:schemeClr val="tx1">
                  <a:lumMod val="65000"/>
                  <a:lumOff val="35000"/>
                </a:schemeClr>
              </a:solidFill>
              <a:cs typeface="+mn-ea"/>
              <a:sym typeface="+mn-lt"/>
            </a:endParaRPr>
          </a:p>
        </p:txBody>
      </p:sp>
      <p:sp>
        <p:nvSpPr>
          <p:cNvPr id="5126" name="AutoShape 6"/>
          <p:cNvSpPr/>
          <p:nvPr/>
        </p:nvSpPr>
        <p:spPr bwMode="auto">
          <a:xfrm>
            <a:off x="2978318" y="376278"/>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5127" name="Line 7"/>
          <p:cNvSpPr>
            <a:spLocks noChangeShapeType="1"/>
          </p:cNvSpPr>
          <p:nvPr/>
        </p:nvSpPr>
        <p:spPr bwMode="auto">
          <a:xfrm>
            <a:off x="1393689" y="1058904"/>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5128" name="AutoShape 8"/>
          <p:cNvSpPr/>
          <p:nvPr/>
        </p:nvSpPr>
        <p:spPr bwMode="auto">
          <a:xfrm>
            <a:off x="1356394" y="3463926"/>
            <a:ext cx="2728864" cy="20986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1000" dirty="0">
              <a:solidFill>
                <a:schemeClr val="tx1">
                  <a:lumMod val="65000"/>
                  <a:lumOff val="35000"/>
                </a:schemeClr>
              </a:solidFill>
              <a:cs typeface="+mn-ea"/>
              <a:sym typeface="+mn-lt"/>
            </a:endParaRPr>
          </a:p>
        </p:txBody>
      </p:sp>
      <p:sp>
        <p:nvSpPr>
          <p:cNvPr id="5129" name="AutoShape 9"/>
          <p:cNvSpPr/>
          <p:nvPr/>
        </p:nvSpPr>
        <p:spPr bwMode="auto">
          <a:xfrm>
            <a:off x="4151516" y="738232"/>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5130" name="Line 10"/>
          <p:cNvSpPr>
            <a:spLocks noChangeShapeType="1"/>
          </p:cNvSpPr>
          <p:nvPr/>
        </p:nvSpPr>
        <p:spPr bwMode="auto">
          <a:xfrm>
            <a:off x="1379406" y="3200406"/>
            <a:ext cx="2668558" cy="0"/>
          </a:xfrm>
          <a:prstGeom prst="line">
            <a:avLst/>
          </a:prstGeom>
          <a:noFill/>
          <a:ln w="25400" cap="flat" cmpd="sng">
            <a:solidFill>
              <a:schemeClr val="bg1">
                <a:lumMod val="6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5131" name="AutoShape 11"/>
          <p:cNvSpPr/>
          <p:nvPr/>
        </p:nvSpPr>
        <p:spPr bwMode="auto">
          <a:xfrm>
            <a:off x="5254660" y="991439"/>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3" name="Text Box 552"/>
          <p:cNvSpPr txBox="1">
            <a:spLocks noChangeArrowheads="1"/>
          </p:cNvSpPr>
          <p:nvPr/>
        </p:nvSpPr>
        <p:spPr bwMode="auto">
          <a:xfrm>
            <a:off x="1219329" y="2517596"/>
            <a:ext cx="2932188" cy="5847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zh-CN" altLang="en-US" sz="3200" dirty="0" smtClean="0">
                <a:solidFill>
                  <a:schemeClr val="tx1">
                    <a:lumMod val="65000"/>
                    <a:lumOff val="35000"/>
                  </a:schemeClr>
                </a:solidFill>
                <a:latin typeface="+mn-lt"/>
                <a:ea typeface="+mn-ea"/>
                <a:cs typeface="+mn-ea"/>
                <a:sym typeface="+mn-lt"/>
              </a:rPr>
              <a:t>输入文字内容</a:t>
            </a:r>
            <a:endParaRPr lang="en-US" altLang="zh-CN" sz="3200" dirty="0">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1+#ppt_w/2"/>
                                          </p:val>
                                        </p:tav>
                                        <p:tav tm="100000">
                                          <p:val>
                                            <p:strVal val="#ppt_x"/>
                                          </p:val>
                                        </p:tav>
                                      </p:tavLst>
                                    </p:anim>
                                    <p:anim calcmode="lin" valueType="num">
                                      <p:cBhvr additive="base">
                                        <p:cTn id="8" dur="500" fill="hold"/>
                                        <p:tgtEl>
                                          <p:spTgt spid="51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129"/>
                                        </p:tgtEl>
                                        <p:attrNameLst>
                                          <p:attrName>style.visibility</p:attrName>
                                        </p:attrNameLst>
                                      </p:cBhvr>
                                      <p:to>
                                        <p:strVal val="visible"/>
                                      </p:to>
                                    </p:set>
                                    <p:anim calcmode="lin" valueType="num">
                                      <p:cBhvr additive="base">
                                        <p:cTn id="11" dur="500" fill="hold"/>
                                        <p:tgtEl>
                                          <p:spTgt spid="5129"/>
                                        </p:tgtEl>
                                        <p:attrNameLst>
                                          <p:attrName>ppt_x</p:attrName>
                                        </p:attrNameLst>
                                      </p:cBhvr>
                                      <p:tavLst>
                                        <p:tav tm="0">
                                          <p:val>
                                            <p:strVal val="0-#ppt_w/2"/>
                                          </p:val>
                                        </p:tav>
                                        <p:tav tm="100000">
                                          <p:val>
                                            <p:strVal val="#ppt_x"/>
                                          </p:val>
                                        </p:tav>
                                      </p:tavLst>
                                    </p:anim>
                                    <p:anim calcmode="lin" valueType="num">
                                      <p:cBhvr additive="base">
                                        <p:cTn id="12" dur="500" fill="hold"/>
                                        <p:tgtEl>
                                          <p:spTgt spid="51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131"/>
                                        </p:tgtEl>
                                        <p:attrNameLst>
                                          <p:attrName>style.visibility</p:attrName>
                                        </p:attrNameLst>
                                      </p:cBhvr>
                                      <p:to>
                                        <p:strVal val="visible"/>
                                      </p:to>
                                    </p:set>
                                    <p:animEffect transition="in" filter="dissolve">
                                      <p:cBhvr>
                                        <p:cTn id="16" dur="500"/>
                                        <p:tgtEl>
                                          <p:spTgt spid="5131"/>
                                        </p:tgtEl>
                                      </p:cBhvr>
                                    </p:animEffect>
                                  </p:childTnLst>
                                </p:cTn>
                              </p:par>
                              <p:par>
                                <p:cTn id="17" presetID="22" presetClass="entr" presetSubtype="8" fill="hold" nodeType="withEffect">
                                  <p:stCondLst>
                                    <p:cond delay="0"/>
                                  </p:stCondLst>
                                  <p:childTnLst>
                                    <p:set>
                                      <p:cBhvr>
                                        <p:cTn id="18" dur="1" fill="hold">
                                          <p:stCondLst>
                                            <p:cond delay="0"/>
                                          </p:stCondLst>
                                        </p:cTn>
                                        <p:tgtEl>
                                          <p:spTgt spid="5127"/>
                                        </p:tgtEl>
                                        <p:attrNameLst>
                                          <p:attrName>style.visibility</p:attrName>
                                        </p:attrNameLst>
                                      </p:cBhvr>
                                      <p:to>
                                        <p:strVal val="visible"/>
                                      </p:to>
                                    </p:set>
                                    <p:animEffect transition="in" filter="wipe(left)">
                                      <p:cBhvr>
                                        <p:cTn id="19" dur="500"/>
                                        <p:tgtEl>
                                          <p:spTgt spid="5127"/>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5125"/>
                                        </p:tgtEl>
                                        <p:attrNameLst>
                                          <p:attrName>style.visibility</p:attrName>
                                        </p:attrNameLst>
                                      </p:cBhvr>
                                      <p:to>
                                        <p:strVal val="visible"/>
                                      </p:to>
                                    </p:set>
                                    <p:anim calcmode="lin" valueType="num">
                                      <p:cBhvr additive="base">
                                        <p:cTn id="23" dur="500" fill="hold"/>
                                        <p:tgtEl>
                                          <p:spTgt spid="5125"/>
                                        </p:tgtEl>
                                        <p:attrNameLst>
                                          <p:attrName>ppt_x</p:attrName>
                                        </p:attrNameLst>
                                      </p:cBhvr>
                                      <p:tavLst>
                                        <p:tav tm="0">
                                          <p:val>
                                            <p:strVal val="1+#ppt_w/2"/>
                                          </p:val>
                                        </p:tav>
                                        <p:tav tm="100000">
                                          <p:val>
                                            <p:strVal val="#ppt_x"/>
                                          </p:val>
                                        </p:tav>
                                      </p:tavLst>
                                    </p:anim>
                                    <p:anim calcmode="lin" valueType="num">
                                      <p:cBhvr additive="base">
                                        <p:cTn id="24" dur="500" fill="hold"/>
                                        <p:tgtEl>
                                          <p:spTgt spid="5125"/>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5130"/>
                                        </p:tgtEl>
                                        <p:attrNameLst>
                                          <p:attrName>style.visibility</p:attrName>
                                        </p:attrNameLst>
                                      </p:cBhvr>
                                      <p:to>
                                        <p:strVal val="visible"/>
                                      </p:to>
                                    </p:set>
                                    <p:animEffect transition="in" filter="wipe(left)">
                                      <p:cBhvr>
                                        <p:cTn id="28" dur="500"/>
                                        <p:tgtEl>
                                          <p:spTgt spid="5130"/>
                                        </p:tgtEl>
                                      </p:cBhvr>
                                    </p:animEffect>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5128"/>
                                        </p:tgtEl>
                                        <p:attrNameLst>
                                          <p:attrName>style.visibility</p:attrName>
                                        </p:attrNameLst>
                                      </p:cBhvr>
                                      <p:to>
                                        <p:strVal val="visible"/>
                                      </p:to>
                                    </p:set>
                                    <p:anim calcmode="lin" valueType="num">
                                      <p:cBhvr additive="base">
                                        <p:cTn id="32" dur="500" fill="hold"/>
                                        <p:tgtEl>
                                          <p:spTgt spid="5128"/>
                                        </p:tgtEl>
                                        <p:attrNameLst>
                                          <p:attrName>ppt_x</p:attrName>
                                        </p:attrNameLst>
                                      </p:cBhvr>
                                      <p:tavLst>
                                        <p:tav tm="0">
                                          <p:val>
                                            <p:strVal val="1+#ppt_w/2"/>
                                          </p:val>
                                        </p:tav>
                                        <p:tav tm="100000">
                                          <p:val>
                                            <p:strVal val="#ppt_x"/>
                                          </p:val>
                                        </p:tav>
                                      </p:tavLst>
                                    </p:anim>
                                    <p:anim calcmode="lin" valueType="num">
                                      <p:cBhvr additive="base">
                                        <p:cTn id="33" dur="500" fill="hold"/>
                                        <p:tgtEl>
                                          <p:spTgt spid="5128"/>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2" fill="hold" grpId="0" nodeType="afterEffect">
                                  <p:stCondLst>
                                    <p:cond delay="0"/>
                                  </p:stCondLst>
                                  <p:childTnLst>
                                    <p:set>
                                      <p:cBhvr>
                                        <p:cTn id="36" dur="1" fill="hold">
                                          <p:stCondLst>
                                            <p:cond delay="0"/>
                                          </p:stCondLst>
                                        </p:cTn>
                                        <p:tgtEl>
                                          <p:spTgt spid="5121"/>
                                        </p:tgtEl>
                                        <p:attrNameLst>
                                          <p:attrName>style.visibility</p:attrName>
                                        </p:attrNameLst>
                                      </p:cBhvr>
                                      <p:to>
                                        <p:strVal val="visible"/>
                                      </p:to>
                                    </p:set>
                                    <p:anim calcmode="lin" valueType="num">
                                      <p:cBhvr additive="base">
                                        <p:cTn id="37" dur="500" fill="hold"/>
                                        <p:tgtEl>
                                          <p:spTgt spid="5121"/>
                                        </p:tgtEl>
                                        <p:attrNameLst>
                                          <p:attrName>ppt_x</p:attrName>
                                        </p:attrNameLst>
                                      </p:cBhvr>
                                      <p:tavLst>
                                        <p:tav tm="0">
                                          <p:val>
                                            <p:strVal val="1+#ppt_w/2"/>
                                          </p:val>
                                        </p:tav>
                                        <p:tav tm="100000">
                                          <p:val>
                                            <p:strVal val="#ppt_x"/>
                                          </p:val>
                                        </p:tav>
                                      </p:tavLst>
                                    </p:anim>
                                    <p:anim calcmode="lin" valueType="num">
                                      <p:cBhvr additive="base">
                                        <p:cTn id="38" dur="500" fill="hold"/>
                                        <p:tgtEl>
                                          <p:spTgt spid="5121"/>
                                        </p:tgtEl>
                                        <p:attrNameLst>
                                          <p:attrName>ppt_y</p:attrName>
                                        </p:attrNameLst>
                                      </p:cBhvr>
                                      <p:tavLst>
                                        <p:tav tm="0">
                                          <p:val>
                                            <p:strVal val="#ppt_y"/>
                                          </p:val>
                                        </p:tav>
                                        <p:tav tm="100000">
                                          <p:val>
                                            <p:strVal val="#ppt_y"/>
                                          </p:val>
                                        </p:tav>
                                      </p:tavLst>
                                    </p:anim>
                                  </p:childTnLst>
                                </p:cTn>
                              </p:par>
                              <p:par>
                                <p:cTn id="39" presetID="41" presetClass="entr" presetSubtype="0" fill="hold" nodeType="withEffect">
                                  <p:stCondLst>
                                    <p:cond delay="200"/>
                                  </p:stCondLst>
                                  <p:iterate type="lt">
                                    <p:tmPct val="10000"/>
                                  </p:iterate>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2" dur="1000" fill="hold"/>
                                        <p:tgtEl>
                                          <p:spTgt spid="13"/>
                                        </p:tgtEl>
                                        <p:attrNameLst>
                                          <p:attrName>ppt_y</p:attrName>
                                        </p:attrNameLst>
                                      </p:cBhvr>
                                      <p:tavLst>
                                        <p:tav tm="0">
                                          <p:val>
                                            <p:strVal val="#ppt_y"/>
                                          </p:val>
                                        </p:tav>
                                        <p:tav tm="100000">
                                          <p:val>
                                            <p:strVal val="#ppt_y"/>
                                          </p:val>
                                        </p:tav>
                                      </p:tavLst>
                                    </p:anim>
                                    <p:anim calcmode="lin" valueType="num">
                                      <p:cBhvr>
                                        <p:cTn id="43" dur="10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4" dur="10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5" dur="10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animBg="1"/>
      <p:bldP spid="5125" grpId="0" autoUpdateAnimBg="0"/>
      <p:bldP spid="5126" grpId="0" autoUpdateAnimBg="0"/>
      <p:bldP spid="5128" grpId="0" autoUpdateAnimBg="0"/>
      <p:bldP spid="5129" grpId="0" autoUpdateAnimBg="0"/>
      <p:bldP spid="51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1"/>
          <p:cNvSpPr/>
          <p:nvPr/>
        </p:nvSpPr>
        <p:spPr bwMode="auto">
          <a:xfrm>
            <a:off x="1234987" y="2300320"/>
            <a:ext cx="2253555" cy="2255837"/>
          </a:xfrm>
          <a:custGeom>
            <a:avLst/>
            <a:gdLst>
              <a:gd name="T0" fmla="*/ 2254135 w 19679"/>
              <a:gd name="T1" fmla="*/ 2476045 h 19679"/>
              <a:gd name="T2" fmla="*/ 2254135 w 19679"/>
              <a:gd name="T3" fmla="*/ 2476045 h 19679"/>
              <a:gd name="T4" fmla="*/ 2254135 w 19679"/>
              <a:gd name="T5" fmla="*/ 2476045 h 19679"/>
              <a:gd name="T6" fmla="*/ 2254135 w 19679"/>
              <a:gd name="T7" fmla="*/ 247604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a:gsLst>
              <a:gs pos="0">
                <a:srgbClr val="00B0F0"/>
              </a:gs>
              <a:gs pos="100000">
                <a:srgbClr val="0070C0"/>
              </a:gs>
            </a:gsLst>
            <a:lin ang="5400000" scaled="1"/>
          </a:gradFill>
          <a:ln>
            <a:noFill/>
          </a:ln>
          <a:effectLst/>
        </p:spPr>
        <p:txBody>
          <a:bodyPr lIns="22853" tIns="22853" rIns="22853" bIns="22853" anchor="ctr"/>
          <a:lstStyle/>
          <a:p>
            <a:endParaRPr lang="zh-CN" altLang="en-US" sz="2485">
              <a:solidFill>
                <a:schemeClr val="bg1"/>
              </a:solidFill>
              <a:latin typeface="+mn-lt"/>
              <a:ea typeface="+mn-ea"/>
              <a:cs typeface="+mn-ea"/>
              <a:sym typeface="+mn-lt"/>
            </a:endParaRPr>
          </a:p>
        </p:txBody>
      </p:sp>
      <p:sp>
        <p:nvSpPr>
          <p:cNvPr id="30722" name="AutoShape 2"/>
          <p:cNvSpPr/>
          <p:nvPr/>
        </p:nvSpPr>
        <p:spPr bwMode="auto">
          <a:xfrm>
            <a:off x="1735693" y="2798000"/>
            <a:ext cx="1240248" cy="7556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3" tIns="22853" rIns="22853" bIns="22853"/>
          <a:lstStyle/>
          <a:p>
            <a:pPr defTabSz="456565"/>
            <a:r>
              <a:rPr lang="es-ES" altLang="zh-CN" sz="3065">
                <a:solidFill>
                  <a:schemeClr val="bg1"/>
                </a:solidFill>
                <a:latin typeface="+mn-lt"/>
                <a:ea typeface="+mn-ea"/>
                <a:cs typeface="+mn-ea"/>
                <a:sym typeface="+mn-lt"/>
              </a:rPr>
              <a:t>70%</a:t>
            </a:r>
            <a:endParaRPr lang="es-ES" altLang="zh-CN" sz="2485">
              <a:solidFill>
                <a:schemeClr val="bg1"/>
              </a:solidFill>
              <a:latin typeface="+mn-lt"/>
              <a:ea typeface="+mn-ea"/>
              <a:cs typeface="+mn-ea"/>
              <a:sym typeface="+mn-lt"/>
            </a:endParaRPr>
          </a:p>
        </p:txBody>
      </p:sp>
      <p:sp>
        <p:nvSpPr>
          <p:cNvPr id="30723" name="AutoShape 3"/>
          <p:cNvSpPr/>
          <p:nvPr/>
        </p:nvSpPr>
        <p:spPr bwMode="auto">
          <a:xfrm>
            <a:off x="1727755" y="3414744"/>
            <a:ext cx="1239455" cy="561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3" tIns="22853" rIns="22853" bIns="22853"/>
          <a:lstStyle/>
          <a:p>
            <a:pPr defTabSz="456565"/>
            <a:r>
              <a:rPr lang="es-ES" altLang="zh-CN" sz="935">
                <a:solidFill>
                  <a:schemeClr val="bg1"/>
                </a:solidFill>
                <a:latin typeface="+mn-lt"/>
                <a:ea typeface="+mn-ea"/>
                <a:cs typeface="+mn-ea"/>
                <a:sym typeface="+mn-lt"/>
              </a:rPr>
              <a:t>Lorem ipsum dolor sit amet, consectetur adipiscing elit. </a:t>
            </a:r>
            <a:endParaRPr lang="es-ES" altLang="zh-CN" sz="2485">
              <a:solidFill>
                <a:schemeClr val="bg1"/>
              </a:solidFill>
              <a:latin typeface="+mn-lt"/>
              <a:ea typeface="+mn-ea"/>
              <a:cs typeface="+mn-ea"/>
              <a:sym typeface="+mn-lt"/>
            </a:endParaRPr>
          </a:p>
        </p:txBody>
      </p:sp>
      <p:sp>
        <p:nvSpPr>
          <p:cNvPr id="30724" name="AutoShape 4"/>
          <p:cNvSpPr/>
          <p:nvPr/>
        </p:nvSpPr>
        <p:spPr bwMode="auto">
          <a:xfrm>
            <a:off x="3801977" y="2293175"/>
            <a:ext cx="2253555" cy="2255837"/>
          </a:xfrm>
          <a:custGeom>
            <a:avLst/>
            <a:gdLst>
              <a:gd name="T0" fmla="*/ 2254135 w 19679"/>
              <a:gd name="T1" fmla="*/ 2476045 h 19679"/>
              <a:gd name="T2" fmla="*/ 2254135 w 19679"/>
              <a:gd name="T3" fmla="*/ 2476045 h 19679"/>
              <a:gd name="T4" fmla="*/ 2254135 w 19679"/>
              <a:gd name="T5" fmla="*/ 2476045 h 19679"/>
              <a:gd name="T6" fmla="*/ 2254135 w 19679"/>
              <a:gd name="T7" fmla="*/ 247604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D4D4D"/>
          </a:solidFill>
          <a:ln>
            <a:noFill/>
          </a:ln>
          <a:effectLst/>
        </p:spPr>
        <p:txBody>
          <a:bodyPr lIns="22853" tIns="22853" rIns="22853" bIns="22853" anchor="ctr"/>
          <a:lstStyle/>
          <a:p>
            <a:endParaRPr lang="zh-CN" altLang="en-US" sz="2485">
              <a:solidFill>
                <a:schemeClr val="bg1"/>
              </a:solidFill>
              <a:latin typeface="+mn-lt"/>
              <a:ea typeface="+mn-ea"/>
              <a:cs typeface="+mn-ea"/>
              <a:sym typeface="+mn-lt"/>
            </a:endParaRPr>
          </a:p>
        </p:txBody>
      </p:sp>
      <p:sp>
        <p:nvSpPr>
          <p:cNvPr id="30725" name="AutoShape 5"/>
          <p:cNvSpPr/>
          <p:nvPr/>
        </p:nvSpPr>
        <p:spPr bwMode="auto">
          <a:xfrm>
            <a:off x="4320929" y="2794031"/>
            <a:ext cx="1239455" cy="756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3" tIns="22853" rIns="22853" bIns="22853"/>
          <a:lstStyle/>
          <a:p>
            <a:pPr defTabSz="456565"/>
            <a:r>
              <a:rPr lang="es-ES" altLang="zh-CN" sz="3065">
                <a:solidFill>
                  <a:schemeClr val="bg1"/>
                </a:solidFill>
                <a:latin typeface="+mn-lt"/>
                <a:ea typeface="+mn-ea"/>
                <a:cs typeface="+mn-ea"/>
                <a:sym typeface="+mn-lt"/>
              </a:rPr>
              <a:t>80%</a:t>
            </a:r>
            <a:endParaRPr lang="es-ES" altLang="zh-CN" sz="2485">
              <a:solidFill>
                <a:schemeClr val="bg1"/>
              </a:solidFill>
              <a:latin typeface="+mn-lt"/>
              <a:ea typeface="+mn-ea"/>
              <a:cs typeface="+mn-ea"/>
              <a:sym typeface="+mn-lt"/>
            </a:endParaRPr>
          </a:p>
        </p:txBody>
      </p:sp>
      <p:sp>
        <p:nvSpPr>
          <p:cNvPr id="30726" name="AutoShape 6"/>
          <p:cNvSpPr/>
          <p:nvPr/>
        </p:nvSpPr>
        <p:spPr bwMode="auto">
          <a:xfrm>
            <a:off x="4312201" y="3414744"/>
            <a:ext cx="1239455" cy="561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3" tIns="22853" rIns="22853" bIns="22853"/>
          <a:lstStyle/>
          <a:p>
            <a:pPr defTabSz="456565"/>
            <a:r>
              <a:rPr lang="es-ES" altLang="zh-CN" sz="935">
                <a:solidFill>
                  <a:schemeClr val="bg1"/>
                </a:solidFill>
                <a:latin typeface="+mn-lt"/>
                <a:ea typeface="+mn-ea"/>
                <a:cs typeface="+mn-ea"/>
                <a:sym typeface="+mn-lt"/>
              </a:rPr>
              <a:t>Lorem ipsum dolor sit amet, consectetur adipiscing elit. </a:t>
            </a:r>
            <a:endParaRPr lang="es-ES" altLang="zh-CN" sz="2485">
              <a:solidFill>
                <a:schemeClr val="bg1"/>
              </a:solidFill>
              <a:latin typeface="+mn-lt"/>
              <a:ea typeface="+mn-ea"/>
              <a:cs typeface="+mn-ea"/>
              <a:sym typeface="+mn-lt"/>
            </a:endParaRPr>
          </a:p>
        </p:txBody>
      </p:sp>
      <p:sp>
        <p:nvSpPr>
          <p:cNvPr id="30727" name="AutoShape 7"/>
          <p:cNvSpPr/>
          <p:nvPr/>
        </p:nvSpPr>
        <p:spPr bwMode="auto">
          <a:xfrm>
            <a:off x="6348334" y="2286030"/>
            <a:ext cx="2253555" cy="2256632"/>
          </a:xfrm>
          <a:custGeom>
            <a:avLst/>
            <a:gdLst>
              <a:gd name="T0" fmla="*/ 2254135 w 19679"/>
              <a:gd name="T1" fmla="*/ 2476916 h 19679"/>
              <a:gd name="T2" fmla="*/ 2254135 w 19679"/>
              <a:gd name="T3" fmla="*/ 2476916 h 19679"/>
              <a:gd name="T4" fmla="*/ 2254135 w 19679"/>
              <a:gd name="T5" fmla="*/ 2476916 h 19679"/>
              <a:gd name="T6" fmla="*/ 2254135 w 19679"/>
              <a:gd name="T7" fmla="*/ 247691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a:gsLst>
              <a:gs pos="0">
                <a:srgbClr val="00B0F0"/>
              </a:gs>
              <a:gs pos="100000">
                <a:srgbClr val="0070C0"/>
              </a:gs>
            </a:gsLst>
            <a:lin ang="5400000" scaled="1"/>
          </a:gradFill>
          <a:ln>
            <a:noFill/>
          </a:ln>
          <a:effectLst/>
        </p:spPr>
        <p:txBody>
          <a:bodyPr lIns="22853" tIns="22853" rIns="22853" bIns="22853" anchor="ctr"/>
          <a:lstStyle/>
          <a:p>
            <a:endParaRPr lang="zh-CN" altLang="en-US" sz="2485">
              <a:solidFill>
                <a:schemeClr val="bg1"/>
              </a:solidFill>
              <a:latin typeface="+mn-lt"/>
              <a:ea typeface="+mn-ea"/>
              <a:cs typeface="+mn-ea"/>
              <a:sym typeface="+mn-lt"/>
            </a:endParaRPr>
          </a:p>
        </p:txBody>
      </p:sp>
      <p:sp>
        <p:nvSpPr>
          <p:cNvPr id="30728" name="AutoShape 8"/>
          <p:cNvSpPr/>
          <p:nvPr/>
        </p:nvSpPr>
        <p:spPr bwMode="auto">
          <a:xfrm>
            <a:off x="6867287" y="2794031"/>
            <a:ext cx="1240249" cy="756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3" tIns="22853" rIns="22853" bIns="22853"/>
          <a:lstStyle/>
          <a:p>
            <a:pPr defTabSz="456565"/>
            <a:r>
              <a:rPr lang="es-ES" altLang="zh-CN" sz="3065">
                <a:solidFill>
                  <a:schemeClr val="bg1"/>
                </a:solidFill>
                <a:latin typeface="+mn-lt"/>
                <a:ea typeface="+mn-ea"/>
                <a:cs typeface="+mn-ea"/>
                <a:sym typeface="+mn-lt"/>
              </a:rPr>
              <a:t>90%</a:t>
            </a:r>
            <a:endParaRPr lang="es-ES" altLang="zh-CN" sz="2485">
              <a:solidFill>
                <a:schemeClr val="bg1"/>
              </a:solidFill>
              <a:latin typeface="+mn-lt"/>
              <a:ea typeface="+mn-ea"/>
              <a:cs typeface="+mn-ea"/>
              <a:sym typeface="+mn-lt"/>
            </a:endParaRPr>
          </a:p>
        </p:txBody>
      </p:sp>
      <p:sp>
        <p:nvSpPr>
          <p:cNvPr id="30729" name="AutoShape 9"/>
          <p:cNvSpPr/>
          <p:nvPr/>
        </p:nvSpPr>
        <p:spPr bwMode="auto">
          <a:xfrm>
            <a:off x="6859352" y="3413952"/>
            <a:ext cx="1239455" cy="561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3" tIns="22853" rIns="22853" bIns="22853"/>
          <a:lstStyle/>
          <a:p>
            <a:pPr defTabSz="456565"/>
            <a:r>
              <a:rPr lang="es-ES" altLang="zh-CN" sz="935">
                <a:solidFill>
                  <a:schemeClr val="bg1"/>
                </a:solidFill>
                <a:latin typeface="+mn-lt"/>
                <a:ea typeface="+mn-ea"/>
                <a:cs typeface="+mn-ea"/>
                <a:sym typeface="+mn-lt"/>
              </a:rPr>
              <a:t>Lorem ipsum dolor sit amet, consectetur adipiscing elit. </a:t>
            </a:r>
            <a:endParaRPr lang="es-ES" altLang="zh-CN" sz="2485">
              <a:solidFill>
                <a:schemeClr val="bg1"/>
              </a:solidFill>
              <a:latin typeface="+mn-lt"/>
              <a:ea typeface="+mn-ea"/>
              <a:cs typeface="+mn-ea"/>
              <a:sym typeface="+mn-lt"/>
            </a:endParaRPr>
          </a:p>
        </p:txBody>
      </p:sp>
      <p:sp>
        <p:nvSpPr>
          <p:cNvPr id="30730" name="AutoShape 10"/>
          <p:cNvSpPr/>
          <p:nvPr/>
        </p:nvSpPr>
        <p:spPr bwMode="auto">
          <a:xfrm>
            <a:off x="8692348" y="2279682"/>
            <a:ext cx="2253555" cy="2255837"/>
          </a:xfrm>
          <a:custGeom>
            <a:avLst/>
            <a:gdLst>
              <a:gd name="T0" fmla="*/ 2254135 w 19679"/>
              <a:gd name="T1" fmla="*/ 2476045 h 19679"/>
              <a:gd name="T2" fmla="*/ 2254135 w 19679"/>
              <a:gd name="T3" fmla="*/ 2476045 h 19679"/>
              <a:gd name="T4" fmla="*/ 2254135 w 19679"/>
              <a:gd name="T5" fmla="*/ 2476045 h 19679"/>
              <a:gd name="T6" fmla="*/ 2254135 w 19679"/>
              <a:gd name="T7" fmla="*/ 247604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D4D4D"/>
          </a:solidFill>
          <a:ln>
            <a:noFill/>
          </a:ln>
          <a:effectLst/>
        </p:spPr>
        <p:txBody>
          <a:bodyPr lIns="22853" tIns="22853" rIns="22853" bIns="22853" anchor="ctr"/>
          <a:lstStyle/>
          <a:p>
            <a:endParaRPr lang="zh-CN" altLang="en-US" sz="2485">
              <a:solidFill>
                <a:schemeClr val="bg1"/>
              </a:solidFill>
              <a:latin typeface="+mn-lt"/>
              <a:ea typeface="+mn-ea"/>
              <a:cs typeface="+mn-ea"/>
              <a:sym typeface="+mn-lt"/>
            </a:endParaRPr>
          </a:p>
        </p:txBody>
      </p:sp>
      <p:sp>
        <p:nvSpPr>
          <p:cNvPr id="30731" name="AutoShape 11"/>
          <p:cNvSpPr/>
          <p:nvPr/>
        </p:nvSpPr>
        <p:spPr bwMode="auto">
          <a:xfrm>
            <a:off x="9211301" y="2794031"/>
            <a:ext cx="1240249" cy="756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3" tIns="22853" rIns="22853" bIns="22853"/>
          <a:lstStyle/>
          <a:p>
            <a:pPr defTabSz="456565"/>
            <a:r>
              <a:rPr lang="es-ES" altLang="zh-CN" sz="3065">
                <a:solidFill>
                  <a:schemeClr val="bg1"/>
                </a:solidFill>
                <a:latin typeface="+mn-lt"/>
                <a:ea typeface="+mn-ea"/>
                <a:cs typeface="+mn-ea"/>
                <a:sym typeface="+mn-lt"/>
              </a:rPr>
              <a:t>99%</a:t>
            </a:r>
            <a:endParaRPr lang="es-ES" altLang="zh-CN" sz="2485">
              <a:solidFill>
                <a:schemeClr val="bg1"/>
              </a:solidFill>
              <a:latin typeface="+mn-lt"/>
              <a:ea typeface="+mn-ea"/>
              <a:cs typeface="+mn-ea"/>
              <a:sym typeface="+mn-lt"/>
            </a:endParaRPr>
          </a:p>
        </p:txBody>
      </p:sp>
      <p:sp>
        <p:nvSpPr>
          <p:cNvPr id="30732" name="AutoShape 12"/>
          <p:cNvSpPr/>
          <p:nvPr/>
        </p:nvSpPr>
        <p:spPr bwMode="auto">
          <a:xfrm>
            <a:off x="9203366" y="3413952"/>
            <a:ext cx="1239455" cy="561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3" tIns="22853" rIns="22853" bIns="22853"/>
          <a:lstStyle/>
          <a:p>
            <a:pPr defTabSz="456565"/>
            <a:r>
              <a:rPr lang="es-ES" altLang="zh-CN" sz="935">
                <a:solidFill>
                  <a:schemeClr val="bg1"/>
                </a:solidFill>
                <a:latin typeface="+mn-lt"/>
                <a:ea typeface="+mn-ea"/>
                <a:cs typeface="+mn-ea"/>
                <a:sym typeface="+mn-lt"/>
              </a:rPr>
              <a:t>Lorem ipsum dolor sit amet, consectetur adipiscing elit. </a:t>
            </a:r>
            <a:endParaRPr lang="es-ES" altLang="zh-CN" sz="2485">
              <a:solidFill>
                <a:schemeClr val="bg1"/>
              </a:solidFill>
              <a:latin typeface="+mn-lt"/>
              <a:ea typeface="+mn-ea"/>
              <a:cs typeface="+mn-ea"/>
              <a:sym typeface="+mn-lt"/>
            </a:endParaRPr>
          </a:p>
        </p:txBody>
      </p:sp>
      <p:sp>
        <p:nvSpPr>
          <p:cNvPr id="30733" name="AutoShape 13"/>
          <p:cNvSpPr/>
          <p:nvPr/>
        </p:nvSpPr>
        <p:spPr bwMode="auto">
          <a:xfrm>
            <a:off x="8163877" y="2933734"/>
            <a:ext cx="895074" cy="893763"/>
          </a:xfrm>
          <a:custGeom>
            <a:avLst/>
            <a:gdLst>
              <a:gd name="T0" fmla="*/ 895305 w 19679"/>
              <a:gd name="T1" fmla="*/ 981009 h 19679"/>
              <a:gd name="T2" fmla="*/ 895305 w 19679"/>
              <a:gd name="T3" fmla="*/ 981009 h 19679"/>
              <a:gd name="T4" fmla="*/ 895305 w 19679"/>
              <a:gd name="T5" fmla="*/ 981009 h 19679"/>
              <a:gd name="T6" fmla="*/ 895305 w 19679"/>
              <a:gd name="T7" fmla="*/ 9810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3E4147"/>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bg1"/>
              </a:solidFill>
              <a:latin typeface="+mn-lt"/>
              <a:ea typeface="+mn-ea"/>
              <a:cs typeface="+mn-ea"/>
              <a:sym typeface="+mn-lt"/>
            </a:endParaRPr>
          </a:p>
        </p:txBody>
      </p:sp>
      <p:sp>
        <p:nvSpPr>
          <p:cNvPr id="30734" name="AutoShape 14"/>
          <p:cNvSpPr/>
          <p:nvPr/>
        </p:nvSpPr>
        <p:spPr bwMode="auto">
          <a:xfrm>
            <a:off x="8481276" y="3242503"/>
            <a:ext cx="275347" cy="229395"/>
          </a:xfrm>
          <a:custGeom>
            <a:avLst/>
            <a:gdLst>
              <a:gd name="T0" fmla="*/ 275432 w 21600"/>
              <a:gd name="T1" fmla="*/ 229394 h 21600"/>
              <a:gd name="T2" fmla="*/ 275432 w 21600"/>
              <a:gd name="T3" fmla="*/ 229394 h 21600"/>
              <a:gd name="T4" fmla="*/ 275432 w 21600"/>
              <a:gd name="T5" fmla="*/ 229394 h 21600"/>
              <a:gd name="T6" fmla="*/ 275432 w 21600"/>
              <a:gd name="T7" fmla="*/ 229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bg1"/>
              </a:solidFill>
              <a:latin typeface="+mn-lt"/>
              <a:ea typeface="+mn-ea"/>
              <a:cs typeface="+mn-ea"/>
              <a:sym typeface="+mn-lt"/>
            </a:endParaRPr>
          </a:p>
        </p:txBody>
      </p:sp>
      <p:sp>
        <p:nvSpPr>
          <p:cNvPr id="30735" name="AutoShape 15"/>
          <p:cNvSpPr/>
          <p:nvPr/>
        </p:nvSpPr>
        <p:spPr bwMode="auto">
          <a:xfrm>
            <a:off x="5794471" y="2940874"/>
            <a:ext cx="895074" cy="892970"/>
          </a:xfrm>
          <a:custGeom>
            <a:avLst/>
            <a:gdLst>
              <a:gd name="T0" fmla="*/ 895305 w 19679"/>
              <a:gd name="T1" fmla="*/ 980138 h 19679"/>
              <a:gd name="T2" fmla="*/ 895305 w 19679"/>
              <a:gd name="T3" fmla="*/ 980138 h 19679"/>
              <a:gd name="T4" fmla="*/ 895305 w 19679"/>
              <a:gd name="T5" fmla="*/ 980138 h 19679"/>
              <a:gd name="T6" fmla="*/ 895305 w 19679"/>
              <a:gd name="T7" fmla="*/ 9801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3E4147"/>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bg1"/>
              </a:solidFill>
              <a:latin typeface="+mn-lt"/>
              <a:ea typeface="+mn-ea"/>
              <a:cs typeface="+mn-ea"/>
              <a:sym typeface="+mn-lt"/>
            </a:endParaRPr>
          </a:p>
        </p:txBody>
      </p:sp>
      <p:sp>
        <p:nvSpPr>
          <p:cNvPr id="30736" name="AutoShape 16"/>
          <p:cNvSpPr/>
          <p:nvPr/>
        </p:nvSpPr>
        <p:spPr bwMode="auto">
          <a:xfrm>
            <a:off x="6105525" y="3248850"/>
            <a:ext cx="273760" cy="273843"/>
          </a:xfrm>
          <a:custGeom>
            <a:avLst/>
            <a:gdLst>
              <a:gd name="T0" fmla="*/ 273844 w 21600"/>
              <a:gd name="T1" fmla="*/ 273844 h 21600"/>
              <a:gd name="T2" fmla="*/ 273844 w 21600"/>
              <a:gd name="T3" fmla="*/ 273844 h 21600"/>
              <a:gd name="T4" fmla="*/ 273844 w 21600"/>
              <a:gd name="T5" fmla="*/ 273844 h 21600"/>
              <a:gd name="T6" fmla="*/ 273844 w 21600"/>
              <a:gd name="T7" fmla="*/ 2738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97" y="0"/>
                </a:moveTo>
                <a:cubicBezTo>
                  <a:pt x="19649" y="0"/>
                  <a:pt x="20287" y="264"/>
                  <a:pt x="20812" y="796"/>
                </a:cubicBezTo>
                <a:cubicBezTo>
                  <a:pt x="21335" y="1321"/>
                  <a:pt x="21600" y="1962"/>
                  <a:pt x="21600" y="2711"/>
                </a:cubicBezTo>
                <a:lnTo>
                  <a:pt x="21600" y="18882"/>
                </a:lnTo>
                <a:cubicBezTo>
                  <a:pt x="21600"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600"/>
                </a:lnTo>
                <a:lnTo>
                  <a:pt x="2684" y="21600"/>
                </a:lnTo>
                <a:cubicBezTo>
                  <a:pt x="2320" y="21600"/>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lnTo>
                  <a:pt x="18897"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bg1"/>
              </a:solidFill>
              <a:latin typeface="+mn-lt"/>
              <a:ea typeface="+mn-ea"/>
              <a:cs typeface="+mn-ea"/>
              <a:sym typeface="+mn-lt"/>
            </a:endParaRPr>
          </a:p>
        </p:txBody>
      </p:sp>
      <p:sp>
        <p:nvSpPr>
          <p:cNvPr id="30737" name="AutoShape 17"/>
          <p:cNvSpPr/>
          <p:nvPr/>
        </p:nvSpPr>
        <p:spPr bwMode="auto">
          <a:xfrm>
            <a:off x="3190981" y="2947227"/>
            <a:ext cx="895074" cy="893763"/>
          </a:xfrm>
          <a:custGeom>
            <a:avLst/>
            <a:gdLst>
              <a:gd name="T0" fmla="*/ 895305 w 19679"/>
              <a:gd name="T1" fmla="*/ 981009 h 19679"/>
              <a:gd name="T2" fmla="*/ 895305 w 19679"/>
              <a:gd name="T3" fmla="*/ 981009 h 19679"/>
              <a:gd name="T4" fmla="*/ 895305 w 19679"/>
              <a:gd name="T5" fmla="*/ 981009 h 19679"/>
              <a:gd name="T6" fmla="*/ 895305 w 19679"/>
              <a:gd name="T7" fmla="*/ 9810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3E4147"/>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nchor="ctr"/>
          <a:lstStyle/>
          <a:p>
            <a:endParaRPr lang="zh-CN" altLang="en-US" sz="2485">
              <a:solidFill>
                <a:schemeClr val="bg1"/>
              </a:solidFill>
              <a:latin typeface="+mn-lt"/>
              <a:ea typeface="+mn-ea"/>
              <a:cs typeface="+mn-ea"/>
              <a:sym typeface="+mn-lt"/>
            </a:endParaRPr>
          </a:p>
        </p:txBody>
      </p:sp>
      <p:sp>
        <p:nvSpPr>
          <p:cNvPr id="30738" name="AutoShape 18"/>
          <p:cNvSpPr/>
          <p:nvPr/>
        </p:nvSpPr>
        <p:spPr bwMode="auto">
          <a:xfrm>
            <a:off x="3517108" y="3229010"/>
            <a:ext cx="275347" cy="275431"/>
          </a:xfrm>
          <a:custGeom>
            <a:avLst/>
            <a:gdLst>
              <a:gd name="T0" fmla="*/ 275432 w 21600"/>
              <a:gd name="T1" fmla="*/ 275431 h 21600"/>
              <a:gd name="T2" fmla="*/ 275432 w 21600"/>
              <a:gd name="T3" fmla="*/ 275431 h 21600"/>
              <a:gd name="T4" fmla="*/ 275432 w 21600"/>
              <a:gd name="T5" fmla="*/ 275431 h 21600"/>
              <a:gd name="T6" fmla="*/ 275432 w 21600"/>
              <a:gd name="T7" fmla="*/ 2754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1"/>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3"/>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7"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1"/>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bg1"/>
              </a:solidFill>
              <a:latin typeface="+mn-lt"/>
              <a:ea typeface="+mn-ea"/>
              <a:cs typeface="+mn-ea"/>
              <a:sym typeface="+mn-lt"/>
            </a:endParaRPr>
          </a:p>
        </p:txBody>
      </p:sp>
      <p:sp>
        <p:nvSpPr>
          <p:cNvPr id="30739" name="AutoShape 19"/>
          <p:cNvSpPr/>
          <p:nvPr/>
        </p:nvSpPr>
        <p:spPr bwMode="auto">
          <a:xfrm>
            <a:off x="1362742" y="1466884"/>
            <a:ext cx="9404623" cy="474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1000" dirty="0">
              <a:solidFill>
                <a:schemeClr val="tx1">
                  <a:lumMod val="65000"/>
                  <a:lumOff val="35000"/>
                </a:schemeClr>
              </a:solidFill>
              <a:cs typeface="+mn-ea"/>
              <a:sym typeface="+mn-lt"/>
            </a:endParaRPr>
          </a:p>
        </p:txBody>
      </p:sp>
      <p:sp>
        <p:nvSpPr>
          <p:cNvPr id="30744" name="AutoShape 24"/>
          <p:cNvSpPr/>
          <p:nvPr/>
        </p:nvSpPr>
        <p:spPr bwMode="auto">
          <a:xfrm>
            <a:off x="1362742" y="5386419"/>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10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1000" dirty="0">
              <a:solidFill>
                <a:schemeClr val="tx1">
                  <a:lumMod val="65000"/>
                  <a:lumOff val="35000"/>
                </a:schemeClr>
              </a:solidFill>
              <a:cs typeface="+mn-ea"/>
              <a:sym typeface="+mn-lt"/>
            </a:endParaRPr>
          </a:p>
        </p:txBody>
      </p:sp>
      <p:sp>
        <p:nvSpPr>
          <p:cNvPr id="30745" name="AutoShape 25"/>
          <p:cNvSpPr/>
          <p:nvPr/>
        </p:nvSpPr>
        <p:spPr bwMode="auto">
          <a:xfrm>
            <a:off x="1365916" y="5077652"/>
            <a:ext cx="6235364"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735" dirty="0" smtClean="0">
                <a:solidFill>
                  <a:schemeClr val="tx1">
                    <a:lumMod val="65000"/>
                    <a:lumOff val="35000"/>
                  </a:schemeClr>
                </a:solidFill>
                <a:latin typeface="+mn-lt"/>
                <a:ea typeface="+mn-ea"/>
                <a:cs typeface="+mn-ea"/>
                <a:sym typeface="+mn-lt"/>
              </a:rPr>
              <a:t>点击输入文字内容</a:t>
            </a:r>
            <a:endParaRPr lang="es-ES" altLang="zh-CN" sz="2485" dirty="0">
              <a:solidFill>
                <a:schemeClr val="tx1">
                  <a:lumMod val="65000"/>
                  <a:lumOff val="35000"/>
                </a:schemeClr>
              </a:solidFill>
              <a:latin typeface="+mn-lt"/>
              <a:ea typeface="+mn-ea"/>
              <a:cs typeface="+mn-ea"/>
              <a:sym typeface="+mn-lt"/>
            </a:endParaRPr>
          </a:p>
        </p:txBody>
      </p:sp>
      <p:sp>
        <p:nvSpPr>
          <p:cNvPr id="27"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28"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29"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30"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30739"/>
                                        </p:tgtEl>
                                        <p:attrNameLst>
                                          <p:attrName>style.visibility</p:attrName>
                                        </p:attrNameLst>
                                      </p:cBhvr>
                                      <p:to>
                                        <p:strVal val="visible"/>
                                      </p:to>
                                    </p:set>
                                    <p:anim calcmode="lin" valueType="num">
                                      <p:cBhvr additive="base">
                                        <p:cTn id="23" dur="500" fill="hold"/>
                                        <p:tgtEl>
                                          <p:spTgt spid="30739"/>
                                        </p:tgtEl>
                                        <p:attrNameLst>
                                          <p:attrName>ppt_x</p:attrName>
                                        </p:attrNameLst>
                                      </p:cBhvr>
                                      <p:tavLst>
                                        <p:tav tm="0">
                                          <p:val>
                                            <p:strVal val="1+#ppt_w/2"/>
                                          </p:val>
                                        </p:tav>
                                        <p:tav tm="100000">
                                          <p:val>
                                            <p:strVal val="#ppt_x"/>
                                          </p:val>
                                        </p:tav>
                                      </p:tavLst>
                                    </p:anim>
                                    <p:anim calcmode="lin" valueType="num">
                                      <p:cBhvr additive="base">
                                        <p:cTn id="24" dur="500" fill="hold"/>
                                        <p:tgtEl>
                                          <p:spTgt spid="30739"/>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30744"/>
                                        </p:tgtEl>
                                        <p:attrNameLst>
                                          <p:attrName>style.visibility</p:attrName>
                                        </p:attrNameLst>
                                      </p:cBhvr>
                                      <p:to>
                                        <p:strVal val="visible"/>
                                      </p:to>
                                    </p:set>
                                    <p:anim calcmode="lin" valueType="num">
                                      <p:cBhvr additive="base">
                                        <p:cTn id="28" dur="500" fill="hold"/>
                                        <p:tgtEl>
                                          <p:spTgt spid="30744"/>
                                        </p:tgtEl>
                                        <p:attrNameLst>
                                          <p:attrName>ppt_x</p:attrName>
                                        </p:attrNameLst>
                                      </p:cBhvr>
                                      <p:tavLst>
                                        <p:tav tm="0">
                                          <p:val>
                                            <p:strVal val="1+#ppt_w/2"/>
                                          </p:val>
                                        </p:tav>
                                        <p:tav tm="100000">
                                          <p:val>
                                            <p:strVal val="#ppt_x"/>
                                          </p:val>
                                        </p:tav>
                                      </p:tavLst>
                                    </p:anim>
                                    <p:anim calcmode="lin" valueType="num">
                                      <p:cBhvr additive="base">
                                        <p:cTn id="29" dur="500" fill="hold"/>
                                        <p:tgtEl>
                                          <p:spTgt spid="30744"/>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30745"/>
                                        </p:tgtEl>
                                        <p:attrNameLst>
                                          <p:attrName>style.visibility</p:attrName>
                                        </p:attrNameLst>
                                      </p:cBhvr>
                                      <p:to>
                                        <p:strVal val="visible"/>
                                      </p:to>
                                    </p:set>
                                    <p:anim calcmode="lin" valueType="num">
                                      <p:cBhvr additive="base">
                                        <p:cTn id="33" dur="500" fill="hold"/>
                                        <p:tgtEl>
                                          <p:spTgt spid="30745"/>
                                        </p:tgtEl>
                                        <p:attrNameLst>
                                          <p:attrName>ppt_x</p:attrName>
                                        </p:attrNameLst>
                                      </p:cBhvr>
                                      <p:tavLst>
                                        <p:tav tm="0">
                                          <p:val>
                                            <p:strVal val="1+#ppt_w/2"/>
                                          </p:val>
                                        </p:tav>
                                        <p:tav tm="100000">
                                          <p:val>
                                            <p:strVal val="#ppt_x"/>
                                          </p:val>
                                        </p:tav>
                                      </p:tavLst>
                                    </p:anim>
                                    <p:anim calcmode="lin" valueType="num">
                                      <p:cBhvr additive="base">
                                        <p:cTn id="34" dur="500" fill="hold"/>
                                        <p:tgtEl>
                                          <p:spTgt spid="30745"/>
                                        </p:tgtEl>
                                        <p:attrNameLst>
                                          <p:attrName>ppt_y</p:attrName>
                                        </p:attrNameLst>
                                      </p:cBhvr>
                                      <p:tavLst>
                                        <p:tav tm="0">
                                          <p:val>
                                            <p:strVal val="#ppt_y"/>
                                          </p:val>
                                        </p:tav>
                                        <p:tav tm="100000">
                                          <p:val>
                                            <p:strVal val="#ppt_y"/>
                                          </p:val>
                                        </p:tav>
                                      </p:tavLst>
                                    </p:anim>
                                  </p:childTnLst>
                                </p:cTn>
                              </p:par>
                              <p:par>
                                <p:cTn id="35" presetID="52" presetClass="entr" presetSubtype="0" fill="hold" grpId="0" nodeType="withEffect">
                                  <p:stCondLst>
                                    <p:cond delay="0"/>
                                  </p:stCondLst>
                                  <p:childTnLst>
                                    <p:set>
                                      <p:cBhvr>
                                        <p:cTn id="36" dur="1" fill="hold">
                                          <p:stCondLst>
                                            <p:cond delay="0"/>
                                          </p:stCondLst>
                                        </p:cTn>
                                        <p:tgtEl>
                                          <p:spTgt spid="30721"/>
                                        </p:tgtEl>
                                        <p:attrNameLst>
                                          <p:attrName>style.visibility</p:attrName>
                                        </p:attrNameLst>
                                      </p:cBhvr>
                                      <p:to>
                                        <p:strVal val="visible"/>
                                      </p:to>
                                    </p:set>
                                    <p:animScale>
                                      <p:cBhvr>
                                        <p:cTn id="37" dur="1000" decel="50000" fill="hold">
                                          <p:stCondLst>
                                            <p:cond delay="0"/>
                                          </p:stCondLst>
                                        </p:cTn>
                                        <p:tgtEl>
                                          <p:spTgt spid="307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0721"/>
                                        </p:tgtEl>
                                        <p:attrNameLst>
                                          <p:attrName>ppt_x</p:attrName>
                                          <p:attrName>ppt_y</p:attrName>
                                        </p:attrNameLst>
                                      </p:cBhvr>
                                    </p:animMotion>
                                    <p:animEffect transition="in" filter="fade">
                                      <p:cBhvr>
                                        <p:cTn id="39" dur="1000"/>
                                        <p:tgtEl>
                                          <p:spTgt spid="30721"/>
                                        </p:tgtEl>
                                      </p:cBhvr>
                                    </p:animEffect>
                                  </p:childTnLst>
                                </p:cTn>
                              </p:par>
                              <p:par>
                                <p:cTn id="40" presetID="52" presetClass="entr" presetSubtype="0" fill="hold" grpId="0" nodeType="withEffect">
                                  <p:stCondLst>
                                    <p:cond delay="0"/>
                                  </p:stCondLst>
                                  <p:childTnLst>
                                    <p:set>
                                      <p:cBhvr>
                                        <p:cTn id="41" dur="1" fill="hold">
                                          <p:stCondLst>
                                            <p:cond delay="0"/>
                                          </p:stCondLst>
                                        </p:cTn>
                                        <p:tgtEl>
                                          <p:spTgt spid="30722"/>
                                        </p:tgtEl>
                                        <p:attrNameLst>
                                          <p:attrName>style.visibility</p:attrName>
                                        </p:attrNameLst>
                                      </p:cBhvr>
                                      <p:to>
                                        <p:strVal val="visible"/>
                                      </p:to>
                                    </p:set>
                                    <p:animScale>
                                      <p:cBhvr>
                                        <p:cTn id="42" dur="1000" decel="50000" fill="hold">
                                          <p:stCondLst>
                                            <p:cond delay="0"/>
                                          </p:stCondLst>
                                        </p:cTn>
                                        <p:tgtEl>
                                          <p:spTgt spid="307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0722"/>
                                        </p:tgtEl>
                                        <p:attrNameLst>
                                          <p:attrName>ppt_x</p:attrName>
                                          <p:attrName>ppt_y</p:attrName>
                                        </p:attrNameLst>
                                      </p:cBhvr>
                                    </p:animMotion>
                                    <p:animEffect transition="in" filter="fade">
                                      <p:cBhvr>
                                        <p:cTn id="44" dur="1000"/>
                                        <p:tgtEl>
                                          <p:spTgt spid="30722"/>
                                        </p:tgtEl>
                                      </p:cBhvr>
                                    </p:animEffect>
                                  </p:childTnLst>
                                </p:cTn>
                              </p:par>
                              <p:par>
                                <p:cTn id="45" presetID="52" presetClass="entr" presetSubtype="0" fill="hold" grpId="0" nodeType="withEffect">
                                  <p:stCondLst>
                                    <p:cond delay="0"/>
                                  </p:stCondLst>
                                  <p:childTnLst>
                                    <p:set>
                                      <p:cBhvr>
                                        <p:cTn id="46" dur="1" fill="hold">
                                          <p:stCondLst>
                                            <p:cond delay="0"/>
                                          </p:stCondLst>
                                        </p:cTn>
                                        <p:tgtEl>
                                          <p:spTgt spid="30723"/>
                                        </p:tgtEl>
                                        <p:attrNameLst>
                                          <p:attrName>style.visibility</p:attrName>
                                        </p:attrNameLst>
                                      </p:cBhvr>
                                      <p:to>
                                        <p:strVal val="visible"/>
                                      </p:to>
                                    </p:set>
                                    <p:animScale>
                                      <p:cBhvr>
                                        <p:cTn id="47" dur="1000" decel="50000" fill="hold">
                                          <p:stCondLst>
                                            <p:cond delay="0"/>
                                          </p:stCondLst>
                                        </p:cTn>
                                        <p:tgtEl>
                                          <p:spTgt spid="307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30723"/>
                                        </p:tgtEl>
                                        <p:attrNameLst>
                                          <p:attrName>ppt_x</p:attrName>
                                          <p:attrName>ppt_y</p:attrName>
                                        </p:attrNameLst>
                                      </p:cBhvr>
                                    </p:animMotion>
                                    <p:animEffect transition="in" filter="fade">
                                      <p:cBhvr>
                                        <p:cTn id="49" dur="1000"/>
                                        <p:tgtEl>
                                          <p:spTgt spid="30723"/>
                                        </p:tgtEl>
                                      </p:cBhvr>
                                    </p:animEffect>
                                  </p:childTnLst>
                                </p:cTn>
                              </p:par>
                              <p:par>
                                <p:cTn id="50" presetID="52" presetClass="entr" presetSubtype="0" fill="hold" grpId="0" nodeType="withEffect">
                                  <p:stCondLst>
                                    <p:cond delay="0"/>
                                  </p:stCondLst>
                                  <p:childTnLst>
                                    <p:set>
                                      <p:cBhvr>
                                        <p:cTn id="51" dur="1" fill="hold">
                                          <p:stCondLst>
                                            <p:cond delay="0"/>
                                          </p:stCondLst>
                                        </p:cTn>
                                        <p:tgtEl>
                                          <p:spTgt spid="30724"/>
                                        </p:tgtEl>
                                        <p:attrNameLst>
                                          <p:attrName>style.visibility</p:attrName>
                                        </p:attrNameLst>
                                      </p:cBhvr>
                                      <p:to>
                                        <p:strVal val="visible"/>
                                      </p:to>
                                    </p:set>
                                    <p:animScale>
                                      <p:cBhvr>
                                        <p:cTn id="52" dur="1000" decel="50000" fill="hold">
                                          <p:stCondLst>
                                            <p:cond delay="0"/>
                                          </p:stCondLst>
                                        </p:cTn>
                                        <p:tgtEl>
                                          <p:spTgt spid="307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30724"/>
                                        </p:tgtEl>
                                        <p:attrNameLst>
                                          <p:attrName>ppt_x</p:attrName>
                                          <p:attrName>ppt_y</p:attrName>
                                        </p:attrNameLst>
                                      </p:cBhvr>
                                    </p:animMotion>
                                    <p:animEffect transition="in" filter="fade">
                                      <p:cBhvr>
                                        <p:cTn id="54" dur="1000"/>
                                        <p:tgtEl>
                                          <p:spTgt spid="30724"/>
                                        </p:tgtEl>
                                      </p:cBhvr>
                                    </p:animEffect>
                                  </p:childTnLst>
                                </p:cTn>
                              </p:par>
                              <p:par>
                                <p:cTn id="55" presetID="52" presetClass="entr" presetSubtype="0" fill="hold" grpId="0" nodeType="withEffect">
                                  <p:stCondLst>
                                    <p:cond delay="0"/>
                                  </p:stCondLst>
                                  <p:childTnLst>
                                    <p:set>
                                      <p:cBhvr>
                                        <p:cTn id="56" dur="1" fill="hold">
                                          <p:stCondLst>
                                            <p:cond delay="0"/>
                                          </p:stCondLst>
                                        </p:cTn>
                                        <p:tgtEl>
                                          <p:spTgt spid="30725"/>
                                        </p:tgtEl>
                                        <p:attrNameLst>
                                          <p:attrName>style.visibility</p:attrName>
                                        </p:attrNameLst>
                                      </p:cBhvr>
                                      <p:to>
                                        <p:strVal val="visible"/>
                                      </p:to>
                                    </p:set>
                                    <p:animScale>
                                      <p:cBhvr>
                                        <p:cTn id="57" dur="1000" decel="50000" fill="hold">
                                          <p:stCondLst>
                                            <p:cond delay="0"/>
                                          </p:stCondLst>
                                        </p:cTn>
                                        <p:tgtEl>
                                          <p:spTgt spid="307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30725"/>
                                        </p:tgtEl>
                                        <p:attrNameLst>
                                          <p:attrName>ppt_x</p:attrName>
                                          <p:attrName>ppt_y</p:attrName>
                                        </p:attrNameLst>
                                      </p:cBhvr>
                                    </p:animMotion>
                                    <p:animEffect transition="in" filter="fade">
                                      <p:cBhvr>
                                        <p:cTn id="59" dur="1000"/>
                                        <p:tgtEl>
                                          <p:spTgt spid="30725"/>
                                        </p:tgtEl>
                                      </p:cBhvr>
                                    </p:animEffect>
                                  </p:childTnLst>
                                </p:cTn>
                              </p:par>
                              <p:par>
                                <p:cTn id="60" presetID="52" presetClass="entr" presetSubtype="0" fill="hold" grpId="0" nodeType="withEffect">
                                  <p:stCondLst>
                                    <p:cond delay="0"/>
                                  </p:stCondLst>
                                  <p:childTnLst>
                                    <p:set>
                                      <p:cBhvr>
                                        <p:cTn id="61" dur="1" fill="hold">
                                          <p:stCondLst>
                                            <p:cond delay="0"/>
                                          </p:stCondLst>
                                        </p:cTn>
                                        <p:tgtEl>
                                          <p:spTgt spid="30726"/>
                                        </p:tgtEl>
                                        <p:attrNameLst>
                                          <p:attrName>style.visibility</p:attrName>
                                        </p:attrNameLst>
                                      </p:cBhvr>
                                      <p:to>
                                        <p:strVal val="visible"/>
                                      </p:to>
                                    </p:set>
                                    <p:animScale>
                                      <p:cBhvr>
                                        <p:cTn id="62" dur="1000" decel="50000" fill="hold">
                                          <p:stCondLst>
                                            <p:cond delay="0"/>
                                          </p:stCondLst>
                                        </p:cTn>
                                        <p:tgtEl>
                                          <p:spTgt spid="307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30726"/>
                                        </p:tgtEl>
                                        <p:attrNameLst>
                                          <p:attrName>ppt_x</p:attrName>
                                          <p:attrName>ppt_y</p:attrName>
                                        </p:attrNameLst>
                                      </p:cBhvr>
                                    </p:animMotion>
                                    <p:animEffect transition="in" filter="fade">
                                      <p:cBhvr>
                                        <p:cTn id="64" dur="1000"/>
                                        <p:tgtEl>
                                          <p:spTgt spid="30726"/>
                                        </p:tgtEl>
                                      </p:cBhvr>
                                    </p:animEffect>
                                  </p:childTnLst>
                                </p:cTn>
                              </p:par>
                              <p:par>
                                <p:cTn id="65" presetID="52" presetClass="entr" presetSubtype="0" fill="hold" grpId="0" nodeType="withEffect">
                                  <p:stCondLst>
                                    <p:cond delay="0"/>
                                  </p:stCondLst>
                                  <p:childTnLst>
                                    <p:set>
                                      <p:cBhvr>
                                        <p:cTn id="66" dur="1" fill="hold">
                                          <p:stCondLst>
                                            <p:cond delay="0"/>
                                          </p:stCondLst>
                                        </p:cTn>
                                        <p:tgtEl>
                                          <p:spTgt spid="30727"/>
                                        </p:tgtEl>
                                        <p:attrNameLst>
                                          <p:attrName>style.visibility</p:attrName>
                                        </p:attrNameLst>
                                      </p:cBhvr>
                                      <p:to>
                                        <p:strVal val="visible"/>
                                      </p:to>
                                    </p:set>
                                    <p:animScale>
                                      <p:cBhvr>
                                        <p:cTn id="67" dur="1000" decel="50000" fill="hold">
                                          <p:stCondLst>
                                            <p:cond delay="0"/>
                                          </p:stCondLst>
                                        </p:cTn>
                                        <p:tgtEl>
                                          <p:spTgt spid="307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30727"/>
                                        </p:tgtEl>
                                        <p:attrNameLst>
                                          <p:attrName>ppt_x</p:attrName>
                                          <p:attrName>ppt_y</p:attrName>
                                        </p:attrNameLst>
                                      </p:cBhvr>
                                    </p:animMotion>
                                    <p:animEffect transition="in" filter="fade">
                                      <p:cBhvr>
                                        <p:cTn id="69" dur="1000"/>
                                        <p:tgtEl>
                                          <p:spTgt spid="30727"/>
                                        </p:tgtEl>
                                      </p:cBhvr>
                                    </p:animEffect>
                                  </p:childTnLst>
                                </p:cTn>
                              </p:par>
                              <p:par>
                                <p:cTn id="70" presetID="52" presetClass="entr" presetSubtype="0" fill="hold" grpId="0" nodeType="withEffect">
                                  <p:stCondLst>
                                    <p:cond delay="0"/>
                                  </p:stCondLst>
                                  <p:childTnLst>
                                    <p:set>
                                      <p:cBhvr>
                                        <p:cTn id="71" dur="1" fill="hold">
                                          <p:stCondLst>
                                            <p:cond delay="0"/>
                                          </p:stCondLst>
                                        </p:cTn>
                                        <p:tgtEl>
                                          <p:spTgt spid="30728"/>
                                        </p:tgtEl>
                                        <p:attrNameLst>
                                          <p:attrName>style.visibility</p:attrName>
                                        </p:attrNameLst>
                                      </p:cBhvr>
                                      <p:to>
                                        <p:strVal val="visible"/>
                                      </p:to>
                                    </p:set>
                                    <p:animScale>
                                      <p:cBhvr>
                                        <p:cTn id="72" dur="1000" decel="50000" fill="hold">
                                          <p:stCondLst>
                                            <p:cond delay="0"/>
                                          </p:stCondLst>
                                        </p:cTn>
                                        <p:tgtEl>
                                          <p:spTgt spid="307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30728"/>
                                        </p:tgtEl>
                                        <p:attrNameLst>
                                          <p:attrName>ppt_x</p:attrName>
                                          <p:attrName>ppt_y</p:attrName>
                                        </p:attrNameLst>
                                      </p:cBhvr>
                                    </p:animMotion>
                                    <p:animEffect transition="in" filter="fade">
                                      <p:cBhvr>
                                        <p:cTn id="74" dur="1000"/>
                                        <p:tgtEl>
                                          <p:spTgt spid="30728"/>
                                        </p:tgtEl>
                                      </p:cBhvr>
                                    </p:animEffect>
                                  </p:childTnLst>
                                </p:cTn>
                              </p:par>
                              <p:par>
                                <p:cTn id="75" presetID="52" presetClass="entr" presetSubtype="0" fill="hold" grpId="0" nodeType="withEffect">
                                  <p:stCondLst>
                                    <p:cond delay="0"/>
                                  </p:stCondLst>
                                  <p:childTnLst>
                                    <p:set>
                                      <p:cBhvr>
                                        <p:cTn id="76" dur="1" fill="hold">
                                          <p:stCondLst>
                                            <p:cond delay="0"/>
                                          </p:stCondLst>
                                        </p:cTn>
                                        <p:tgtEl>
                                          <p:spTgt spid="30729"/>
                                        </p:tgtEl>
                                        <p:attrNameLst>
                                          <p:attrName>style.visibility</p:attrName>
                                        </p:attrNameLst>
                                      </p:cBhvr>
                                      <p:to>
                                        <p:strVal val="visible"/>
                                      </p:to>
                                    </p:set>
                                    <p:animScale>
                                      <p:cBhvr>
                                        <p:cTn id="77" dur="1000" decel="50000" fill="hold">
                                          <p:stCondLst>
                                            <p:cond delay="0"/>
                                          </p:stCondLst>
                                        </p:cTn>
                                        <p:tgtEl>
                                          <p:spTgt spid="307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30729"/>
                                        </p:tgtEl>
                                        <p:attrNameLst>
                                          <p:attrName>ppt_x</p:attrName>
                                          <p:attrName>ppt_y</p:attrName>
                                        </p:attrNameLst>
                                      </p:cBhvr>
                                    </p:animMotion>
                                    <p:animEffect transition="in" filter="fade">
                                      <p:cBhvr>
                                        <p:cTn id="79" dur="1000"/>
                                        <p:tgtEl>
                                          <p:spTgt spid="30729"/>
                                        </p:tgtEl>
                                      </p:cBhvr>
                                    </p:animEffect>
                                  </p:childTnLst>
                                </p:cTn>
                              </p:par>
                              <p:par>
                                <p:cTn id="80" presetID="52" presetClass="entr" presetSubtype="0" fill="hold" grpId="0" nodeType="withEffect">
                                  <p:stCondLst>
                                    <p:cond delay="0"/>
                                  </p:stCondLst>
                                  <p:childTnLst>
                                    <p:set>
                                      <p:cBhvr>
                                        <p:cTn id="81" dur="1" fill="hold">
                                          <p:stCondLst>
                                            <p:cond delay="0"/>
                                          </p:stCondLst>
                                        </p:cTn>
                                        <p:tgtEl>
                                          <p:spTgt spid="30730"/>
                                        </p:tgtEl>
                                        <p:attrNameLst>
                                          <p:attrName>style.visibility</p:attrName>
                                        </p:attrNameLst>
                                      </p:cBhvr>
                                      <p:to>
                                        <p:strVal val="visible"/>
                                      </p:to>
                                    </p:set>
                                    <p:animScale>
                                      <p:cBhvr>
                                        <p:cTn id="82" dur="1000" decel="50000" fill="hold">
                                          <p:stCondLst>
                                            <p:cond delay="0"/>
                                          </p:stCondLst>
                                        </p:cTn>
                                        <p:tgtEl>
                                          <p:spTgt spid="307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30730"/>
                                        </p:tgtEl>
                                        <p:attrNameLst>
                                          <p:attrName>ppt_x</p:attrName>
                                          <p:attrName>ppt_y</p:attrName>
                                        </p:attrNameLst>
                                      </p:cBhvr>
                                    </p:animMotion>
                                    <p:animEffect transition="in" filter="fade">
                                      <p:cBhvr>
                                        <p:cTn id="84" dur="1000"/>
                                        <p:tgtEl>
                                          <p:spTgt spid="30730"/>
                                        </p:tgtEl>
                                      </p:cBhvr>
                                    </p:animEffect>
                                  </p:childTnLst>
                                </p:cTn>
                              </p:par>
                              <p:par>
                                <p:cTn id="85" presetID="52" presetClass="entr" presetSubtype="0" fill="hold" grpId="0" nodeType="withEffect">
                                  <p:stCondLst>
                                    <p:cond delay="0"/>
                                  </p:stCondLst>
                                  <p:childTnLst>
                                    <p:set>
                                      <p:cBhvr>
                                        <p:cTn id="86" dur="1" fill="hold">
                                          <p:stCondLst>
                                            <p:cond delay="0"/>
                                          </p:stCondLst>
                                        </p:cTn>
                                        <p:tgtEl>
                                          <p:spTgt spid="30731"/>
                                        </p:tgtEl>
                                        <p:attrNameLst>
                                          <p:attrName>style.visibility</p:attrName>
                                        </p:attrNameLst>
                                      </p:cBhvr>
                                      <p:to>
                                        <p:strVal val="visible"/>
                                      </p:to>
                                    </p:set>
                                    <p:animScale>
                                      <p:cBhvr>
                                        <p:cTn id="87" dur="1000" decel="50000" fill="hold">
                                          <p:stCondLst>
                                            <p:cond delay="0"/>
                                          </p:stCondLst>
                                        </p:cTn>
                                        <p:tgtEl>
                                          <p:spTgt spid="307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30731"/>
                                        </p:tgtEl>
                                        <p:attrNameLst>
                                          <p:attrName>ppt_x</p:attrName>
                                          <p:attrName>ppt_y</p:attrName>
                                        </p:attrNameLst>
                                      </p:cBhvr>
                                    </p:animMotion>
                                    <p:animEffect transition="in" filter="fade">
                                      <p:cBhvr>
                                        <p:cTn id="89" dur="1000"/>
                                        <p:tgtEl>
                                          <p:spTgt spid="30731"/>
                                        </p:tgtEl>
                                      </p:cBhvr>
                                    </p:animEffect>
                                  </p:childTnLst>
                                </p:cTn>
                              </p:par>
                              <p:par>
                                <p:cTn id="90" presetID="52" presetClass="entr" presetSubtype="0" fill="hold" grpId="0" nodeType="withEffect">
                                  <p:stCondLst>
                                    <p:cond delay="0"/>
                                  </p:stCondLst>
                                  <p:childTnLst>
                                    <p:set>
                                      <p:cBhvr>
                                        <p:cTn id="91" dur="1" fill="hold">
                                          <p:stCondLst>
                                            <p:cond delay="0"/>
                                          </p:stCondLst>
                                        </p:cTn>
                                        <p:tgtEl>
                                          <p:spTgt spid="30732"/>
                                        </p:tgtEl>
                                        <p:attrNameLst>
                                          <p:attrName>style.visibility</p:attrName>
                                        </p:attrNameLst>
                                      </p:cBhvr>
                                      <p:to>
                                        <p:strVal val="visible"/>
                                      </p:to>
                                    </p:set>
                                    <p:animScale>
                                      <p:cBhvr>
                                        <p:cTn id="92" dur="1000" decel="50000" fill="hold">
                                          <p:stCondLst>
                                            <p:cond delay="0"/>
                                          </p:stCondLst>
                                        </p:cTn>
                                        <p:tgtEl>
                                          <p:spTgt spid="307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3" dur="1000" decel="50000" fill="hold">
                                          <p:stCondLst>
                                            <p:cond delay="0"/>
                                          </p:stCondLst>
                                        </p:cTn>
                                        <p:tgtEl>
                                          <p:spTgt spid="30732"/>
                                        </p:tgtEl>
                                        <p:attrNameLst>
                                          <p:attrName>ppt_x</p:attrName>
                                          <p:attrName>ppt_y</p:attrName>
                                        </p:attrNameLst>
                                      </p:cBhvr>
                                    </p:animMotion>
                                    <p:animEffect transition="in" filter="fade">
                                      <p:cBhvr>
                                        <p:cTn id="94" dur="1000"/>
                                        <p:tgtEl>
                                          <p:spTgt spid="30732"/>
                                        </p:tgtEl>
                                      </p:cBhvr>
                                    </p:animEffect>
                                  </p:childTnLst>
                                </p:cTn>
                              </p:par>
                              <p:par>
                                <p:cTn id="95" presetID="52" presetClass="entr" presetSubtype="0" fill="hold" grpId="0" nodeType="withEffect">
                                  <p:stCondLst>
                                    <p:cond delay="0"/>
                                  </p:stCondLst>
                                  <p:childTnLst>
                                    <p:set>
                                      <p:cBhvr>
                                        <p:cTn id="96" dur="1" fill="hold">
                                          <p:stCondLst>
                                            <p:cond delay="0"/>
                                          </p:stCondLst>
                                        </p:cTn>
                                        <p:tgtEl>
                                          <p:spTgt spid="30733"/>
                                        </p:tgtEl>
                                        <p:attrNameLst>
                                          <p:attrName>style.visibility</p:attrName>
                                        </p:attrNameLst>
                                      </p:cBhvr>
                                      <p:to>
                                        <p:strVal val="visible"/>
                                      </p:to>
                                    </p:set>
                                    <p:animScale>
                                      <p:cBhvr>
                                        <p:cTn id="97" dur="1000" decel="50000" fill="hold">
                                          <p:stCondLst>
                                            <p:cond delay="0"/>
                                          </p:stCondLst>
                                        </p:cTn>
                                        <p:tgtEl>
                                          <p:spTgt spid="307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8" dur="1000" decel="50000" fill="hold">
                                          <p:stCondLst>
                                            <p:cond delay="0"/>
                                          </p:stCondLst>
                                        </p:cTn>
                                        <p:tgtEl>
                                          <p:spTgt spid="30733"/>
                                        </p:tgtEl>
                                        <p:attrNameLst>
                                          <p:attrName>ppt_x</p:attrName>
                                          <p:attrName>ppt_y</p:attrName>
                                        </p:attrNameLst>
                                      </p:cBhvr>
                                    </p:animMotion>
                                    <p:animEffect transition="in" filter="fade">
                                      <p:cBhvr>
                                        <p:cTn id="99" dur="1000"/>
                                        <p:tgtEl>
                                          <p:spTgt spid="30733"/>
                                        </p:tgtEl>
                                      </p:cBhvr>
                                    </p:animEffect>
                                  </p:childTnLst>
                                </p:cTn>
                              </p:par>
                              <p:par>
                                <p:cTn id="100" presetID="52" presetClass="entr" presetSubtype="0" fill="hold" grpId="0" nodeType="withEffect">
                                  <p:stCondLst>
                                    <p:cond delay="0"/>
                                  </p:stCondLst>
                                  <p:childTnLst>
                                    <p:set>
                                      <p:cBhvr>
                                        <p:cTn id="101" dur="1" fill="hold">
                                          <p:stCondLst>
                                            <p:cond delay="0"/>
                                          </p:stCondLst>
                                        </p:cTn>
                                        <p:tgtEl>
                                          <p:spTgt spid="30734"/>
                                        </p:tgtEl>
                                        <p:attrNameLst>
                                          <p:attrName>style.visibility</p:attrName>
                                        </p:attrNameLst>
                                      </p:cBhvr>
                                      <p:to>
                                        <p:strVal val="visible"/>
                                      </p:to>
                                    </p:set>
                                    <p:animScale>
                                      <p:cBhvr>
                                        <p:cTn id="102" dur="1000" decel="50000" fill="hold">
                                          <p:stCondLst>
                                            <p:cond delay="0"/>
                                          </p:stCondLst>
                                        </p:cTn>
                                        <p:tgtEl>
                                          <p:spTgt spid="307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3" dur="1000" decel="50000" fill="hold">
                                          <p:stCondLst>
                                            <p:cond delay="0"/>
                                          </p:stCondLst>
                                        </p:cTn>
                                        <p:tgtEl>
                                          <p:spTgt spid="30734"/>
                                        </p:tgtEl>
                                        <p:attrNameLst>
                                          <p:attrName>ppt_x</p:attrName>
                                          <p:attrName>ppt_y</p:attrName>
                                        </p:attrNameLst>
                                      </p:cBhvr>
                                    </p:animMotion>
                                    <p:animEffect transition="in" filter="fade">
                                      <p:cBhvr>
                                        <p:cTn id="104" dur="1000"/>
                                        <p:tgtEl>
                                          <p:spTgt spid="30734"/>
                                        </p:tgtEl>
                                      </p:cBhvr>
                                    </p:animEffect>
                                  </p:childTnLst>
                                </p:cTn>
                              </p:par>
                              <p:par>
                                <p:cTn id="105" presetID="52" presetClass="entr" presetSubtype="0" fill="hold" grpId="0" nodeType="withEffect">
                                  <p:stCondLst>
                                    <p:cond delay="0"/>
                                  </p:stCondLst>
                                  <p:childTnLst>
                                    <p:set>
                                      <p:cBhvr>
                                        <p:cTn id="106" dur="1" fill="hold">
                                          <p:stCondLst>
                                            <p:cond delay="0"/>
                                          </p:stCondLst>
                                        </p:cTn>
                                        <p:tgtEl>
                                          <p:spTgt spid="30735"/>
                                        </p:tgtEl>
                                        <p:attrNameLst>
                                          <p:attrName>style.visibility</p:attrName>
                                        </p:attrNameLst>
                                      </p:cBhvr>
                                      <p:to>
                                        <p:strVal val="visible"/>
                                      </p:to>
                                    </p:set>
                                    <p:animScale>
                                      <p:cBhvr>
                                        <p:cTn id="107" dur="1000" decel="50000" fill="hold">
                                          <p:stCondLst>
                                            <p:cond delay="0"/>
                                          </p:stCondLst>
                                        </p:cTn>
                                        <p:tgtEl>
                                          <p:spTgt spid="307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8" dur="1000" decel="50000" fill="hold">
                                          <p:stCondLst>
                                            <p:cond delay="0"/>
                                          </p:stCondLst>
                                        </p:cTn>
                                        <p:tgtEl>
                                          <p:spTgt spid="30735"/>
                                        </p:tgtEl>
                                        <p:attrNameLst>
                                          <p:attrName>ppt_x</p:attrName>
                                          <p:attrName>ppt_y</p:attrName>
                                        </p:attrNameLst>
                                      </p:cBhvr>
                                    </p:animMotion>
                                    <p:animEffect transition="in" filter="fade">
                                      <p:cBhvr>
                                        <p:cTn id="109" dur="1000"/>
                                        <p:tgtEl>
                                          <p:spTgt spid="30735"/>
                                        </p:tgtEl>
                                      </p:cBhvr>
                                    </p:animEffect>
                                  </p:childTnLst>
                                </p:cTn>
                              </p:par>
                              <p:par>
                                <p:cTn id="110" presetID="52" presetClass="entr" presetSubtype="0" fill="hold" grpId="0" nodeType="withEffect">
                                  <p:stCondLst>
                                    <p:cond delay="0"/>
                                  </p:stCondLst>
                                  <p:childTnLst>
                                    <p:set>
                                      <p:cBhvr>
                                        <p:cTn id="111" dur="1" fill="hold">
                                          <p:stCondLst>
                                            <p:cond delay="0"/>
                                          </p:stCondLst>
                                        </p:cTn>
                                        <p:tgtEl>
                                          <p:spTgt spid="30736"/>
                                        </p:tgtEl>
                                        <p:attrNameLst>
                                          <p:attrName>style.visibility</p:attrName>
                                        </p:attrNameLst>
                                      </p:cBhvr>
                                      <p:to>
                                        <p:strVal val="visible"/>
                                      </p:to>
                                    </p:set>
                                    <p:animScale>
                                      <p:cBhvr>
                                        <p:cTn id="112" dur="1000" decel="50000" fill="hold">
                                          <p:stCondLst>
                                            <p:cond delay="0"/>
                                          </p:stCondLst>
                                        </p:cTn>
                                        <p:tgtEl>
                                          <p:spTgt spid="307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3" dur="1000" decel="50000" fill="hold">
                                          <p:stCondLst>
                                            <p:cond delay="0"/>
                                          </p:stCondLst>
                                        </p:cTn>
                                        <p:tgtEl>
                                          <p:spTgt spid="30736"/>
                                        </p:tgtEl>
                                        <p:attrNameLst>
                                          <p:attrName>ppt_x</p:attrName>
                                          <p:attrName>ppt_y</p:attrName>
                                        </p:attrNameLst>
                                      </p:cBhvr>
                                    </p:animMotion>
                                    <p:animEffect transition="in" filter="fade">
                                      <p:cBhvr>
                                        <p:cTn id="114" dur="1000"/>
                                        <p:tgtEl>
                                          <p:spTgt spid="30736"/>
                                        </p:tgtEl>
                                      </p:cBhvr>
                                    </p:animEffect>
                                  </p:childTnLst>
                                </p:cTn>
                              </p:par>
                              <p:par>
                                <p:cTn id="115" presetID="52" presetClass="entr" presetSubtype="0" fill="hold" grpId="0" nodeType="withEffect">
                                  <p:stCondLst>
                                    <p:cond delay="0"/>
                                  </p:stCondLst>
                                  <p:childTnLst>
                                    <p:set>
                                      <p:cBhvr>
                                        <p:cTn id="116" dur="1" fill="hold">
                                          <p:stCondLst>
                                            <p:cond delay="0"/>
                                          </p:stCondLst>
                                        </p:cTn>
                                        <p:tgtEl>
                                          <p:spTgt spid="30737"/>
                                        </p:tgtEl>
                                        <p:attrNameLst>
                                          <p:attrName>style.visibility</p:attrName>
                                        </p:attrNameLst>
                                      </p:cBhvr>
                                      <p:to>
                                        <p:strVal val="visible"/>
                                      </p:to>
                                    </p:set>
                                    <p:animScale>
                                      <p:cBhvr>
                                        <p:cTn id="117" dur="1000" decel="50000" fill="hold">
                                          <p:stCondLst>
                                            <p:cond delay="0"/>
                                          </p:stCondLst>
                                        </p:cTn>
                                        <p:tgtEl>
                                          <p:spTgt spid="307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8" dur="1000" decel="50000" fill="hold">
                                          <p:stCondLst>
                                            <p:cond delay="0"/>
                                          </p:stCondLst>
                                        </p:cTn>
                                        <p:tgtEl>
                                          <p:spTgt spid="30737"/>
                                        </p:tgtEl>
                                        <p:attrNameLst>
                                          <p:attrName>ppt_x</p:attrName>
                                          <p:attrName>ppt_y</p:attrName>
                                        </p:attrNameLst>
                                      </p:cBhvr>
                                    </p:animMotion>
                                    <p:animEffect transition="in" filter="fade">
                                      <p:cBhvr>
                                        <p:cTn id="119" dur="1000"/>
                                        <p:tgtEl>
                                          <p:spTgt spid="30737"/>
                                        </p:tgtEl>
                                      </p:cBhvr>
                                    </p:animEffect>
                                  </p:childTnLst>
                                </p:cTn>
                              </p:par>
                              <p:par>
                                <p:cTn id="120" presetID="52" presetClass="entr" presetSubtype="0" fill="hold" grpId="0" nodeType="withEffect">
                                  <p:stCondLst>
                                    <p:cond delay="0"/>
                                  </p:stCondLst>
                                  <p:childTnLst>
                                    <p:set>
                                      <p:cBhvr>
                                        <p:cTn id="121" dur="1" fill="hold">
                                          <p:stCondLst>
                                            <p:cond delay="0"/>
                                          </p:stCondLst>
                                        </p:cTn>
                                        <p:tgtEl>
                                          <p:spTgt spid="30738"/>
                                        </p:tgtEl>
                                        <p:attrNameLst>
                                          <p:attrName>style.visibility</p:attrName>
                                        </p:attrNameLst>
                                      </p:cBhvr>
                                      <p:to>
                                        <p:strVal val="visible"/>
                                      </p:to>
                                    </p:set>
                                    <p:animScale>
                                      <p:cBhvr>
                                        <p:cTn id="122" dur="1000" decel="50000" fill="hold">
                                          <p:stCondLst>
                                            <p:cond delay="0"/>
                                          </p:stCondLst>
                                        </p:cTn>
                                        <p:tgtEl>
                                          <p:spTgt spid="307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3" dur="1000" decel="50000" fill="hold">
                                          <p:stCondLst>
                                            <p:cond delay="0"/>
                                          </p:stCondLst>
                                        </p:cTn>
                                        <p:tgtEl>
                                          <p:spTgt spid="30738"/>
                                        </p:tgtEl>
                                        <p:attrNameLst>
                                          <p:attrName>ppt_x</p:attrName>
                                          <p:attrName>ppt_y</p:attrName>
                                        </p:attrNameLst>
                                      </p:cBhvr>
                                    </p:animMotion>
                                    <p:animEffect transition="in" filter="fade">
                                      <p:cBhvr>
                                        <p:cTn id="124" dur="1000"/>
                                        <p:tgtEl>
                                          <p:spTgt spid="30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animBg="1"/>
      <p:bldP spid="30722" grpId="0"/>
      <p:bldP spid="30723" grpId="0"/>
      <p:bldP spid="30724" grpId="0" animBg="1"/>
      <p:bldP spid="30725" grpId="0"/>
      <p:bldP spid="30726" grpId="0"/>
      <p:bldP spid="30727" grpId="0" animBg="1"/>
      <p:bldP spid="30728" grpId="0"/>
      <p:bldP spid="30729" grpId="0"/>
      <p:bldP spid="30730" grpId="0" animBg="1"/>
      <p:bldP spid="30731" grpId="0"/>
      <p:bldP spid="30732" grpId="0"/>
      <p:bldP spid="30733" grpId="0" animBg="1"/>
      <p:bldP spid="30734" grpId="0" animBg="1"/>
      <p:bldP spid="30735" grpId="0" animBg="1"/>
      <p:bldP spid="30736" grpId="0" animBg="1"/>
      <p:bldP spid="30737" grpId="0" animBg="1"/>
      <p:bldP spid="30738" grpId="0" animBg="1"/>
      <p:bldP spid="30739" grpId="0" autoUpdateAnimBg="0"/>
      <p:bldP spid="30744" grpId="0" autoUpdateAnimBg="0"/>
      <p:bldP spid="30745" grpId="0" autoUpdateAnimBg="0"/>
      <p:bldP spid="27" grpId="0" autoUpdateAnimBg="0"/>
      <p:bldP spid="29" grpId="0" autoUpdateAnimBg="0"/>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35"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36"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37"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32" name="文本框 31"/>
          <p:cNvSpPr txBox="1"/>
          <p:nvPr/>
        </p:nvSpPr>
        <p:spPr>
          <a:xfrm>
            <a:off x="4318000" y="1624310"/>
            <a:ext cx="3779253" cy="553998"/>
          </a:xfrm>
          <a:prstGeom prst="rect">
            <a:avLst/>
          </a:prstGeom>
          <a:noFill/>
        </p:spPr>
        <p:txBody>
          <a:bodyPr wrap="square" rtlCol="0">
            <a:spAutoFit/>
          </a:bodyPr>
          <a:lstStyle/>
          <a:p>
            <a:pPr algn="just" fontAlgn="auto">
              <a:lnSpc>
                <a:spcPct val="150000"/>
              </a:lnSpc>
              <a:spcBef>
                <a:spcPts val="0"/>
              </a:spcBef>
              <a:spcAft>
                <a:spcPts val="600"/>
              </a:spcAft>
            </a:pPr>
            <a:r>
              <a:rPr lang="zh-CN" altLang="en-US" sz="2000" dirty="0" smtClean="0">
                <a:solidFill>
                  <a:srgbClr val="009EE2"/>
                </a:solidFill>
                <a:latin typeface="小米兰亭_GB外压缩"/>
                <a:ea typeface="小米兰亭_GB外压缩"/>
              </a:rPr>
              <a:t>点击输入文字内容</a:t>
            </a:r>
            <a:endParaRPr lang="en-US" altLang="zh-CN" sz="1000" b="1" dirty="0">
              <a:solidFill>
                <a:srgbClr val="009EE2"/>
              </a:solidFill>
              <a:latin typeface="小米兰亭_GB外压缩"/>
              <a:ea typeface="小米兰亭_GB外压缩"/>
            </a:endParaRPr>
          </a:p>
        </p:txBody>
      </p:sp>
      <p:sp>
        <p:nvSpPr>
          <p:cNvPr id="33" name="任意多边形 32"/>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009EE2"/>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itchFamily="2" charset="-122"/>
                <a:cs typeface="+mn-cs"/>
              </a:defRPr>
            </a:lvl9pPr>
          </a:lstStyle>
          <a:p>
            <a:pPr algn="ctr">
              <a:defRPr/>
            </a:pPr>
            <a:endParaRPr lang="zh-CN" altLang="en-US">
              <a:solidFill>
                <a:srgbClr val="FFFFFF"/>
              </a:solidFill>
            </a:endParaRPr>
          </a:p>
        </p:txBody>
      </p:sp>
      <p:sp>
        <p:nvSpPr>
          <p:cNvPr id="63" name="文本框 62"/>
          <p:cNvSpPr txBox="1"/>
          <p:nvPr/>
        </p:nvSpPr>
        <p:spPr>
          <a:xfrm>
            <a:off x="4318000" y="2058730"/>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a:ea typeface="小米兰亭_GB外压缩"/>
              </a:rPr>
              <a:t>为</a:t>
            </a:r>
            <a:r>
              <a:rPr lang="zh-CN" altLang="en-US" sz="1050" dirty="0">
                <a:solidFill>
                  <a:schemeClr val="tx1">
                    <a:lumMod val="65000"/>
                    <a:lumOff val="35000"/>
                  </a:scheme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a:ea typeface="小米兰亭_GB外压缩"/>
              </a:rPr>
              <a:t>。</a:t>
            </a:r>
            <a:endParaRPr lang="en-US" altLang="zh-CN" sz="1050" b="1" dirty="0">
              <a:solidFill>
                <a:schemeClr val="tx1">
                  <a:lumMod val="65000"/>
                  <a:lumOff val="35000"/>
                </a:schemeClr>
              </a:solidFill>
              <a:latin typeface="小米兰亭_GB外压缩"/>
              <a:ea typeface="小米兰亭_GB外压缩"/>
            </a:endParaRPr>
          </a:p>
        </p:txBody>
      </p:sp>
      <p:sp>
        <p:nvSpPr>
          <p:cNvPr id="64" name="文本框 63"/>
          <p:cNvSpPr txBox="1"/>
          <p:nvPr/>
        </p:nvSpPr>
        <p:spPr>
          <a:xfrm>
            <a:off x="4318000" y="3112642"/>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zh-CN" altLang="en-US" sz="2000" dirty="0">
                <a:solidFill>
                  <a:srgbClr val="009EE2"/>
                </a:solidFill>
                <a:latin typeface="小米兰亭_GB外压缩"/>
                <a:ea typeface="小米兰亭_GB外压缩"/>
              </a:rPr>
              <a:t>点击输入文字内容</a:t>
            </a:r>
            <a:endParaRPr lang="en-US" altLang="zh-CN" sz="1000" b="1" dirty="0">
              <a:solidFill>
                <a:srgbClr val="009EE2"/>
              </a:solidFill>
              <a:latin typeface="小米兰亭_GB外压缩"/>
              <a:ea typeface="小米兰亭_GB外压缩"/>
            </a:endParaRPr>
          </a:p>
        </p:txBody>
      </p:sp>
      <p:sp>
        <p:nvSpPr>
          <p:cNvPr id="65" name="文本框 64"/>
          <p:cNvSpPr txBox="1"/>
          <p:nvPr/>
        </p:nvSpPr>
        <p:spPr>
          <a:xfrm>
            <a:off x="4318000" y="3547062"/>
            <a:ext cx="6767450" cy="819455"/>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a:ea typeface="小米兰亭_GB外压缩"/>
              </a:rPr>
              <a:t>为</a:t>
            </a:r>
            <a:r>
              <a:rPr lang="zh-CN" altLang="en-US" sz="1050" dirty="0">
                <a:solidFill>
                  <a:schemeClr val="tx1">
                    <a:lumMod val="65000"/>
                    <a:lumOff val="35000"/>
                  </a:scheme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a:ea typeface="小米兰亭_GB外压缩"/>
              </a:rPr>
              <a:t>。</a:t>
            </a:r>
            <a:endParaRPr lang="en-US" altLang="zh-CN" sz="1050" b="1" dirty="0">
              <a:solidFill>
                <a:schemeClr val="tx1">
                  <a:lumMod val="65000"/>
                  <a:lumOff val="35000"/>
                </a:schemeClr>
              </a:solidFill>
              <a:latin typeface="小米兰亭_GB外压缩"/>
              <a:ea typeface="小米兰亭_GB外压缩"/>
            </a:endParaRPr>
          </a:p>
        </p:txBody>
      </p:sp>
      <p:sp>
        <p:nvSpPr>
          <p:cNvPr id="66" name="文本框 65"/>
          <p:cNvSpPr txBox="1"/>
          <p:nvPr/>
        </p:nvSpPr>
        <p:spPr>
          <a:xfrm>
            <a:off x="4318000" y="4639885"/>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zh-CN" altLang="en-US" sz="2000" dirty="0">
                <a:solidFill>
                  <a:srgbClr val="009EE2"/>
                </a:solidFill>
                <a:latin typeface="小米兰亭_GB外压缩"/>
                <a:ea typeface="小米兰亭_GB外压缩"/>
              </a:rPr>
              <a:t>点击输入文字内容</a:t>
            </a:r>
            <a:endParaRPr lang="en-US" altLang="zh-CN" sz="1000" b="1" dirty="0">
              <a:solidFill>
                <a:srgbClr val="009EE2"/>
              </a:solidFill>
              <a:latin typeface="小米兰亭_GB外压缩"/>
              <a:ea typeface="小米兰亭_GB外压缩"/>
            </a:endParaRPr>
          </a:p>
        </p:txBody>
      </p:sp>
      <p:sp>
        <p:nvSpPr>
          <p:cNvPr id="67" name="文本框 66"/>
          <p:cNvSpPr txBox="1"/>
          <p:nvPr/>
        </p:nvSpPr>
        <p:spPr>
          <a:xfrm>
            <a:off x="4318000" y="5074305"/>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a:ea typeface="小米兰亭_GB外压缩"/>
              </a:rPr>
              <a:t>为</a:t>
            </a:r>
            <a:r>
              <a:rPr lang="zh-CN" altLang="en-US" sz="1050" dirty="0">
                <a:solidFill>
                  <a:schemeClr val="tx1">
                    <a:lumMod val="65000"/>
                    <a:lumOff val="35000"/>
                  </a:scheme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a:ea typeface="小米兰亭_GB外压缩"/>
              </a:rPr>
              <a:t>。</a:t>
            </a:r>
            <a:endParaRPr lang="en-US" altLang="zh-CN" sz="1050" b="1" dirty="0">
              <a:solidFill>
                <a:schemeClr val="tx1">
                  <a:lumMod val="65000"/>
                  <a:lumOff val="35000"/>
                </a:schemeClr>
              </a:solidFill>
              <a:latin typeface="小米兰亭_GB外压缩"/>
              <a:ea typeface="小米兰亭_GB外压缩"/>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dissolve">
                                      <p:cBhvr>
                                        <p:cTn id="16" dur="500"/>
                                        <p:tgtEl>
                                          <p:spTgt spid="37"/>
                                        </p:tgtEl>
                                      </p:cBhvr>
                                    </p:animEffect>
                                  </p:childTnLst>
                                </p:cTn>
                              </p:par>
                              <p:par>
                                <p:cTn id="17" presetID="22" presetClass="entr" presetSubtype="8"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1500"/>
                            </p:stCondLst>
                            <p:childTnLst>
                              <p:par>
                                <p:cTn id="25" presetID="2" presetClass="entr" presetSubtype="2"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1+#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additive="base">
                                        <p:cTn id="32" dur="500" fill="hold"/>
                                        <p:tgtEl>
                                          <p:spTgt spid="63"/>
                                        </p:tgtEl>
                                        <p:attrNameLst>
                                          <p:attrName>ppt_x</p:attrName>
                                        </p:attrNameLst>
                                      </p:cBhvr>
                                      <p:tavLst>
                                        <p:tav tm="0">
                                          <p:val>
                                            <p:strVal val="1+#ppt_w/2"/>
                                          </p:val>
                                        </p:tav>
                                        <p:tav tm="100000">
                                          <p:val>
                                            <p:strVal val="#ppt_x"/>
                                          </p:val>
                                        </p:tav>
                                      </p:tavLst>
                                    </p:anim>
                                    <p:anim calcmode="lin" valueType="num">
                                      <p:cBhvr additive="base">
                                        <p:cTn id="33" dur="500" fill="hold"/>
                                        <p:tgtEl>
                                          <p:spTgt spid="63"/>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2" fill="hold" grpId="0" nodeType="after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1+#ppt_w/2"/>
                                          </p:val>
                                        </p:tav>
                                        <p:tav tm="100000">
                                          <p:val>
                                            <p:strVal val="#ppt_x"/>
                                          </p:val>
                                        </p:tav>
                                      </p:tavLst>
                                    </p:anim>
                                    <p:anim calcmode="lin" valueType="num">
                                      <p:cBhvr additive="base">
                                        <p:cTn id="38" dur="500" fill="hold"/>
                                        <p:tgtEl>
                                          <p:spTgt spid="64"/>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2" presetClass="entr" presetSubtype="2"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1+#ppt_w/2"/>
                                          </p:val>
                                        </p:tav>
                                        <p:tav tm="100000">
                                          <p:val>
                                            <p:strVal val="#ppt_x"/>
                                          </p:val>
                                        </p:tav>
                                      </p:tavLst>
                                    </p:anim>
                                    <p:anim calcmode="lin" valueType="num">
                                      <p:cBhvr additive="base">
                                        <p:cTn id="43" dur="500" fill="hold"/>
                                        <p:tgtEl>
                                          <p:spTgt spid="65"/>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 presetClass="entr" presetSubtype="2" fill="hold" grpId="0" nodeType="after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additive="base">
                                        <p:cTn id="47" dur="500" fill="hold"/>
                                        <p:tgtEl>
                                          <p:spTgt spid="66"/>
                                        </p:tgtEl>
                                        <p:attrNameLst>
                                          <p:attrName>ppt_x</p:attrName>
                                        </p:attrNameLst>
                                      </p:cBhvr>
                                      <p:tavLst>
                                        <p:tav tm="0">
                                          <p:val>
                                            <p:strVal val="1+#ppt_w/2"/>
                                          </p:val>
                                        </p:tav>
                                        <p:tav tm="100000">
                                          <p:val>
                                            <p:strVal val="#ppt_x"/>
                                          </p:val>
                                        </p:tav>
                                      </p:tavLst>
                                    </p:anim>
                                    <p:anim calcmode="lin" valueType="num">
                                      <p:cBhvr additive="base">
                                        <p:cTn id="48" dur="500" fill="hold"/>
                                        <p:tgtEl>
                                          <p:spTgt spid="66"/>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2" presetClass="entr" presetSubtype="2"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additive="base">
                                        <p:cTn id="52" dur="500" fill="hold"/>
                                        <p:tgtEl>
                                          <p:spTgt spid="67"/>
                                        </p:tgtEl>
                                        <p:attrNameLst>
                                          <p:attrName>ppt_x</p:attrName>
                                        </p:attrNameLst>
                                      </p:cBhvr>
                                      <p:tavLst>
                                        <p:tav tm="0">
                                          <p:val>
                                            <p:strVal val="1+#ppt_w/2"/>
                                          </p:val>
                                        </p:tav>
                                        <p:tav tm="100000">
                                          <p:val>
                                            <p:strVal val="#ppt_x"/>
                                          </p:val>
                                        </p:tav>
                                      </p:tavLst>
                                    </p:anim>
                                    <p:anim calcmode="lin" valueType="num">
                                      <p:cBhvr additive="base">
                                        <p:cTn id="53"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utoUpdateAnimBg="0"/>
      <p:bldP spid="36" grpId="0" autoUpdateAnimBg="0"/>
      <p:bldP spid="37" grpId="0" animBg="1"/>
      <p:bldP spid="32" grpId="0"/>
      <p:bldP spid="33" grpId="0" animBg="1"/>
      <p:bldP spid="63" grpId="0"/>
      <p:bldP spid="64" grpId="0"/>
      <p:bldP spid="65" grpId="0"/>
      <p:bldP spid="66" grpId="0"/>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AutoShape 1"/>
          <p:cNvSpPr/>
          <p:nvPr/>
        </p:nvSpPr>
        <p:spPr bwMode="auto">
          <a:xfrm>
            <a:off x="1362742" y="1333441"/>
            <a:ext cx="9404623" cy="474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900" dirty="0">
              <a:solidFill>
                <a:schemeClr val="tx1">
                  <a:lumMod val="65000"/>
                  <a:lumOff val="35000"/>
                </a:schemeClr>
              </a:solidFill>
              <a:cs typeface="+mn-ea"/>
              <a:sym typeface="+mn-lt"/>
            </a:endParaRPr>
          </a:p>
        </p:txBody>
      </p:sp>
      <p:sp>
        <p:nvSpPr>
          <p:cNvPr id="139"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140"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141"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142"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graphicFrame>
        <p:nvGraphicFramePr>
          <p:cNvPr id="143" name="表格 142"/>
          <p:cNvGraphicFramePr>
            <a:graphicFrameLocks noGrp="1"/>
          </p:cNvGraphicFramePr>
          <p:nvPr/>
        </p:nvGraphicFramePr>
        <p:xfrm>
          <a:off x="596896" y="1981238"/>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smtClean="0">
                          <a:latin typeface="+mn-lt"/>
                          <a:ea typeface="+mn-ea"/>
                          <a:cs typeface="+mn-ea"/>
                          <a:sym typeface="+mn-lt"/>
                        </a:rPr>
                        <a:t>计划项目</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JAN</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FEB</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MAR</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APR</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MAY</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JUN</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JUL</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AUG</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SEP</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OCT</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NOV</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c>
                  <a:txBody>
                    <a:bodyPr/>
                    <a:lstStyle/>
                    <a:p>
                      <a:pPr algn="ctr"/>
                      <a:r>
                        <a:rPr lang="en-US" altLang="zh-CN" sz="1300" dirty="0" smtClean="0">
                          <a:latin typeface="+mn-lt"/>
                          <a:ea typeface="+mn-ea"/>
                          <a:cs typeface="+mn-ea"/>
                          <a:sym typeface="+mn-lt"/>
                        </a:rPr>
                        <a:t>DEC</a:t>
                      </a:r>
                      <a:endParaRPr lang="zh-CN" altLang="en-US" sz="1300" dirty="0">
                        <a:latin typeface="+mn-lt"/>
                        <a:ea typeface="+mn-ea"/>
                        <a:cs typeface="+mn-ea"/>
                        <a:sym typeface="+mn-lt"/>
                      </a:endParaRPr>
                    </a:p>
                  </a:txBody>
                  <a:tcPr marL="121920" marR="121920" marT="60960" marB="60960" anchor="ctr">
                    <a:gradFill>
                      <a:gsLst>
                        <a:gs pos="0">
                          <a:srgbClr val="00B0F0"/>
                        </a:gs>
                        <a:gs pos="100000">
                          <a:srgbClr val="0070C0"/>
                        </a:gs>
                      </a:gsLst>
                      <a:lin ang="5400000" scaled="1"/>
                    </a:gradFill>
                  </a:tcPr>
                </a:tc>
              </a:tr>
              <a:tr h="494453">
                <a:tc>
                  <a:txBody>
                    <a:bodyPr/>
                    <a:lstStyle/>
                    <a:p>
                      <a:pPr algn="l"/>
                      <a:r>
                        <a:rPr lang="en-US" altLang="zh-CN" sz="1300" dirty="0" smtClean="0">
                          <a:latin typeface="+mn-lt"/>
                          <a:ea typeface="+mn-ea"/>
                          <a:cs typeface="+mn-ea"/>
                          <a:sym typeface="+mn-lt"/>
                        </a:rPr>
                        <a:t>Development Meeting</a:t>
                      </a:r>
                      <a:endParaRPr lang="zh-CN" altLang="en-US" sz="1300" dirty="0">
                        <a:solidFill>
                          <a:schemeClr val="accent3"/>
                        </a:solidFill>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r>
              <a:tr h="494453">
                <a:tc>
                  <a:txBody>
                    <a:bodyPr/>
                    <a:lstStyle/>
                    <a:p>
                      <a:pPr algn="l"/>
                      <a:r>
                        <a:rPr lang="en-US" altLang="zh-CN" sz="1300" dirty="0" smtClean="0">
                          <a:latin typeface="+mn-lt"/>
                          <a:ea typeface="+mn-ea"/>
                          <a:cs typeface="+mn-ea"/>
                          <a:sym typeface="+mn-lt"/>
                        </a:rPr>
                        <a:t>Concept</a:t>
                      </a:r>
                      <a:endParaRPr lang="zh-CN" altLang="en-US" sz="1300" dirty="0">
                        <a:solidFill>
                          <a:schemeClr val="accent3"/>
                        </a:solidFill>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r>
              <a:tr h="494453">
                <a:tc>
                  <a:txBody>
                    <a:bodyPr/>
                    <a:lstStyle/>
                    <a:p>
                      <a:pPr algn="l"/>
                      <a:r>
                        <a:rPr lang="en-US" altLang="zh-CN" sz="1300" dirty="0" smtClean="0">
                          <a:latin typeface="+mn-lt"/>
                          <a:ea typeface="+mn-ea"/>
                          <a:cs typeface="+mn-ea"/>
                          <a:sym typeface="+mn-lt"/>
                        </a:rPr>
                        <a:t>Sketching</a:t>
                      </a:r>
                      <a:endParaRPr lang="zh-CN" altLang="en-US" sz="1300" dirty="0">
                        <a:solidFill>
                          <a:schemeClr val="accent3"/>
                        </a:solidFill>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r>
              <a:tr h="494453">
                <a:tc>
                  <a:txBody>
                    <a:bodyPr/>
                    <a:lstStyle/>
                    <a:p>
                      <a:pPr algn="l"/>
                      <a:r>
                        <a:rPr lang="en-US" altLang="zh-CN" sz="1300" dirty="0" smtClean="0">
                          <a:latin typeface="+mn-lt"/>
                          <a:ea typeface="+mn-ea"/>
                          <a:cs typeface="+mn-ea"/>
                          <a:sym typeface="+mn-lt"/>
                        </a:rPr>
                        <a:t>Design &amp;</a:t>
                      </a:r>
                      <a:r>
                        <a:rPr lang="en-US" altLang="zh-CN" sz="1300" baseline="0" dirty="0" smtClean="0">
                          <a:latin typeface="+mn-lt"/>
                          <a:ea typeface="+mn-ea"/>
                          <a:cs typeface="+mn-ea"/>
                          <a:sym typeface="+mn-lt"/>
                        </a:rPr>
                        <a:t> Development</a:t>
                      </a:r>
                      <a:endParaRPr lang="zh-CN" altLang="en-US" sz="1300" dirty="0">
                        <a:solidFill>
                          <a:schemeClr val="accent3"/>
                        </a:solidFill>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r>
              <a:tr h="494453">
                <a:tc>
                  <a:txBody>
                    <a:bodyPr/>
                    <a:lstStyle/>
                    <a:p>
                      <a:pPr algn="l"/>
                      <a:r>
                        <a:rPr lang="en-US" altLang="zh-CN" sz="1300" dirty="0" smtClean="0">
                          <a:latin typeface="+mn-lt"/>
                          <a:ea typeface="+mn-ea"/>
                          <a:cs typeface="+mn-ea"/>
                          <a:sym typeface="+mn-lt"/>
                        </a:rPr>
                        <a:t>Review &amp; Refinement</a:t>
                      </a:r>
                      <a:endParaRPr lang="zh-CN" altLang="en-US" sz="1300" dirty="0">
                        <a:solidFill>
                          <a:schemeClr val="accent3"/>
                        </a:solidFill>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r>
              <a:tr h="494453">
                <a:tc>
                  <a:txBody>
                    <a:bodyPr/>
                    <a:lstStyle/>
                    <a:p>
                      <a:pPr algn="l"/>
                      <a:r>
                        <a:rPr lang="en-US" altLang="zh-CN" sz="1300" dirty="0" smtClean="0">
                          <a:latin typeface="+mn-lt"/>
                          <a:ea typeface="+mn-ea"/>
                          <a:cs typeface="+mn-ea"/>
                          <a:sym typeface="+mn-lt"/>
                        </a:rPr>
                        <a:t>File and Launch</a:t>
                      </a:r>
                      <a:endParaRPr lang="zh-CN" altLang="en-US" sz="1300" dirty="0">
                        <a:solidFill>
                          <a:schemeClr val="accent3"/>
                        </a:solidFill>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c>
                  <a:txBody>
                    <a:bodyPr/>
                    <a:lstStyle/>
                    <a:p>
                      <a:pPr algn="l"/>
                      <a:endParaRPr lang="zh-CN" altLang="en-US" sz="1300" dirty="0">
                        <a:latin typeface="+mn-lt"/>
                        <a:ea typeface="+mn-ea"/>
                        <a:cs typeface="+mn-ea"/>
                        <a:sym typeface="+mn-lt"/>
                      </a:endParaRPr>
                    </a:p>
                  </a:txBody>
                  <a:tcPr marL="121920" marR="121920" marT="60960" marB="60960" anchor="ctr"/>
                </a:tc>
              </a:tr>
            </a:tbl>
          </a:graphicData>
        </a:graphic>
      </p:graphicFrame>
      <p:sp>
        <p:nvSpPr>
          <p:cNvPr id="144" name="圆角矩形 143"/>
          <p:cNvSpPr/>
          <p:nvPr/>
        </p:nvSpPr>
        <p:spPr>
          <a:xfrm>
            <a:off x="2967567" y="2590837"/>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45" name="圆角矩形 144"/>
          <p:cNvSpPr/>
          <p:nvPr/>
        </p:nvSpPr>
        <p:spPr>
          <a:xfrm>
            <a:off x="3676267" y="3085366"/>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46" name="圆角矩形 145"/>
          <p:cNvSpPr/>
          <p:nvPr/>
        </p:nvSpPr>
        <p:spPr>
          <a:xfrm>
            <a:off x="5126167" y="3579895"/>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47" name="圆角矩形 146"/>
          <p:cNvSpPr/>
          <p:nvPr/>
        </p:nvSpPr>
        <p:spPr>
          <a:xfrm>
            <a:off x="6576900" y="4074425"/>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48" name="圆角矩形 147"/>
          <p:cNvSpPr/>
          <p:nvPr/>
        </p:nvSpPr>
        <p:spPr>
          <a:xfrm>
            <a:off x="8743845" y="456895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49" name="圆角矩形 148"/>
          <p:cNvSpPr/>
          <p:nvPr/>
        </p:nvSpPr>
        <p:spPr>
          <a:xfrm>
            <a:off x="10182000" y="5063483"/>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50" name="圆角矩形 149"/>
          <p:cNvSpPr/>
          <p:nvPr/>
        </p:nvSpPr>
        <p:spPr>
          <a:xfrm>
            <a:off x="2967567" y="2590837"/>
            <a:ext cx="672000" cy="240000"/>
          </a:xfrm>
          <a:prstGeom prst="roundRect">
            <a:avLst>
              <a:gd name="adj" fmla="val 50000"/>
            </a:avLst>
          </a:prstGeom>
          <a:gradFill>
            <a:gsLst>
              <a:gs pos="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51" name="圆角矩形 150"/>
          <p:cNvSpPr/>
          <p:nvPr/>
        </p:nvSpPr>
        <p:spPr>
          <a:xfrm>
            <a:off x="3676267" y="3085366"/>
            <a:ext cx="864000" cy="240000"/>
          </a:xfrm>
          <a:prstGeom prst="roundRect">
            <a:avLst>
              <a:gd name="adj" fmla="val 50000"/>
            </a:avLst>
          </a:prstGeom>
          <a:gradFill>
            <a:gsLst>
              <a:gs pos="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52" name="圆角矩形 151"/>
          <p:cNvSpPr/>
          <p:nvPr/>
        </p:nvSpPr>
        <p:spPr>
          <a:xfrm>
            <a:off x="5126167" y="3579895"/>
            <a:ext cx="1344000" cy="240000"/>
          </a:xfrm>
          <a:prstGeom prst="roundRect">
            <a:avLst>
              <a:gd name="adj" fmla="val 50000"/>
            </a:avLst>
          </a:prstGeom>
          <a:gradFill>
            <a:gsLst>
              <a:gs pos="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53" name="圆角矩形 152"/>
          <p:cNvSpPr/>
          <p:nvPr/>
        </p:nvSpPr>
        <p:spPr>
          <a:xfrm>
            <a:off x="6576900" y="4074425"/>
            <a:ext cx="672000" cy="240000"/>
          </a:xfrm>
          <a:prstGeom prst="roundRect">
            <a:avLst>
              <a:gd name="adj" fmla="val 50000"/>
            </a:avLst>
          </a:prstGeom>
          <a:gradFill>
            <a:gsLst>
              <a:gs pos="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54" name="圆角矩形 153"/>
          <p:cNvSpPr/>
          <p:nvPr/>
        </p:nvSpPr>
        <p:spPr>
          <a:xfrm>
            <a:off x="8743845" y="4568954"/>
            <a:ext cx="384000" cy="240000"/>
          </a:xfrm>
          <a:prstGeom prst="roundRect">
            <a:avLst>
              <a:gd name="adj" fmla="val 50000"/>
            </a:avLst>
          </a:prstGeom>
          <a:gradFill>
            <a:gsLst>
              <a:gs pos="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cs typeface="+mn-ea"/>
              <a:sym typeface="+mn-lt"/>
            </a:endParaRPr>
          </a:p>
        </p:txBody>
      </p:sp>
      <p:sp>
        <p:nvSpPr>
          <p:cNvPr id="155" name="TextBox 5"/>
          <p:cNvSpPr txBox="1"/>
          <p:nvPr/>
        </p:nvSpPr>
        <p:spPr>
          <a:xfrm>
            <a:off x="742906" y="5740727"/>
            <a:ext cx="10637857" cy="470317"/>
          </a:xfrm>
          <a:prstGeom prst="rect">
            <a:avLst/>
          </a:prstGeom>
          <a:noFill/>
        </p:spPr>
        <p:txBody>
          <a:bodyPr wrap="square" rIns="144000" bIns="36000" numCol="1" spcCol="360000" rtlCol="0">
            <a:spAutoFit/>
          </a:bodyPr>
          <a:lstStyle/>
          <a:p>
            <a:pPr algn="just" defTabSz="323215">
              <a:lnSpc>
                <a:spcPct val="120000"/>
              </a:lnSpc>
              <a:spcBef>
                <a:spcPts val="850"/>
              </a:spcBef>
            </a:pPr>
            <a:r>
              <a:rPr lang="zh-CN" altLang="en-US" sz="105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1050" dirty="0">
              <a:solidFill>
                <a:schemeClr val="tx1">
                  <a:lumMod val="65000"/>
                  <a:lumOff val="35000"/>
                </a:schemeClr>
              </a:solidFill>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additive="base">
                                        <p:cTn id="7" dur="500" fill="hold"/>
                                        <p:tgtEl>
                                          <p:spTgt spid="139"/>
                                        </p:tgtEl>
                                        <p:attrNameLst>
                                          <p:attrName>ppt_x</p:attrName>
                                        </p:attrNameLst>
                                      </p:cBhvr>
                                      <p:tavLst>
                                        <p:tav tm="0">
                                          <p:val>
                                            <p:strVal val="1+#ppt_w/2"/>
                                          </p:val>
                                        </p:tav>
                                        <p:tav tm="100000">
                                          <p:val>
                                            <p:strVal val="#ppt_x"/>
                                          </p:val>
                                        </p:tav>
                                      </p:tavLst>
                                    </p:anim>
                                    <p:anim calcmode="lin" valueType="num">
                                      <p:cBhvr additive="base">
                                        <p:cTn id="8" dur="500" fill="hold"/>
                                        <p:tgtEl>
                                          <p:spTgt spid="13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1"/>
                                        </p:tgtEl>
                                        <p:attrNameLst>
                                          <p:attrName>style.visibility</p:attrName>
                                        </p:attrNameLst>
                                      </p:cBhvr>
                                      <p:to>
                                        <p:strVal val="visible"/>
                                      </p:to>
                                    </p:set>
                                    <p:anim calcmode="lin" valueType="num">
                                      <p:cBhvr additive="base">
                                        <p:cTn id="11" dur="500" fill="hold"/>
                                        <p:tgtEl>
                                          <p:spTgt spid="141"/>
                                        </p:tgtEl>
                                        <p:attrNameLst>
                                          <p:attrName>ppt_x</p:attrName>
                                        </p:attrNameLst>
                                      </p:cBhvr>
                                      <p:tavLst>
                                        <p:tav tm="0">
                                          <p:val>
                                            <p:strVal val="0-#ppt_w/2"/>
                                          </p:val>
                                        </p:tav>
                                        <p:tav tm="100000">
                                          <p:val>
                                            <p:strVal val="#ppt_x"/>
                                          </p:val>
                                        </p:tav>
                                      </p:tavLst>
                                    </p:anim>
                                    <p:anim calcmode="lin" valueType="num">
                                      <p:cBhvr additive="base">
                                        <p:cTn id="12" dur="500" fill="hold"/>
                                        <p:tgtEl>
                                          <p:spTgt spid="1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dissolve">
                                      <p:cBhvr>
                                        <p:cTn id="16" dur="500"/>
                                        <p:tgtEl>
                                          <p:spTgt spid="142"/>
                                        </p:tgtEl>
                                      </p:cBhvr>
                                    </p:animEffect>
                                  </p:childTnLst>
                                </p:cTn>
                              </p:par>
                              <p:par>
                                <p:cTn id="17" presetID="22" presetClass="entr" presetSubtype="8" fill="hold" nodeType="withEffect">
                                  <p:stCondLst>
                                    <p:cond delay="0"/>
                                  </p:stCondLst>
                                  <p:childTnLst>
                                    <p:set>
                                      <p:cBhvr>
                                        <p:cTn id="18" dur="1" fill="hold">
                                          <p:stCondLst>
                                            <p:cond delay="0"/>
                                          </p:stCondLst>
                                        </p:cTn>
                                        <p:tgtEl>
                                          <p:spTgt spid="140"/>
                                        </p:tgtEl>
                                        <p:attrNameLst>
                                          <p:attrName>style.visibility</p:attrName>
                                        </p:attrNameLst>
                                      </p:cBhvr>
                                      <p:to>
                                        <p:strVal val="visible"/>
                                      </p:to>
                                    </p:set>
                                    <p:animEffect transition="in" filter="wipe(left)">
                                      <p:cBhvr>
                                        <p:cTn id="19" dur="500"/>
                                        <p:tgtEl>
                                          <p:spTgt spid="140"/>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45057"/>
                                        </p:tgtEl>
                                        <p:attrNameLst>
                                          <p:attrName>style.visibility</p:attrName>
                                        </p:attrNameLst>
                                      </p:cBhvr>
                                      <p:to>
                                        <p:strVal val="visible"/>
                                      </p:to>
                                    </p:set>
                                    <p:anim calcmode="lin" valueType="num">
                                      <p:cBhvr additive="base">
                                        <p:cTn id="23" dur="500" fill="hold"/>
                                        <p:tgtEl>
                                          <p:spTgt spid="45057"/>
                                        </p:tgtEl>
                                        <p:attrNameLst>
                                          <p:attrName>ppt_x</p:attrName>
                                        </p:attrNameLst>
                                      </p:cBhvr>
                                      <p:tavLst>
                                        <p:tav tm="0">
                                          <p:val>
                                            <p:strVal val="1+#ppt_w/2"/>
                                          </p:val>
                                        </p:tav>
                                        <p:tav tm="100000">
                                          <p:val>
                                            <p:strVal val="#ppt_x"/>
                                          </p:val>
                                        </p:tav>
                                      </p:tavLst>
                                    </p:anim>
                                    <p:anim calcmode="lin" valueType="num">
                                      <p:cBhvr additive="base">
                                        <p:cTn id="24" dur="500" fill="hold"/>
                                        <p:tgtEl>
                                          <p:spTgt spid="4505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143"/>
                                        </p:tgtEl>
                                        <p:attrNameLst>
                                          <p:attrName>style.visibility</p:attrName>
                                        </p:attrNameLst>
                                      </p:cBhvr>
                                      <p:to>
                                        <p:strVal val="visible"/>
                                      </p:to>
                                    </p:set>
                                    <p:animEffect transition="in" filter="fade">
                                      <p:cBhvr>
                                        <p:cTn id="29" dur="1000"/>
                                        <p:tgtEl>
                                          <p:spTgt spid="143"/>
                                        </p:tgtEl>
                                      </p:cBhvr>
                                    </p:animEffect>
                                    <p:anim calcmode="lin" valueType="num">
                                      <p:cBhvr>
                                        <p:cTn id="30" dur="1000" fill="hold"/>
                                        <p:tgtEl>
                                          <p:spTgt spid="143"/>
                                        </p:tgtEl>
                                        <p:attrNameLst>
                                          <p:attrName>ppt_x</p:attrName>
                                        </p:attrNameLst>
                                      </p:cBhvr>
                                      <p:tavLst>
                                        <p:tav tm="0">
                                          <p:val>
                                            <p:strVal val="#ppt_x"/>
                                          </p:val>
                                        </p:tav>
                                        <p:tav tm="100000">
                                          <p:val>
                                            <p:strVal val="#ppt_x"/>
                                          </p:val>
                                        </p:tav>
                                      </p:tavLst>
                                    </p:anim>
                                    <p:anim calcmode="lin" valueType="num">
                                      <p:cBhvr>
                                        <p:cTn id="31" dur="900" decel="100000" fill="hold"/>
                                        <p:tgtEl>
                                          <p:spTgt spid="14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144"/>
                                        </p:tgtEl>
                                        <p:attrNameLst>
                                          <p:attrName>style.visibility</p:attrName>
                                        </p:attrNameLst>
                                      </p:cBhvr>
                                      <p:to>
                                        <p:strVal val="visible"/>
                                      </p:to>
                                    </p:set>
                                    <p:anim calcmode="lin" valueType="num">
                                      <p:cBhvr additive="base">
                                        <p:cTn id="37" dur="250"/>
                                        <p:tgtEl>
                                          <p:spTgt spid="144"/>
                                        </p:tgtEl>
                                        <p:attrNameLst>
                                          <p:attrName>ppt_x</p:attrName>
                                        </p:attrNameLst>
                                      </p:cBhvr>
                                      <p:tavLst>
                                        <p:tav tm="0">
                                          <p:val>
                                            <p:strVal val="#ppt_x-#ppt_w*1.125000"/>
                                          </p:val>
                                        </p:tav>
                                        <p:tav tm="100000">
                                          <p:val>
                                            <p:strVal val="#ppt_x"/>
                                          </p:val>
                                        </p:tav>
                                      </p:tavLst>
                                    </p:anim>
                                    <p:animEffect transition="in" filter="wipe(right)">
                                      <p:cBhvr>
                                        <p:cTn id="38" dur="250"/>
                                        <p:tgtEl>
                                          <p:spTgt spid="144"/>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50"/>
                                        </p:tgtEl>
                                        <p:attrNameLst>
                                          <p:attrName>style.visibility</p:attrName>
                                        </p:attrNameLst>
                                      </p:cBhvr>
                                      <p:to>
                                        <p:strVal val="visible"/>
                                      </p:to>
                                    </p:set>
                                    <p:animEffect transition="in" filter="wipe(left)">
                                      <p:cBhvr>
                                        <p:cTn id="42" dur="250"/>
                                        <p:tgtEl>
                                          <p:spTgt spid="150"/>
                                        </p:tgtEl>
                                      </p:cBhvr>
                                    </p:animEffect>
                                  </p:childTnLst>
                                </p:cTn>
                              </p:par>
                            </p:childTnLst>
                          </p:cTn>
                        </p:par>
                        <p:par>
                          <p:cTn id="43" fill="hold">
                            <p:stCondLst>
                              <p:cond delay="1000"/>
                            </p:stCondLst>
                            <p:childTnLst>
                              <p:par>
                                <p:cTn id="44" presetID="12" presetClass="entr" presetSubtype="8" fill="hold" grpId="0" nodeType="afterEffect">
                                  <p:stCondLst>
                                    <p:cond delay="0"/>
                                  </p:stCondLst>
                                  <p:childTnLst>
                                    <p:set>
                                      <p:cBhvr>
                                        <p:cTn id="45" dur="1" fill="hold">
                                          <p:stCondLst>
                                            <p:cond delay="0"/>
                                          </p:stCondLst>
                                        </p:cTn>
                                        <p:tgtEl>
                                          <p:spTgt spid="145"/>
                                        </p:tgtEl>
                                        <p:attrNameLst>
                                          <p:attrName>style.visibility</p:attrName>
                                        </p:attrNameLst>
                                      </p:cBhvr>
                                      <p:to>
                                        <p:strVal val="visible"/>
                                      </p:to>
                                    </p:set>
                                    <p:anim calcmode="lin" valueType="num">
                                      <p:cBhvr additive="base">
                                        <p:cTn id="46" dur="250"/>
                                        <p:tgtEl>
                                          <p:spTgt spid="145"/>
                                        </p:tgtEl>
                                        <p:attrNameLst>
                                          <p:attrName>ppt_x</p:attrName>
                                        </p:attrNameLst>
                                      </p:cBhvr>
                                      <p:tavLst>
                                        <p:tav tm="0">
                                          <p:val>
                                            <p:strVal val="#ppt_x-#ppt_w*1.125000"/>
                                          </p:val>
                                        </p:tav>
                                        <p:tav tm="100000">
                                          <p:val>
                                            <p:strVal val="#ppt_x"/>
                                          </p:val>
                                        </p:tav>
                                      </p:tavLst>
                                    </p:anim>
                                    <p:animEffect transition="in" filter="wipe(right)">
                                      <p:cBhvr>
                                        <p:cTn id="47" dur="250"/>
                                        <p:tgtEl>
                                          <p:spTgt spid="145"/>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151"/>
                                        </p:tgtEl>
                                        <p:attrNameLst>
                                          <p:attrName>style.visibility</p:attrName>
                                        </p:attrNameLst>
                                      </p:cBhvr>
                                      <p:to>
                                        <p:strVal val="visible"/>
                                      </p:to>
                                    </p:set>
                                    <p:animEffect transition="in" filter="wipe(left)">
                                      <p:cBhvr>
                                        <p:cTn id="51" dur="250"/>
                                        <p:tgtEl>
                                          <p:spTgt spid="151"/>
                                        </p:tgtEl>
                                      </p:cBhvr>
                                    </p:animEffect>
                                  </p:childTnLst>
                                </p:cTn>
                              </p:par>
                            </p:childTnLst>
                          </p:cTn>
                        </p:par>
                        <p:par>
                          <p:cTn id="52" fill="hold">
                            <p:stCondLst>
                              <p:cond delay="2000"/>
                            </p:stCondLst>
                            <p:childTnLst>
                              <p:par>
                                <p:cTn id="53" presetID="12" presetClass="entr" presetSubtype="8" fill="hold" grpId="0" nodeType="afterEffect">
                                  <p:stCondLst>
                                    <p:cond delay="0"/>
                                  </p:stCondLst>
                                  <p:childTnLst>
                                    <p:set>
                                      <p:cBhvr>
                                        <p:cTn id="54" dur="1" fill="hold">
                                          <p:stCondLst>
                                            <p:cond delay="0"/>
                                          </p:stCondLst>
                                        </p:cTn>
                                        <p:tgtEl>
                                          <p:spTgt spid="146"/>
                                        </p:tgtEl>
                                        <p:attrNameLst>
                                          <p:attrName>style.visibility</p:attrName>
                                        </p:attrNameLst>
                                      </p:cBhvr>
                                      <p:to>
                                        <p:strVal val="visible"/>
                                      </p:to>
                                    </p:set>
                                    <p:anim calcmode="lin" valueType="num">
                                      <p:cBhvr additive="base">
                                        <p:cTn id="55" dur="250"/>
                                        <p:tgtEl>
                                          <p:spTgt spid="146"/>
                                        </p:tgtEl>
                                        <p:attrNameLst>
                                          <p:attrName>ppt_x</p:attrName>
                                        </p:attrNameLst>
                                      </p:cBhvr>
                                      <p:tavLst>
                                        <p:tav tm="0">
                                          <p:val>
                                            <p:strVal val="#ppt_x-#ppt_w*1.125000"/>
                                          </p:val>
                                        </p:tav>
                                        <p:tav tm="100000">
                                          <p:val>
                                            <p:strVal val="#ppt_x"/>
                                          </p:val>
                                        </p:tav>
                                      </p:tavLst>
                                    </p:anim>
                                    <p:animEffect transition="in" filter="wipe(right)">
                                      <p:cBhvr>
                                        <p:cTn id="56" dur="250"/>
                                        <p:tgtEl>
                                          <p:spTgt spid="146"/>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152"/>
                                        </p:tgtEl>
                                        <p:attrNameLst>
                                          <p:attrName>style.visibility</p:attrName>
                                        </p:attrNameLst>
                                      </p:cBhvr>
                                      <p:to>
                                        <p:strVal val="visible"/>
                                      </p:to>
                                    </p:set>
                                    <p:animEffect transition="in" filter="wipe(left)">
                                      <p:cBhvr>
                                        <p:cTn id="60" dur="250"/>
                                        <p:tgtEl>
                                          <p:spTgt spid="152"/>
                                        </p:tgtEl>
                                      </p:cBhvr>
                                    </p:animEffect>
                                  </p:childTnLst>
                                </p:cTn>
                              </p:par>
                            </p:childTnLst>
                          </p:cTn>
                        </p:par>
                        <p:par>
                          <p:cTn id="61" fill="hold">
                            <p:stCondLst>
                              <p:cond delay="3000"/>
                            </p:stCondLst>
                            <p:childTnLst>
                              <p:par>
                                <p:cTn id="62" presetID="12" presetClass="entr" presetSubtype="8" fill="hold" grpId="0" nodeType="afterEffect">
                                  <p:stCondLst>
                                    <p:cond delay="0"/>
                                  </p:stCondLst>
                                  <p:childTnLst>
                                    <p:set>
                                      <p:cBhvr>
                                        <p:cTn id="63" dur="1" fill="hold">
                                          <p:stCondLst>
                                            <p:cond delay="0"/>
                                          </p:stCondLst>
                                        </p:cTn>
                                        <p:tgtEl>
                                          <p:spTgt spid="147"/>
                                        </p:tgtEl>
                                        <p:attrNameLst>
                                          <p:attrName>style.visibility</p:attrName>
                                        </p:attrNameLst>
                                      </p:cBhvr>
                                      <p:to>
                                        <p:strVal val="visible"/>
                                      </p:to>
                                    </p:set>
                                    <p:anim calcmode="lin" valueType="num">
                                      <p:cBhvr additive="base">
                                        <p:cTn id="64" dur="250"/>
                                        <p:tgtEl>
                                          <p:spTgt spid="147"/>
                                        </p:tgtEl>
                                        <p:attrNameLst>
                                          <p:attrName>ppt_x</p:attrName>
                                        </p:attrNameLst>
                                      </p:cBhvr>
                                      <p:tavLst>
                                        <p:tav tm="0">
                                          <p:val>
                                            <p:strVal val="#ppt_x-#ppt_w*1.125000"/>
                                          </p:val>
                                        </p:tav>
                                        <p:tav tm="100000">
                                          <p:val>
                                            <p:strVal val="#ppt_x"/>
                                          </p:val>
                                        </p:tav>
                                      </p:tavLst>
                                    </p:anim>
                                    <p:animEffect transition="in" filter="wipe(right)">
                                      <p:cBhvr>
                                        <p:cTn id="65" dur="250"/>
                                        <p:tgtEl>
                                          <p:spTgt spid="147"/>
                                        </p:tgtEl>
                                      </p:cBhvr>
                                    </p:animEffect>
                                  </p:childTnLst>
                                </p:cTn>
                              </p:par>
                            </p:childTnLst>
                          </p:cTn>
                        </p:par>
                        <p:par>
                          <p:cTn id="66" fill="hold">
                            <p:stCondLst>
                              <p:cond delay="3500"/>
                            </p:stCondLst>
                            <p:childTnLst>
                              <p:par>
                                <p:cTn id="67" presetID="22" presetClass="entr" presetSubtype="8" fill="hold" grpId="0" nodeType="afterEffect">
                                  <p:stCondLst>
                                    <p:cond delay="0"/>
                                  </p:stCondLst>
                                  <p:childTnLst>
                                    <p:set>
                                      <p:cBhvr>
                                        <p:cTn id="68" dur="1" fill="hold">
                                          <p:stCondLst>
                                            <p:cond delay="0"/>
                                          </p:stCondLst>
                                        </p:cTn>
                                        <p:tgtEl>
                                          <p:spTgt spid="153"/>
                                        </p:tgtEl>
                                        <p:attrNameLst>
                                          <p:attrName>style.visibility</p:attrName>
                                        </p:attrNameLst>
                                      </p:cBhvr>
                                      <p:to>
                                        <p:strVal val="visible"/>
                                      </p:to>
                                    </p:set>
                                    <p:animEffect transition="in" filter="wipe(left)">
                                      <p:cBhvr>
                                        <p:cTn id="69" dur="250"/>
                                        <p:tgtEl>
                                          <p:spTgt spid="153"/>
                                        </p:tgtEl>
                                      </p:cBhvr>
                                    </p:animEffect>
                                  </p:childTnLst>
                                </p:cTn>
                              </p:par>
                            </p:childTnLst>
                          </p:cTn>
                        </p:par>
                        <p:par>
                          <p:cTn id="70" fill="hold">
                            <p:stCondLst>
                              <p:cond delay="4000"/>
                            </p:stCondLst>
                            <p:childTnLst>
                              <p:par>
                                <p:cTn id="71" presetID="12" presetClass="entr" presetSubtype="8" fill="hold" grpId="0" nodeType="afterEffect">
                                  <p:stCondLst>
                                    <p:cond delay="0"/>
                                  </p:stCondLst>
                                  <p:childTnLst>
                                    <p:set>
                                      <p:cBhvr>
                                        <p:cTn id="72" dur="1" fill="hold">
                                          <p:stCondLst>
                                            <p:cond delay="0"/>
                                          </p:stCondLst>
                                        </p:cTn>
                                        <p:tgtEl>
                                          <p:spTgt spid="148"/>
                                        </p:tgtEl>
                                        <p:attrNameLst>
                                          <p:attrName>style.visibility</p:attrName>
                                        </p:attrNameLst>
                                      </p:cBhvr>
                                      <p:to>
                                        <p:strVal val="visible"/>
                                      </p:to>
                                    </p:set>
                                    <p:anim calcmode="lin" valueType="num">
                                      <p:cBhvr additive="base">
                                        <p:cTn id="73" dur="250"/>
                                        <p:tgtEl>
                                          <p:spTgt spid="148"/>
                                        </p:tgtEl>
                                        <p:attrNameLst>
                                          <p:attrName>ppt_x</p:attrName>
                                        </p:attrNameLst>
                                      </p:cBhvr>
                                      <p:tavLst>
                                        <p:tav tm="0">
                                          <p:val>
                                            <p:strVal val="#ppt_x-#ppt_w*1.125000"/>
                                          </p:val>
                                        </p:tav>
                                        <p:tav tm="100000">
                                          <p:val>
                                            <p:strVal val="#ppt_x"/>
                                          </p:val>
                                        </p:tav>
                                      </p:tavLst>
                                    </p:anim>
                                    <p:animEffect transition="in" filter="wipe(right)">
                                      <p:cBhvr>
                                        <p:cTn id="74" dur="250"/>
                                        <p:tgtEl>
                                          <p:spTgt spid="148"/>
                                        </p:tgtEl>
                                      </p:cBhvr>
                                    </p:animEffect>
                                  </p:childTnLst>
                                </p:cTn>
                              </p:par>
                            </p:childTnLst>
                          </p:cTn>
                        </p:par>
                        <p:par>
                          <p:cTn id="75" fill="hold">
                            <p:stCondLst>
                              <p:cond delay="4500"/>
                            </p:stCondLst>
                            <p:childTnLst>
                              <p:par>
                                <p:cTn id="76" presetID="22" presetClass="entr" presetSubtype="8" fill="hold" grpId="0" nodeType="afterEffect">
                                  <p:stCondLst>
                                    <p:cond delay="0"/>
                                  </p:stCondLst>
                                  <p:childTnLst>
                                    <p:set>
                                      <p:cBhvr>
                                        <p:cTn id="77" dur="1" fill="hold">
                                          <p:stCondLst>
                                            <p:cond delay="0"/>
                                          </p:stCondLst>
                                        </p:cTn>
                                        <p:tgtEl>
                                          <p:spTgt spid="154"/>
                                        </p:tgtEl>
                                        <p:attrNameLst>
                                          <p:attrName>style.visibility</p:attrName>
                                        </p:attrNameLst>
                                      </p:cBhvr>
                                      <p:to>
                                        <p:strVal val="visible"/>
                                      </p:to>
                                    </p:set>
                                    <p:animEffect transition="in" filter="wipe(left)">
                                      <p:cBhvr>
                                        <p:cTn id="78" dur="250"/>
                                        <p:tgtEl>
                                          <p:spTgt spid="154"/>
                                        </p:tgtEl>
                                      </p:cBhvr>
                                    </p:animEffect>
                                  </p:childTnLst>
                                </p:cTn>
                              </p:par>
                            </p:childTnLst>
                          </p:cTn>
                        </p:par>
                        <p:par>
                          <p:cTn id="79" fill="hold">
                            <p:stCondLst>
                              <p:cond delay="5000"/>
                            </p:stCondLst>
                            <p:childTnLst>
                              <p:par>
                                <p:cTn id="80" presetID="12" presetClass="entr" presetSubtype="8" fill="hold" grpId="0" nodeType="afterEffect">
                                  <p:stCondLst>
                                    <p:cond delay="0"/>
                                  </p:stCondLst>
                                  <p:childTnLst>
                                    <p:set>
                                      <p:cBhvr>
                                        <p:cTn id="81" dur="1" fill="hold">
                                          <p:stCondLst>
                                            <p:cond delay="0"/>
                                          </p:stCondLst>
                                        </p:cTn>
                                        <p:tgtEl>
                                          <p:spTgt spid="149"/>
                                        </p:tgtEl>
                                        <p:attrNameLst>
                                          <p:attrName>style.visibility</p:attrName>
                                        </p:attrNameLst>
                                      </p:cBhvr>
                                      <p:to>
                                        <p:strVal val="visible"/>
                                      </p:to>
                                    </p:set>
                                    <p:anim calcmode="lin" valueType="num">
                                      <p:cBhvr additive="base">
                                        <p:cTn id="82" dur="250"/>
                                        <p:tgtEl>
                                          <p:spTgt spid="149"/>
                                        </p:tgtEl>
                                        <p:attrNameLst>
                                          <p:attrName>ppt_x</p:attrName>
                                        </p:attrNameLst>
                                      </p:cBhvr>
                                      <p:tavLst>
                                        <p:tav tm="0">
                                          <p:val>
                                            <p:strVal val="#ppt_x-#ppt_w*1.125000"/>
                                          </p:val>
                                        </p:tav>
                                        <p:tav tm="100000">
                                          <p:val>
                                            <p:strVal val="#ppt_x"/>
                                          </p:val>
                                        </p:tav>
                                      </p:tavLst>
                                    </p:anim>
                                    <p:animEffect transition="in" filter="wipe(right)">
                                      <p:cBhvr>
                                        <p:cTn id="83" dur="250"/>
                                        <p:tgtEl>
                                          <p:spTgt spid="149"/>
                                        </p:tgtEl>
                                      </p:cBhvr>
                                    </p:animEffect>
                                  </p:childTnLst>
                                </p:cTn>
                              </p:par>
                            </p:childTnLst>
                          </p:cTn>
                        </p:par>
                        <p:par>
                          <p:cTn id="84" fill="hold">
                            <p:stCondLst>
                              <p:cond delay="5500"/>
                            </p:stCondLst>
                            <p:childTnLst>
                              <p:par>
                                <p:cTn id="85" presetID="22" presetClass="entr" presetSubtype="8" fill="hold" grpId="0" nodeType="afterEffect">
                                  <p:stCondLst>
                                    <p:cond delay="0"/>
                                  </p:stCondLst>
                                  <p:childTnLst>
                                    <p:set>
                                      <p:cBhvr>
                                        <p:cTn id="86" dur="1" fill="hold">
                                          <p:stCondLst>
                                            <p:cond delay="0"/>
                                          </p:stCondLst>
                                        </p:cTn>
                                        <p:tgtEl>
                                          <p:spTgt spid="155"/>
                                        </p:tgtEl>
                                        <p:attrNameLst>
                                          <p:attrName>style.visibility</p:attrName>
                                        </p:attrNameLst>
                                      </p:cBhvr>
                                      <p:to>
                                        <p:strVal val="visible"/>
                                      </p:to>
                                    </p:set>
                                    <p:animEffect transition="in" filter="wipe(left)">
                                      <p:cBhvr>
                                        <p:cTn id="87"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 grpId="0" autoUpdateAnimBg="0"/>
      <p:bldP spid="139" grpId="0" autoUpdateAnimBg="0"/>
      <p:bldP spid="141" grpId="0" autoUpdateAnimBg="0"/>
      <p:bldP spid="142"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3044017" y="3276604"/>
            <a:ext cx="1487540" cy="533008"/>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ea"/>
                <a:sym typeface="+mn-lt"/>
              </a:rPr>
              <a:t>PART ONE</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endParaRPr>
          </a:p>
        </p:txBody>
      </p:sp>
      <p:sp>
        <p:nvSpPr>
          <p:cNvPr id="8" name="矩形 7"/>
          <p:cNvSpPr/>
          <p:nvPr/>
        </p:nvSpPr>
        <p:spPr>
          <a:xfrm>
            <a:off x="7543762" y="0"/>
            <a:ext cx="4648238"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9" name="标题 1"/>
          <p:cNvSpPr txBox="1"/>
          <p:nvPr/>
        </p:nvSpPr>
        <p:spPr>
          <a:xfrm>
            <a:off x="1484905" y="3641374"/>
            <a:ext cx="4605765" cy="57813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smtClean="0">
                <a:ln>
                  <a:noFill/>
                </a:ln>
                <a:solidFill>
                  <a:srgbClr val="009EE2"/>
                </a:solidFill>
                <a:effectLst/>
                <a:uLnTx/>
                <a:uFillTx/>
                <a:latin typeface="+mn-lt"/>
                <a:ea typeface="+mn-ea"/>
                <a:cs typeface="+mn-ea"/>
                <a:sym typeface="+mn-lt"/>
              </a:rPr>
              <a:t>基本工作概述</a:t>
            </a:r>
            <a:endParaRPr kumimoji="0" lang="zh-CN" altLang="en-US" sz="4000" b="1" i="0" u="none" strike="noStrike" kern="1200" cap="none" spc="0" normalizeH="0" baseline="0" noProof="0" dirty="0">
              <a:ln>
                <a:noFill/>
              </a:ln>
              <a:solidFill>
                <a:srgbClr val="009EE2"/>
              </a:solidFill>
              <a:effectLst/>
              <a:uLnTx/>
              <a:uFillTx/>
              <a:latin typeface="+mn-lt"/>
              <a:ea typeface="+mn-ea"/>
              <a:cs typeface="+mn-ea"/>
              <a:sym typeface="+mn-lt"/>
            </a:endParaRPr>
          </a:p>
        </p:txBody>
      </p:sp>
      <p:sp>
        <p:nvSpPr>
          <p:cNvPr id="14" name="十字形 13"/>
          <p:cNvSpPr/>
          <p:nvPr/>
        </p:nvSpPr>
        <p:spPr bwMode="auto">
          <a:xfrm>
            <a:off x="2971882" y="1524050"/>
            <a:ext cx="1631810" cy="1631804"/>
          </a:xfrm>
          <a:prstGeom prst="plus">
            <a:avLst>
              <a:gd name="adj" fmla="val 33240"/>
            </a:avLst>
          </a:prstGeom>
          <a:gradFill>
            <a:gsLst>
              <a:gs pos="0">
                <a:srgbClr val="00B0F0"/>
              </a:gs>
              <a:gs pos="100000">
                <a:srgbClr val="0070C0"/>
              </a:gs>
            </a:gsLst>
            <a:lin ang="5400000" scaled="1"/>
          </a:gradFill>
          <a:ln w="9525" algn="ctr">
            <a:noFill/>
            <a:miter lim="800000"/>
          </a:ln>
          <a:effectLst/>
        </p:spPr>
        <p:txBody>
          <a:bodyPr wrap="none" anchor="ctr"/>
          <a:lstStyle/>
          <a:p>
            <a:endParaRPr lang="zh-CN" altLang="en-US">
              <a:solidFill>
                <a:schemeClr val="bg1"/>
              </a:solidFill>
              <a:latin typeface="+mn-lt"/>
              <a:ea typeface="+mn-ea"/>
              <a:cs typeface="+mn-ea"/>
            </a:endParaRPr>
          </a:p>
        </p:txBody>
      </p:sp>
      <p:sp>
        <p:nvSpPr>
          <p:cNvPr id="15" name="AutoShape 3"/>
          <p:cNvSpPr/>
          <p:nvPr/>
        </p:nvSpPr>
        <p:spPr bwMode="auto">
          <a:xfrm>
            <a:off x="668372" y="4295132"/>
            <a:ext cx="6490712" cy="13388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a:spAutoFit/>
          </a:bodyPr>
          <a:lstStyle/>
          <a:p>
            <a:pPr defTabSz="323215">
              <a:lnSpc>
                <a:spcPct val="120000"/>
              </a:lnSpc>
              <a:spcBef>
                <a:spcPts val="850"/>
              </a:spcBef>
            </a:pPr>
            <a:r>
              <a:rPr lang="zh-CN" altLang="en-US" sz="1000" dirty="0" smtClean="0">
                <a:solidFill>
                  <a:srgbClr val="838383"/>
                </a:solidFill>
                <a:latin typeface="+mn-lt"/>
                <a:ea typeface="+mn-ea"/>
                <a:cs typeface="+mn-ea"/>
                <a:sym typeface="+mn-lt"/>
              </a:rPr>
              <a:t>点击输入文字内容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latin typeface="+mn-lt"/>
              <a:ea typeface="+mn-ea"/>
              <a:cs typeface="+mn-ea"/>
              <a:sym typeface="+mn-lt"/>
            </a:endParaRPr>
          </a:p>
        </p:txBody>
      </p:sp>
      <p:sp>
        <p:nvSpPr>
          <p:cNvPr id="16" name="AutoShape 7"/>
          <p:cNvSpPr/>
          <p:nvPr/>
        </p:nvSpPr>
        <p:spPr bwMode="auto">
          <a:xfrm>
            <a:off x="7543762" y="0"/>
            <a:ext cx="4648238" cy="6858000"/>
          </a:xfrm>
          <a:custGeom>
            <a:avLst/>
            <a:gdLst>
              <a:gd name="T0" fmla="*/ 6348412 w 21600"/>
              <a:gd name="T1" fmla="*/ 2533650 h 21600"/>
              <a:gd name="T2" fmla="*/ 6348412 w 21600"/>
              <a:gd name="T3" fmla="*/ 2533650 h 21600"/>
              <a:gd name="T4" fmla="*/ 6348412 w 21600"/>
              <a:gd name="T5" fmla="*/ 2533650 h 21600"/>
              <a:gd name="T6" fmla="*/ 6348412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0070C0">
              <a:alpha val="70195"/>
            </a:srgbClr>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4" presetClass="entr" presetSubtype="5"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vertical)">
                                      <p:cBhvr>
                                        <p:cTn id="19" dur="500"/>
                                        <p:tgtEl>
                                          <p:spTgt spid="16"/>
                                        </p:tgtEl>
                                      </p:cBhvr>
                                    </p:animEffect>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750"/>
                            </p:stCondLst>
                            <p:childTnLst>
                              <p:par>
                                <p:cTn id="25" presetID="18" presetClass="entr" presetSubtype="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Right)">
                                      <p:cBhvr>
                                        <p:cTn id="2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4" grpId="0" animBg="1"/>
      <p:bldP spid="15"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9"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10"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11"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2" name="任意多边形 11"/>
          <p:cNvSpPr/>
          <p:nvPr/>
        </p:nvSpPr>
        <p:spPr>
          <a:xfrm rot="18900000">
            <a:off x="7401690" y="1971102"/>
            <a:ext cx="2432692" cy="1121380"/>
          </a:xfrm>
          <a:custGeom>
            <a:avLst/>
            <a:gdLst>
              <a:gd name="connsiteX0" fmla="*/ 1872002 w 2432692"/>
              <a:gd name="connsiteY0" fmla="*/ 0 h 1121380"/>
              <a:gd name="connsiteX1" fmla="*/ 2432692 w 2432692"/>
              <a:gd name="connsiteY1" fmla="*/ 560690 h 1121380"/>
              <a:gd name="connsiteX2" fmla="*/ 1872002 w 2432692"/>
              <a:gd name="connsiteY2" fmla="*/ 1121380 h 1121380"/>
              <a:gd name="connsiteX3" fmla="*/ 1311312 w 2432692"/>
              <a:gd name="connsiteY3" fmla="*/ 1121380 h 1121380"/>
              <a:gd name="connsiteX4" fmla="*/ 1512002 w 2432692"/>
              <a:gd name="connsiteY4" fmla="*/ 920690 h 1121380"/>
              <a:gd name="connsiteX5" fmla="*/ 360000 w 2432692"/>
              <a:gd name="connsiteY5" fmla="*/ 920690 h 1121380"/>
              <a:gd name="connsiteX6" fmla="*/ 0 w 2432692"/>
              <a:gd name="connsiteY6" fmla="*/ 560690 h 1121380"/>
              <a:gd name="connsiteX7" fmla="*/ 360000 w 2432692"/>
              <a:gd name="connsiteY7" fmla="*/ 200690 h 1121380"/>
              <a:gd name="connsiteX8" fmla="*/ 1512002 w 2432692"/>
              <a:gd name="connsiteY8" fmla="*/ 200690 h 1121380"/>
              <a:gd name="connsiteX9" fmla="*/ 1311312 w 2432692"/>
              <a:gd name="connsiteY9" fmla="*/ 0 h 112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2692" h="1121380">
                <a:moveTo>
                  <a:pt x="1872002" y="0"/>
                </a:moveTo>
                <a:lnTo>
                  <a:pt x="2432692" y="560690"/>
                </a:lnTo>
                <a:lnTo>
                  <a:pt x="1872002" y="1121380"/>
                </a:lnTo>
                <a:lnTo>
                  <a:pt x="1311312" y="1121380"/>
                </a:lnTo>
                <a:lnTo>
                  <a:pt x="1512002" y="920690"/>
                </a:lnTo>
                <a:lnTo>
                  <a:pt x="360000" y="920690"/>
                </a:lnTo>
                <a:cubicBezTo>
                  <a:pt x="161177" y="920690"/>
                  <a:pt x="0" y="759513"/>
                  <a:pt x="0" y="560690"/>
                </a:cubicBezTo>
                <a:cubicBezTo>
                  <a:pt x="0" y="361867"/>
                  <a:pt x="161177" y="200690"/>
                  <a:pt x="360000" y="200690"/>
                </a:cubicBezTo>
                <a:lnTo>
                  <a:pt x="1512002" y="200690"/>
                </a:lnTo>
                <a:lnTo>
                  <a:pt x="1311312" y="0"/>
                </a:lnTo>
                <a:close/>
              </a:path>
            </a:pathLst>
          </a:cu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13" name="圆角矩形 12"/>
          <p:cNvSpPr/>
          <p:nvPr/>
        </p:nvSpPr>
        <p:spPr>
          <a:xfrm>
            <a:off x="3557586" y="3849181"/>
            <a:ext cx="2232000" cy="720000"/>
          </a:xfrm>
          <a:prstGeom prst="roundRect">
            <a:avLst>
              <a:gd name="adj" fmla="val 50000"/>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14" name="圆角矩形 13"/>
          <p:cNvSpPr/>
          <p:nvPr/>
        </p:nvSpPr>
        <p:spPr>
          <a:xfrm rot="18900000">
            <a:off x="2266952" y="4385114"/>
            <a:ext cx="2232000" cy="720000"/>
          </a:xfrm>
          <a:prstGeom prst="roundRect">
            <a:avLst>
              <a:gd name="adj" fmla="val 50000"/>
            </a:avLst>
          </a:pr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15" name="圆角矩形 14"/>
          <p:cNvSpPr/>
          <p:nvPr/>
        </p:nvSpPr>
        <p:spPr>
          <a:xfrm rot="18900000">
            <a:off x="4849812" y="3314383"/>
            <a:ext cx="2232000" cy="720000"/>
          </a:xfrm>
          <a:prstGeom prst="roundRect">
            <a:avLst>
              <a:gd name="adj" fmla="val 50000"/>
            </a:avLst>
          </a:prstGeom>
          <a:gradFill>
            <a:gsLst>
              <a:gs pos="0">
                <a:srgbClr val="00B0F0"/>
              </a:gs>
              <a:gs pos="100000">
                <a:srgbClr val="0070C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16" name="圆角矩形 15"/>
          <p:cNvSpPr/>
          <p:nvPr/>
        </p:nvSpPr>
        <p:spPr>
          <a:xfrm>
            <a:off x="6138855" y="2777545"/>
            <a:ext cx="2232000" cy="720000"/>
          </a:xfrm>
          <a:prstGeom prst="roundRect">
            <a:avLst>
              <a:gd name="adj" fmla="val 50000"/>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65000"/>
                  <a:lumOff val="35000"/>
                </a:schemeClr>
              </a:solidFill>
              <a:effectLst/>
              <a:uLnTx/>
              <a:uFillTx/>
              <a:latin typeface="+mn-lt"/>
              <a:ea typeface="+mn-ea"/>
              <a:cs typeface="+mn-ea"/>
              <a:sym typeface="+mn-lt"/>
            </a:endParaRPr>
          </a:p>
        </p:txBody>
      </p:sp>
      <p:sp>
        <p:nvSpPr>
          <p:cNvPr id="17" name="矩形 16"/>
          <p:cNvSpPr/>
          <p:nvPr/>
        </p:nvSpPr>
        <p:spPr>
          <a:xfrm>
            <a:off x="2059338" y="2800534"/>
            <a:ext cx="2289013" cy="977191"/>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65000"/>
                    <a:lumOff val="35000"/>
                  </a:schemeClr>
                </a:solidFill>
                <a:latin typeface="+mn-lt"/>
                <a:ea typeface="+mn-ea"/>
                <a:cs typeface="+mn-ea"/>
                <a:sym typeface="+mn-lt"/>
              </a:rPr>
              <a:t>ENTER YOUR TITLE</a:t>
            </a:r>
            <a:endParaRPr lang="en-US" altLang="zh-CN" sz="1400" dirty="0" smtClean="0">
              <a:solidFill>
                <a:schemeClr val="tx1">
                  <a:lumMod val="65000"/>
                  <a:lumOff val="35000"/>
                </a:schemeClr>
              </a:solidFill>
              <a:latin typeface="+mn-lt"/>
              <a:ea typeface="+mn-ea"/>
              <a:cs typeface="+mn-ea"/>
              <a:sym typeface="+mn-lt"/>
            </a:endParaRPr>
          </a:p>
          <a:p>
            <a:pPr algn="r">
              <a:lnSpc>
                <a:spcPct val="150000"/>
              </a:lnSpc>
              <a:spcAft>
                <a:spcPts val="600"/>
              </a:spcAft>
              <a:buClr>
                <a:srgbClr val="5ABEAA"/>
              </a:buClr>
            </a:pPr>
            <a:r>
              <a:rPr lang="zh-CN" altLang="en-US" sz="1050" dirty="0" smtClean="0">
                <a:solidFill>
                  <a:schemeClr val="tx1">
                    <a:lumMod val="65000"/>
                    <a:lumOff val="35000"/>
                  </a:schemeClr>
                </a:solidFill>
                <a:latin typeface="+mn-lt"/>
                <a:ea typeface="+mn-ea"/>
                <a:cs typeface="+mn-ea"/>
                <a:sym typeface="+mn-lt"/>
              </a:rPr>
              <a:t>为</a:t>
            </a:r>
            <a:r>
              <a:rPr lang="zh-CN" altLang="en-US" sz="1050" dirty="0">
                <a:solidFill>
                  <a:schemeClr val="tx1">
                    <a:lumMod val="65000"/>
                    <a:lumOff val="35000"/>
                  </a:schemeClr>
                </a:solidFill>
                <a:latin typeface="+mn-lt"/>
                <a:ea typeface="+mn-ea"/>
                <a:cs typeface="+mn-ea"/>
                <a:sym typeface="+mn-lt"/>
              </a:rPr>
              <a:t>客户提供有效服务，是我们工作的方向和价值评价的</a:t>
            </a:r>
            <a:r>
              <a:rPr lang="zh-CN" altLang="en-US" sz="1050" dirty="0" smtClean="0">
                <a:solidFill>
                  <a:schemeClr val="tx1">
                    <a:lumMod val="65000"/>
                    <a:lumOff val="35000"/>
                  </a:schemeClr>
                </a:solidFill>
                <a:latin typeface="+mn-lt"/>
                <a:ea typeface="+mn-ea"/>
                <a:cs typeface="+mn-ea"/>
                <a:sym typeface="+mn-lt"/>
              </a:rPr>
              <a:t>标尺</a:t>
            </a:r>
            <a:endParaRPr lang="zh-CN" altLang="en-US" sz="1050" dirty="0">
              <a:solidFill>
                <a:schemeClr val="tx1">
                  <a:lumMod val="65000"/>
                  <a:lumOff val="35000"/>
                </a:schemeClr>
              </a:solidFill>
              <a:latin typeface="+mn-lt"/>
              <a:ea typeface="+mn-ea"/>
              <a:cs typeface="+mn-ea"/>
              <a:sym typeface="+mn-lt"/>
            </a:endParaRPr>
          </a:p>
        </p:txBody>
      </p:sp>
      <p:sp>
        <p:nvSpPr>
          <p:cNvPr id="18" name="矩形 17"/>
          <p:cNvSpPr/>
          <p:nvPr/>
        </p:nvSpPr>
        <p:spPr>
          <a:xfrm>
            <a:off x="609600" y="4825716"/>
            <a:ext cx="1860148" cy="1219565"/>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65000"/>
                    <a:lumOff val="35000"/>
                  </a:schemeClr>
                </a:solidFill>
                <a:latin typeface="+mn-lt"/>
                <a:ea typeface="+mn-ea"/>
                <a:cs typeface="+mn-ea"/>
                <a:sym typeface="+mn-lt"/>
              </a:rPr>
              <a:t>ENTER YOUR TITLE</a:t>
            </a:r>
            <a:endParaRPr lang="en-US" altLang="zh-CN" sz="1400" dirty="0" smtClean="0">
              <a:solidFill>
                <a:schemeClr val="tx1">
                  <a:lumMod val="65000"/>
                  <a:lumOff val="35000"/>
                </a:schemeClr>
              </a:solidFill>
              <a:latin typeface="+mn-lt"/>
              <a:ea typeface="+mn-ea"/>
              <a:cs typeface="+mn-ea"/>
              <a:sym typeface="+mn-lt"/>
            </a:endParaRPr>
          </a:p>
          <a:p>
            <a:pPr algn="r">
              <a:lnSpc>
                <a:spcPct val="150000"/>
              </a:lnSpc>
              <a:spcAft>
                <a:spcPts val="600"/>
              </a:spcAft>
              <a:buClr>
                <a:srgbClr val="5ABEAA"/>
              </a:buClr>
            </a:pPr>
            <a:r>
              <a:rPr lang="zh-CN" altLang="en-US" sz="1050" dirty="0" smtClean="0">
                <a:solidFill>
                  <a:schemeClr val="tx1">
                    <a:lumMod val="65000"/>
                    <a:lumOff val="35000"/>
                  </a:schemeClr>
                </a:solidFill>
                <a:latin typeface="+mn-lt"/>
                <a:ea typeface="+mn-ea"/>
                <a:cs typeface="+mn-ea"/>
                <a:sym typeface="+mn-lt"/>
              </a:rPr>
              <a:t>为</a:t>
            </a:r>
            <a:r>
              <a:rPr lang="zh-CN" altLang="en-US" sz="1050" dirty="0">
                <a:solidFill>
                  <a:schemeClr val="tx1">
                    <a:lumMod val="65000"/>
                    <a:lumOff val="35000"/>
                  </a:schemeClr>
                </a:solidFill>
                <a:latin typeface="+mn-lt"/>
                <a:ea typeface="+mn-ea"/>
                <a:cs typeface="+mn-ea"/>
                <a:sym typeface="+mn-lt"/>
              </a:rPr>
              <a:t>客户提供有效服务，是我们工作的方向和价值评价的</a:t>
            </a:r>
            <a:r>
              <a:rPr lang="zh-CN" altLang="en-US" sz="1050" dirty="0" smtClean="0">
                <a:solidFill>
                  <a:schemeClr val="tx1">
                    <a:lumMod val="65000"/>
                    <a:lumOff val="35000"/>
                  </a:schemeClr>
                </a:solidFill>
                <a:latin typeface="+mn-lt"/>
                <a:ea typeface="+mn-ea"/>
                <a:cs typeface="+mn-ea"/>
                <a:sym typeface="+mn-lt"/>
              </a:rPr>
              <a:t>标尺</a:t>
            </a:r>
            <a:endParaRPr lang="zh-CN" altLang="en-US" sz="1050" dirty="0">
              <a:solidFill>
                <a:schemeClr val="tx1">
                  <a:lumMod val="65000"/>
                  <a:lumOff val="35000"/>
                </a:schemeClr>
              </a:solidFill>
              <a:latin typeface="+mn-lt"/>
              <a:ea typeface="+mn-ea"/>
              <a:cs typeface="+mn-ea"/>
              <a:sym typeface="+mn-lt"/>
            </a:endParaRPr>
          </a:p>
        </p:txBody>
      </p:sp>
      <p:sp>
        <p:nvSpPr>
          <p:cNvPr id="19" name="矩形 18"/>
          <p:cNvSpPr/>
          <p:nvPr/>
        </p:nvSpPr>
        <p:spPr>
          <a:xfrm>
            <a:off x="9570235" y="1628717"/>
            <a:ext cx="1899680" cy="1219565"/>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65000"/>
                    <a:lumOff val="35000"/>
                  </a:schemeClr>
                </a:solidFill>
                <a:latin typeface="+mn-lt"/>
                <a:ea typeface="+mn-ea"/>
                <a:cs typeface="+mn-ea"/>
                <a:sym typeface="+mn-lt"/>
              </a:rPr>
              <a:t>ENTER YOUR TITLE</a:t>
            </a:r>
            <a:endParaRPr lang="en-US" altLang="zh-CN" sz="1400" dirty="0" smtClean="0">
              <a:solidFill>
                <a:schemeClr val="tx1">
                  <a:lumMod val="65000"/>
                  <a:lumOff val="35000"/>
                </a:schemeClr>
              </a:solidFill>
              <a:latin typeface="+mn-lt"/>
              <a:ea typeface="+mn-ea"/>
              <a:cs typeface="+mn-ea"/>
              <a:sym typeface="+mn-lt"/>
            </a:endParaRPr>
          </a:p>
          <a:p>
            <a:pPr>
              <a:lnSpc>
                <a:spcPct val="150000"/>
              </a:lnSpc>
              <a:spcAft>
                <a:spcPts val="600"/>
              </a:spcAft>
              <a:buClr>
                <a:srgbClr val="5ABEAA"/>
              </a:buClr>
            </a:pPr>
            <a:r>
              <a:rPr lang="zh-CN" altLang="en-US" sz="1050" dirty="0" smtClean="0">
                <a:solidFill>
                  <a:schemeClr val="tx1">
                    <a:lumMod val="65000"/>
                    <a:lumOff val="35000"/>
                  </a:schemeClr>
                </a:solidFill>
                <a:latin typeface="+mn-lt"/>
                <a:ea typeface="+mn-ea"/>
                <a:cs typeface="+mn-ea"/>
                <a:sym typeface="+mn-lt"/>
              </a:rPr>
              <a:t>为</a:t>
            </a:r>
            <a:r>
              <a:rPr lang="zh-CN" altLang="en-US" sz="1050" dirty="0">
                <a:solidFill>
                  <a:schemeClr val="tx1">
                    <a:lumMod val="65000"/>
                    <a:lumOff val="35000"/>
                  </a:schemeClr>
                </a:solidFill>
                <a:latin typeface="+mn-lt"/>
                <a:ea typeface="+mn-ea"/>
                <a:cs typeface="+mn-ea"/>
                <a:sym typeface="+mn-lt"/>
              </a:rPr>
              <a:t>客户提供有效服务，是我们工作的方向和价值评价的</a:t>
            </a:r>
            <a:r>
              <a:rPr lang="zh-CN" altLang="en-US" sz="1050" dirty="0" smtClean="0">
                <a:solidFill>
                  <a:schemeClr val="tx1">
                    <a:lumMod val="65000"/>
                    <a:lumOff val="35000"/>
                  </a:schemeClr>
                </a:solidFill>
                <a:latin typeface="+mn-lt"/>
                <a:ea typeface="+mn-ea"/>
                <a:cs typeface="+mn-ea"/>
                <a:sym typeface="+mn-lt"/>
              </a:rPr>
              <a:t>标尺</a:t>
            </a:r>
            <a:endParaRPr lang="zh-CN" altLang="en-US" sz="1050" dirty="0">
              <a:solidFill>
                <a:schemeClr val="tx1">
                  <a:lumMod val="65000"/>
                  <a:lumOff val="35000"/>
                </a:schemeClr>
              </a:solidFill>
              <a:latin typeface="+mn-lt"/>
              <a:ea typeface="+mn-ea"/>
              <a:cs typeface="+mn-ea"/>
              <a:sym typeface="+mn-lt"/>
            </a:endParaRPr>
          </a:p>
        </p:txBody>
      </p:sp>
      <p:sp>
        <p:nvSpPr>
          <p:cNvPr id="20" name="矩形 19"/>
          <p:cNvSpPr/>
          <p:nvPr/>
        </p:nvSpPr>
        <p:spPr>
          <a:xfrm>
            <a:off x="4634823" y="1691012"/>
            <a:ext cx="2289013" cy="977191"/>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65000"/>
                    <a:lumOff val="35000"/>
                  </a:schemeClr>
                </a:solidFill>
                <a:latin typeface="+mn-lt"/>
                <a:ea typeface="+mn-ea"/>
                <a:cs typeface="+mn-ea"/>
                <a:sym typeface="+mn-lt"/>
              </a:rPr>
              <a:t>ENTER YOUR TITLE</a:t>
            </a:r>
            <a:endParaRPr lang="en-US" altLang="zh-CN" sz="1400" dirty="0" smtClean="0">
              <a:solidFill>
                <a:schemeClr val="tx1">
                  <a:lumMod val="65000"/>
                  <a:lumOff val="35000"/>
                </a:schemeClr>
              </a:solidFill>
              <a:latin typeface="+mn-lt"/>
              <a:ea typeface="+mn-ea"/>
              <a:cs typeface="+mn-ea"/>
              <a:sym typeface="+mn-lt"/>
            </a:endParaRPr>
          </a:p>
          <a:p>
            <a:pPr algn="r">
              <a:lnSpc>
                <a:spcPct val="150000"/>
              </a:lnSpc>
              <a:spcAft>
                <a:spcPts val="600"/>
              </a:spcAft>
              <a:buClr>
                <a:srgbClr val="5ABEAA"/>
              </a:buClr>
            </a:pPr>
            <a:r>
              <a:rPr lang="zh-CN" altLang="en-US" sz="1050" dirty="0" smtClean="0">
                <a:solidFill>
                  <a:schemeClr val="tx1">
                    <a:lumMod val="65000"/>
                    <a:lumOff val="35000"/>
                  </a:schemeClr>
                </a:solidFill>
                <a:latin typeface="+mn-lt"/>
                <a:ea typeface="+mn-ea"/>
                <a:cs typeface="+mn-ea"/>
                <a:sym typeface="+mn-lt"/>
              </a:rPr>
              <a:t>为</a:t>
            </a:r>
            <a:r>
              <a:rPr lang="zh-CN" altLang="en-US" sz="1050" dirty="0">
                <a:solidFill>
                  <a:schemeClr val="tx1">
                    <a:lumMod val="65000"/>
                    <a:lumOff val="35000"/>
                  </a:schemeClr>
                </a:solidFill>
                <a:latin typeface="+mn-lt"/>
                <a:ea typeface="+mn-ea"/>
                <a:cs typeface="+mn-ea"/>
                <a:sym typeface="+mn-lt"/>
              </a:rPr>
              <a:t>客户提供有效服务，是我们工作的方向和价值评价的</a:t>
            </a:r>
            <a:r>
              <a:rPr lang="zh-CN" altLang="en-US" sz="1050" dirty="0" smtClean="0">
                <a:solidFill>
                  <a:schemeClr val="tx1">
                    <a:lumMod val="65000"/>
                    <a:lumOff val="35000"/>
                  </a:schemeClr>
                </a:solidFill>
                <a:latin typeface="+mn-lt"/>
                <a:ea typeface="+mn-ea"/>
                <a:cs typeface="+mn-ea"/>
                <a:sym typeface="+mn-lt"/>
              </a:rPr>
              <a:t>标尺</a:t>
            </a:r>
            <a:endParaRPr lang="zh-CN" altLang="en-US" sz="1050" dirty="0">
              <a:solidFill>
                <a:schemeClr val="tx1">
                  <a:lumMod val="65000"/>
                  <a:lumOff val="35000"/>
                </a:schemeClr>
              </a:solidFill>
              <a:latin typeface="+mn-lt"/>
              <a:ea typeface="+mn-ea"/>
              <a:cs typeface="+mn-ea"/>
              <a:sym typeface="+mn-lt"/>
            </a:endParaRPr>
          </a:p>
        </p:txBody>
      </p:sp>
      <p:sp>
        <p:nvSpPr>
          <p:cNvPr id="21" name="矩形 20"/>
          <p:cNvSpPr/>
          <p:nvPr/>
        </p:nvSpPr>
        <p:spPr>
          <a:xfrm>
            <a:off x="7587403" y="3686490"/>
            <a:ext cx="2289013" cy="977191"/>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65000"/>
                    <a:lumOff val="35000"/>
                  </a:schemeClr>
                </a:solidFill>
                <a:latin typeface="+mn-lt"/>
                <a:ea typeface="+mn-ea"/>
                <a:cs typeface="+mn-ea"/>
                <a:sym typeface="+mn-lt"/>
              </a:rPr>
              <a:t>ENTER YOUR TITLE</a:t>
            </a:r>
            <a:endParaRPr lang="en-US" altLang="zh-CN" sz="1400" dirty="0" smtClean="0">
              <a:solidFill>
                <a:schemeClr val="tx1">
                  <a:lumMod val="65000"/>
                  <a:lumOff val="35000"/>
                </a:schemeClr>
              </a:solidFill>
              <a:latin typeface="+mn-lt"/>
              <a:ea typeface="+mn-ea"/>
              <a:cs typeface="+mn-ea"/>
              <a:sym typeface="+mn-lt"/>
            </a:endParaRPr>
          </a:p>
          <a:p>
            <a:pPr>
              <a:lnSpc>
                <a:spcPct val="150000"/>
              </a:lnSpc>
              <a:spcAft>
                <a:spcPts val="600"/>
              </a:spcAft>
              <a:buClr>
                <a:srgbClr val="5ABEAA"/>
              </a:buClr>
            </a:pPr>
            <a:r>
              <a:rPr lang="zh-CN" altLang="en-US" sz="1050" dirty="0" smtClean="0">
                <a:solidFill>
                  <a:schemeClr val="tx1">
                    <a:lumMod val="65000"/>
                    <a:lumOff val="35000"/>
                  </a:schemeClr>
                </a:solidFill>
                <a:latin typeface="+mn-lt"/>
                <a:ea typeface="+mn-ea"/>
                <a:cs typeface="+mn-ea"/>
                <a:sym typeface="+mn-lt"/>
              </a:rPr>
              <a:t>为</a:t>
            </a:r>
            <a:r>
              <a:rPr lang="zh-CN" altLang="en-US" sz="1050" dirty="0">
                <a:solidFill>
                  <a:schemeClr val="tx1">
                    <a:lumMod val="65000"/>
                    <a:lumOff val="35000"/>
                  </a:schemeClr>
                </a:solidFill>
                <a:latin typeface="+mn-lt"/>
                <a:ea typeface="+mn-ea"/>
                <a:cs typeface="+mn-ea"/>
                <a:sym typeface="+mn-lt"/>
              </a:rPr>
              <a:t>客户提供有效服务，是我们工作的方向和价值评价的</a:t>
            </a:r>
            <a:r>
              <a:rPr lang="zh-CN" altLang="en-US" sz="1050" dirty="0" smtClean="0">
                <a:solidFill>
                  <a:schemeClr val="tx1">
                    <a:lumMod val="65000"/>
                    <a:lumOff val="35000"/>
                  </a:schemeClr>
                </a:solidFill>
                <a:latin typeface="+mn-lt"/>
                <a:ea typeface="+mn-ea"/>
                <a:cs typeface="+mn-ea"/>
                <a:sym typeface="+mn-lt"/>
              </a:rPr>
              <a:t>标尺</a:t>
            </a:r>
            <a:endParaRPr lang="zh-CN" altLang="en-US" sz="1050" dirty="0">
              <a:solidFill>
                <a:schemeClr val="tx1">
                  <a:lumMod val="65000"/>
                  <a:lumOff val="35000"/>
                </a:schemeClr>
              </a:solidFill>
              <a:latin typeface="+mn-lt"/>
              <a:ea typeface="+mn-ea"/>
              <a:cs typeface="+mn-ea"/>
              <a:sym typeface="+mn-lt"/>
            </a:endParaRPr>
          </a:p>
        </p:txBody>
      </p:sp>
      <p:grpSp>
        <p:nvGrpSpPr>
          <p:cNvPr id="22" name="组合 21"/>
          <p:cNvGrpSpPr/>
          <p:nvPr/>
        </p:nvGrpSpPr>
        <p:grpSpPr>
          <a:xfrm>
            <a:off x="2600234" y="5031542"/>
            <a:ext cx="496290" cy="496290"/>
            <a:chOff x="2600234" y="4770284"/>
            <a:chExt cx="496290" cy="496290"/>
          </a:xfrm>
        </p:grpSpPr>
        <p:sp>
          <p:nvSpPr>
            <p:cNvPr id="23" name="椭圆 22"/>
            <p:cNvSpPr/>
            <p:nvPr/>
          </p:nvSpPr>
          <p:spPr>
            <a:xfrm>
              <a:off x="2600234" y="4770284"/>
              <a:ext cx="496290" cy="496290"/>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24" name="矩形 23"/>
            <p:cNvSpPr/>
            <p:nvPr/>
          </p:nvSpPr>
          <p:spPr>
            <a:xfrm>
              <a:off x="2621394" y="4833763"/>
              <a:ext cx="4635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01</a:t>
              </a: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25" name="组合 24"/>
          <p:cNvGrpSpPr/>
          <p:nvPr/>
        </p:nvGrpSpPr>
        <p:grpSpPr>
          <a:xfrm>
            <a:off x="3669441" y="3961036"/>
            <a:ext cx="496290" cy="496290"/>
            <a:chOff x="3669441" y="3699778"/>
            <a:chExt cx="496290" cy="496290"/>
          </a:xfrm>
        </p:grpSpPr>
        <p:sp>
          <p:nvSpPr>
            <p:cNvPr id="26" name="椭圆 25"/>
            <p:cNvSpPr/>
            <p:nvPr/>
          </p:nvSpPr>
          <p:spPr>
            <a:xfrm>
              <a:off x="3669441" y="3699778"/>
              <a:ext cx="496290" cy="496290"/>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27" name="矩形 26"/>
            <p:cNvSpPr/>
            <p:nvPr/>
          </p:nvSpPr>
          <p:spPr>
            <a:xfrm>
              <a:off x="3690601" y="3763257"/>
              <a:ext cx="4635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02</a:t>
              </a: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28" name="组合 27"/>
          <p:cNvGrpSpPr/>
          <p:nvPr/>
        </p:nvGrpSpPr>
        <p:grpSpPr>
          <a:xfrm>
            <a:off x="5181441" y="3961036"/>
            <a:ext cx="496290" cy="496290"/>
            <a:chOff x="5181441" y="3699778"/>
            <a:chExt cx="496290" cy="496290"/>
          </a:xfrm>
        </p:grpSpPr>
        <p:sp>
          <p:nvSpPr>
            <p:cNvPr id="29" name="椭圆 28"/>
            <p:cNvSpPr/>
            <p:nvPr/>
          </p:nvSpPr>
          <p:spPr>
            <a:xfrm>
              <a:off x="5181441" y="3699778"/>
              <a:ext cx="496290" cy="496290"/>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30" name="矩形 29"/>
            <p:cNvSpPr/>
            <p:nvPr/>
          </p:nvSpPr>
          <p:spPr>
            <a:xfrm>
              <a:off x="5210510" y="3763257"/>
              <a:ext cx="4635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03</a:t>
              </a: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31" name="组合 30"/>
          <p:cNvGrpSpPr/>
          <p:nvPr/>
        </p:nvGrpSpPr>
        <p:grpSpPr>
          <a:xfrm>
            <a:off x="6252240" y="2891665"/>
            <a:ext cx="496290" cy="496290"/>
            <a:chOff x="6252240" y="2630407"/>
            <a:chExt cx="496290" cy="496290"/>
          </a:xfrm>
        </p:grpSpPr>
        <p:sp>
          <p:nvSpPr>
            <p:cNvPr id="32" name="椭圆 31"/>
            <p:cNvSpPr/>
            <p:nvPr/>
          </p:nvSpPr>
          <p:spPr>
            <a:xfrm>
              <a:off x="6252240" y="2630407"/>
              <a:ext cx="496290" cy="496290"/>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33" name="矩形 32"/>
            <p:cNvSpPr/>
            <p:nvPr/>
          </p:nvSpPr>
          <p:spPr>
            <a:xfrm>
              <a:off x="6274201" y="2691621"/>
              <a:ext cx="4635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04</a:t>
              </a: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34" name="组合 33"/>
          <p:cNvGrpSpPr/>
          <p:nvPr/>
        </p:nvGrpSpPr>
        <p:grpSpPr>
          <a:xfrm>
            <a:off x="7762710" y="2889400"/>
            <a:ext cx="496290" cy="496290"/>
            <a:chOff x="7762710" y="2628142"/>
            <a:chExt cx="496290" cy="496290"/>
          </a:xfrm>
        </p:grpSpPr>
        <p:sp>
          <p:nvSpPr>
            <p:cNvPr id="35" name="椭圆 34"/>
            <p:cNvSpPr/>
            <p:nvPr/>
          </p:nvSpPr>
          <p:spPr>
            <a:xfrm>
              <a:off x="7762710" y="2628142"/>
              <a:ext cx="496290" cy="496290"/>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36" name="矩形 35"/>
            <p:cNvSpPr/>
            <p:nvPr/>
          </p:nvSpPr>
          <p:spPr>
            <a:xfrm>
              <a:off x="7784671" y="2691621"/>
              <a:ext cx="4635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05</a:t>
              </a: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grpSp>
        <p:nvGrpSpPr>
          <p:cNvPr id="37" name="组合 36"/>
          <p:cNvGrpSpPr/>
          <p:nvPr/>
        </p:nvGrpSpPr>
        <p:grpSpPr>
          <a:xfrm>
            <a:off x="8833509" y="1820029"/>
            <a:ext cx="496290" cy="496290"/>
            <a:chOff x="8833509" y="1558771"/>
            <a:chExt cx="496290" cy="496290"/>
          </a:xfrm>
        </p:grpSpPr>
        <p:sp>
          <p:nvSpPr>
            <p:cNvPr id="38" name="椭圆 37"/>
            <p:cNvSpPr/>
            <p:nvPr/>
          </p:nvSpPr>
          <p:spPr>
            <a:xfrm>
              <a:off x="8833509" y="1558771"/>
              <a:ext cx="496290" cy="496290"/>
            </a:xfrm>
            <a:prstGeom prst="ellipse">
              <a:avLst/>
            </a:pr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sp>
          <p:nvSpPr>
            <p:cNvPr id="39" name="矩形 38"/>
            <p:cNvSpPr/>
            <p:nvPr/>
          </p:nvSpPr>
          <p:spPr>
            <a:xfrm>
              <a:off x="8855470" y="1616995"/>
              <a:ext cx="46358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rPr>
                <a:t>06</a:t>
              </a:r>
              <a:endParaRPr kumimoji="0" lang="zh-CN" altLang="en-US" sz="1800" b="0" i="0" u="none" strike="noStrike" kern="0" cap="none" spc="0" normalizeH="0" baseline="0" noProof="0" dirty="0" smtClean="0">
                <a:ln>
                  <a:noFill/>
                </a:ln>
                <a:solidFill>
                  <a:schemeClr val="tx1">
                    <a:lumMod val="65000"/>
                    <a:lumOff val="35000"/>
                  </a:schemeClr>
                </a:solidFill>
                <a:effectLst/>
                <a:uLnTx/>
                <a:uFillTx/>
                <a:latin typeface="+mn-lt"/>
                <a:ea typeface="+mn-ea"/>
                <a:cs typeface="+mn-ea"/>
                <a:sym typeface="+mn-lt"/>
              </a:endParaRPr>
            </a:p>
          </p:txBody>
        </p:sp>
      </p:grpSp>
      <p:sp>
        <p:nvSpPr>
          <p:cNvPr id="40" name="矩形 39"/>
          <p:cNvSpPr/>
          <p:nvPr/>
        </p:nvSpPr>
        <p:spPr>
          <a:xfrm>
            <a:off x="4994348" y="4757068"/>
            <a:ext cx="2289013" cy="977191"/>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65000"/>
                    <a:lumOff val="35000"/>
                  </a:schemeClr>
                </a:solidFill>
                <a:latin typeface="+mn-lt"/>
                <a:ea typeface="+mn-ea"/>
                <a:cs typeface="+mn-ea"/>
                <a:sym typeface="+mn-lt"/>
              </a:rPr>
              <a:t>ENTER YOUR TITLE</a:t>
            </a:r>
            <a:endParaRPr lang="en-US" altLang="zh-CN" sz="1400" dirty="0" smtClean="0">
              <a:solidFill>
                <a:schemeClr val="tx1">
                  <a:lumMod val="65000"/>
                  <a:lumOff val="35000"/>
                </a:schemeClr>
              </a:solidFill>
              <a:latin typeface="+mn-lt"/>
              <a:ea typeface="+mn-ea"/>
              <a:cs typeface="+mn-ea"/>
              <a:sym typeface="+mn-lt"/>
            </a:endParaRPr>
          </a:p>
          <a:p>
            <a:pPr>
              <a:lnSpc>
                <a:spcPct val="150000"/>
              </a:lnSpc>
              <a:spcAft>
                <a:spcPts val="600"/>
              </a:spcAft>
              <a:buClr>
                <a:srgbClr val="5ABEAA"/>
              </a:buClr>
            </a:pPr>
            <a:r>
              <a:rPr lang="zh-CN" altLang="en-US" sz="1050" dirty="0" smtClean="0">
                <a:solidFill>
                  <a:schemeClr val="tx1">
                    <a:lumMod val="65000"/>
                    <a:lumOff val="35000"/>
                  </a:schemeClr>
                </a:solidFill>
                <a:latin typeface="+mn-lt"/>
                <a:ea typeface="+mn-ea"/>
                <a:cs typeface="+mn-ea"/>
                <a:sym typeface="+mn-lt"/>
              </a:rPr>
              <a:t>为</a:t>
            </a:r>
            <a:r>
              <a:rPr lang="zh-CN" altLang="en-US" sz="1050" dirty="0">
                <a:solidFill>
                  <a:schemeClr val="tx1">
                    <a:lumMod val="65000"/>
                    <a:lumOff val="35000"/>
                  </a:schemeClr>
                </a:solidFill>
                <a:latin typeface="+mn-lt"/>
                <a:ea typeface="+mn-ea"/>
                <a:cs typeface="+mn-ea"/>
                <a:sym typeface="+mn-lt"/>
              </a:rPr>
              <a:t>客户提供有效服务，是我们工作的方向和价值评价的</a:t>
            </a:r>
            <a:r>
              <a:rPr lang="zh-CN" altLang="en-US" sz="1050" dirty="0" smtClean="0">
                <a:solidFill>
                  <a:schemeClr val="tx1">
                    <a:lumMod val="65000"/>
                    <a:lumOff val="35000"/>
                  </a:schemeClr>
                </a:solidFill>
                <a:latin typeface="+mn-lt"/>
                <a:ea typeface="+mn-ea"/>
                <a:cs typeface="+mn-ea"/>
                <a:sym typeface="+mn-lt"/>
              </a:rPr>
              <a:t>标尺</a:t>
            </a:r>
            <a:endParaRPr lang="zh-CN" altLang="en-US" sz="1050" dirty="0">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0-#ppt_h/2"/>
                                          </p:val>
                                        </p:tav>
                                        <p:tav tm="100000">
                                          <p:val>
                                            <p:strVal val="#ppt_y"/>
                                          </p:val>
                                        </p:tav>
                                      </p:tavLst>
                                    </p:anim>
                                  </p:childTnLst>
                                </p:cTn>
                              </p:par>
                            </p:childTnLst>
                          </p:cTn>
                        </p:par>
                        <p:par>
                          <p:cTn id="48" fill="hold">
                            <p:stCondLst>
                              <p:cond delay="3000"/>
                            </p:stCondLst>
                            <p:childTnLst>
                              <p:par>
                                <p:cTn id="49" presetID="53" presetClass="entr" presetSubtype="16"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ppt_x"/>
                                          </p:val>
                                        </p:tav>
                                        <p:tav tm="100000">
                                          <p:val>
                                            <p:strVal val="#ppt_x"/>
                                          </p:val>
                                        </p:tav>
                                      </p:tavLst>
                                    </p:anim>
                                    <p:anim calcmode="lin" valueType="num">
                                      <p:cBhvr additive="base">
                                        <p:cTn id="61" dur="500" fill="hold"/>
                                        <p:tgtEl>
                                          <p:spTgt spid="40"/>
                                        </p:tgtEl>
                                        <p:attrNameLst>
                                          <p:attrName>ppt_y</p:attrName>
                                        </p:attrNameLst>
                                      </p:cBhvr>
                                      <p:tavLst>
                                        <p:tav tm="0">
                                          <p:val>
                                            <p:strVal val="1+#ppt_h/2"/>
                                          </p:val>
                                        </p:tav>
                                        <p:tav tm="100000">
                                          <p:val>
                                            <p:strVal val="#ppt_y"/>
                                          </p:val>
                                        </p:tav>
                                      </p:tavLst>
                                    </p:anim>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par>
                          <p:cTn id="68" fill="hold">
                            <p:stCondLst>
                              <p:cond delay="4500"/>
                            </p:stCondLst>
                            <p:childTnLst>
                              <p:par>
                                <p:cTn id="69" presetID="10" presetClass="entr" presetSubtype="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par>
                                <p:cTn id="72" presetID="2" presetClass="entr" presetSubtype="1"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0"/>
                            </p:stCondLst>
                            <p:childTnLst>
                              <p:par>
                                <p:cTn id="77" presetID="53" presetClass="entr" presetSubtype="16"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500" fill="hold"/>
                                        <p:tgtEl>
                                          <p:spTgt spid="34"/>
                                        </p:tgtEl>
                                        <p:attrNameLst>
                                          <p:attrName>ppt_w</p:attrName>
                                        </p:attrNameLst>
                                      </p:cBhvr>
                                      <p:tavLst>
                                        <p:tav tm="0">
                                          <p:val>
                                            <p:fltVal val="0"/>
                                          </p:val>
                                        </p:tav>
                                        <p:tav tm="100000">
                                          <p:val>
                                            <p:strVal val="#ppt_w"/>
                                          </p:val>
                                        </p:tav>
                                      </p:tavLst>
                                    </p:anim>
                                    <p:anim calcmode="lin" valueType="num">
                                      <p:cBhvr>
                                        <p:cTn id="80" dur="500" fill="hold"/>
                                        <p:tgtEl>
                                          <p:spTgt spid="34"/>
                                        </p:tgtEl>
                                        <p:attrNameLst>
                                          <p:attrName>ppt_h</p:attrName>
                                        </p:attrNameLst>
                                      </p:cBhvr>
                                      <p:tavLst>
                                        <p:tav tm="0">
                                          <p:val>
                                            <p:fltVal val="0"/>
                                          </p:val>
                                        </p:tav>
                                        <p:tav tm="100000">
                                          <p:val>
                                            <p:strVal val="#ppt_h"/>
                                          </p:val>
                                        </p:tav>
                                      </p:tavLst>
                                    </p:anim>
                                    <p:animEffect transition="in" filter="fade">
                                      <p:cBhvr>
                                        <p:cTn id="81" dur="500"/>
                                        <p:tgtEl>
                                          <p:spTgt spid="34"/>
                                        </p:tgtEl>
                                      </p:cBhvr>
                                    </p:animEffect>
                                  </p:childTnLst>
                                </p:cTn>
                              </p:par>
                            </p:childTnLst>
                          </p:cTn>
                        </p:par>
                        <p:par>
                          <p:cTn id="82" fill="hold">
                            <p:stCondLst>
                              <p:cond delay="5500"/>
                            </p:stCondLst>
                            <p:childTnLst>
                              <p:par>
                                <p:cTn id="83" presetID="10" presetClass="entr" presetSubtype="0" fill="hold" grpId="0" nodeType="after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par>
                                <p:cTn id="86" presetID="2" presetClass="entr" presetSubtype="4"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ppt_x"/>
                                          </p:val>
                                        </p:tav>
                                        <p:tav tm="100000">
                                          <p:val>
                                            <p:strVal val="#ppt_x"/>
                                          </p:val>
                                        </p:tav>
                                      </p:tavLst>
                                    </p:anim>
                                    <p:anim calcmode="lin" valueType="num">
                                      <p:cBhvr additive="base">
                                        <p:cTn id="89" dur="500" fill="hold"/>
                                        <p:tgtEl>
                                          <p:spTgt spid="21"/>
                                        </p:tgtEl>
                                        <p:attrNameLst>
                                          <p:attrName>ppt_y</p:attrName>
                                        </p:attrNameLst>
                                      </p:cBhvr>
                                      <p:tavLst>
                                        <p:tav tm="0">
                                          <p:val>
                                            <p:strVal val="1+#ppt_h/2"/>
                                          </p:val>
                                        </p:tav>
                                        <p:tav tm="100000">
                                          <p:val>
                                            <p:strVal val="#ppt_y"/>
                                          </p:val>
                                        </p:tav>
                                      </p:tavLst>
                                    </p:anim>
                                  </p:childTnLst>
                                </p:cTn>
                              </p:par>
                            </p:childTnLst>
                          </p:cTn>
                        </p:par>
                        <p:par>
                          <p:cTn id="90" fill="hold">
                            <p:stCondLst>
                              <p:cond delay="6000"/>
                            </p:stCondLst>
                            <p:childTnLst>
                              <p:par>
                                <p:cTn id="91" presetID="53" presetClass="entr" presetSubtype="16" fill="hold" nodeType="after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500" fill="hold"/>
                                        <p:tgtEl>
                                          <p:spTgt spid="37"/>
                                        </p:tgtEl>
                                        <p:attrNameLst>
                                          <p:attrName>ppt_w</p:attrName>
                                        </p:attrNameLst>
                                      </p:cBhvr>
                                      <p:tavLst>
                                        <p:tav tm="0">
                                          <p:val>
                                            <p:fltVal val="0"/>
                                          </p:val>
                                        </p:tav>
                                        <p:tav tm="100000">
                                          <p:val>
                                            <p:strVal val="#ppt_w"/>
                                          </p:val>
                                        </p:tav>
                                      </p:tavLst>
                                    </p:anim>
                                    <p:anim calcmode="lin" valueType="num">
                                      <p:cBhvr>
                                        <p:cTn id="94" dur="500" fill="hold"/>
                                        <p:tgtEl>
                                          <p:spTgt spid="37"/>
                                        </p:tgtEl>
                                        <p:attrNameLst>
                                          <p:attrName>ppt_h</p:attrName>
                                        </p:attrNameLst>
                                      </p:cBhvr>
                                      <p:tavLst>
                                        <p:tav tm="0">
                                          <p:val>
                                            <p:fltVal val="0"/>
                                          </p:val>
                                        </p:tav>
                                        <p:tav tm="100000">
                                          <p:val>
                                            <p:strVal val="#ppt_h"/>
                                          </p:val>
                                        </p:tav>
                                      </p:tavLst>
                                    </p:anim>
                                    <p:animEffect transition="in" filter="fade">
                                      <p:cBhvr>
                                        <p:cTn id="95" dur="500"/>
                                        <p:tgtEl>
                                          <p:spTgt spid="37"/>
                                        </p:tgtEl>
                                      </p:cBhvr>
                                    </p:animEffect>
                                  </p:childTnLst>
                                </p:cTn>
                              </p:par>
                              <p:par>
                                <p:cTn id="96" presetID="2" presetClass="entr" presetSubtype="2"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additive="base">
                                        <p:cTn id="98" dur="500" fill="hold"/>
                                        <p:tgtEl>
                                          <p:spTgt spid="19"/>
                                        </p:tgtEl>
                                        <p:attrNameLst>
                                          <p:attrName>ppt_x</p:attrName>
                                        </p:attrNameLst>
                                      </p:cBhvr>
                                      <p:tavLst>
                                        <p:tav tm="0">
                                          <p:val>
                                            <p:strVal val="1+#ppt_w/2"/>
                                          </p:val>
                                        </p:tav>
                                        <p:tav tm="100000">
                                          <p:val>
                                            <p:strVal val="#ppt_x"/>
                                          </p:val>
                                        </p:tav>
                                      </p:tavLst>
                                    </p:anim>
                                    <p:anim calcmode="lin" valueType="num">
                                      <p:cBhvr additive="base">
                                        <p:cTn id="9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0" grpId="0" autoUpdateAnimBg="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cstate="email"/>
          <a:srcRect/>
          <a:stretch>
            <a:fillRect/>
          </a:stretch>
        </p:blipFill>
        <p:spPr>
          <a:xfrm>
            <a:off x="0" y="90"/>
            <a:ext cx="13141547" cy="6836645"/>
          </a:xfrm>
          <a:prstGeom prst="rect">
            <a:avLst/>
          </a:prstGeom>
        </p:spPr>
      </p:pic>
      <p:sp>
        <p:nvSpPr>
          <p:cNvPr id="36" name="矩形 35"/>
          <p:cNvSpPr/>
          <p:nvPr/>
        </p:nvSpPr>
        <p:spPr>
          <a:xfrm>
            <a:off x="0" y="0"/>
            <a:ext cx="4211750" cy="6858000"/>
          </a:xfrm>
          <a:prstGeom prst="rect">
            <a:avLst/>
          </a:prstGeom>
          <a:gradFill>
            <a:gsLst>
              <a:gs pos="0">
                <a:srgbClr val="00B0F0">
                  <a:alpha val="79000"/>
                </a:srgbClr>
              </a:gs>
              <a:gs pos="100000">
                <a:srgbClr val="0070C0">
                  <a:alpha val="4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7" name="组合 36"/>
          <p:cNvGrpSpPr/>
          <p:nvPr/>
        </p:nvGrpSpPr>
        <p:grpSpPr>
          <a:xfrm>
            <a:off x="434279" y="1538221"/>
            <a:ext cx="3596852" cy="3539431"/>
            <a:chOff x="1165317" y="1783163"/>
            <a:chExt cx="3596852" cy="3539431"/>
          </a:xfrm>
        </p:grpSpPr>
        <p:sp>
          <p:nvSpPr>
            <p:cNvPr id="38" name="文本框 37"/>
            <p:cNvSpPr txBox="1"/>
            <p:nvPr/>
          </p:nvSpPr>
          <p:spPr>
            <a:xfrm>
              <a:off x="1266245" y="1783163"/>
              <a:ext cx="3495924" cy="461665"/>
            </a:xfrm>
            <a:prstGeom prst="rect">
              <a:avLst/>
            </a:prstGeom>
            <a:noFill/>
          </p:spPr>
          <p:txBody>
            <a:bodyPr wrap="square" rtlCol="0">
              <a:spAutoFit/>
            </a:bodyPr>
            <a:lstStyle/>
            <a:p>
              <a:pPr algn="l">
                <a:spcBef>
                  <a:spcPts val="600"/>
                </a:spcBef>
              </a:pPr>
              <a:r>
                <a:rPr lang="zh-CN" altLang="en-US" sz="2400" b="1" dirty="0" smtClean="0">
                  <a:solidFill>
                    <a:schemeClr val="bg1"/>
                  </a:solidFill>
                  <a:latin typeface="+mn-lt"/>
                  <a:ea typeface="+mn-ea"/>
                  <a:cs typeface="+mn-ea"/>
                  <a:sym typeface="+mn-lt"/>
                </a:rPr>
                <a:t>点击输入文字内容</a:t>
              </a:r>
              <a:endParaRPr lang="zh-CN" altLang="en-US" sz="2000" dirty="0">
                <a:solidFill>
                  <a:schemeClr val="bg1"/>
                </a:solidFill>
                <a:latin typeface="+mn-lt"/>
                <a:ea typeface="+mn-ea"/>
                <a:cs typeface="+mn-ea"/>
                <a:sym typeface="+mn-lt"/>
              </a:endParaRPr>
            </a:p>
          </p:txBody>
        </p:sp>
        <p:sp>
          <p:nvSpPr>
            <p:cNvPr id="39" name="矩形 38"/>
            <p:cNvSpPr/>
            <p:nvPr/>
          </p:nvSpPr>
          <p:spPr>
            <a:xfrm>
              <a:off x="1165317" y="2244828"/>
              <a:ext cx="3172093" cy="3077766"/>
            </a:xfrm>
            <a:prstGeom prst="rect">
              <a:avLst/>
            </a:prstGeom>
          </p:spPr>
          <p:txBody>
            <a:bodyPr wrap="square">
              <a:spAutoFit/>
            </a:bodyPr>
            <a:lstStyle/>
            <a:p>
              <a:pPr algn="l">
                <a:lnSpc>
                  <a:spcPct val="150000"/>
                </a:lnSpc>
                <a:spcAft>
                  <a:spcPts val="600"/>
                </a:spcAft>
                <a:buClr>
                  <a:schemeClr val="accent1"/>
                </a:buClr>
              </a:pPr>
              <a:r>
                <a:rPr lang="zh-CN" altLang="en-US" sz="1400" dirty="0" smtClean="0">
                  <a:solidFill>
                    <a:schemeClr val="bg1"/>
                  </a:solidFill>
                  <a:latin typeface="+mn-lt"/>
                  <a:ea typeface="+mn-ea"/>
                  <a:cs typeface="+mn-ea"/>
                  <a:sym typeface="+mn-lt"/>
                </a:rPr>
                <a:t>      为</a:t>
              </a:r>
              <a:r>
                <a:rPr lang="zh-CN" altLang="en-US" sz="1400" dirty="0">
                  <a:solidFill>
                    <a:schemeClr val="bg1"/>
                  </a:solidFill>
                  <a:latin typeface="+mn-lt"/>
                  <a:ea typeface="+mn-ea"/>
                  <a:cs typeface="+mn-ea"/>
                  <a:sym typeface="+mn-lt"/>
                </a:rPr>
                <a:t>客户提供有效服务，是我们工作的方向和价值评价的标尺，成就客户就是成就我们</a:t>
              </a:r>
              <a:r>
                <a:rPr lang="zh-CN" altLang="en-US" sz="1400" dirty="0" smtClean="0">
                  <a:solidFill>
                    <a:schemeClr val="bg1"/>
                  </a:solidFill>
                  <a:latin typeface="+mn-lt"/>
                  <a:ea typeface="+mn-ea"/>
                  <a:cs typeface="+mn-ea"/>
                  <a:sym typeface="+mn-lt"/>
                </a:rPr>
                <a:t>自己；为</a:t>
              </a:r>
              <a:r>
                <a:rPr lang="zh-CN" altLang="en-US" sz="1400" dirty="0">
                  <a:solidFill>
                    <a:schemeClr val="bg1"/>
                  </a:solidFill>
                  <a:latin typeface="+mn-lt"/>
                  <a:ea typeface="+mn-ea"/>
                  <a:cs typeface="+mn-ea"/>
                  <a:sym typeface="+mn-lt"/>
                </a:rPr>
                <a:t>客户提供有效服务，是我们工作的方向和价值评价的标尺，成就客户就是成就我们</a:t>
              </a:r>
              <a:r>
                <a:rPr lang="zh-CN" altLang="en-US" sz="1400" dirty="0" smtClean="0">
                  <a:solidFill>
                    <a:schemeClr val="bg1"/>
                  </a:solidFill>
                  <a:latin typeface="+mn-lt"/>
                  <a:ea typeface="+mn-ea"/>
                  <a:cs typeface="+mn-ea"/>
                  <a:sym typeface="+mn-lt"/>
                </a:rPr>
                <a:t>自己。</a:t>
              </a:r>
              <a:endParaRPr lang="en-US" altLang="zh-CN" sz="1400" dirty="0" smtClean="0">
                <a:solidFill>
                  <a:schemeClr val="bg1"/>
                </a:solidFill>
                <a:latin typeface="+mn-lt"/>
                <a:ea typeface="+mn-ea"/>
                <a:cs typeface="+mn-ea"/>
                <a:sym typeface="+mn-lt"/>
              </a:endParaRPr>
            </a:p>
            <a:p>
              <a:pPr algn="l">
                <a:lnSpc>
                  <a:spcPct val="150000"/>
                </a:lnSpc>
                <a:spcAft>
                  <a:spcPts val="600"/>
                </a:spcAft>
                <a:buClr>
                  <a:schemeClr val="accent1"/>
                </a:buClr>
              </a:pPr>
              <a:r>
                <a:rPr lang="zh-CN" altLang="en-US" sz="1400" dirty="0" smtClean="0">
                  <a:solidFill>
                    <a:schemeClr val="bg1"/>
                  </a:solidFill>
                  <a:latin typeface="+mn-lt"/>
                  <a:ea typeface="+mn-ea"/>
                  <a:cs typeface="+mn-ea"/>
                  <a:sym typeface="+mn-lt"/>
                </a:rPr>
                <a:t>      </a:t>
              </a:r>
              <a:r>
                <a:rPr lang="zh-CN" altLang="en-US" sz="1400" dirty="0">
                  <a:solidFill>
                    <a:schemeClr val="bg1"/>
                  </a:solidFill>
                  <a:latin typeface="+mn-lt"/>
                  <a:ea typeface="+mn-ea"/>
                  <a:cs typeface="+mn-ea"/>
                  <a:sym typeface="+mn-lt"/>
                </a:rPr>
                <a:t>为客户提供有效服务，是我们工作的方向和价值评价的标尺，成就客户就是成就我们</a:t>
              </a:r>
              <a:r>
                <a:rPr lang="zh-CN" altLang="en-US" sz="1400" dirty="0" smtClean="0">
                  <a:solidFill>
                    <a:schemeClr val="bg1"/>
                  </a:solidFill>
                  <a:latin typeface="+mn-lt"/>
                  <a:ea typeface="+mn-ea"/>
                  <a:cs typeface="+mn-ea"/>
                  <a:sym typeface="+mn-lt"/>
                </a:rPr>
                <a:t>自己。</a:t>
              </a:r>
              <a:endParaRPr lang="zh-CN" altLang="en-US" sz="1400" dirty="0">
                <a:solidFill>
                  <a:schemeClr val="bg1"/>
                </a:solidFill>
                <a:latin typeface="+mn-lt"/>
                <a:ea typeface="+mn-ea"/>
                <a:cs typeface="+mn-ea"/>
                <a:sym typeface="+mn-lt"/>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4"/>
          <p:cNvSpPr txBox="1">
            <a:spLocks noChangeArrowheads="1"/>
          </p:cNvSpPr>
          <p:nvPr/>
        </p:nvSpPr>
        <p:spPr bwMode="auto">
          <a:xfrm>
            <a:off x="9624387" y="589511"/>
            <a:ext cx="649112" cy="518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en-US" altLang="zh-CN" sz="2800" spc="300" dirty="0" smtClean="0">
                <a:solidFill>
                  <a:srgbClr val="009EE2"/>
                </a:solidFill>
                <a:latin typeface="造字工房艺尚（非商用）常规体" pitchFamily="2" charset="-122"/>
                <a:ea typeface="造字工房艺尚（非商用）常规体" pitchFamily="2" charset="-122"/>
              </a:rPr>
              <a:t>THANKS FOR WATCHING</a:t>
            </a:r>
            <a:endParaRPr lang="zh-CN" altLang="en-US" sz="2800" spc="300" dirty="0">
              <a:solidFill>
                <a:schemeClr val="tx1">
                  <a:lumMod val="50000"/>
                  <a:lumOff val="50000"/>
                </a:schemeClr>
              </a:solidFill>
              <a:latin typeface="造字工房艺尚（非商用）常规体" pitchFamily="2" charset="-122"/>
              <a:ea typeface="造字工房艺尚（非商用）常规体" pitchFamily="2" charset="-122"/>
            </a:endParaRPr>
          </a:p>
        </p:txBody>
      </p:sp>
      <p:sp>
        <p:nvSpPr>
          <p:cNvPr id="5" name="椭圆 4"/>
          <p:cNvSpPr/>
          <p:nvPr/>
        </p:nvSpPr>
        <p:spPr>
          <a:xfrm>
            <a:off x="10304160" y="3998190"/>
            <a:ext cx="596212" cy="596212"/>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6" name="椭圆 5"/>
          <p:cNvSpPr/>
          <p:nvPr/>
        </p:nvSpPr>
        <p:spPr>
          <a:xfrm>
            <a:off x="10304160" y="3245353"/>
            <a:ext cx="596212" cy="596212"/>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7" name="椭圆 6"/>
          <p:cNvSpPr/>
          <p:nvPr/>
        </p:nvSpPr>
        <p:spPr>
          <a:xfrm>
            <a:off x="10304160" y="2507137"/>
            <a:ext cx="596212" cy="596212"/>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8" name="椭圆 7"/>
          <p:cNvSpPr/>
          <p:nvPr/>
        </p:nvSpPr>
        <p:spPr>
          <a:xfrm>
            <a:off x="10304160" y="1726444"/>
            <a:ext cx="596212" cy="596212"/>
          </a:xfrm>
          <a:prstGeom prst="ellipse">
            <a:avLst/>
          </a:prstGeom>
          <a:gradFill>
            <a:gsLst>
              <a:gs pos="0">
                <a:srgbClr val="00B0F0"/>
              </a:gs>
              <a:gs pos="100000">
                <a:srgbClr val="0070C0"/>
              </a:gs>
            </a:gsLst>
            <a:lin ang="5400000" scaled="1"/>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0" name="文本框 24"/>
          <p:cNvSpPr txBox="1">
            <a:spLocks noChangeArrowheads="1"/>
          </p:cNvSpPr>
          <p:nvPr/>
        </p:nvSpPr>
        <p:spPr bwMode="auto">
          <a:xfrm>
            <a:off x="10273499" y="1768929"/>
            <a:ext cx="649112"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2800" spc="300" dirty="0" smtClean="0">
                <a:solidFill>
                  <a:srgbClr val="F9FAFC"/>
                </a:solidFill>
                <a:latin typeface="造字工房艺尚（非商用）常规体" pitchFamily="2" charset="-122"/>
                <a:ea typeface="造字工房艺尚（非商用）常规体" pitchFamily="2" charset="-122"/>
              </a:rPr>
              <a:t>感</a:t>
            </a:r>
            <a:endParaRPr lang="zh-CN" altLang="en-US" sz="2800" spc="300" dirty="0">
              <a:solidFill>
                <a:srgbClr val="F9FAFC"/>
              </a:solidFill>
              <a:latin typeface="造字工房艺尚（非商用）常规体" pitchFamily="2" charset="-122"/>
              <a:ea typeface="造字工房艺尚（非商用）常规体" pitchFamily="2" charset="-122"/>
            </a:endParaRPr>
          </a:p>
        </p:txBody>
      </p:sp>
      <p:sp>
        <p:nvSpPr>
          <p:cNvPr id="11" name="文本框 24"/>
          <p:cNvSpPr txBox="1">
            <a:spLocks noChangeArrowheads="1"/>
          </p:cNvSpPr>
          <p:nvPr/>
        </p:nvSpPr>
        <p:spPr bwMode="auto">
          <a:xfrm>
            <a:off x="10273499" y="2498847"/>
            <a:ext cx="649112"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2800" spc="300" dirty="0" smtClean="0">
                <a:solidFill>
                  <a:srgbClr val="F9FAFC"/>
                </a:solidFill>
                <a:latin typeface="造字工房艺尚（非商用）常规体" pitchFamily="2" charset="-122"/>
                <a:ea typeface="造字工房艺尚（非商用）常规体" pitchFamily="2" charset="-122"/>
              </a:rPr>
              <a:t>谢</a:t>
            </a:r>
            <a:endParaRPr lang="zh-CN" altLang="en-US" sz="2800" spc="300" dirty="0">
              <a:solidFill>
                <a:srgbClr val="F9FAFC"/>
              </a:solidFill>
              <a:latin typeface="造字工房艺尚（非商用）常规体" pitchFamily="2" charset="-122"/>
              <a:ea typeface="造字工房艺尚（非商用）常规体" pitchFamily="2" charset="-122"/>
            </a:endParaRPr>
          </a:p>
        </p:txBody>
      </p:sp>
      <p:sp>
        <p:nvSpPr>
          <p:cNvPr id="12" name="文本框 24"/>
          <p:cNvSpPr txBox="1">
            <a:spLocks noChangeArrowheads="1"/>
          </p:cNvSpPr>
          <p:nvPr/>
        </p:nvSpPr>
        <p:spPr bwMode="auto">
          <a:xfrm>
            <a:off x="10273499" y="3249662"/>
            <a:ext cx="649112"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2800" spc="300" dirty="0" smtClean="0">
                <a:solidFill>
                  <a:srgbClr val="F9FAFC"/>
                </a:solidFill>
                <a:latin typeface="造字工房艺尚（非商用）常规体" pitchFamily="2" charset="-122"/>
                <a:ea typeface="造字工房艺尚（非商用）常规体" pitchFamily="2" charset="-122"/>
              </a:rPr>
              <a:t>观</a:t>
            </a:r>
            <a:endParaRPr lang="zh-CN" altLang="en-US" sz="2800" spc="300" dirty="0">
              <a:solidFill>
                <a:srgbClr val="F9FAFC"/>
              </a:solidFill>
              <a:latin typeface="造字工房艺尚（非商用）常规体" pitchFamily="2" charset="-122"/>
              <a:ea typeface="造字工房艺尚（非商用）常规体" pitchFamily="2" charset="-122"/>
            </a:endParaRPr>
          </a:p>
        </p:txBody>
      </p:sp>
      <p:sp>
        <p:nvSpPr>
          <p:cNvPr id="13" name="文本框 24"/>
          <p:cNvSpPr txBox="1">
            <a:spLocks noChangeArrowheads="1"/>
          </p:cNvSpPr>
          <p:nvPr/>
        </p:nvSpPr>
        <p:spPr bwMode="auto">
          <a:xfrm>
            <a:off x="10273499" y="4033206"/>
            <a:ext cx="649112"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08057" tIns="54029" rIns="108057" bIns="54029">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itchFamily="2" charset="-122"/>
              </a:defRPr>
            </a:lvl9pPr>
          </a:lstStyle>
          <a:p>
            <a:pPr eaLnBrk="1" hangingPunct="1"/>
            <a:r>
              <a:rPr lang="zh-CN" altLang="en-US" sz="2800" spc="300" dirty="0" smtClean="0">
                <a:solidFill>
                  <a:srgbClr val="F9FAFC"/>
                </a:solidFill>
                <a:latin typeface="造字工房艺尚（非商用）常规体" pitchFamily="2" charset="-122"/>
                <a:ea typeface="造字工房艺尚（非商用）常规体" pitchFamily="2" charset="-122"/>
              </a:rPr>
              <a:t>看</a:t>
            </a:r>
            <a:endParaRPr lang="zh-CN" altLang="en-US" sz="2800" spc="300" dirty="0">
              <a:solidFill>
                <a:srgbClr val="F9FAFC"/>
              </a:solidFill>
              <a:latin typeface="造字工房艺尚（非商用）常规体" pitchFamily="2" charset="-122"/>
              <a:ea typeface="造字工房艺尚（非商用）常规体" pitchFamily="2" charset="-122"/>
            </a:endParaRPr>
          </a:p>
        </p:txBody>
      </p:sp>
      <p:sp>
        <p:nvSpPr>
          <p:cNvPr id="19" name="等腰三角形 18"/>
          <p:cNvSpPr/>
          <p:nvPr/>
        </p:nvSpPr>
        <p:spPr bwMode="auto">
          <a:xfrm rot="10800000" flipV="1">
            <a:off x="8594332" y="5627217"/>
            <a:ext cx="1827114" cy="1239938"/>
          </a:xfrm>
          <a:prstGeom prst="triangle">
            <a:avLst/>
          </a:prstGeom>
          <a:solidFill>
            <a:srgbClr val="0070C0">
              <a:alpha val="20000"/>
            </a:srgbClr>
          </a:solidFill>
          <a:ln w="9525" cap="flat" cmpd="sng" algn="ctr">
            <a:noFill/>
            <a:prstDash val="solid"/>
            <a:round/>
            <a:headEnd type="none" w="med" len="med"/>
            <a:tailEnd type="none" w="med" len="med"/>
          </a:ln>
          <a:effectLst/>
        </p:spPr>
        <p:txBody>
          <a:bodyPr vert="horz" wrap="square" lIns="121882" tIns="60941" rIns="121882" bIns="60941" numCol="1" rtlCol="0" anchor="t" anchorCtr="0" compatLnSpc="1"/>
          <a:lstStyle/>
          <a:p>
            <a:endParaRPr lang="zh-CN" altLang="en-US" sz="2485">
              <a:latin typeface="+mn-lt"/>
              <a:ea typeface="+mn-ea"/>
              <a:cs typeface="+mn-ea"/>
              <a:sym typeface="+mn-lt"/>
            </a:endParaRPr>
          </a:p>
        </p:txBody>
      </p:sp>
      <p:sp>
        <p:nvSpPr>
          <p:cNvPr id="20" name="等腰三角形 19"/>
          <p:cNvSpPr/>
          <p:nvPr/>
        </p:nvSpPr>
        <p:spPr bwMode="auto">
          <a:xfrm rot="10800000" flipV="1">
            <a:off x="8892924" y="6032485"/>
            <a:ext cx="1229930" cy="834670"/>
          </a:xfrm>
          <a:prstGeom prst="triangle">
            <a:avLst/>
          </a:prstGeom>
          <a:solidFill>
            <a:srgbClr val="00B0F0">
              <a:alpha val="60000"/>
            </a:srgbClr>
          </a:solidFill>
          <a:ln w="9525" cap="flat" cmpd="sng" algn="ctr">
            <a:noFill/>
            <a:prstDash val="solid"/>
            <a:round/>
            <a:headEnd type="none" w="med" len="med"/>
            <a:tailEnd type="none" w="med" len="med"/>
          </a:ln>
          <a:effectLst/>
        </p:spPr>
        <p:txBody>
          <a:bodyPr vert="horz" wrap="square" lIns="121882" tIns="60941" rIns="121882" bIns="60941" numCol="1" rtlCol="0" anchor="t" anchorCtr="0" compatLnSpc="1"/>
          <a:lstStyle/>
          <a:p>
            <a:endParaRPr lang="zh-CN" altLang="en-US" sz="2485">
              <a:latin typeface="+mn-lt"/>
              <a:ea typeface="+mn-ea"/>
              <a:cs typeface="+mn-ea"/>
              <a:sym typeface="+mn-lt"/>
            </a:endParaRPr>
          </a:p>
        </p:txBody>
      </p:sp>
      <p:sp>
        <p:nvSpPr>
          <p:cNvPr id="21" name="等腰三角形 20"/>
          <p:cNvSpPr/>
          <p:nvPr/>
        </p:nvSpPr>
        <p:spPr bwMode="auto">
          <a:xfrm rot="10800000">
            <a:off x="8959448" y="0"/>
            <a:ext cx="1096882" cy="744379"/>
          </a:xfrm>
          <a:prstGeom prst="triangle">
            <a:avLst/>
          </a:prstGeom>
          <a:solidFill>
            <a:srgbClr val="00B0F0">
              <a:alpha val="40000"/>
            </a:srgbClr>
          </a:solidFill>
          <a:ln w="9525" cap="flat" cmpd="sng" algn="ctr">
            <a:noFill/>
            <a:prstDash val="solid"/>
            <a:round/>
            <a:headEnd type="none" w="med" len="med"/>
            <a:tailEnd type="none" w="med" len="med"/>
          </a:ln>
          <a:effectLst/>
        </p:spPr>
        <p:txBody>
          <a:bodyPr vert="horz" wrap="square" lIns="121882" tIns="60941" rIns="121882" bIns="60941" numCol="1" rtlCol="0" anchor="t" anchorCtr="0" compatLnSpc="1"/>
          <a:lstStyle/>
          <a:p>
            <a:endParaRPr lang="zh-CN" altLang="en-US" sz="2485">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4"/>
                                        </p:tgtEl>
                                        <p:attrNameLst>
                                          <p:attrName>style.visibility</p:attrName>
                                        </p:attrNameLst>
                                      </p:cBhvr>
                                      <p:to>
                                        <p:strVal val="visible"/>
                                      </p:to>
                                    </p:set>
                                    <p:anim by="(-#ppt_w*2)" calcmode="lin" valueType="num">
                                      <p:cBhvr rctx="PPT">
                                        <p:cTn id="40" dur="500" autoRev="1" fill="hold">
                                          <p:stCondLst>
                                            <p:cond delay="0"/>
                                          </p:stCondLst>
                                        </p:cTn>
                                        <p:tgtEl>
                                          <p:spTgt spid="4"/>
                                        </p:tgtEl>
                                        <p:attrNameLst>
                                          <p:attrName>ppt_w</p:attrName>
                                        </p:attrNameLst>
                                      </p:cBhvr>
                                    </p:anim>
                                    <p:anim by="(#ppt_w*0.50)" calcmode="lin" valueType="num">
                                      <p:cBhvr>
                                        <p:cTn id="41" dur="500" decel="50000" autoRev="1" fill="hold">
                                          <p:stCondLst>
                                            <p:cond delay="0"/>
                                          </p:stCondLst>
                                        </p:cTn>
                                        <p:tgtEl>
                                          <p:spTgt spid="4"/>
                                        </p:tgtEl>
                                        <p:attrNameLst>
                                          <p:attrName>ppt_x</p:attrName>
                                        </p:attrNameLst>
                                      </p:cBhvr>
                                    </p:anim>
                                    <p:anim from="(-#ppt_h/2)" to="(#ppt_y)" calcmode="lin" valueType="num">
                                      <p:cBhvr>
                                        <p:cTn id="42" dur="1000" fill="hold">
                                          <p:stCondLst>
                                            <p:cond delay="0"/>
                                          </p:stCondLst>
                                        </p:cTn>
                                        <p:tgtEl>
                                          <p:spTgt spid="4"/>
                                        </p:tgtEl>
                                        <p:attrNameLst>
                                          <p:attrName>ppt_y</p:attrName>
                                        </p:attrNameLst>
                                      </p:cBhvr>
                                    </p:anim>
                                    <p:animRot by="21600000">
                                      <p:cBhvr>
                                        <p:cTn id="43" dur="1000" fill="hold">
                                          <p:stCondLst>
                                            <p:cond delay="0"/>
                                          </p:stCondLst>
                                        </p:cTn>
                                        <p:tgtEl>
                                          <p:spTgt spid="4"/>
                                        </p:tgtEl>
                                        <p:attrNameLst>
                                          <p:attrName>r</p:attrName>
                                        </p:attrNameLst>
                                      </p:cBhvr>
                                    </p:animRot>
                                  </p:childTnLst>
                                </p:cTn>
                              </p:par>
                              <p:par>
                                <p:cTn id="44" presetID="14" presetClass="entr" presetSubtype="1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p:bldP spid="11" grpId="0"/>
      <p:bldP spid="12" grpId="0"/>
      <p:bldP spid="13" grpId="0"/>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ctr" defTabSz="914400" eaLnBrk="0" latinLnBrk="0">
                <a:lnSpc>
                  <a:spcPct val="100000"/>
                </a:lnSpc>
                <a:spcBef>
                  <a:spcPts val="0"/>
                </a:spcBef>
                <a:spcAft>
                  <a:spcPts val="0"/>
                </a:spcAft>
                <a:buFontTx/>
                <a:buNone/>
              </a:pPr>
              <a:endParaRPr lang="ko-KR" altLang="en-US" sz="1600" cap="none" dirty="0" smtClean="0" b="0" strike="noStrike">
                <a:solidFill>
                  <a:srgbClr val="FFFFFF"/>
                </a:solidFill>
                <a:latin typeface="Abadi MT" charset="0"/>
                <a:ea typeface="Abadi MT"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ctr" defTabSz="914400"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5104_7528176/fImage273481609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AutoShape 6"/>
          <p:cNvSpPr/>
          <p:nvPr/>
        </p:nvSpPr>
        <p:spPr bwMode="auto">
          <a:xfrm>
            <a:off x="2978318" y="313560"/>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44" name="Line 7"/>
          <p:cNvSpPr>
            <a:spLocks noChangeShapeType="1"/>
          </p:cNvSpPr>
          <p:nvPr/>
        </p:nvSpPr>
        <p:spPr bwMode="auto">
          <a:xfrm>
            <a:off x="1393689" y="996186"/>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45" name="AutoShape 9"/>
          <p:cNvSpPr/>
          <p:nvPr/>
        </p:nvSpPr>
        <p:spPr bwMode="auto">
          <a:xfrm>
            <a:off x="4151516" y="675514"/>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46" name="AutoShape 11"/>
          <p:cNvSpPr/>
          <p:nvPr/>
        </p:nvSpPr>
        <p:spPr bwMode="auto">
          <a:xfrm>
            <a:off x="5254660" y="928721"/>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grpSp>
        <p:nvGrpSpPr>
          <p:cNvPr id="47" name="组合 46"/>
          <p:cNvGrpSpPr/>
          <p:nvPr/>
        </p:nvGrpSpPr>
        <p:grpSpPr>
          <a:xfrm>
            <a:off x="1069646" y="1554079"/>
            <a:ext cx="3512658" cy="3905700"/>
            <a:chOff x="1069646" y="1866900"/>
            <a:chExt cx="3512658" cy="3905700"/>
          </a:xfrm>
        </p:grpSpPr>
        <p:sp>
          <p:nvSpPr>
            <p:cNvPr id="48" name="椭圆 47"/>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49" name="组合 48"/>
            <p:cNvGrpSpPr/>
            <p:nvPr/>
          </p:nvGrpSpPr>
          <p:grpSpPr>
            <a:xfrm>
              <a:off x="1069646" y="4067175"/>
              <a:ext cx="972000" cy="972000"/>
              <a:chOff x="1863396" y="4029075"/>
              <a:chExt cx="972000" cy="972000"/>
            </a:xfrm>
          </p:grpSpPr>
          <p:sp>
            <p:nvSpPr>
              <p:cNvPr id="65" name="椭圆 64"/>
              <p:cNvSpPr/>
              <p:nvPr/>
            </p:nvSpPr>
            <p:spPr>
              <a:xfrm>
                <a:off x="1863396" y="4029075"/>
                <a:ext cx="972000" cy="972000"/>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6" name="任意多边形 65"/>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50" name="组合 49"/>
            <p:cNvGrpSpPr/>
            <p:nvPr/>
          </p:nvGrpSpPr>
          <p:grpSpPr>
            <a:xfrm>
              <a:off x="3610304" y="4067175"/>
              <a:ext cx="972000" cy="972000"/>
              <a:chOff x="4404054" y="4029075"/>
              <a:chExt cx="972000" cy="972000"/>
            </a:xfrm>
          </p:grpSpPr>
          <p:sp>
            <p:nvSpPr>
              <p:cNvPr id="63" name="椭圆 62"/>
              <p:cNvSpPr/>
              <p:nvPr/>
            </p:nvSpPr>
            <p:spPr>
              <a:xfrm>
                <a:off x="4404054" y="4029075"/>
                <a:ext cx="972000" cy="972000"/>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4" name="任意多边形 63"/>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51" name="组合 50"/>
            <p:cNvGrpSpPr/>
            <p:nvPr/>
          </p:nvGrpSpPr>
          <p:grpSpPr>
            <a:xfrm>
              <a:off x="1069646" y="2600325"/>
              <a:ext cx="972000" cy="972000"/>
              <a:chOff x="1863396" y="2562225"/>
              <a:chExt cx="972000" cy="972000"/>
            </a:xfrm>
          </p:grpSpPr>
          <p:sp>
            <p:nvSpPr>
              <p:cNvPr id="61" name="椭圆 60"/>
              <p:cNvSpPr/>
              <p:nvPr/>
            </p:nvSpPr>
            <p:spPr>
              <a:xfrm>
                <a:off x="1863396" y="2562225"/>
                <a:ext cx="972000" cy="972000"/>
              </a:xfrm>
              <a:prstGeom prst="ellipse">
                <a:avLst/>
              </a:prstGeom>
              <a:solidFill>
                <a:srgbClr val="009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2" name="任意多边形 61"/>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52" name="组合 51"/>
            <p:cNvGrpSpPr/>
            <p:nvPr/>
          </p:nvGrpSpPr>
          <p:grpSpPr>
            <a:xfrm>
              <a:off x="2339975" y="1866900"/>
              <a:ext cx="972000" cy="972000"/>
              <a:chOff x="3133725" y="1828800"/>
              <a:chExt cx="972000" cy="972000"/>
            </a:xfrm>
          </p:grpSpPr>
          <p:sp>
            <p:nvSpPr>
              <p:cNvPr id="59" name="椭圆 58"/>
              <p:cNvSpPr/>
              <p:nvPr/>
            </p:nvSpPr>
            <p:spPr>
              <a:xfrm>
                <a:off x="3133725" y="1828800"/>
                <a:ext cx="972000" cy="972000"/>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0" name="任意多边形 59"/>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53" name="组合 52"/>
            <p:cNvGrpSpPr/>
            <p:nvPr/>
          </p:nvGrpSpPr>
          <p:grpSpPr>
            <a:xfrm>
              <a:off x="3610304" y="2600325"/>
              <a:ext cx="972000" cy="972000"/>
              <a:chOff x="4404054" y="2562225"/>
              <a:chExt cx="972000" cy="972000"/>
            </a:xfrm>
          </p:grpSpPr>
          <p:sp>
            <p:nvSpPr>
              <p:cNvPr id="57" name="椭圆 56"/>
              <p:cNvSpPr/>
              <p:nvPr/>
            </p:nvSpPr>
            <p:spPr>
              <a:xfrm>
                <a:off x="4404054" y="2562225"/>
                <a:ext cx="972000" cy="972000"/>
              </a:xfrm>
              <a:prstGeom prst="ellipse">
                <a:avLst/>
              </a:prstGeom>
              <a:solidFill>
                <a:srgbClr val="009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8"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54" name="组合 53"/>
            <p:cNvGrpSpPr/>
            <p:nvPr/>
          </p:nvGrpSpPr>
          <p:grpSpPr>
            <a:xfrm>
              <a:off x="2339975" y="4800600"/>
              <a:ext cx="972000" cy="972000"/>
              <a:chOff x="3133725" y="4762500"/>
              <a:chExt cx="972000" cy="972000"/>
            </a:xfrm>
          </p:grpSpPr>
          <p:sp>
            <p:nvSpPr>
              <p:cNvPr id="55" name="椭圆 54"/>
              <p:cNvSpPr/>
              <p:nvPr/>
            </p:nvSpPr>
            <p:spPr>
              <a:xfrm>
                <a:off x="3133725" y="4762500"/>
                <a:ext cx="972000" cy="972000"/>
              </a:xfrm>
              <a:prstGeom prst="ellipse">
                <a:avLst/>
              </a:prstGeom>
              <a:solidFill>
                <a:srgbClr val="009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6" name="任意多边形 55"/>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sp>
        <p:nvSpPr>
          <p:cNvPr id="67" name="文本框 66"/>
          <p:cNvSpPr txBox="1"/>
          <p:nvPr/>
        </p:nvSpPr>
        <p:spPr>
          <a:xfrm>
            <a:off x="5419746" y="1698839"/>
            <a:ext cx="5919704" cy="1323439"/>
          </a:xfrm>
          <a:prstGeom prst="rect">
            <a:avLst/>
          </a:prstGeom>
          <a:noFill/>
        </p:spPr>
        <p:txBody>
          <a:bodyPr wrap="square" rtlCol="0">
            <a:spAutoFit/>
          </a:bodyPr>
          <a:lstStyle/>
          <a:p>
            <a:pPr algn="just" fontAlgn="auto">
              <a:lnSpc>
                <a:spcPct val="150000"/>
              </a:lnSpc>
              <a:spcBef>
                <a:spcPts val="0"/>
              </a:spcBef>
              <a:spcAft>
                <a:spcPts val="600"/>
              </a:spcAft>
            </a:pPr>
            <a:r>
              <a:rPr lang="zh-CN" altLang="en-US" sz="2000" dirty="0" smtClean="0">
                <a:solidFill>
                  <a:schemeClr val="tx1">
                    <a:lumMod val="75000"/>
                    <a:lumOff val="25000"/>
                  </a:schemeClr>
                </a:solidFill>
                <a:latin typeface="小米兰亭_GB外压缩"/>
                <a:ea typeface="小米兰亭_GB外压缩"/>
              </a:rPr>
              <a:t>点击输入文字内容</a:t>
            </a:r>
            <a:endParaRPr lang="en-US" altLang="zh-CN" sz="2000" dirty="0" smtClean="0">
              <a:solidFill>
                <a:schemeClr val="tx1">
                  <a:lumMod val="75000"/>
                  <a:lumOff val="25000"/>
                </a:schemeClr>
              </a:solidFill>
              <a:latin typeface="小米兰亭_GB外压缩"/>
              <a:ea typeface="小米兰亭_GB外压缩"/>
            </a:endParaRPr>
          </a:p>
          <a:p>
            <a:pPr algn="just" fontAlgn="auto">
              <a:lnSpc>
                <a:spcPct val="150000"/>
              </a:lnSpc>
              <a:spcBef>
                <a:spcPts val="0"/>
              </a:spcBef>
              <a:spcAft>
                <a:spcPts val="600"/>
              </a:spcAft>
            </a:pPr>
            <a:r>
              <a:rPr lang="zh-CN" altLang="en-US" sz="1000" dirty="0" smtClean="0">
                <a:solidFill>
                  <a:schemeClr val="tx1">
                    <a:lumMod val="75000"/>
                    <a:lumOff val="25000"/>
                  </a:schemeClr>
                </a:solidFill>
                <a:latin typeface="小米兰亭_GB外压缩"/>
                <a:ea typeface="小米兰亭_GB外压缩"/>
              </a:rPr>
              <a:t>为</a:t>
            </a:r>
            <a:r>
              <a:rPr lang="zh-CN" altLang="en-US" sz="1000" dirty="0">
                <a:solidFill>
                  <a:schemeClr val="tx1">
                    <a:lumMod val="75000"/>
                    <a:lumOff val="25000"/>
                  </a:scheme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00" dirty="0" smtClean="0">
                <a:solidFill>
                  <a:schemeClr val="tx1">
                    <a:lumMod val="75000"/>
                    <a:lumOff val="25000"/>
                  </a:schemeClr>
                </a:solidFill>
                <a:latin typeface="小米兰亭_GB外压缩"/>
                <a:ea typeface="小米兰亭_GB外压缩"/>
              </a:rPr>
              <a:t>。</a:t>
            </a:r>
            <a:endParaRPr lang="en-US" altLang="zh-CN" sz="1000" b="1" dirty="0">
              <a:solidFill>
                <a:schemeClr val="tx1">
                  <a:lumMod val="75000"/>
                  <a:lumOff val="25000"/>
                </a:schemeClr>
              </a:solidFill>
              <a:latin typeface="小米兰亭_GB外压缩"/>
              <a:ea typeface="小米兰亭_GB外压缩"/>
            </a:endParaRPr>
          </a:p>
        </p:txBody>
      </p:sp>
      <p:sp>
        <p:nvSpPr>
          <p:cNvPr id="68" name="任意多边形 67"/>
          <p:cNvSpPr/>
          <p:nvPr/>
        </p:nvSpPr>
        <p:spPr bwMode="auto">
          <a:xfrm>
            <a:off x="5036364" y="3243105"/>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chemeClr val="tx1">
              <a:lumMod val="75000"/>
              <a:lumOff val="25000"/>
            </a:scheme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a:ea typeface="小米兰亭_GB外压缩"/>
            </a:endParaRPr>
          </a:p>
        </p:txBody>
      </p:sp>
      <p:sp>
        <p:nvSpPr>
          <p:cNvPr id="69" name="Freeform 6"/>
          <p:cNvSpPr/>
          <p:nvPr/>
        </p:nvSpPr>
        <p:spPr bwMode="auto">
          <a:xfrm>
            <a:off x="8465504" y="3271533"/>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009EE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a:ea typeface="小米兰亭_GB外压缩"/>
            </a:endParaRPr>
          </a:p>
        </p:txBody>
      </p:sp>
      <p:grpSp>
        <p:nvGrpSpPr>
          <p:cNvPr id="70" name="组合 69"/>
          <p:cNvGrpSpPr/>
          <p:nvPr/>
        </p:nvGrpSpPr>
        <p:grpSpPr>
          <a:xfrm>
            <a:off x="5438939" y="3129390"/>
            <a:ext cx="2507129" cy="824458"/>
            <a:chOff x="5438939" y="3129390"/>
            <a:chExt cx="2507129" cy="824458"/>
          </a:xfrm>
        </p:grpSpPr>
        <p:sp>
          <p:nvSpPr>
            <p:cNvPr id="71" name="文本框 70"/>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sp>
          <p:nvSpPr>
            <p:cNvPr id="72" name="文本框 71"/>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grpSp>
      <p:sp>
        <p:nvSpPr>
          <p:cNvPr id="73" name="任意多边形 72"/>
          <p:cNvSpPr/>
          <p:nvPr/>
        </p:nvSpPr>
        <p:spPr bwMode="auto">
          <a:xfrm>
            <a:off x="5049692" y="4205596"/>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009EE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a:ea typeface="小米兰亭_GB外压缩"/>
            </a:endParaRPr>
          </a:p>
        </p:txBody>
      </p:sp>
      <p:sp>
        <p:nvSpPr>
          <p:cNvPr id="74" name="任意多边形 73"/>
          <p:cNvSpPr/>
          <p:nvPr/>
        </p:nvSpPr>
        <p:spPr bwMode="auto">
          <a:xfrm>
            <a:off x="8469285" y="4205596"/>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chemeClr val="tx1">
              <a:lumMod val="75000"/>
              <a:lumOff val="25000"/>
            </a:scheme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a:ea typeface="小米兰亭_GB外压缩"/>
            </a:endParaRPr>
          </a:p>
        </p:txBody>
      </p:sp>
      <p:sp>
        <p:nvSpPr>
          <p:cNvPr id="75" name="任意多边形 74"/>
          <p:cNvSpPr/>
          <p:nvPr/>
        </p:nvSpPr>
        <p:spPr>
          <a:xfrm>
            <a:off x="5049249" y="513650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a:ea typeface="小米兰亭_GB外压缩"/>
            </a:endParaRPr>
          </a:p>
        </p:txBody>
      </p:sp>
      <p:sp>
        <p:nvSpPr>
          <p:cNvPr id="76" name="任意多边形 75"/>
          <p:cNvSpPr/>
          <p:nvPr/>
        </p:nvSpPr>
        <p:spPr>
          <a:xfrm>
            <a:off x="8512679" y="513650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009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a:ea typeface="小米兰亭_GB外压缩"/>
            </a:endParaRPr>
          </a:p>
        </p:txBody>
      </p:sp>
      <p:sp>
        <p:nvSpPr>
          <p:cNvPr id="77" name="文本框 76"/>
          <p:cNvSpPr txBox="1"/>
          <p:nvPr/>
        </p:nvSpPr>
        <p:spPr>
          <a:xfrm>
            <a:off x="2312854" y="3245319"/>
            <a:ext cx="1026243" cy="533351"/>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009EE2"/>
                </a:solidFill>
                <a:latin typeface="小米兰亭_GB外压缩"/>
                <a:ea typeface="小米兰亭_GB外压缩"/>
              </a:rPr>
              <a:t>MEDICAL</a:t>
            </a:r>
            <a:endParaRPr lang="en-US" altLang="zh-CN" dirty="0" smtClean="0">
              <a:solidFill>
                <a:srgbClr val="009EE2"/>
              </a:solidFill>
              <a:latin typeface="小米兰亭_GB外压缩"/>
              <a:ea typeface="小米兰亭_GB外压缩"/>
            </a:endParaRPr>
          </a:p>
          <a:p>
            <a:pPr algn="ctr" fontAlgn="auto">
              <a:spcBef>
                <a:spcPts val="0"/>
              </a:spcBef>
              <a:spcAft>
                <a:spcPts val="0"/>
              </a:spcAft>
            </a:pPr>
            <a:r>
              <a:rPr lang="en-US" altLang="zh-CN" sz="1000" dirty="0" smtClean="0">
                <a:solidFill>
                  <a:srgbClr val="009EE2"/>
                </a:solidFill>
                <a:latin typeface="小米兰亭_GB外压缩"/>
                <a:ea typeface="小米兰亭_GB外压缩"/>
              </a:rPr>
              <a:t>INFOGRAPHICS</a:t>
            </a:r>
            <a:endParaRPr lang="zh-CN" altLang="en-US" sz="1000" dirty="0">
              <a:solidFill>
                <a:srgbClr val="009EE2"/>
              </a:solidFill>
              <a:latin typeface="小米兰亭_GB外压缩"/>
              <a:ea typeface="小米兰亭_GB外压缩"/>
            </a:endParaRPr>
          </a:p>
        </p:txBody>
      </p:sp>
      <p:grpSp>
        <p:nvGrpSpPr>
          <p:cNvPr id="78" name="组合 77"/>
          <p:cNvGrpSpPr/>
          <p:nvPr/>
        </p:nvGrpSpPr>
        <p:grpSpPr>
          <a:xfrm>
            <a:off x="8982239" y="3129390"/>
            <a:ext cx="2507129" cy="824458"/>
            <a:chOff x="5438939" y="3129390"/>
            <a:chExt cx="2507129" cy="824458"/>
          </a:xfrm>
        </p:grpSpPr>
        <p:sp>
          <p:nvSpPr>
            <p:cNvPr id="79" name="文本框 78"/>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sp>
          <p:nvSpPr>
            <p:cNvPr id="80" name="文本框 7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grpSp>
      <p:grpSp>
        <p:nvGrpSpPr>
          <p:cNvPr id="81" name="组合 80"/>
          <p:cNvGrpSpPr/>
          <p:nvPr/>
        </p:nvGrpSpPr>
        <p:grpSpPr>
          <a:xfrm>
            <a:off x="5438939" y="4056490"/>
            <a:ext cx="2507129" cy="824458"/>
            <a:chOff x="5438939" y="3129390"/>
            <a:chExt cx="2507129" cy="824458"/>
          </a:xfrm>
        </p:grpSpPr>
        <p:sp>
          <p:nvSpPr>
            <p:cNvPr id="82" name="文本框 81"/>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sp>
          <p:nvSpPr>
            <p:cNvPr id="83" name="文本框 82"/>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grpSp>
      <p:grpSp>
        <p:nvGrpSpPr>
          <p:cNvPr id="84" name="组合 83"/>
          <p:cNvGrpSpPr/>
          <p:nvPr/>
        </p:nvGrpSpPr>
        <p:grpSpPr>
          <a:xfrm>
            <a:off x="8982239" y="4056490"/>
            <a:ext cx="2507129" cy="824458"/>
            <a:chOff x="5438939" y="3129390"/>
            <a:chExt cx="2507129" cy="824458"/>
          </a:xfrm>
        </p:grpSpPr>
        <p:sp>
          <p:nvSpPr>
            <p:cNvPr id="85" name="文本框 84"/>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sp>
          <p:nvSpPr>
            <p:cNvPr id="86" name="文本框 85"/>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grpSp>
      <p:grpSp>
        <p:nvGrpSpPr>
          <p:cNvPr id="87" name="组合 86"/>
          <p:cNvGrpSpPr/>
          <p:nvPr/>
        </p:nvGrpSpPr>
        <p:grpSpPr>
          <a:xfrm>
            <a:off x="5438939" y="4983590"/>
            <a:ext cx="2507129" cy="824458"/>
            <a:chOff x="5438939" y="3129390"/>
            <a:chExt cx="2507129" cy="824458"/>
          </a:xfrm>
        </p:grpSpPr>
        <p:sp>
          <p:nvSpPr>
            <p:cNvPr id="88" name="文本框 87"/>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sp>
          <p:nvSpPr>
            <p:cNvPr id="89" name="文本框 88"/>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grpSp>
      <p:grpSp>
        <p:nvGrpSpPr>
          <p:cNvPr id="90" name="组合 89"/>
          <p:cNvGrpSpPr/>
          <p:nvPr/>
        </p:nvGrpSpPr>
        <p:grpSpPr>
          <a:xfrm>
            <a:off x="8982239" y="4983590"/>
            <a:ext cx="2507129" cy="824458"/>
            <a:chOff x="5438939" y="3129390"/>
            <a:chExt cx="2507129" cy="824458"/>
          </a:xfrm>
        </p:grpSpPr>
        <p:sp>
          <p:nvSpPr>
            <p:cNvPr id="91" name="文本框 90"/>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sp>
          <p:nvSpPr>
            <p:cNvPr id="92" name="文本框 91"/>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a:ea typeface="小米兰亭_GB外压缩"/>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dissolve">
                                      <p:cBhvr>
                                        <p:cTn id="16" dur="500"/>
                                        <p:tgtEl>
                                          <p:spTgt spid="46"/>
                                        </p:tgtEl>
                                      </p:cBhvr>
                                    </p:animEffect>
                                  </p:childTnLst>
                                </p:cTn>
                              </p:par>
                              <p:par>
                                <p:cTn id="17" presetID="22" presetClass="entr" presetSubtype="8"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500"/>
                                        <p:tgtEl>
                                          <p:spTgt spid="44"/>
                                        </p:tgtEl>
                                      </p:cBhvr>
                                    </p:animEffect>
                                  </p:childTnLst>
                                </p:cTn>
                              </p:par>
                            </p:childTnLst>
                          </p:cTn>
                        </p:par>
                        <p:par>
                          <p:cTn id="20" fill="hold">
                            <p:stCondLst>
                              <p:cond delay="1000"/>
                            </p:stCondLst>
                            <p:childTnLst>
                              <p:par>
                                <p:cTn id="21" presetID="49" presetClass="entr" presetSubtype="0" decel="10000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360"/>
                                          </p:val>
                                        </p:tav>
                                        <p:tav tm="100000">
                                          <p:val>
                                            <p:fltVal val="0"/>
                                          </p:val>
                                        </p:tav>
                                      </p:tavLst>
                                    </p:anim>
                                    <p:animEffect transition="in" filter="fade">
                                      <p:cBhvr>
                                        <p:cTn id="26" dur="1000"/>
                                        <p:tgtEl>
                                          <p:spTgt spid="47"/>
                                        </p:tgtEl>
                                      </p:cBhvr>
                                    </p:animEffect>
                                  </p:childTnLst>
                                </p:cTn>
                              </p:par>
                              <p:par>
                                <p:cTn id="27" presetID="53" presetClass="entr" presetSubtype="16" fill="hold" grpId="0" nodeType="withEffect">
                                  <p:stCondLst>
                                    <p:cond delay="500"/>
                                  </p:stCondLst>
                                  <p:childTnLst>
                                    <p:set>
                                      <p:cBhvr>
                                        <p:cTn id="28" dur="1" fill="hold">
                                          <p:stCondLst>
                                            <p:cond delay="0"/>
                                          </p:stCondLst>
                                        </p:cTn>
                                        <p:tgtEl>
                                          <p:spTgt spid="77"/>
                                        </p:tgtEl>
                                        <p:attrNameLst>
                                          <p:attrName>style.visibility</p:attrName>
                                        </p:attrNameLst>
                                      </p:cBhvr>
                                      <p:to>
                                        <p:strVal val="visible"/>
                                      </p:to>
                                    </p:set>
                                    <p:anim calcmode="lin" valueType="num">
                                      <p:cBhvr>
                                        <p:cTn id="29" dur="500" fill="hold"/>
                                        <p:tgtEl>
                                          <p:spTgt spid="77"/>
                                        </p:tgtEl>
                                        <p:attrNameLst>
                                          <p:attrName>ppt_w</p:attrName>
                                        </p:attrNameLst>
                                      </p:cBhvr>
                                      <p:tavLst>
                                        <p:tav tm="0">
                                          <p:val>
                                            <p:fltVal val="0"/>
                                          </p:val>
                                        </p:tav>
                                        <p:tav tm="100000">
                                          <p:val>
                                            <p:strVal val="#ppt_w"/>
                                          </p:val>
                                        </p:tav>
                                      </p:tavLst>
                                    </p:anim>
                                    <p:anim calcmode="lin" valueType="num">
                                      <p:cBhvr>
                                        <p:cTn id="30" dur="500" fill="hold"/>
                                        <p:tgtEl>
                                          <p:spTgt spid="77"/>
                                        </p:tgtEl>
                                        <p:attrNameLst>
                                          <p:attrName>ppt_h</p:attrName>
                                        </p:attrNameLst>
                                      </p:cBhvr>
                                      <p:tavLst>
                                        <p:tav tm="0">
                                          <p:val>
                                            <p:fltVal val="0"/>
                                          </p:val>
                                        </p:tav>
                                        <p:tav tm="100000">
                                          <p:val>
                                            <p:strVal val="#ppt_h"/>
                                          </p:val>
                                        </p:tav>
                                      </p:tavLst>
                                    </p:anim>
                                    <p:animEffect transition="in" filter="fade">
                                      <p:cBhvr>
                                        <p:cTn id="31" dur="500"/>
                                        <p:tgtEl>
                                          <p:spTgt spid="77"/>
                                        </p:tgtEl>
                                      </p:cBhvr>
                                    </p:animEffect>
                                  </p:childTnLst>
                                </p:cTn>
                              </p:par>
                            </p:childTnLst>
                          </p:cTn>
                        </p:par>
                        <p:par>
                          <p:cTn id="32" fill="hold">
                            <p:stCondLst>
                              <p:cond delay="2000"/>
                            </p:stCondLst>
                            <p:childTnLst>
                              <p:par>
                                <p:cTn id="33" presetID="37" presetClass="entr" presetSubtype="0"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68"/>
                                        </p:tgtEl>
                                        <p:attrNameLst>
                                          <p:attrName>style.visibility</p:attrName>
                                        </p:attrNameLst>
                                      </p:cBhvr>
                                      <p:to>
                                        <p:strVal val="visible"/>
                                      </p:to>
                                    </p:set>
                                    <p:anim calcmode="lin" valueType="num">
                                      <p:cBhvr>
                                        <p:cTn id="42" dur="500" fill="hold"/>
                                        <p:tgtEl>
                                          <p:spTgt spid="68"/>
                                        </p:tgtEl>
                                        <p:attrNameLst>
                                          <p:attrName>ppt_w</p:attrName>
                                        </p:attrNameLst>
                                      </p:cBhvr>
                                      <p:tavLst>
                                        <p:tav tm="0">
                                          <p:val>
                                            <p:fltVal val="0"/>
                                          </p:val>
                                        </p:tav>
                                        <p:tav tm="100000">
                                          <p:val>
                                            <p:strVal val="#ppt_w"/>
                                          </p:val>
                                        </p:tav>
                                      </p:tavLst>
                                    </p:anim>
                                    <p:anim calcmode="lin" valueType="num">
                                      <p:cBhvr>
                                        <p:cTn id="43" dur="500" fill="hold"/>
                                        <p:tgtEl>
                                          <p:spTgt spid="68"/>
                                        </p:tgtEl>
                                        <p:attrNameLst>
                                          <p:attrName>ppt_h</p:attrName>
                                        </p:attrNameLst>
                                      </p:cBhvr>
                                      <p:tavLst>
                                        <p:tav tm="0">
                                          <p:val>
                                            <p:fltVal val="0"/>
                                          </p:val>
                                        </p:tav>
                                        <p:tav tm="100000">
                                          <p:val>
                                            <p:strVal val="#ppt_h"/>
                                          </p:val>
                                        </p:tav>
                                      </p:tavLst>
                                    </p:anim>
                                    <p:animEffect transition="in" filter="fade">
                                      <p:cBhvr>
                                        <p:cTn id="44" dur="500"/>
                                        <p:tgtEl>
                                          <p:spTgt spid="6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p:cTn id="47" dur="500" fill="hold"/>
                                        <p:tgtEl>
                                          <p:spTgt spid="73"/>
                                        </p:tgtEl>
                                        <p:attrNameLst>
                                          <p:attrName>ppt_w</p:attrName>
                                        </p:attrNameLst>
                                      </p:cBhvr>
                                      <p:tavLst>
                                        <p:tav tm="0">
                                          <p:val>
                                            <p:fltVal val="0"/>
                                          </p:val>
                                        </p:tav>
                                        <p:tav tm="100000">
                                          <p:val>
                                            <p:strVal val="#ppt_w"/>
                                          </p:val>
                                        </p:tav>
                                      </p:tavLst>
                                    </p:anim>
                                    <p:anim calcmode="lin" valueType="num">
                                      <p:cBhvr>
                                        <p:cTn id="48" dur="500" fill="hold"/>
                                        <p:tgtEl>
                                          <p:spTgt spid="73"/>
                                        </p:tgtEl>
                                        <p:attrNameLst>
                                          <p:attrName>ppt_h</p:attrName>
                                        </p:attrNameLst>
                                      </p:cBhvr>
                                      <p:tavLst>
                                        <p:tav tm="0">
                                          <p:val>
                                            <p:fltVal val="0"/>
                                          </p:val>
                                        </p:tav>
                                        <p:tav tm="100000">
                                          <p:val>
                                            <p:strVal val="#ppt_h"/>
                                          </p:val>
                                        </p:tav>
                                      </p:tavLst>
                                    </p:anim>
                                    <p:animEffect transition="in" filter="fade">
                                      <p:cBhvr>
                                        <p:cTn id="49" dur="500"/>
                                        <p:tgtEl>
                                          <p:spTgt spid="7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5"/>
                                        </p:tgtEl>
                                        <p:attrNameLst>
                                          <p:attrName>style.visibility</p:attrName>
                                        </p:attrNameLst>
                                      </p:cBhvr>
                                      <p:to>
                                        <p:strVal val="visible"/>
                                      </p:to>
                                    </p:set>
                                    <p:anim calcmode="lin" valueType="num">
                                      <p:cBhvr>
                                        <p:cTn id="52" dur="500" fill="hold"/>
                                        <p:tgtEl>
                                          <p:spTgt spid="75"/>
                                        </p:tgtEl>
                                        <p:attrNameLst>
                                          <p:attrName>ppt_w</p:attrName>
                                        </p:attrNameLst>
                                      </p:cBhvr>
                                      <p:tavLst>
                                        <p:tav tm="0">
                                          <p:val>
                                            <p:fltVal val="0"/>
                                          </p:val>
                                        </p:tav>
                                        <p:tav tm="100000">
                                          <p:val>
                                            <p:strVal val="#ppt_w"/>
                                          </p:val>
                                        </p:tav>
                                      </p:tavLst>
                                    </p:anim>
                                    <p:anim calcmode="lin" valueType="num">
                                      <p:cBhvr>
                                        <p:cTn id="53" dur="500" fill="hold"/>
                                        <p:tgtEl>
                                          <p:spTgt spid="75"/>
                                        </p:tgtEl>
                                        <p:attrNameLst>
                                          <p:attrName>ppt_h</p:attrName>
                                        </p:attrNameLst>
                                      </p:cBhvr>
                                      <p:tavLst>
                                        <p:tav tm="0">
                                          <p:val>
                                            <p:fltVal val="0"/>
                                          </p:val>
                                        </p:tav>
                                        <p:tav tm="100000">
                                          <p:val>
                                            <p:strVal val="#ppt_h"/>
                                          </p:val>
                                        </p:tav>
                                      </p:tavLst>
                                    </p:anim>
                                    <p:animEffect transition="in" filter="fade">
                                      <p:cBhvr>
                                        <p:cTn id="54" dur="500"/>
                                        <p:tgtEl>
                                          <p:spTgt spid="7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 calcmode="lin" valueType="num">
                                      <p:cBhvr>
                                        <p:cTn id="57" dur="500" fill="hold"/>
                                        <p:tgtEl>
                                          <p:spTgt spid="69"/>
                                        </p:tgtEl>
                                        <p:attrNameLst>
                                          <p:attrName>ppt_w</p:attrName>
                                        </p:attrNameLst>
                                      </p:cBhvr>
                                      <p:tavLst>
                                        <p:tav tm="0">
                                          <p:val>
                                            <p:fltVal val="0"/>
                                          </p:val>
                                        </p:tav>
                                        <p:tav tm="100000">
                                          <p:val>
                                            <p:strVal val="#ppt_w"/>
                                          </p:val>
                                        </p:tav>
                                      </p:tavLst>
                                    </p:anim>
                                    <p:anim calcmode="lin" valueType="num">
                                      <p:cBhvr>
                                        <p:cTn id="58" dur="500" fill="hold"/>
                                        <p:tgtEl>
                                          <p:spTgt spid="69"/>
                                        </p:tgtEl>
                                        <p:attrNameLst>
                                          <p:attrName>ppt_h</p:attrName>
                                        </p:attrNameLst>
                                      </p:cBhvr>
                                      <p:tavLst>
                                        <p:tav tm="0">
                                          <p:val>
                                            <p:fltVal val="0"/>
                                          </p:val>
                                        </p:tav>
                                        <p:tav tm="100000">
                                          <p:val>
                                            <p:strVal val="#ppt_h"/>
                                          </p:val>
                                        </p:tav>
                                      </p:tavLst>
                                    </p:anim>
                                    <p:animEffect transition="in" filter="fade">
                                      <p:cBhvr>
                                        <p:cTn id="59" dur="500"/>
                                        <p:tgtEl>
                                          <p:spTgt spid="6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p:cTn id="62" dur="500" fill="hold"/>
                                        <p:tgtEl>
                                          <p:spTgt spid="74"/>
                                        </p:tgtEl>
                                        <p:attrNameLst>
                                          <p:attrName>ppt_w</p:attrName>
                                        </p:attrNameLst>
                                      </p:cBhvr>
                                      <p:tavLst>
                                        <p:tav tm="0">
                                          <p:val>
                                            <p:fltVal val="0"/>
                                          </p:val>
                                        </p:tav>
                                        <p:tav tm="100000">
                                          <p:val>
                                            <p:strVal val="#ppt_w"/>
                                          </p:val>
                                        </p:tav>
                                      </p:tavLst>
                                    </p:anim>
                                    <p:anim calcmode="lin" valueType="num">
                                      <p:cBhvr>
                                        <p:cTn id="63" dur="500" fill="hold"/>
                                        <p:tgtEl>
                                          <p:spTgt spid="74"/>
                                        </p:tgtEl>
                                        <p:attrNameLst>
                                          <p:attrName>ppt_h</p:attrName>
                                        </p:attrNameLst>
                                      </p:cBhvr>
                                      <p:tavLst>
                                        <p:tav tm="0">
                                          <p:val>
                                            <p:fltVal val="0"/>
                                          </p:val>
                                        </p:tav>
                                        <p:tav tm="100000">
                                          <p:val>
                                            <p:strVal val="#ppt_h"/>
                                          </p:val>
                                        </p:tav>
                                      </p:tavLst>
                                    </p:anim>
                                    <p:animEffect transition="in" filter="fade">
                                      <p:cBhvr>
                                        <p:cTn id="64" dur="500"/>
                                        <p:tgtEl>
                                          <p:spTgt spid="7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76"/>
                                        </p:tgtEl>
                                        <p:attrNameLst>
                                          <p:attrName>style.visibility</p:attrName>
                                        </p:attrNameLst>
                                      </p:cBhvr>
                                      <p:to>
                                        <p:strVal val="visible"/>
                                      </p:to>
                                    </p:set>
                                    <p:anim calcmode="lin" valueType="num">
                                      <p:cBhvr>
                                        <p:cTn id="67" dur="500" fill="hold"/>
                                        <p:tgtEl>
                                          <p:spTgt spid="76"/>
                                        </p:tgtEl>
                                        <p:attrNameLst>
                                          <p:attrName>ppt_w</p:attrName>
                                        </p:attrNameLst>
                                      </p:cBhvr>
                                      <p:tavLst>
                                        <p:tav tm="0">
                                          <p:val>
                                            <p:fltVal val="0"/>
                                          </p:val>
                                        </p:tav>
                                        <p:tav tm="100000">
                                          <p:val>
                                            <p:strVal val="#ppt_w"/>
                                          </p:val>
                                        </p:tav>
                                      </p:tavLst>
                                    </p:anim>
                                    <p:anim calcmode="lin" valueType="num">
                                      <p:cBhvr>
                                        <p:cTn id="68" dur="500" fill="hold"/>
                                        <p:tgtEl>
                                          <p:spTgt spid="76"/>
                                        </p:tgtEl>
                                        <p:attrNameLst>
                                          <p:attrName>ppt_h</p:attrName>
                                        </p:attrNameLst>
                                      </p:cBhvr>
                                      <p:tavLst>
                                        <p:tav tm="0">
                                          <p:val>
                                            <p:fltVal val="0"/>
                                          </p:val>
                                        </p:tav>
                                        <p:tav tm="100000">
                                          <p:val>
                                            <p:strVal val="#ppt_h"/>
                                          </p:val>
                                        </p:tav>
                                      </p:tavLst>
                                    </p:anim>
                                    <p:animEffect transition="in" filter="fade">
                                      <p:cBhvr>
                                        <p:cTn id="69" dur="500"/>
                                        <p:tgtEl>
                                          <p:spTgt spid="76"/>
                                        </p:tgtEl>
                                      </p:cBhvr>
                                    </p:animEffect>
                                  </p:childTnLst>
                                </p:cTn>
                              </p:par>
                            </p:childTnLst>
                          </p:cTn>
                        </p:par>
                        <p:par>
                          <p:cTn id="70" fill="hold">
                            <p:stCondLst>
                              <p:cond delay="3500"/>
                            </p:stCondLst>
                            <p:childTnLst>
                              <p:par>
                                <p:cTn id="71" presetID="22" presetClass="entr" presetSubtype="1" fill="hold" nodeType="after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wipe(up)">
                                      <p:cBhvr>
                                        <p:cTn id="73" dur="500"/>
                                        <p:tgtEl>
                                          <p:spTgt spid="70"/>
                                        </p:tgtEl>
                                      </p:cBhvr>
                                    </p:animEffect>
                                  </p:childTnLst>
                                </p:cTn>
                              </p:par>
                              <p:par>
                                <p:cTn id="74" presetID="22" presetClass="entr" presetSubtype="1" fill="hold" nodeType="with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wipe(up)">
                                      <p:cBhvr>
                                        <p:cTn id="76" dur="500"/>
                                        <p:tgtEl>
                                          <p:spTgt spid="78"/>
                                        </p:tgtEl>
                                      </p:cBhvr>
                                    </p:animEffect>
                                  </p:childTnLst>
                                </p:cTn>
                              </p:par>
                              <p:par>
                                <p:cTn id="77" presetID="22" presetClass="entr" presetSubtype="1" fill="hold" nodeType="with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wipe(up)">
                                      <p:cBhvr>
                                        <p:cTn id="79" dur="500"/>
                                        <p:tgtEl>
                                          <p:spTgt spid="81"/>
                                        </p:tgtEl>
                                      </p:cBhvr>
                                    </p:animEffect>
                                  </p:childTnLst>
                                </p:cTn>
                              </p:par>
                              <p:par>
                                <p:cTn id="80" presetID="22" presetClass="entr" presetSubtype="1" fill="hold" nodeType="with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wipe(up)">
                                      <p:cBhvr>
                                        <p:cTn id="82" dur="500"/>
                                        <p:tgtEl>
                                          <p:spTgt spid="84"/>
                                        </p:tgtEl>
                                      </p:cBhvr>
                                    </p:animEffect>
                                  </p:childTnLst>
                                </p:cTn>
                              </p:par>
                              <p:par>
                                <p:cTn id="83" presetID="22" presetClass="entr" presetSubtype="1" fill="hold" nodeType="withEffect">
                                  <p:stCondLst>
                                    <p:cond delay="0"/>
                                  </p:stCondLst>
                                  <p:childTnLst>
                                    <p:set>
                                      <p:cBhvr>
                                        <p:cTn id="84" dur="1" fill="hold">
                                          <p:stCondLst>
                                            <p:cond delay="0"/>
                                          </p:stCondLst>
                                        </p:cTn>
                                        <p:tgtEl>
                                          <p:spTgt spid="87"/>
                                        </p:tgtEl>
                                        <p:attrNameLst>
                                          <p:attrName>style.visibility</p:attrName>
                                        </p:attrNameLst>
                                      </p:cBhvr>
                                      <p:to>
                                        <p:strVal val="visible"/>
                                      </p:to>
                                    </p:set>
                                    <p:animEffect transition="in" filter="wipe(up)">
                                      <p:cBhvr>
                                        <p:cTn id="85" dur="500"/>
                                        <p:tgtEl>
                                          <p:spTgt spid="87"/>
                                        </p:tgtEl>
                                      </p:cBhvr>
                                    </p:animEffect>
                                  </p:childTnLst>
                                </p:cTn>
                              </p:par>
                              <p:par>
                                <p:cTn id="86" presetID="22" presetClass="entr" presetSubtype="1" fill="hold"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wipe(up)">
                                      <p:cBhvr>
                                        <p:cTn id="8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5" grpId="0" autoUpdateAnimBg="0"/>
      <p:bldP spid="46" grpId="0" animBg="1"/>
      <p:bldP spid="67" grpId="0"/>
      <p:bldP spid="68" grpId="0" animBg="1"/>
      <p:bldP spid="69" grpId="0" animBg="1"/>
      <p:bldP spid="73" grpId="0" animBg="1"/>
      <p:bldP spid="74" grpId="0" animBg="1"/>
      <p:bldP spid="75" grpId="0" animBg="1"/>
      <p:bldP spid="76" grpId="0" animBg="1"/>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39"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40"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41"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42" name="Rectangle 4"/>
          <p:cNvSpPr/>
          <p:nvPr/>
        </p:nvSpPr>
        <p:spPr>
          <a:xfrm>
            <a:off x="827315" y="1549270"/>
            <a:ext cx="10452066" cy="3852724"/>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65000"/>
                  <a:lumOff val="35000"/>
                </a:schemeClr>
              </a:solidFill>
              <a:cs typeface="+mn-ea"/>
              <a:sym typeface="+mn-lt"/>
            </a:endParaRPr>
          </a:p>
        </p:txBody>
      </p:sp>
      <p:sp>
        <p:nvSpPr>
          <p:cNvPr id="43" name="TextBox 5"/>
          <p:cNvSpPr txBox="1"/>
          <p:nvPr/>
        </p:nvSpPr>
        <p:spPr>
          <a:xfrm>
            <a:off x="742906" y="5491613"/>
            <a:ext cx="10637857" cy="1236680"/>
          </a:xfrm>
          <a:prstGeom prst="rect">
            <a:avLst/>
          </a:prstGeom>
          <a:noFill/>
        </p:spPr>
        <p:txBody>
          <a:bodyPr wrap="square" rIns="144000" bIns="36000" numCol="1" spcCol="360000" rtlCol="0">
            <a:spAutoFit/>
          </a:bodyPr>
          <a:lstStyle/>
          <a:p>
            <a:pPr defTabSz="323215">
              <a:lnSpc>
                <a:spcPct val="120000"/>
              </a:lnSpc>
              <a:spcBef>
                <a:spcPts val="850"/>
              </a:spcBef>
            </a:pP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a:t>
            </a:r>
            <a:r>
              <a:rPr lang="zh-CN" altLang="en-US" sz="1000" dirty="0" smtClean="0">
                <a:solidFill>
                  <a:srgbClr val="838383"/>
                </a:solidFill>
                <a:cs typeface="+mn-ea"/>
                <a:sym typeface="+mn-lt"/>
              </a:rPr>
              <a:t>内容</a:t>
            </a:r>
            <a:r>
              <a:rPr lang="zh-CN" altLang="en-US" sz="1000" dirty="0">
                <a:solidFill>
                  <a:srgbClr val="838383"/>
                </a:solidFill>
                <a:cs typeface="+mn-ea"/>
                <a:sym typeface="+mn-lt"/>
              </a:rPr>
              <a:t>点击输入文字内容</a:t>
            </a:r>
            <a:endParaRPr lang="es-ES" altLang="zh-CN" sz="2800" dirty="0">
              <a:cs typeface="+mn-ea"/>
              <a:sym typeface="+mn-lt"/>
            </a:endParaRPr>
          </a:p>
          <a:p>
            <a:pPr defTabSz="323215">
              <a:lnSpc>
                <a:spcPct val="120000"/>
              </a:lnSpc>
              <a:spcBef>
                <a:spcPts val="850"/>
              </a:spcBef>
            </a:pPr>
            <a:endParaRPr lang="es-ES" altLang="zh-CN" sz="1000" dirty="0">
              <a:cs typeface="+mn-ea"/>
              <a:sym typeface="+mn-lt"/>
            </a:endParaRPr>
          </a:p>
          <a:p>
            <a:pPr defTabSz="323215">
              <a:lnSpc>
                <a:spcPct val="120000"/>
              </a:lnSpc>
              <a:spcBef>
                <a:spcPts val="850"/>
              </a:spcBef>
            </a:pPr>
            <a:endParaRPr lang="es-ES" altLang="zh-CN" sz="1000" dirty="0">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ssolve">
                                      <p:cBhvr>
                                        <p:cTn id="16" dur="500"/>
                                        <p:tgtEl>
                                          <p:spTgt spid="41"/>
                                        </p:tgtEl>
                                      </p:cBhvr>
                                    </p:animEffect>
                                  </p:childTnLst>
                                </p:cTn>
                              </p:par>
                              <p:par>
                                <p:cTn id="17" presetID="22" presetClass="entr" presetSubtype="8"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utoUpdateAnimBg="0"/>
      <p:bldP spid="40" grpId="0" autoUpdateAnimBg="0"/>
      <p:bldP spid="41" grpId="0" animBg="1"/>
      <p:bldP spid="42" grpId="0" animBg="1"/>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60"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61"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62"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63" name="矩形 62"/>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a:ea typeface="小米兰亭_GB外压缩"/>
              </a:rPr>
              <a:t>ENTER YOUR TITLE</a:t>
            </a:r>
            <a:endParaRPr lang="en-US" altLang="zh-CN" sz="1200" dirty="0">
              <a:solidFill>
                <a:schemeClr val="tx1">
                  <a:lumMod val="65000"/>
                  <a:lumOff val="35000"/>
                </a:schemeClr>
              </a:solidFill>
              <a:latin typeface="小米兰亭_GB外压缩"/>
              <a:ea typeface="小米兰亭_GB外压缩"/>
            </a:endParaRPr>
          </a:p>
          <a:p>
            <a:pPr algn="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a:ea typeface="小米兰亭_GB外压缩"/>
            </a:endParaRPr>
          </a:p>
        </p:txBody>
      </p:sp>
      <p:sp>
        <p:nvSpPr>
          <p:cNvPr id="64" name="矩形 63"/>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a:ea typeface="小米兰亭_GB外压缩"/>
              </a:rPr>
              <a:t>ENTER YOUR TITLE</a:t>
            </a:r>
            <a:endParaRPr lang="en-US" altLang="zh-CN" sz="1200" dirty="0">
              <a:solidFill>
                <a:schemeClr val="tx1">
                  <a:lumMod val="65000"/>
                  <a:lumOff val="35000"/>
                </a:schemeClr>
              </a:solidFill>
              <a:latin typeface="小米兰亭_GB外压缩"/>
              <a:ea typeface="小米兰亭_GB外压缩"/>
            </a:endParaRPr>
          </a:p>
          <a:p>
            <a:pPr algn="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a:ea typeface="小米兰亭_GB外压缩"/>
            </a:endParaRPr>
          </a:p>
        </p:txBody>
      </p:sp>
      <p:sp>
        <p:nvSpPr>
          <p:cNvPr id="65" name="矩形 64"/>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a:ea typeface="小米兰亭_GB外压缩"/>
              </a:rPr>
              <a:t>ENTER YOUR TITLE</a:t>
            </a:r>
            <a:endParaRPr lang="en-US" altLang="zh-CN" sz="1200" dirty="0">
              <a:solidFill>
                <a:schemeClr val="tx1">
                  <a:lumMod val="65000"/>
                  <a:lumOff val="35000"/>
                </a:schemeClr>
              </a:solidFill>
              <a:latin typeface="小米兰亭_GB外压缩"/>
              <a:ea typeface="小米兰亭_GB外压缩"/>
            </a:endParaRPr>
          </a:p>
          <a:p>
            <a:pPr algn="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a:ea typeface="小米兰亭_GB外压缩"/>
            </a:endParaRPr>
          </a:p>
        </p:txBody>
      </p:sp>
      <p:sp>
        <p:nvSpPr>
          <p:cNvPr id="66" name="矩形 65"/>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a:ea typeface="小米兰亭_GB外压缩"/>
              </a:rPr>
              <a:t>ENTER YOUR TITLE</a:t>
            </a:r>
            <a:endParaRPr lang="en-US" altLang="zh-CN" sz="1200" dirty="0">
              <a:solidFill>
                <a:schemeClr val="tx1">
                  <a:lumMod val="65000"/>
                  <a:lumOff val="35000"/>
                </a:schemeClr>
              </a:solidFill>
              <a:latin typeface="小米兰亭_GB外压缩"/>
              <a:ea typeface="小米兰亭_GB外压缩"/>
            </a:endParaRPr>
          </a:p>
          <a:p>
            <a:pP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a:ea typeface="小米兰亭_GB外压缩"/>
            </a:endParaRPr>
          </a:p>
        </p:txBody>
      </p:sp>
      <p:sp>
        <p:nvSpPr>
          <p:cNvPr id="67" name="矩形 66"/>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a:ea typeface="小米兰亭_GB外压缩"/>
              </a:rPr>
              <a:t>ENTER YOUR TITLE</a:t>
            </a:r>
            <a:endParaRPr lang="en-US" altLang="zh-CN" sz="1200" dirty="0">
              <a:solidFill>
                <a:schemeClr val="tx1">
                  <a:lumMod val="65000"/>
                  <a:lumOff val="35000"/>
                </a:schemeClr>
              </a:solidFill>
              <a:latin typeface="小米兰亭_GB外压缩"/>
              <a:ea typeface="小米兰亭_GB外压缩"/>
            </a:endParaRPr>
          </a:p>
          <a:p>
            <a:pP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a:ea typeface="小米兰亭_GB外压缩"/>
            </a:endParaRPr>
          </a:p>
        </p:txBody>
      </p:sp>
      <p:sp>
        <p:nvSpPr>
          <p:cNvPr id="68" name="矩形 67"/>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a:ea typeface="小米兰亭_GB外压缩"/>
              </a:rPr>
              <a:t>ENTER YOUR TITLE</a:t>
            </a:r>
            <a:endParaRPr lang="en-US" altLang="zh-CN" sz="1200" dirty="0">
              <a:solidFill>
                <a:schemeClr val="tx1">
                  <a:lumMod val="65000"/>
                  <a:lumOff val="35000"/>
                </a:schemeClr>
              </a:solidFill>
              <a:latin typeface="小米兰亭_GB外压缩"/>
              <a:ea typeface="小米兰亭_GB外压缩"/>
            </a:endParaRPr>
          </a:p>
          <a:p>
            <a:pP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a:ea typeface="小米兰亭_GB外压缩"/>
            </a:endParaRPr>
          </a:p>
        </p:txBody>
      </p:sp>
      <p:grpSp>
        <p:nvGrpSpPr>
          <p:cNvPr id="69" name="组合 68"/>
          <p:cNvGrpSpPr/>
          <p:nvPr/>
        </p:nvGrpSpPr>
        <p:grpSpPr>
          <a:xfrm>
            <a:off x="4355780" y="1533503"/>
            <a:ext cx="3480440" cy="3753313"/>
            <a:chOff x="10279063" y="681038"/>
            <a:chExt cx="1397000" cy="1506538"/>
          </a:xfrm>
          <a:gradFill>
            <a:gsLst>
              <a:gs pos="0">
                <a:srgbClr val="00B0F0"/>
              </a:gs>
              <a:gs pos="100000">
                <a:srgbClr val="0070C0"/>
              </a:gs>
            </a:gsLst>
            <a:lin ang="5400000" scaled="1"/>
          </a:gradFill>
        </p:grpSpPr>
        <p:sp>
          <p:nvSpPr>
            <p:cNvPr id="70"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65000"/>
                    <a:lumOff val="35000"/>
                  </a:schemeClr>
                </a:solidFill>
                <a:effectLst/>
                <a:uLnTx/>
                <a:uFillTx/>
                <a:latin typeface="Century Gothic"/>
              </a:endParaRPr>
            </a:p>
          </p:txBody>
        </p:sp>
        <p:sp>
          <p:nvSpPr>
            <p:cNvPr id="71"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65000"/>
                    <a:lumOff val="35000"/>
                  </a:schemeClr>
                </a:solidFill>
                <a:effectLst/>
                <a:uLnTx/>
                <a:uFillTx/>
                <a:latin typeface="Century Gothic"/>
              </a:endParaRPr>
            </a:p>
          </p:txBody>
        </p:sp>
        <p:sp>
          <p:nvSpPr>
            <p:cNvPr id="72"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65000"/>
                    <a:lumOff val="35000"/>
                  </a:schemeClr>
                </a:solidFill>
                <a:effectLst/>
                <a:uLnTx/>
                <a:uFillTx/>
                <a:latin typeface="Century Gothic"/>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1+#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0-#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dissolve">
                                      <p:cBhvr>
                                        <p:cTn id="16" dur="500"/>
                                        <p:tgtEl>
                                          <p:spTgt spid="62"/>
                                        </p:tgtEl>
                                      </p:cBhvr>
                                    </p:animEffect>
                                  </p:childTnLst>
                                </p:cTn>
                              </p:par>
                              <p:par>
                                <p:cTn id="17" presetID="22" presetClass="entr" presetSubtype="8"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500"/>
                                        <p:tgtEl>
                                          <p:spTgt spid="60"/>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anim calcmode="lin" valueType="num">
                                      <p:cBhvr>
                                        <p:cTn id="24" dur="1000" fill="hold"/>
                                        <p:tgtEl>
                                          <p:spTgt spid="69"/>
                                        </p:tgtEl>
                                        <p:attrNameLst>
                                          <p:attrName>ppt_x</p:attrName>
                                        </p:attrNameLst>
                                      </p:cBhvr>
                                      <p:tavLst>
                                        <p:tav tm="0">
                                          <p:val>
                                            <p:strVal val="#ppt_x"/>
                                          </p:val>
                                        </p:tav>
                                        <p:tav tm="100000">
                                          <p:val>
                                            <p:strVal val="#ppt_x"/>
                                          </p:val>
                                        </p:tav>
                                      </p:tavLst>
                                    </p:anim>
                                    <p:anim calcmode="lin" valueType="num">
                                      <p:cBhvr>
                                        <p:cTn id="25" dur="1000" fill="hold"/>
                                        <p:tgtEl>
                                          <p:spTgt spid="6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500" fill="hold"/>
                                        <p:tgtEl>
                                          <p:spTgt spid="63"/>
                                        </p:tgtEl>
                                        <p:attrNameLst>
                                          <p:attrName>ppt_x</p:attrName>
                                        </p:attrNameLst>
                                      </p:cBhvr>
                                      <p:tavLst>
                                        <p:tav tm="0">
                                          <p:val>
                                            <p:strVal val="0-#ppt_w/2"/>
                                          </p:val>
                                        </p:tav>
                                        <p:tav tm="100000">
                                          <p:val>
                                            <p:strVal val="#ppt_x"/>
                                          </p:val>
                                        </p:tav>
                                      </p:tavLst>
                                    </p:anim>
                                    <p:anim calcmode="lin" valueType="num">
                                      <p:cBhvr additive="base">
                                        <p:cTn id="30" dur="500" fill="hold"/>
                                        <p:tgtEl>
                                          <p:spTgt spid="6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500" fill="hold"/>
                                        <p:tgtEl>
                                          <p:spTgt spid="66"/>
                                        </p:tgtEl>
                                        <p:attrNameLst>
                                          <p:attrName>ppt_x</p:attrName>
                                        </p:attrNameLst>
                                      </p:cBhvr>
                                      <p:tavLst>
                                        <p:tav tm="0">
                                          <p:val>
                                            <p:strVal val="1+#ppt_w/2"/>
                                          </p:val>
                                        </p:tav>
                                        <p:tav tm="100000">
                                          <p:val>
                                            <p:strVal val="#ppt_x"/>
                                          </p:val>
                                        </p:tav>
                                      </p:tavLst>
                                    </p:anim>
                                    <p:anim calcmode="lin" valueType="num">
                                      <p:cBhvr additive="base">
                                        <p:cTn id="34" dur="500" fill="hold"/>
                                        <p:tgtEl>
                                          <p:spTgt spid="66"/>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8" fill="hold" grpId="0" nodeType="after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additive="base">
                                        <p:cTn id="38" dur="500" fill="hold"/>
                                        <p:tgtEl>
                                          <p:spTgt spid="64"/>
                                        </p:tgtEl>
                                        <p:attrNameLst>
                                          <p:attrName>ppt_x</p:attrName>
                                        </p:attrNameLst>
                                      </p:cBhvr>
                                      <p:tavLst>
                                        <p:tav tm="0">
                                          <p:val>
                                            <p:strVal val="0-#ppt_w/2"/>
                                          </p:val>
                                        </p:tav>
                                        <p:tav tm="100000">
                                          <p:val>
                                            <p:strVal val="#ppt_x"/>
                                          </p:val>
                                        </p:tav>
                                      </p:tavLst>
                                    </p:anim>
                                    <p:anim calcmode="lin" valueType="num">
                                      <p:cBhvr additive="base">
                                        <p:cTn id="39" dur="500" fill="hold"/>
                                        <p:tgtEl>
                                          <p:spTgt spid="64"/>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 calcmode="lin" valueType="num">
                                      <p:cBhvr additive="base">
                                        <p:cTn id="42" dur="500" fill="hold"/>
                                        <p:tgtEl>
                                          <p:spTgt spid="67"/>
                                        </p:tgtEl>
                                        <p:attrNameLst>
                                          <p:attrName>ppt_x</p:attrName>
                                        </p:attrNameLst>
                                      </p:cBhvr>
                                      <p:tavLst>
                                        <p:tav tm="0">
                                          <p:val>
                                            <p:strVal val="1+#ppt_w/2"/>
                                          </p:val>
                                        </p:tav>
                                        <p:tav tm="100000">
                                          <p:val>
                                            <p:strVal val="#ppt_x"/>
                                          </p:val>
                                        </p:tav>
                                      </p:tavLst>
                                    </p:anim>
                                    <p:anim calcmode="lin" valueType="num">
                                      <p:cBhvr additive="base">
                                        <p:cTn id="43" dur="500" fill="hold"/>
                                        <p:tgtEl>
                                          <p:spTgt spid="67"/>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8"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500" fill="hold"/>
                                        <p:tgtEl>
                                          <p:spTgt spid="65"/>
                                        </p:tgtEl>
                                        <p:attrNameLst>
                                          <p:attrName>ppt_x</p:attrName>
                                        </p:attrNameLst>
                                      </p:cBhvr>
                                      <p:tavLst>
                                        <p:tav tm="0">
                                          <p:val>
                                            <p:strVal val="0-#ppt_w/2"/>
                                          </p:val>
                                        </p:tav>
                                        <p:tav tm="100000">
                                          <p:val>
                                            <p:strVal val="#ppt_x"/>
                                          </p:val>
                                        </p:tav>
                                      </p:tavLst>
                                    </p:anim>
                                    <p:anim calcmode="lin" valueType="num">
                                      <p:cBhvr additive="base">
                                        <p:cTn id="48" dur="500" fill="hold"/>
                                        <p:tgtEl>
                                          <p:spTgt spid="65"/>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500" fill="hold"/>
                                        <p:tgtEl>
                                          <p:spTgt spid="68"/>
                                        </p:tgtEl>
                                        <p:attrNameLst>
                                          <p:attrName>ppt_x</p:attrName>
                                        </p:attrNameLst>
                                      </p:cBhvr>
                                      <p:tavLst>
                                        <p:tav tm="0">
                                          <p:val>
                                            <p:strVal val="1+#ppt_w/2"/>
                                          </p:val>
                                        </p:tav>
                                        <p:tav tm="100000">
                                          <p:val>
                                            <p:strVal val="#ppt_x"/>
                                          </p:val>
                                        </p:tav>
                                      </p:tavLst>
                                    </p:anim>
                                    <p:anim calcmode="lin" valueType="num">
                                      <p:cBhvr additive="base">
                                        <p:cTn id="52"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utoUpdateAnimBg="0"/>
      <p:bldP spid="61" grpId="0" autoUpdateAnimBg="0"/>
      <p:bldP spid="62" grpId="0" animBg="1"/>
      <p:bldP spid="63" grpId="0"/>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82"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83"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grpSp>
        <p:nvGrpSpPr>
          <p:cNvPr id="62" name="组合 61"/>
          <p:cNvGrpSpPr/>
          <p:nvPr/>
        </p:nvGrpSpPr>
        <p:grpSpPr>
          <a:xfrm>
            <a:off x="5522973" y="1740772"/>
            <a:ext cx="4146157" cy="885826"/>
            <a:chOff x="6355949" y="-1336675"/>
            <a:chExt cx="4146157" cy="885826"/>
          </a:xfrm>
        </p:grpSpPr>
        <p:grpSp>
          <p:nvGrpSpPr>
            <p:cNvPr id="63" name="组合 62"/>
            <p:cNvGrpSpPr/>
            <p:nvPr/>
          </p:nvGrpSpPr>
          <p:grpSpPr>
            <a:xfrm>
              <a:off x="6355949" y="-1336675"/>
              <a:ext cx="4146157" cy="885826"/>
              <a:chOff x="6355949" y="-1336675"/>
              <a:chExt cx="4146157" cy="885826"/>
            </a:xfrm>
          </p:grpSpPr>
          <p:sp>
            <p:nvSpPr>
              <p:cNvPr id="114" name="任意多边形 11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15" name="矩形 11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16" name="矩形 11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17" name="五边形 116"/>
              <p:cNvSpPr/>
              <p:nvPr/>
            </p:nvSpPr>
            <p:spPr>
              <a:xfrm flipH="1">
                <a:off x="7532844" y="-1244996"/>
                <a:ext cx="1834746" cy="702469"/>
              </a:xfrm>
              <a:prstGeom prst="homePlate">
                <a:avLst>
                  <a:gd name="adj" fmla="val 20945"/>
                </a:avLst>
              </a:prstGeom>
              <a:solidFill>
                <a:srgbClr val="009EE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118" name="组合 117"/>
              <p:cNvGrpSpPr/>
              <p:nvPr/>
            </p:nvGrpSpPr>
            <p:grpSpPr>
              <a:xfrm>
                <a:off x="9339251" y="-1300955"/>
                <a:ext cx="1162855" cy="814387"/>
                <a:chOff x="9339251" y="-1300955"/>
                <a:chExt cx="1162855" cy="814387"/>
              </a:xfrm>
            </p:grpSpPr>
            <p:sp>
              <p:nvSpPr>
                <p:cNvPr id="124" name="圆角矩形 123"/>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25" name="矩形 124"/>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26" name="矩形 125"/>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sp>
            <p:nvSpPr>
              <p:cNvPr id="119" name="矩形 118"/>
              <p:cNvSpPr/>
              <p:nvPr/>
            </p:nvSpPr>
            <p:spPr>
              <a:xfrm>
                <a:off x="7401875" y="-962819"/>
                <a:ext cx="180026" cy="138113"/>
              </a:xfrm>
              <a:prstGeom prst="rect">
                <a:avLst/>
              </a:prstGeom>
              <a:solidFill>
                <a:srgbClr val="009EE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20" name="任意多边形 11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22" name="矩形 12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23" name="圆角矩形 122"/>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64" name="组合 63"/>
            <p:cNvGrpSpPr/>
            <p:nvPr/>
          </p:nvGrpSpPr>
          <p:grpSpPr>
            <a:xfrm>
              <a:off x="7702550" y="-1182091"/>
              <a:ext cx="2152253" cy="140494"/>
              <a:chOff x="7708900" y="1562100"/>
              <a:chExt cx="2152253" cy="140494"/>
            </a:xfrm>
          </p:grpSpPr>
          <p:cxnSp>
            <p:nvCxnSpPr>
              <p:cNvPr id="65" name="直接连接符 64"/>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66" name="直接连接符 65"/>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67" name="直接连接符 66"/>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68" name="直接连接符 67"/>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69" name="直接连接符 68"/>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0" name="直接连接符 69"/>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6" name="直接连接符 105"/>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8" name="直接连接符 107"/>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13" name="直接连接符 11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27" name="矩形 126"/>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itchFamily="34" charset="-122"/>
                <a:ea typeface="微软雅黑" pitchFamily="34" charset="-122"/>
              </a:rPr>
              <a:t>30%</a:t>
            </a:r>
            <a:endParaRPr lang="en-US" altLang="zh-CN" sz="2800" dirty="0">
              <a:solidFill>
                <a:schemeClr val="tx1">
                  <a:lumMod val="75000"/>
                  <a:lumOff val="25000"/>
                </a:schemeClr>
              </a:solidFill>
              <a:latin typeface="微软雅黑" pitchFamily="34" charset="-122"/>
              <a:ea typeface="微软雅黑" pitchFamily="34" charset="-122"/>
            </a:endParaRPr>
          </a:p>
        </p:txBody>
      </p:sp>
      <p:grpSp>
        <p:nvGrpSpPr>
          <p:cNvPr id="128" name="组合 127"/>
          <p:cNvGrpSpPr/>
          <p:nvPr/>
        </p:nvGrpSpPr>
        <p:grpSpPr>
          <a:xfrm>
            <a:off x="5522973" y="3177961"/>
            <a:ext cx="4146157" cy="885826"/>
            <a:chOff x="6355949" y="-1336675"/>
            <a:chExt cx="4146157" cy="885826"/>
          </a:xfrm>
        </p:grpSpPr>
        <p:grpSp>
          <p:nvGrpSpPr>
            <p:cNvPr id="130" name="组合 129"/>
            <p:cNvGrpSpPr/>
            <p:nvPr/>
          </p:nvGrpSpPr>
          <p:grpSpPr>
            <a:xfrm>
              <a:off x="6355949" y="-1336675"/>
              <a:ext cx="4146157" cy="885826"/>
              <a:chOff x="6355949" y="-1336675"/>
              <a:chExt cx="4146157" cy="885826"/>
            </a:xfrm>
          </p:grpSpPr>
          <p:sp>
            <p:nvSpPr>
              <p:cNvPr id="171" name="任意多边形 170"/>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72" name="矩形 171"/>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73" name="矩形 172"/>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74" name="五边形 173"/>
              <p:cNvSpPr/>
              <p:nvPr/>
            </p:nvSpPr>
            <p:spPr>
              <a:xfrm flipH="1">
                <a:off x="7532844" y="-1244996"/>
                <a:ext cx="1126435" cy="702469"/>
              </a:xfrm>
              <a:prstGeom prst="homePlate">
                <a:avLst>
                  <a:gd name="adj" fmla="val 20945"/>
                </a:avLst>
              </a:prstGeom>
              <a:solidFill>
                <a:srgbClr val="009EE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175" name="组合 174"/>
              <p:cNvGrpSpPr/>
              <p:nvPr/>
            </p:nvGrpSpPr>
            <p:grpSpPr>
              <a:xfrm>
                <a:off x="8643484" y="-1300955"/>
                <a:ext cx="1858622" cy="814387"/>
                <a:chOff x="8643484" y="-1300955"/>
                <a:chExt cx="1858622" cy="814387"/>
              </a:xfrm>
            </p:grpSpPr>
            <p:sp>
              <p:nvSpPr>
                <p:cNvPr id="180" name="圆角矩形 179"/>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81" name="矩形 180"/>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82" name="矩形 181"/>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sp>
            <p:nvSpPr>
              <p:cNvPr id="176" name="矩形 175"/>
              <p:cNvSpPr/>
              <p:nvPr/>
            </p:nvSpPr>
            <p:spPr>
              <a:xfrm>
                <a:off x="7401875" y="-962819"/>
                <a:ext cx="180026" cy="138113"/>
              </a:xfrm>
              <a:prstGeom prst="rect">
                <a:avLst/>
              </a:prstGeom>
              <a:solidFill>
                <a:srgbClr val="009EE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77" name="任意多边形 176"/>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78" name="矩形 177"/>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79" name="圆角矩形 178"/>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131" name="组合 130"/>
            <p:cNvGrpSpPr/>
            <p:nvPr/>
          </p:nvGrpSpPr>
          <p:grpSpPr>
            <a:xfrm>
              <a:off x="7702550" y="-1182091"/>
              <a:ext cx="2152253" cy="140494"/>
              <a:chOff x="7708900" y="1562100"/>
              <a:chExt cx="2152253" cy="140494"/>
            </a:xfrm>
          </p:grpSpPr>
          <p:cxnSp>
            <p:nvCxnSpPr>
              <p:cNvPr id="132" name="直接连接符 13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58" name="直接连接符 157"/>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59" name="直接连接符 158"/>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60" name="直接连接符 159"/>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61" name="直接连接符 160"/>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62" name="直接连接符 161"/>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63" name="直接连接符 162"/>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64" name="直接连接符 163"/>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65" name="直接连接符 164"/>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66" name="直接连接符 165"/>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67" name="直接连接符 166"/>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68" name="直接连接符 167"/>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69" name="直接连接符 168"/>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70" name="直接连接符 169"/>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83" name="矩形 182"/>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itchFamily="34" charset="-122"/>
                <a:ea typeface="微软雅黑" pitchFamily="34" charset="-122"/>
              </a:rPr>
              <a:t>20%</a:t>
            </a:r>
            <a:endParaRPr lang="en-US" altLang="zh-CN" sz="2800" dirty="0">
              <a:solidFill>
                <a:schemeClr val="tx1">
                  <a:lumMod val="75000"/>
                  <a:lumOff val="25000"/>
                </a:schemeClr>
              </a:solidFill>
              <a:latin typeface="微软雅黑" pitchFamily="34" charset="-122"/>
              <a:ea typeface="微软雅黑" pitchFamily="34" charset="-122"/>
            </a:endParaRPr>
          </a:p>
        </p:txBody>
      </p:sp>
      <p:grpSp>
        <p:nvGrpSpPr>
          <p:cNvPr id="184" name="组合 183"/>
          <p:cNvGrpSpPr/>
          <p:nvPr/>
        </p:nvGrpSpPr>
        <p:grpSpPr>
          <a:xfrm>
            <a:off x="5522973" y="4615151"/>
            <a:ext cx="4146157" cy="885826"/>
            <a:chOff x="6355949" y="-1336675"/>
            <a:chExt cx="4146157" cy="885826"/>
          </a:xfrm>
        </p:grpSpPr>
        <p:grpSp>
          <p:nvGrpSpPr>
            <p:cNvPr id="185" name="组合 184"/>
            <p:cNvGrpSpPr/>
            <p:nvPr/>
          </p:nvGrpSpPr>
          <p:grpSpPr>
            <a:xfrm>
              <a:off x="6355949" y="-1336675"/>
              <a:ext cx="4146157" cy="885826"/>
              <a:chOff x="6355949" y="-1336675"/>
              <a:chExt cx="4146157" cy="885826"/>
            </a:xfrm>
          </p:grpSpPr>
          <p:sp>
            <p:nvSpPr>
              <p:cNvPr id="265" name="任意多边形 264"/>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66" name="矩形 265"/>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67" name="矩形 266"/>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68" name="五边形 267"/>
              <p:cNvSpPr/>
              <p:nvPr/>
            </p:nvSpPr>
            <p:spPr>
              <a:xfrm flipH="1">
                <a:off x="7532844" y="-1244996"/>
                <a:ext cx="784636" cy="702469"/>
              </a:xfrm>
              <a:prstGeom prst="homePlate">
                <a:avLst>
                  <a:gd name="adj" fmla="val 20945"/>
                </a:avLst>
              </a:prstGeom>
              <a:solidFill>
                <a:srgbClr val="0070C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269" name="组合 268"/>
              <p:cNvGrpSpPr/>
              <p:nvPr/>
            </p:nvGrpSpPr>
            <p:grpSpPr>
              <a:xfrm>
                <a:off x="8311021" y="-1300955"/>
                <a:ext cx="2191085" cy="814387"/>
                <a:chOff x="8311021" y="-1300955"/>
                <a:chExt cx="2191085" cy="814387"/>
              </a:xfrm>
            </p:grpSpPr>
            <p:sp>
              <p:nvSpPr>
                <p:cNvPr id="274" name="圆角矩形 273"/>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75" name="矩形 274"/>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76" name="矩形 275"/>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sp>
            <p:nvSpPr>
              <p:cNvPr id="270" name="矩形 269"/>
              <p:cNvSpPr/>
              <p:nvPr/>
            </p:nvSpPr>
            <p:spPr>
              <a:xfrm>
                <a:off x="7401875" y="-962819"/>
                <a:ext cx="180026" cy="138113"/>
              </a:xfrm>
              <a:prstGeom prst="rect">
                <a:avLst/>
              </a:prstGeom>
              <a:solidFill>
                <a:srgbClr val="0070C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71" name="任意多边形 270"/>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72" name="矩形 27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73" name="圆角矩形 272"/>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186" name="组合 185"/>
            <p:cNvGrpSpPr/>
            <p:nvPr/>
          </p:nvGrpSpPr>
          <p:grpSpPr>
            <a:xfrm>
              <a:off x="7702550" y="-1182091"/>
              <a:ext cx="2152253" cy="140494"/>
              <a:chOff x="7708900" y="1562100"/>
              <a:chExt cx="2152253" cy="140494"/>
            </a:xfrm>
          </p:grpSpPr>
          <p:cxnSp>
            <p:nvCxnSpPr>
              <p:cNvPr id="187" name="直接连接符 186"/>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4" name="直接连接符 233"/>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35" name="直接连接符 234"/>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36" name="直接连接符 235"/>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37" name="直接连接符 236"/>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38" name="直接连接符 237"/>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39" name="直接连接符 238"/>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40" name="直接连接符 239"/>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41" name="直接连接符 240"/>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42" name="直接连接符 241"/>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43" name="直接连接符 242"/>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44" name="直接连接符 24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45" name="直接连接符 24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46" name="直接连接符 24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47" name="直接连接符 24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48" name="直接连接符 24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49" name="直接连接符 24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50" name="直接连接符 24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51" name="直接连接符 25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52" name="直接连接符 25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53" name="直接连接符 25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54" name="直接连接符 25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55" name="直接连接符 25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56" name="直接连接符 255"/>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57" name="直接连接符 256"/>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58" name="直接连接符 257"/>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59" name="直接连接符 258"/>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60" name="直接连接符 259"/>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61" name="直接连接符 260"/>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62" name="直接连接符 261"/>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63" name="直接连接符 262"/>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64" name="直接连接符 263"/>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77" name="矩形 276"/>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itchFamily="34" charset="-122"/>
                <a:ea typeface="微软雅黑" pitchFamily="34" charset="-122"/>
              </a:rPr>
              <a:t>15%</a:t>
            </a:r>
            <a:endParaRPr lang="en-US" altLang="zh-CN" sz="2800" dirty="0">
              <a:solidFill>
                <a:schemeClr val="tx1">
                  <a:lumMod val="75000"/>
                  <a:lumOff val="25000"/>
                </a:schemeClr>
              </a:solidFill>
              <a:latin typeface="微软雅黑" pitchFamily="34" charset="-122"/>
              <a:ea typeface="微软雅黑" pitchFamily="34" charset="-122"/>
            </a:endParaRPr>
          </a:p>
        </p:txBody>
      </p:sp>
      <p:sp>
        <p:nvSpPr>
          <p:cNvPr id="278" name="矩形 277"/>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itchFamily="34" charset="-122"/>
                <a:ea typeface="微软雅黑" pitchFamily="34" charset="-122"/>
              </a:rPr>
              <a:t>ENTER YOUR </a:t>
            </a:r>
            <a:r>
              <a:rPr lang="en-US" altLang="zh-CN" sz="1200" dirty="0" smtClean="0">
                <a:solidFill>
                  <a:schemeClr val="tx1">
                    <a:lumMod val="75000"/>
                    <a:lumOff val="25000"/>
                  </a:schemeClr>
                </a:solidFill>
                <a:latin typeface="微软雅黑" pitchFamily="34" charset="-122"/>
                <a:ea typeface="微软雅黑" pitchFamily="34" charset="-122"/>
              </a:rPr>
              <a:t>TITLE</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279" name="矩形 278"/>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itchFamily="34" charset="-122"/>
                <a:ea typeface="微软雅黑" pitchFamily="34" charset="-122"/>
              </a:rPr>
              <a:t>ENTER YOUR </a:t>
            </a:r>
            <a:r>
              <a:rPr lang="en-US" altLang="zh-CN" sz="1200" dirty="0" smtClean="0">
                <a:solidFill>
                  <a:schemeClr val="tx1">
                    <a:lumMod val="75000"/>
                    <a:lumOff val="25000"/>
                  </a:schemeClr>
                </a:solidFill>
                <a:latin typeface="微软雅黑" pitchFamily="34" charset="-122"/>
                <a:ea typeface="微软雅黑" pitchFamily="34" charset="-122"/>
              </a:rPr>
              <a:t>TITLE</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280" name="矩形 279"/>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itchFamily="34" charset="-122"/>
                <a:ea typeface="微软雅黑" pitchFamily="34" charset="-122"/>
              </a:rPr>
              <a:t>ENTER YOUR </a:t>
            </a:r>
            <a:r>
              <a:rPr lang="en-US" altLang="zh-CN" sz="1200" dirty="0" smtClean="0">
                <a:solidFill>
                  <a:schemeClr val="tx1">
                    <a:lumMod val="75000"/>
                    <a:lumOff val="25000"/>
                  </a:schemeClr>
                </a:solidFill>
                <a:latin typeface="微软雅黑" pitchFamily="34" charset="-122"/>
                <a:ea typeface="微软雅黑" pitchFamily="34" charset="-122"/>
              </a:rPr>
              <a:t>TITLE</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281" name="矩形 280"/>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itchFamily="34" charset="-122"/>
                <a:ea typeface="微软雅黑"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282" name="矩形 281"/>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itchFamily="34" charset="-122"/>
                <a:ea typeface="微软雅黑"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283" name="矩形 282"/>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itchFamily="34" charset="-122"/>
                <a:ea typeface="微软雅黑"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itchFamily="34" charset="-122"/>
              <a:ea typeface="微软雅黑"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1+#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dissolve">
                                      <p:cBhvr>
                                        <p:cTn id="16" dur="500"/>
                                        <p:tgtEl>
                                          <p:spTgt spid="83"/>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additive="base">
                                        <p:cTn id="20" dur="500" fill="hold"/>
                                        <p:tgtEl>
                                          <p:spTgt spid="62"/>
                                        </p:tgtEl>
                                        <p:attrNameLst>
                                          <p:attrName>ppt_x</p:attrName>
                                        </p:attrNameLst>
                                      </p:cBhvr>
                                      <p:tavLst>
                                        <p:tav tm="0">
                                          <p:val>
                                            <p:strVal val="1+#ppt_w/2"/>
                                          </p:val>
                                        </p:tav>
                                        <p:tav tm="100000">
                                          <p:val>
                                            <p:strVal val="#ppt_x"/>
                                          </p:val>
                                        </p:tav>
                                      </p:tavLst>
                                    </p:anim>
                                    <p:anim calcmode="lin" valueType="num">
                                      <p:cBhvr additive="base">
                                        <p:cTn id="21" dur="500" fill="hold"/>
                                        <p:tgtEl>
                                          <p:spTgt spid="62"/>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7"/>
                                        </p:tgtEl>
                                        <p:attrNameLst>
                                          <p:attrName>style.visibility</p:attrName>
                                        </p:attrNameLst>
                                      </p:cBhvr>
                                      <p:to>
                                        <p:strVal val="visible"/>
                                      </p:to>
                                    </p:set>
                                    <p:anim calcmode="lin" valueType="num">
                                      <p:cBhvr>
                                        <p:cTn id="25" dur="500" fill="hold"/>
                                        <p:tgtEl>
                                          <p:spTgt spid="127"/>
                                        </p:tgtEl>
                                        <p:attrNameLst>
                                          <p:attrName>ppt_w</p:attrName>
                                        </p:attrNameLst>
                                      </p:cBhvr>
                                      <p:tavLst>
                                        <p:tav tm="0">
                                          <p:val>
                                            <p:fltVal val="0"/>
                                          </p:val>
                                        </p:tav>
                                        <p:tav tm="100000">
                                          <p:val>
                                            <p:strVal val="#ppt_w"/>
                                          </p:val>
                                        </p:tav>
                                      </p:tavLst>
                                    </p:anim>
                                    <p:anim calcmode="lin" valueType="num">
                                      <p:cBhvr>
                                        <p:cTn id="26" dur="500" fill="hold"/>
                                        <p:tgtEl>
                                          <p:spTgt spid="127"/>
                                        </p:tgtEl>
                                        <p:attrNameLst>
                                          <p:attrName>ppt_h</p:attrName>
                                        </p:attrNameLst>
                                      </p:cBhvr>
                                      <p:tavLst>
                                        <p:tav tm="0">
                                          <p:val>
                                            <p:fltVal val="0"/>
                                          </p:val>
                                        </p:tav>
                                        <p:tav tm="100000">
                                          <p:val>
                                            <p:strVal val="#ppt_h"/>
                                          </p:val>
                                        </p:tav>
                                      </p:tavLst>
                                    </p:anim>
                                    <p:animEffect transition="in" filter="fade">
                                      <p:cBhvr>
                                        <p:cTn id="27" dur="500"/>
                                        <p:tgtEl>
                                          <p:spTgt spid="127"/>
                                        </p:tgtEl>
                                      </p:cBhvr>
                                    </p:animEffect>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28"/>
                                        </p:tgtEl>
                                        <p:attrNameLst>
                                          <p:attrName>style.visibility</p:attrName>
                                        </p:attrNameLst>
                                      </p:cBhvr>
                                      <p:to>
                                        <p:strVal val="visible"/>
                                      </p:to>
                                    </p:set>
                                    <p:anim calcmode="lin" valueType="num">
                                      <p:cBhvr additive="base">
                                        <p:cTn id="31" dur="500" fill="hold"/>
                                        <p:tgtEl>
                                          <p:spTgt spid="128"/>
                                        </p:tgtEl>
                                        <p:attrNameLst>
                                          <p:attrName>ppt_x</p:attrName>
                                        </p:attrNameLst>
                                      </p:cBhvr>
                                      <p:tavLst>
                                        <p:tav tm="0">
                                          <p:val>
                                            <p:strVal val="1+#ppt_w/2"/>
                                          </p:val>
                                        </p:tav>
                                        <p:tav tm="100000">
                                          <p:val>
                                            <p:strVal val="#ppt_x"/>
                                          </p:val>
                                        </p:tav>
                                      </p:tavLst>
                                    </p:anim>
                                    <p:anim calcmode="lin" valueType="num">
                                      <p:cBhvr additive="base">
                                        <p:cTn id="32" dur="500" fill="hold"/>
                                        <p:tgtEl>
                                          <p:spTgt spid="128"/>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183"/>
                                        </p:tgtEl>
                                        <p:attrNameLst>
                                          <p:attrName>style.visibility</p:attrName>
                                        </p:attrNameLst>
                                      </p:cBhvr>
                                      <p:to>
                                        <p:strVal val="visible"/>
                                      </p:to>
                                    </p:set>
                                    <p:anim calcmode="lin" valueType="num">
                                      <p:cBhvr>
                                        <p:cTn id="36" dur="500" fill="hold"/>
                                        <p:tgtEl>
                                          <p:spTgt spid="183"/>
                                        </p:tgtEl>
                                        <p:attrNameLst>
                                          <p:attrName>ppt_w</p:attrName>
                                        </p:attrNameLst>
                                      </p:cBhvr>
                                      <p:tavLst>
                                        <p:tav tm="0">
                                          <p:val>
                                            <p:fltVal val="0"/>
                                          </p:val>
                                        </p:tav>
                                        <p:tav tm="100000">
                                          <p:val>
                                            <p:strVal val="#ppt_w"/>
                                          </p:val>
                                        </p:tav>
                                      </p:tavLst>
                                    </p:anim>
                                    <p:anim calcmode="lin" valueType="num">
                                      <p:cBhvr>
                                        <p:cTn id="37" dur="500" fill="hold"/>
                                        <p:tgtEl>
                                          <p:spTgt spid="183"/>
                                        </p:tgtEl>
                                        <p:attrNameLst>
                                          <p:attrName>ppt_h</p:attrName>
                                        </p:attrNameLst>
                                      </p:cBhvr>
                                      <p:tavLst>
                                        <p:tav tm="0">
                                          <p:val>
                                            <p:fltVal val="0"/>
                                          </p:val>
                                        </p:tav>
                                        <p:tav tm="100000">
                                          <p:val>
                                            <p:strVal val="#ppt_h"/>
                                          </p:val>
                                        </p:tav>
                                      </p:tavLst>
                                    </p:anim>
                                    <p:animEffect transition="in" filter="fade">
                                      <p:cBhvr>
                                        <p:cTn id="38" dur="500"/>
                                        <p:tgtEl>
                                          <p:spTgt spid="183"/>
                                        </p:tgtEl>
                                      </p:cBhvr>
                                    </p:animEffect>
                                  </p:childTnLst>
                                </p:cTn>
                              </p:par>
                            </p:childTnLst>
                          </p:cTn>
                        </p:par>
                        <p:par>
                          <p:cTn id="39" fill="hold">
                            <p:stCondLst>
                              <p:cond delay="3000"/>
                            </p:stCondLst>
                            <p:childTnLst>
                              <p:par>
                                <p:cTn id="40" presetID="2" presetClass="entr" presetSubtype="2" fill="hold" nodeType="afterEffect">
                                  <p:stCondLst>
                                    <p:cond delay="0"/>
                                  </p:stCondLst>
                                  <p:childTnLst>
                                    <p:set>
                                      <p:cBhvr>
                                        <p:cTn id="41" dur="1" fill="hold">
                                          <p:stCondLst>
                                            <p:cond delay="0"/>
                                          </p:stCondLst>
                                        </p:cTn>
                                        <p:tgtEl>
                                          <p:spTgt spid="184"/>
                                        </p:tgtEl>
                                        <p:attrNameLst>
                                          <p:attrName>style.visibility</p:attrName>
                                        </p:attrNameLst>
                                      </p:cBhvr>
                                      <p:to>
                                        <p:strVal val="visible"/>
                                      </p:to>
                                    </p:set>
                                    <p:anim calcmode="lin" valueType="num">
                                      <p:cBhvr additive="base">
                                        <p:cTn id="42" dur="500" fill="hold"/>
                                        <p:tgtEl>
                                          <p:spTgt spid="184"/>
                                        </p:tgtEl>
                                        <p:attrNameLst>
                                          <p:attrName>ppt_x</p:attrName>
                                        </p:attrNameLst>
                                      </p:cBhvr>
                                      <p:tavLst>
                                        <p:tav tm="0">
                                          <p:val>
                                            <p:strVal val="1+#ppt_w/2"/>
                                          </p:val>
                                        </p:tav>
                                        <p:tav tm="100000">
                                          <p:val>
                                            <p:strVal val="#ppt_x"/>
                                          </p:val>
                                        </p:tav>
                                      </p:tavLst>
                                    </p:anim>
                                    <p:anim calcmode="lin" valueType="num">
                                      <p:cBhvr additive="base">
                                        <p:cTn id="43" dur="500" fill="hold"/>
                                        <p:tgtEl>
                                          <p:spTgt spid="184"/>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277"/>
                                        </p:tgtEl>
                                        <p:attrNameLst>
                                          <p:attrName>style.visibility</p:attrName>
                                        </p:attrNameLst>
                                      </p:cBhvr>
                                      <p:to>
                                        <p:strVal val="visible"/>
                                      </p:to>
                                    </p:set>
                                    <p:anim calcmode="lin" valueType="num">
                                      <p:cBhvr>
                                        <p:cTn id="47" dur="500" fill="hold"/>
                                        <p:tgtEl>
                                          <p:spTgt spid="277"/>
                                        </p:tgtEl>
                                        <p:attrNameLst>
                                          <p:attrName>ppt_w</p:attrName>
                                        </p:attrNameLst>
                                      </p:cBhvr>
                                      <p:tavLst>
                                        <p:tav tm="0">
                                          <p:val>
                                            <p:fltVal val="0"/>
                                          </p:val>
                                        </p:tav>
                                        <p:tav tm="100000">
                                          <p:val>
                                            <p:strVal val="#ppt_w"/>
                                          </p:val>
                                        </p:tav>
                                      </p:tavLst>
                                    </p:anim>
                                    <p:anim calcmode="lin" valueType="num">
                                      <p:cBhvr>
                                        <p:cTn id="48" dur="500" fill="hold"/>
                                        <p:tgtEl>
                                          <p:spTgt spid="277"/>
                                        </p:tgtEl>
                                        <p:attrNameLst>
                                          <p:attrName>ppt_h</p:attrName>
                                        </p:attrNameLst>
                                      </p:cBhvr>
                                      <p:tavLst>
                                        <p:tav tm="0">
                                          <p:val>
                                            <p:fltVal val="0"/>
                                          </p:val>
                                        </p:tav>
                                        <p:tav tm="100000">
                                          <p:val>
                                            <p:strVal val="#ppt_h"/>
                                          </p:val>
                                        </p:tav>
                                      </p:tavLst>
                                    </p:anim>
                                    <p:animEffect transition="in" filter="fade">
                                      <p:cBhvr>
                                        <p:cTn id="49" dur="500"/>
                                        <p:tgtEl>
                                          <p:spTgt spid="277"/>
                                        </p:tgtEl>
                                      </p:cBhvr>
                                    </p:animEffect>
                                  </p:childTnLst>
                                </p:cTn>
                              </p:par>
                              <p:par>
                                <p:cTn id="50" presetID="2" presetClass="entr" presetSubtype="8" fill="hold" grpId="0" nodeType="withEffect">
                                  <p:stCondLst>
                                    <p:cond delay="0"/>
                                  </p:stCondLst>
                                  <p:childTnLst>
                                    <p:set>
                                      <p:cBhvr>
                                        <p:cTn id="51" dur="1" fill="hold">
                                          <p:stCondLst>
                                            <p:cond delay="0"/>
                                          </p:stCondLst>
                                        </p:cTn>
                                        <p:tgtEl>
                                          <p:spTgt spid="278"/>
                                        </p:tgtEl>
                                        <p:attrNameLst>
                                          <p:attrName>style.visibility</p:attrName>
                                        </p:attrNameLst>
                                      </p:cBhvr>
                                      <p:to>
                                        <p:strVal val="visible"/>
                                      </p:to>
                                    </p:set>
                                    <p:anim calcmode="lin" valueType="num">
                                      <p:cBhvr additive="base">
                                        <p:cTn id="52" dur="500" fill="hold"/>
                                        <p:tgtEl>
                                          <p:spTgt spid="278"/>
                                        </p:tgtEl>
                                        <p:attrNameLst>
                                          <p:attrName>ppt_x</p:attrName>
                                        </p:attrNameLst>
                                      </p:cBhvr>
                                      <p:tavLst>
                                        <p:tav tm="0">
                                          <p:val>
                                            <p:strVal val="0-#ppt_w/2"/>
                                          </p:val>
                                        </p:tav>
                                        <p:tav tm="100000">
                                          <p:val>
                                            <p:strVal val="#ppt_x"/>
                                          </p:val>
                                        </p:tav>
                                      </p:tavLst>
                                    </p:anim>
                                    <p:anim calcmode="lin" valueType="num">
                                      <p:cBhvr additive="base">
                                        <p:cTn id="53" dur="500" fill="hold"/>
                                        <p:tgtEl>
                                          <p:spTgt spid="27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79"/>
                                        </p:tgtEl>
                                        <p:attrNameLst>
                                          <p:attrName>style.visibility</p:attrName>
                                        </p:attrNameLst>
                                      </p:cBhvr>
                                      <p:to>
                                        <p:strVal val="visible"/>
                                      </p:to>
                                    </p:set>
                                    <p:anim calcmode="lin" valueType="num">
                                      <p:cBhvr additive="base">
                                        <p:cTn id="56" dur="500" fill="hold"/>
                                        <p:tgtEl>
                                          <p:spTgt spid="279"/>
                                        </p:tgtEl>
                                        <p:attrNameLst>
                                          <p:attrName>ppt_x</p:attrName>
                                        </p:attrNameLst>
                                      </p:cBhvr>
                                      <p:tavLst>
                                        <p:tav tm="0">
                                          <p:val>
                                            <p:strVal val="0-#ppt_w/2"/>
                                          </p:val>
                                        </p:tav>
                                        <p:tav tm="100000">
                                          <p:val>
                                            <p:strVal val="#ppt_x"/>
                                          </p:val>
                                        </p:tav>
                                      </p:tavLst>
                                    </p:anim>
                                    <p:anim calcmode="lin" valueType="num">
                                      <p:cBhvr additive="base">
                                        <p:cTn id="57" dur="500" fill="hold"/>
                                        <p:tgtEl>
                                          <p:spTgt spid="279"/>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280"/>
                                        </p:tgtEl>
                                        <p:attrNameLst>
                                          <p:attrName>style.visibility</p:attrName>
                                        </p:attrNameLst>
                                      </p:cBhvr>
                                      <p:to>
                                        <p:strVal val="visible"/>
                                      </p:to>
                                    </p:set>
                                    <p:anim calcmode="lin" valueType="num">
                                      <p:cBhvr additive="base">
                                        <p:cTn id="60" dur="500" fill="hold"/>
                                        <p:tgtEl>
                                          <p:spTgt spid="280"/>
                                        </p:tgtEl>
                                        <p:attrNameLst>
                                          <p:attrName>ppt_x</p:attrName>
                                        </p:attrNameLst>
                                      </p:cBhvr>
                                      <p:tavLst>
                                        <p:tav tm="0">
                                          <p:val>
                                            <p:strVal val="0-#ppt_w/2"/>
                                          </p:val>
                                        </p:tav>
                                        <p:tav tm="100000">
                                          <p:val>
                                            <p:strVal val="#ppt_x"/>
                                          </p:val>
                                        </p:tav>
                                      </p:tavLst>
                                    </p:anim>
                                    <p:anim calcmode="lin" valueType="num">
                                      <p:cBhvr additive="base">
                                        <p:cTn id="61" dur="500" fill="hold"/>
                                        <p:tgtEl>
                                          <p:spTgt spid="280"/>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281"/>
                                        </p:tgtEl>
                                        <p:attrNameLst>
                                          <p:attrName>style.visibility</p:attrName>
                                        </p:attrNameLst>
                                      </p:cBhvr>
                                      <p:to>
                                        <p:strVal val="visible"/>
                                      </p:to>
                                    </p:set>
                                    <p:anim calcmode="lin" valueType="num">
                                      <p:cBhvr additive="base">
                                        <p:cTn id="64" dur="500" fill="hold"/>
                                        <p:tgtEl>
                                          <p:spTgt spid="281"/>
                                        </p:tgtEl>
                                        <p:attrNameLst>
                                          <p:attrName>ppt_x</p:attrName>
                                        </p:attrNameLst>
                                      </p:cBhvr>
                                      <p:tavLst>
                                        <p:tav tm="0">
                                          <p:val>
                                            <p:strVal val="0-#ppt_w/2"/>
                                          </p:val>
                                        </p:tav>
                                        <p:tav tm="100000">
                                          <p:val>
                                            <p:strVal val="#ppt_x"/>
                                          </p:val>
                                        </p:tav>
                                      </p:tavLst>
                                    </p:anim>
                                    <p:anim calcmode="lin" valueType="num">
                                      <p:cBhvr additive="base">
                                        <p:cTn id="65" dur="500" fill="hold"/>
                                        <p:tgtEl>
                                          <p:spTgt spid="281"/>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282"/>
                                        </p:tgtEl>
                                        <p:attrNameLst>
                                          <p:attrName>style.visibility</p:attrName>
                                        </p:attrNameLst>
                                      </p:cBhvr>
                                      <p:to>
                                        <p:strVal val="visible"/>
                                      </p:to>
                                    </p:set>
                                    <p:anim calcmode="lin" valueType="num">
                                      <p:cBhvr additive="base">
                                        <p:cTn id="68" dur="500" fill="hold"/>
                                        <p:tgtEl>
                                          <p:spTgt spid="282"/>
                                        </p:tgtEl>
                                        <p:attrNameLst>
                                          <p:attrName>ppt_x</p:attrName>
                                        </p:attrNameLst>
                                      </p:cBhvr>
                                      <p:tavLst>
                                        <p:tav tm="0">
                                          <p:val>
                                            <p:strVal val="0-#ppt_w/2"/>
                                          </p:val>
                                        </p:tav>
                                        <p:tav tm="100000">
                                          <p:val>
                                            <p:strVal val="#ppt_x"/>
                                          </p:val>
                                        </p:tav>
                                      </p:tavLst>
                                    </p:anim>
                                    <p:anim calcmode="lin" valueType="num">
                                      <p:cBhvr additive="base">
                                        <p:cTn id="69" dur="500" fill="hold"/>
                                        <p:tgtEl>
                                          <p:spTgt spid="282"/>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283"/>
                                        </p:tgtEl>
                                        <p:attrNameLst>
                                          <p:attrName>style.visibility</p:attrName>
                                        </p:attrNameLst>
                                      </p:cBhvr>
                                      <p:to>
                                        <p:strVal val="visible"/>
                                      </p:to>
                                    </p:set>
                                    <p:anim calcmode="lin" valueType="num">
                                      <p:cBhvr additive="base">
                                        <p:cTn id="72" dur="500" fill="hold"/>
                                        <p:tgtEl>
                                          <p:spTgt spid="283"/>
                                        </p:tgtEl>
                                        <p:attrNameLst>
                                          <p:attrName>ppt_x</p:attrName>
                                        </p:attrNameLst>
                                      </p:cBhvr>
                                      <p:tavLst>
                                        <p:tav tm="0">
                                          <p:val>
                                            <p:strVal val="0-#ppt_w/2"/>
                                          </p:val>
                                        </p:tav>
                                        <p:tav tm="100000">
                                          <p:val>
                                            <p:strVal val="#ppt_x"/>
                                          </p:val>
                                        </p:tav>
                                      </p:tavLst>
                                    </p:anim>
                                    <p:anim calcmode="lin" valueType="num">
                                      <p:cBhvr additive="base">
                                        <p:cTn id="73" dur="500" fill="hold"/>
                                        <p:tgtEl>
                                          <p:spTgt spid="2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utoUpdateAnimBg="0"/>
      <p:bldP spid="82" grpId="0" autoUpdateAnimBg="0"/>
      <p:bldP spid="83" grpId="0" animBg="1"/>
      <p:bldP spid="127" grpId="0"/>
      <p:bldP spid="183" grpId="0"/>
      <p:bldP spid="277" grpId="0"/>
      <p:bldP spid="278" grpId="0"/>
      <p:bldP spid="279" grpId="0"/>
      <p:bldP spid="280" grpId="0"/>
      <p:bldP spid="281" grpId="0"/>
      <p:bldP spid="282" grpId="0"/>
      <p:bldP spid="2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AutoShape 5"/>
          <p:cNvSpPr/>
          <p:nvPr/>
        </p:nvSpPr>
        <p:spPr bwMode="auto">
          <a:xfrm>
            <a:off x="1356395" y="1359892"/>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27654" name="AutoShape 6"/>
          <p:cNvSpPr/>
          <p:nvPr/>
        </p:nvSpPr>
        <p:spPr bwMode="auto">
          <a:xfrm>
            <a:off x="8024217" y="2383036"/>
            <a:ext cx="1944088" cy="481806"/>
          </a:xfrm>
          <a:prstGeom prst="rightArrow">
            <a:avLst>
              <a:gd name="adj1" fmla="val 100000"/>
              <a:gd name="adj2" fmla="val 43165"/>
            </a:avLst>
          </a:prstGeom>
          <a:gradFill>
            <a:gsLst>
              <a:gs pos="0">
                <a:srgbClr val="00B0F0"/>
              </a:gs>
              <a:gs pos="100000">
                <a:srgbClr val="0070C0"/>
              </a:gs>
            </a:gsLst>
            <a:lin ang="5400000" scaled="1"/>
          </a:gra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55" name="AutoShape 7"/>
          <p:cNvSpPr/>
          <p:nvPr/>
        </p:nvSpPr>
        <p:spPr bwMode="auto">
          <a:xfrm>
            <a:off x="6428479" y="2383036"/>
            <a:ext cx="1944088" cy="481806"/>
          </a:xfrm>
          <a:prstGeom prst="rightArrow">
            <a:avLst>
              <a:gd name="adj1" fmla="val 100000"/>
              <a:gd name="adj2" fmla="val 43165"/>
            </a:avLst>
          </a:prstGeom>
          <a:solidFill>
            <a:schemeClr val="tx1">
              <a:lumMod val="25000"/>
              <a:lumOff val="75000"/>
            </a:schemeClr>
          </a:soli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56" name="AutoShape 8"/>
          <p:cNvSpPr/>
          <p:nvPr/>
        </p:nvSpPr>
        <p:spPr bwMode="auto">
          <a:xfrm>
            <a:off x="4847023" y="2383036"/>
            <a:ext cx="1944088" cy="481806"/>
          </a:xfrm>
          <a:prstGeom prst="rightArrow">
            <a:avLst>
              <a:gd name="adj1" fmla="val 100000"/>
              <a:gd name="adj2" fmla="val 43165"/>
            </a:avLst>
          </a:prstGeom>
          <a:solidFill>
            <a:srgbClr val="4D4D4D"/>
          </a:soli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57" name="AutoShape 9"/>
          <p:cNvSpPr/>
          <p:nvPr/>
        </p:nvSpPr>
        <p:spPr bwMode="auto">
          <a:xfrm>
            <a:off x="3251285" y="2383036"/>
            <a:ext cx="1944088" cy="481806"/>
          </a:xfrm>
          <a:prstGeom prst="rightArrow">
            <a:avLst>
              <a:gd name="adj1" fmla="val 100000"/>
              <a:gd name="adj2" fmla="val 43165"/>
            </a:avLst>
          </a:prstGeom>
          <a:gradFill>
            <a:gsLst>
              <a:gs pos="0">
                <a:srgbClr val="00B0F0"/>
              </a:gs>
              <a:gs pos="100000">
                <a:srgbClr val="0070C0"/>
              </a:gs>
            </a:gsLst>
            <a:lin ang="5400000" scaled="1"/>
          </a:gra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58" name="AutoShape 10"/>
          <p:cNvSpPr/>
          <p:nvPr/>
        </p:nvSpPr>
        <p:spPr bwMode="auto">
          <a:xfrm>
            <a:off x="1743625" y="2383036"/>
            <a:ext cx="1944088" cy="481806"/>
          </a:xfrm>
          <a:prstGeom prst="rightArrow">
            <a:avLst>
              <a:gd name="adj1" fmla="val 100000"/>
              <a:gd name="adj2" fmla="val 43165"/>
            </a:avLst>
          </a:prstGeom>
          <a:solidFill>
            <a:srgbClr val="4D4D4D"/>
          </a:soli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59" name="AutoShape 11"/>
          <p:cNvSpPr/>
          <p:nvPr/>
        </p:nvSpPr>
        <p:spPr bwMode="auto">
          <a:xfrm>
            <a:off x="1987234" y="2490989"/>
            <a:ext cx="1352133"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a:solidFill>
                  <a:schemeClr val="bg1"/>
                </a:solidFill>
                <a:latin typeface="+mn-lt"/>
                <a:ea typeface="+mn-ea"/>
                <a:cs typeface="+mn-ea"/>
                <a:sym typeface="+mn-lt"/>
              </a:rPr>
              <a:t>First Process</a:t>
            </a:r>
            <a:endParaRPr lang="es-ES" altLang="zh-CN" sz="2485">
              <a:solidFill>
                <a:schemeClr val="bg1"/>
              </a:solidFill>
              <a:latin typeface="+mn-lt"/>
              <a:ea typeface="+mn-ea"/>
              <a:cs typeface="+mn-ea"/>
              <a:sym typeface="+mn-lt"/>
            </a:endParaRPr>
          </a:p>
        </p:txBody>
      </p:sp>
      <p:sp>
        <p:nvSpPr>
          <p:cNvPr id="27660" name="AutoShape 12"/>
          <p:cNvSpPr/>
          <p:nvPr/>
        </p:nvSpPr>
        <p:spPr bwMode="auto">
          <a:xfrm>
            <a:off x="3763889" y="2490989"/>
            <a:ext cx="1119636"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a:solidFill>
                  <a:schemeClr val="bg1"/>
                </a:solidFill>
                <a:latin typeface="+mn-lt"/>
                <a:ea typeface="+mn-ea"/>
                <a:cs typeface="+mn-ea"/>
                <a:sym typeface="+mn-lt"/>
              </a:rPr>
              <a:t>Second Process</a:t>
            </a:r>
            <a:endParaRPr lang="es-ES" altLang="zh-CN" sz="2485">
              <a:solidFill>
                <a:schemeClr val="bg1"/>
              </a:solidFill>
              <a:latin typeface="+mn-lt"/>
              <a:ea typeface="+mn-ea"/>
              <a:cs typeface="+mn-ea"/>
              <a:sym typeface="+mn-lt"/>
            </a:endParaRPr>
          </a:p>
        </p:txBody>
      </p:sp>
      <p:sp>
        <p:nvSpPr>
          <p:cNvPr id="27661" name="AutoShape 13"/>
          <p:cNvSpPr/>
          <p:nvPr/>
        </p:nvSpPr>
        <p:spPr bwMode="auto">
          <a:xfrm>
            <a:off x="5308053" y="2490989"/>
            <a:ext cx="1120429"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a:solidFill>
                  <a:schemeClr val="bg1"/>
                </a:solidFill>
                <a:latin typeface="+mn-lt"/>
                <a:ea typeface="+mn-ea"/>
                <a:cs typeface="+mn-ea"/>
                <a:sym typeface="+mn-lt"/>
              </a:rPr>
              <a:t>Third Process</a:t>
            </a:r>
            <a:endParaRPr lang="es-ES" altLang="zh-CN" sz="2485">
              <a:solidFill>
                <a:schemeClr val="bg1"/>
              </a:solidFill>
              <a:latin typeface="+mn-lt"/>
              <a:ea typeface="+mn-ea"/>
              <a:cs typeface="+mn-ea"/>
              <a:sym typeface="+mn-lt"/>
            </a:endParaRPr>
          </a:p>
        </p:txBody>
      </p:sp>
      <p:sp>
        <p:nvSpPr>
          <p:cNvPr id="27662" name="AutoShape 14"/>
          <p:cNvSpPr/>
          <p:nvPr/>
        </p:nvSpPr>
        <p:spPr bwMode="auto">
          <a:xfrm>
            <a:off x="6867291" y="2490989"/>
            <a:ext cx="1120429"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a:solidFill>
                  <a:schemeClr val="bg1"/>
                </a:solidFill>
                <a:latin typeface="+mn-lt"/>
                <a:ea typeface="+mn-ea"/>
                <a:cs typeface="+mn-ea"/>
                <a:sym typeface="+mn-lt"/>
              </a:rPr>
              <a:t>Fourt Process</a:t>
            </a:r>
            <a:endParaRPr lang="es-ES" altLang="zh-CN" sz="2485">
              <a:solidFill>
                <a:schemeClr val="bg1"/>
              </a:solidFill>
              <a:latin typeface="+mn-lt"/>
              <a:ea typeface="+mn-ea"/>
              <a:cs typeface="+mn-ea"/>
              <a:sym typeface="+mn-lt"/>
            </a:endParaRPr>
          </a:p>
        </p:txBody>
      </p:sp>
      <p:sp>
        <p:nvSpPr>
          <p:cNvPr id="27663" name="AutoShape 15"/>
          <p:cNvSpPr/>
          <p:nvPr/>
        </p:nvSpPr>
        <p:spPr bwMode="auto">
          <a:xfrm>
            <a:off x="8485244" y="2490989"/>
            <a:ext cx="1119636"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a:solidFill>
                  <a:schemeClr val="bg1"/>
                </a:solidFill>
                <a:latin typeface="+mn-lt"/>
                <a:ea typeface="+mn-ea"/>
                <a:cs typeface="+mn-ea"/>
                <a:sym typeface="+mn-lt"/>
              </a:rPr>
              <a:t>Final Process</a:t>
            </a:r>
            <a:endParaRPr lang="es-ES" altLang="zh-CN" sz="2485">
              <a:solidFill>
                <a:schemeClr val="bg1"/>
              </a:solidFill>
              <a:latin typeface="+mn-lt"/>
              <a:ea typeface="+mn-ea"/>
              <a:cs typeface="+mn-ea"/>
              <a:sym typeface="+mn-lt"/>
            </a:endParaRPr>
          </a:p>
        </p:txBody>
      </p:sp>
      <p:sp>
        <p:nvSpPr>
          <p:cNvPr id="27664" name="AutoShape 16"/>
          <p:cNvSpPr/>
          <p:nvPr/>
        </p:nvSpPr>
        <p:spPr bwMode="auto">
          <a:xfrm>
            <a:off x="1126281" y="2210792"/>
            <a:ext cx="793506" cy="812800"/>
          </a:xfrm>
          <a:custGeom>
            <a:avLst/>
            <a:gdLst>
              <a:gd name="T0" fmla="*/ 793710 w 19679"/>
              <a:gd name="T1" fmla="*/ 892143 h 19679"/>
              <a:gd name="T2" fmla="*/ 793710 w 19679"/>
              <a:gd name="T3" fmla="*/ 892143 h 19679"/>
              <a:gd name="T4" fmla="*/ 793710 w 19679"/>
              <a:gd name="T5" fmla="*/ 892143 h 19679"/>
              <a:gd name="T6" fmla="*/ 793710 w 19679"/>
              <a:gd name="T7" fmla="*/ 8921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a:gsLst>
              <a:gs pos="0">
                <a:srgbClr val="00B0F0"/>
              </a:gs>
              <a:gs pos="100000">
                <a:srgbClr val="0070C0"/>
              </a:gs>
            </a:gsLst>
            <a:lin ang="5400000" scaled="1"/>
          </a:gradFill>
          <a:ln>
            <a:noFill/>
          </a:ln>
          <a:effectLst/>
        </p:spPr>
        <p:txBody>
          <a:bodyPr lIns="0" tIns="0" rIns="0" bIns="0" anchor="ctr"/>
          <a:lstStyle/>
          <a:p>
            <a:endParaRPr lang="zh-CN" altLang="en-US" sz="2485">
              <a:solidFill>
                <a:schemeClr val="bg1"/>
              </a:solidFill>
              <a:latin typeface="+mn-lt"/>
              <a:ea typeface="+mn-ea"/>
              <a:cs typeface="+mn-ea"/>
              <a:sym typeface="+mn-lt"/>
            </a:endParaRPr>
          </a:p>
        </p:txBody>
      </p:sp>
      <p:sp>
        <p:nvSpPr>
          <p:cNvPr id="27665" name="AutoShape 17"/>
          <p:cNvSpPr/>
          <p:nvPr/>
        </p:nvSpPr>
        <p:spPr bwMode="auto">
          <a:xfrm>
            <a:off x="10174616" y="2210792"/>
            <a:ext cx="812549" cy="812800"/>
          </a:xfrm>
          <a:custGeom>
            <a:avLst/>
            <a:gdLst>
              <a:gd name="T0" fmla="*/ 812759 w 19679"/>
              <a:gd name="T1" fmla="*/ 892143 h 19679"/>
              <a:gd name="T2" fmla="*/ 812759 w 19679"/>
              <a:gd name="T3" fmla="*/ 892143 h 19679"/>
              <a:gd name="T4" fmla="*/ 812759 w 19679"/>
              <a:gd name="T5" fmla="*/ 892143 h 19679"/>
              <a:gd name="T6" fmla="*/ 812759 w 19679"/>
              <a:gd name="T7" fmla="*/ 8921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D4D4D"/>
          </a:solidFill>
          <a:ln w="25400" cap="flat" cmpd="sng">
            <a:solidFill>
              <a:srgbClr val="000000">
                <a:alpha val="0"/>
              </a:srgbClr>
            </a:solidFill>
            <a:prstDash val="solid"/>
            <a:miter lim="0"/>
          </a:ln>
          <a:effectLst/>
        </p:spPr>
        <p:txBody>
          <a:bodyPr lIns="0" tIns="0" rIns="0" bIns="0" anchor="ctr"/>
          <a:lstStyle/>
          <a:p>
            <a:endParaRPr lang="zh-CN" altLang="en-US" sz="2485">
              <a:solidFill>
                <a:schemeClr val="bg1"/>
              </a:solidFill>
              <a:latin typeface="+mn-lt"/>
              <a:ea typeface="+mn-ea"/>
              <a:cs typeface="+mn-ea"/>
              <a:sym typeface="+mn-lt"/>
            </a:endParaRPr>
          </a:p>
        </p:txBody>
      </p:sp>
      <p:sp>
        <p:nvSpPr>
          <p:cNvPr id="27666" name="AutoShape 18"/>
          <p:cNvSpPr/>
          <p:nvPr/>
        </p:nvSpPr>
        <p:spPr bwMode="auto">
          <a:xfrm>
            <a:off x="8024217" y="4249936"/>
            <a:ext cx="1944088" cy="481806"/>
          </a:xfrm>
          <a:prstGeom prst="rightArrow">
            <a:avLst>
              <a:gd name="adj1" fmla="val 100000"/>
              <a:gd name="adj2" fmla="val 43165"/>
            </a:avLst>
          </a:prstGeom>
          <a:solidFill>
            <a:srgbClr val="4D4D4D"/>
          </a:soli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67" name="AutoShape 19"/>
          <p:cNvSpPr/>
          <p:nvPr/>
        </p:nvSpPr>
        <p:spPr bwMode="auto">
          <a:xfrm>
            <a:off x="6428479" y="4249936"/>
            <a:ext cx="1944088" cy="481806"/>
          </a:xfrm>
          <a:prstGeom prst="rightArrow">
            <a:avLst>
              <a:gd name="adj1" fmla="val 100000"/>
              <a:gd name="adj2" fmla="val 43165"/>
            </a:avLst>
          </a:prstGeom>
          <a:gradFill>
            <a:gsLst>
              <a:gs pos="0">
                <a:srgbClr val="00B0F0"/>
              </a:gs>
              <a:gs pos="100000">
                <a:srgbClr val="0070C0"/>
              </a:gs>
            </a:gsLst>
            <a:lin ang="5400000" scaled="1"/>
          </a:gra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68" name="AutoShape 20"/>
          <p:cNvSpPr/>
          <p:nvPr/>
        </p:nvSpPr>
        <p:spPr bwMode="auto">
          <a:xfrm>
            <a:off x="4847023" y="4249936"/>
            <a:ext cx="1944088" cy="481806"/>
          </a:xfrm>
          <a:prstGeom prst="rightArrow">
            <a:avLst>
              <a:gd name="adj1" fmla="val 100000"/>
              <a:gd name="adj2" fmla="val 43165"/>
            </a:avLst>
          </a:prstGeom>
          <a:solidFill>
            <a:schemeClr val="tx1">
              <a:lumMod val="25000"/>
              <a:lumOff val="75000"/>
            </a:schemeClr>
          </a:soli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69" name="AutoShape 21"/>
          <p:cNvSpPr/>
          <p:nvPr/>
        </p:nvSpPr>
        <p:spPr bwMode="auto">
          <a:xfrm>
            <a:off x="3251285" y="4249936"/>
            <a:ext cx="1944088" cy="481806"/>
          </a:xfrm>
          <a:prstGeom prst="rightArrow">
            <a:avLst>
              <a:gd name="adj1" fmla="val 100000"/>
              <a:gd name="adj2" fmla="val 43165"/>
            </a:avLst>
          </a:prstGeom>
          <a:solidFill>
            <a:srgbClr val="4D4D4D"/>
          </a:soli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70" name="AutoShape 22"/>
          <p:cNvSpPr/>
          <p:nvPr/>
        </p:nvSpPr>
        <p:spPr bwMode="auto">
          <a:xfrm>
            <a:off x="1743625" y="4249936"/>
            <a:ext cx="1944088" cy="481806"/>
          </a:xfrm>
          <a:prstGeom prst="rightArrow">
            <a:avLst>
              <a:gd name="adj1" fmla="val 100000"/>
              <a:gd name="adj2" fmla="val 43165"/>
            </a:avLst>
          </a:prstGeom>
          <a:gradFill>
            <a:gsLst>
              <a:gs pos="0">
                <a:srgbClr val="00B0F0"/>
              </a:gs>
              <a:gs pos="100000">
                <a:srgbClr val="0070C0"/>
              </a:gs>
            </a:gsLst>
            <a:lin ang="5400000" scaled="1"/>
          </a:gradFill>
          <a:ln>
            <a:noFill/>
          </a:ln>
          <a:effectLst/>
        </p:spPr>
        <p:txBody>
          <a:bodyPr lIns="0" tIns="0" rIns="0" bIns="0" anchor="ctr"/>
          <a:lstStyle/>
          <a:p>
            <a:pPr defTabSz="291465"/>
            <a:endParaRPr lang="zh-CN" altLang="zh-CN" sz="2000">
              <a:solidFill>
                <a:schemeClr val="bg1"/>
              </a:solidFill>
              <a:effectLst>
                <a:outerShdw blurRad="38100" dist="38100" dir="2700000" algn="tl">
                  <a:srgbClr val="000000"/>
                </a:outerShdw>
              </a:effectLst>
              <a:latin typeface="+mn-lt"/>
              <a:ea typeface="+mn-ea"/>
              <a:cs typeface="+mn-ea"/>
              <a:sym typeface="+mn-lt"/>
            </a:endParaRPr>
          </a:p>
        </p:txBody>
      </p:sp>
      <p:sp>
        <p:nvSpPr>
          <p:cNvPr id="27671" name="AutoShape 23"/>
          <p:cNvSpPr/>
          <p:nvPr/>
        </p:nvSpPr>
        <p:spPr bwMode="auto">
          <a:xfrm>
            <a:off x="1154847" y="4084042"/>
            <a:ext cx="793506" cy="812800"/>
          </a:xfrm>
          <a:custGeom>
            <a:avLst/>
            <a:gdLst>
              <a:gd name="T0" fmla="*/ 793710 w 19679"/>
              <a:gd name="T1" fmla="*/ 892143 h 19679"/>
              <a:gd name="T2" fmla="*/ 793710 w 19679"/>
              <a:gd name="T3" fmla="*/ 892143 h 19679"/>
              <a:gd name="T4" fmla="*/ 793710 w 19679"/>
              <a:gd name="T5" fmla="*/ 892143 h 19679"/>
              <a:gd name="T6" fmla="*/ 793710 w 19679"/>
              <a:gd name="T7" fmla="*/ 8921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D4D4D"/>
          </a:solidFill>
          <a:ln>
            <a:noFill/>
          </a:ln>
          <a:effectLst/>
        </p:spPr>
        <p:txBody>
          <a:bodyPr lIns="0" tIns="0" rIns="0" bIns="0" anchor="ctr"/>
          <a:lstStyle/>
          <a:p>
            <a:endParaRPr lang="zh-CN" altLang="en-US" sz="2485">
              <a:solidFill>
                <a:schemeClr val="bg1"/>
              </a:solidFill>
              <a:latin typeface="+mn-lt"/>
              <a:ea typeface="+mn-ea"/>
              <a:cs typeface="+mn-ea"/>
              <a:sym typeface="+mn-lt"/>
            </a:endParaRPr>
          </a:p>
        </p:txBody>
      </p:sp>
      <p:sp>
        <p:nvSpPr>
          <p:cNvPr id="27672" name="AutoShape 24"/>
          <p:cNvSpPr/>
          <p:nvPr/>
        </p:nvSpPr>
        <p:spPr bwMode="auto">
          <a:xfrm>
            <a:off x="10201596" y="4084042"/>
            <a:ext cx="812549" cy="812800"/>
          </a:xfrm>
          <a:custGeom>
            <a:avLst/>
            <a:gdLst>
              <a:gd name="T0" fmla="*/ 812759 w 19679"/>
              <a:gd name="T1" fmla="*/ 892143 h 19679"/>
              <a:gd name="T2" fmla="*/ 812759 w 19679"/>
              <a:gd name="T3" fmla="*/ 892143 h 19679"/>
              <a:gd name="T4" fmla="*/ 812759 w 19679"/>
              <a:gd name="T5" fmla="*/ 892143 h 19679"/>
              <a:gd name="T6" fmla="*/ 812759 w 19679"/>
              <a:gd name="T7" fmla="*/ 8921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a:gsLst>
              <a:gs pos="0">
                <a:srgbClr val="00B0F0"/>
              </a:gs>
              <a:gs pos="100000">
                <a:srgbClr val="0070C0"/>
              </a:gs>
            </a:gsLst>
            <a:lin ang="5400000" scaled="1"/>
          </a:gradFill>
          <a:ln w="25400" cap="flat" cmpd="sng">
            <a:solidFill>
              <a:srgbClr val="000000">
                <a:alpha val="0"/>
              </a:srgbClr>
            </a:solidFill>
            <a:prstDash val="solid"/>
            <a:miter lim="0"/>
          </a:ln>
          <a:effectLst/>
        </p:spPr>
        <p:txBody>
          <a:bodyPr lIns="0" tIns="0" rIns="0" bIns="0" anchor="ctr"/>
          <a:lstStyle/>
          <a:p>
            <a:endParaRPr lang="zh-CN" altLang="en-US" sz="2485">
              <a:solidFill>
                <a:schemeClr val="bg1"/>
              </a:solidFill>
              <a:latin typeface="+mn-lt"/>
              <a:ea typeface="+mn-ea"/>
              <a:cs typeface="+mn-ea"/>
              <a:sym typeface="+mn-lt"/>
            </a:endParaRPr>
          </a:p>
        </p:txBody>
      </p:sp>
      <p:sp>
        <p:nvSpPr>
          <p:cNvPr id="27673" name="AutoShape 25"/>
          <p:cNvSpPr/>
          <p:nvPr/>
        </p:nvSpPr>
        <p:spPr bwMode="auto">
          <a:xfrm>
            <a:off x="1987234" y="4357889"/>
            <a:ext cx="1352133"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dirty="0">
                <a:solidFill>
                  <a:schemeClr val="bg1"/>
                </a:solidFill>
                <a:latin typeface="+mn-lt"/>
                <a:ea typeface="+mn-ea"/>
                <a:cs typeface="+mn-ea"/>
                <a:sym typeface="+mn-lt"/>
              </a:rPr>
              <a:t>First Process</a:t>
            </a:r>
            <a:endParaRPr lang="es-ES" altLang="zh-CN" sz="2485" dirty="0">
              <a:solidFill>
                <a:schemeClr val="bg1"/>
              </a:solidFill>
              <a:latin typeface="+mn-lt"/>
              <a:ea typeface="+mn-ea"/>
              <a:cs typeface="+mn-ea"/>
              <a:sym typeface="+mn-lt"/>
            </a:endParaRPr>
          </a:p>
        </p:txBody>
      </p:sp>
      <p:sp>
        <p:nvSpPr>
          <p:cNvPr id="27674" name="AutoShape 26"/>
          <p:cNvSpPr/>
          <p:nvPr/>
        </p:nvSpPr>
        <p:spPr bwMode="auto">
          <a:xfrm>
            <a:off x="3763889" y="4357889"/>
            <a:ext cx="1119636"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a:solidFill>
                  <a:schemeClr val="bg1"/>
                </a:solidFill>
                <a:latin typeface="+mn-lt"/>
                <a:ea typeface="+mn-ea"/>
                <a:cs typeface="+mn-ea"/>
                <a:sym typeface="+mn-lt"/>
              </a:rPr>
              <a:t>Second Process</a:t>
            </a:r>
            <a:endParaRPr lang="es-ES" altLang="zh-CN" sz="2485">
              <a:solidFill>
                <a:schemeClr val="bg1"/>
              </a:solidFill>
              <a:latin typeface="+mn-lt"/>
              <a:ea typeface="+mn-ea"/>
              <a:cs typeface="+mn-ea"/>
              <a:sym typeface="+mn-lt"/>
            </a:endParaRPr>
          </a:p>
        </p:txBody>
      </p:sp>
      <p:sp>
        <p:nvSpPr>
          <p:cNvPr id="27675" name="AutoShape 27"/>
          <p:cNvSpPr/>
          <p:nvPr/>
        </p:nvSpPr>
        <p:spPr bwMode="auto">
          <a:xfrm>
            <a:off x="5308053" y="4357889"/>
            <a:ext cx="1120429"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a:solidFill>
                  <a:schemeClr val="bg1"/>
                </a:solidFill>
                <a:latin typeface="+mn-lt"/>
                <a:ea typeface="+mn-ea"/>
                <a:cs typeface="+mn-ea"/>
                <a:sym typeface="+mn-lt"/>
              </a:rPr>
              <a:t>Third Process</a:t>
            </a:r>
            <a:endParaRPr lang="es-ES" altLang="zh-CN" sz="2485">
              <a:solidFill>
                <a:schemeClr val="bg1"/>
              </a:solidFill>
              <a:latin typeface="+mn-lt"/>
              <a:ea typeface="+mn-ea"/>
              <a:cs typeface="+mn-ea"/>
              <a:sym typeface="+mn-lt"/>
            </a:endParaRPr>
          </a:p>
        </p:txBody>
      </p:sp>
      <p:sp>
        <p:nvSpPr>
          <p:cNvPr id="27676" name="AutoShape 28"/>
          <p:cNvSpPr/>
          <p:nvPr/>
        </p:nvSpPr>
        <p:spPr bwMode="auto">
          <a:xfrm>
            <a:off x="6867291" y="4357889"/>
            <a:ext cx="1120429"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a:solidFill>
                  <a:schemeClr val="bg1"/>
                </a:solidFill>
                <a:latin typeface="+mn-lt"/>
                <a:ea typeface="+mn-ea"/>
                <a:cs typeface="+mn-ea"/>
                <a:sym typeface="+mn-lt"/>
              </a:rPr>
              <a:t>Fourt Process</a:t>
            </a:r>
            <a:endParaRPr lang="es-ES" altLang="zh-CN" sz="2485">
              <a:solidFill>
                <a:schemeClr val="bg1"/>
              </a:solidFill>
              <a:latin typeface="+mn-lt"/>
              <a:ea typeface="+mn-ea"/>
              <a:cs typeface="+mn-ea"/>
              <a:sym typeface="+mn-lt"/>
            </a:endParaRPr>
          </a:p>
        </p:txBody>
      </p:sp>
      <p:sp>
        <p:nvSpPr>
          <p:cNvPr id="27677" name="AutoShape 29"/>
          <p:cNvSpPr/>
          <p:nvPr/>
        </p:nvSpPr>
        <p:spPr bwMode="auto">
          <a:xfrm>
            <a:off x="8485244" y="4357889"/>
            <a:ext cx="1119636" cy="26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200" b="1">
                <a:solidFill>
                  <a:schemeClr val="bg1"/>
                </a:solidFill>
                <a:latin typeface="+mn-lt"/>
                <a:ea typeface="+mn-ea"/>
                <a:cs typeface="+mn-ea"/>
                <a:sym typeface="+mn-lt"/>
              </a:rPr>
              <a:t>Final Process</a:t>
            </a:r>
            <a:endParaRPr lang="es-ES" altLang="zh-CN" sz="2485">
              <a:solidFill>
                <a:schemeClr val="bg1"/>
              </a:solidFill>
              <a:latin typeface="+mn-lt"/>
              <a:ea typeface="+mn-ea"/>
              <a:cs typeface="+mn-ea"/>
              <a:sym typeface="+mn-lt"/>
            </a:endParaRPr>
          </a:p>
        </p:txBody>
      </p:sp>
      <p:sp>
        <p:nvSpPr>
          <p:cNvPr id="27678" name="AutoShape 30"/>
          <p:cNvSpPr/>
          <p:nvPr/>
        </p:nvSpPr>
        <p:spPr bwMode="auto">
          <a:xfrm>
            <a:off x="10409494" y="2441772"/>
            <a:ext cx="349143" cy="368300"/>
          </a:xfrm>
          <a:custGeom>
            <a:avLst/>
            <a:gdLst>
              <a:gd name="T0" fmla="*/ 349250 w 21600"/>
              <a:gd name="T1" fmla="*/ 368300 h 21600"/>
              <a:gd name="T2" fmla="*/ 349250 w 21600"/>
              <a:gd name="T3" fmla="*/ 368300 h 21600"/>
              <a:gd name="T4" fmla="*/ 349250 w 21600"/>
              <a:gd name="T5" fmla="*/ 368300 h 21600"/>
              <a:gd name="T6" fmla="*/ 349250 w 21600"/>
              <a:gd name="T7" fmla="*/ 368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7"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29"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bg1"/>
              </a:solidFill>
              <a:latin typeface="+mn-lt"/>
              <a:ea typeface="+mn-ea"/>
              <a:cs typeface="+mn-ea"/>
              <a:sym typeface="+mn-lt"/>
            </a:endParaRPr>
          </a:p>
        </p:txBody>
      </p:sp>
      <p:sp>
        <p:nvSpPr>
          <p:cNvPr id="27679" name="AutoShape 31"/>
          <p:cNvSpPr/>
          <p:nvPr/>
        </p:nvSpPr>
        <p:spPr bwMode="auto">
          <a:xfrm>
            <a:off x="10407907" y="4348364"/>
            <a:ext cx="374535" cy="266700"/>
          </a:xfrm>
          <a:custGeom>
            <a:avLst/>
            <a:gdLst>
              <a:gd name="T0" fmla="*/ 374650 w 21600"/>
              <a:gd name="T1" fmla="*/ 266700 h 21600"/>
              <a:gd name="T2" fmla="*/ 374650 w 21600"/>
              <a:gd name="T3" fmla="*/ 266700 h 21600"/>
              <a:gd name="T4" fmla="*/ 374650 w 21600"/>
              <a:gd name="T5" fmla="*/ 266700 h 21600"/>
              <a:gd name="T6" fmla="*/ 374650 w 21600"/>
              <a:gd name="T7" fmla="*/ 266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611" y="9346"/>
                </a:moveTo>
                <a:cubicBezTo>
                  <a:pt x="19507" y="9887"/>
                  <a:pt x="20229" y="10667"/>
                  <a:pt x="20776" y="11686"/>
                </a:cubicBezTo>
                <a:cubicBezTo>
                  <a:pt x="21324" y="12708"/>
                  <a:pt x="21599" y="13846"/>
                  <a:pt x="21599" y="15107"/>
                </a:cubicBezTo>
                <a:cubicBezTo>
                  <a:pt x="21599" y="16005"/>
                  <a:pt x="21458" y="16846"/>
                  <a:pt x="21172" y="17629"/>
                </a:cubicBezTo>
                <a:cubicBezTo>
                  <a:pt x="20889" y="18409"/>
                  <a:pt x="20503" y="19097"/>
                  <a:pt x="20008" y="19690"/>
                </a:cubicBezTo>
                <a:cubicBezTo>
                  <a:pt x="19511" y="20281"/>
                  <a:pt x="18940" y="20747"/>
                  <a:pt x="18290" y="21090"/>
                </a:cubicBezTo>
                <a:cubicBezTo>
                  <a:pt x="17639" y="21427"/>
                  <a:pt x="16939" y="21599"/>
                  <a:pt x="16187" y="21599"/>
                </a:cubicBezTo>
                <a:lnTo>
                  <a:pt x="4490" y="21599"/>
                </a:lnTo>
                <a:cubicBezTo>
                  <a:pt x="3878" y="21599"/>
                  <a:pt x="3297" y="21458"/>
                  <a:pt x="2750" y="21176"/>
                </a:cubicBezTo>
                <a:cubicBezTo>
                  <a:pt x="2203" y="20900"/>
                  <a:pt x="1723" y="20511"/>
                  <a:pt x="1312" y="20022"/>
                </a:cubicBezTo>
                <a:cubicBezTo>
                  <a:pt x="904" y="19527"/>
                  <a:pt x="583" y="18954"/>
                  <a:pt x="350" y="18294"/>
                </a:cubicBezTo>
                <a:cubicBezTo>
                  <a:pt x="115" y="17641"/>
                  <a:pt x="0" y="16947"/>
                  <a:pt x="0" y="16210"/>
                </a:cubicBezTo>
                <a:cubicBezTo>
                  <a:pt x="0" y="15565"/>
                  <a:pt x="88" y="14957"/>
                  <a:pt x="268" y="14381"/>
                </a:cubicBezTo>
                <a:cubicBezTo>
                  <a:pt x="448" y="13809"/>
                  <a:pt x="696" y="13287"/>
                  <a:pt x="1010" y="12818"/>
                </a:cubicBezTo>
                <a:cubicBezTo>
                  <a:pt x="1324" y="12351"/>
                  <a:pt x="1694" y="11954"/>
                  <a:pt x="2119" y="11632"/>
                </a:cubicBezTo>
                <a:cubicBezTo>
                  <a:pt x="2544" y="11312"/>
                  <a:pt x="3004" y="11079"/>
                  <a:pt x="3503" y="10929"/>
                </a:cubicBezTo>
                <a:cubicBezTo>
                  <a:pt x="3249" y="10552"/>
                  <a:pt x="3055" y="10140"/>
                  <a:pt x="2916" y="9688"/>
                </a:cubicBezTo>
                <a:cubicBezTo>
                  <a:pt x="2779" y="9239"/>
                  <a:pt x="2712" y="8758"/>
                  <a:pt x="2712" y="8240"/>
                </a:cubicBezTo>
                <a:cubicBezTo>
                  <a:pt x="2712" y="7635"/>
                  <a:pt x="2805" y="7071"/>
                  <a:pt x="2992" y="6547"/>
                </a:cubicBezTo>
                <a:cubicBezTo>
                  <a:pt x="3179" y="6023"/>
                  <a:pt x="3434" y="5568"/>
                  <a:pt x="3755" y="5182"/>
                </a:cubicBezTo>
                <a:cubicBezTo>
                  <a:pt x="4077" y="4796"/>
                  <a:pt x="4456" y="4488"/>
                  <a:pt x="4893" y="4264"/>
                </a:cubicBezTo>
                <a:cubicBezTo>
                  <a:pt x="5330" y="4039"/>
                  <a:pt x="5800" y="3927"/>
                  <a:pt x="6307" y="3927"/>
                </a:cubicBezTo>
                <a:cubicBezTo>
                  <a:pt x="7171" y="3927"/>
                  <a:pt x="7922" y="4258"/>
                  <a:pt x="8558" y="4920"/>
                </a:cubicBezTo>
                <a:cubicBezTo>
                  <a:pt x="8697" y="4223"/>
                  <a:pt x="8932" y="3573"/>
                  <a:pt x="9264" y="2971"/>
                </a:cubicBezTo>
                <a:cubicBezTo>
                  <a:pt x="9597" y="2369"/>
                  <a:pt x="9993" y="1848"/>
                  <a:pt x="10449" y="1404"/>
                </a:cubicBezTo>
                <a:cubicBezTo>
                  <a:pt x="10905" y="964"/>
                  <a:pt x="11412" y="621"/>
                  <a:pt x="11976" y="374"/>
                </a:cubicBezTo>
                <a:cubicBezTo>
                  <a:pt x="12540" y="123"/>
                  <a:pt x="13142" y="0"/>
                  <a:pt x="13785" y="0"/>
                </a:cubicBezTo>
                <a:cubicBezTo>
                  <a:pt x="14519" y="0"/>
                  <a:pt x="15218" y="169"/>
                  <a:pt x="15875" y="509"/>
                </a:cubicBezTo>
                <a:cubicBezTo>
                  <a:pt x="16535" y="852"/>
                  <a:pt x="17109" y="1312"/>
                  <a:pt x="17594" y="1894"/>
                </a:cubicBezTo>
                <a:cubicBezTo>
                  <a:pt x="18081" y="2476"/>
                  <a:pt x="18465" y="3167"/>
                  <a:pt x="18748" y="3956"/>
                </a:cubicBezTo>
                <a:cubicBezTo>
                  <a:pt x="19031" y="4744"/>
                  <a:pt x="19173" y="5580"/>
                  <a:pt x="19173" y="6463"/>
                </a:cubicBezTo>
                <a:cubicBezTo>
                  <a:pt x="19173" y="6987"/>
                  <a:pt x="19125" y="7491"/>
                  <a:pt x="19024" y="7972"/>
                </a:cubicBezTo>
                <a:cubicBezTo>
                  <a:pt x="18923" y="8453"/>
                  <a:pt x="18784" y="8914"/>
                  <a:pt x="18611" y="9346"/>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bg1"/>
              </a:solidFill>
              <a:latin typeface="+mn-lt"/>
              <a:ea typeface="+mn-ea"/>
              <a:cs typeface="+mn-ea"/>
              <a:sym typeface="+mn-lt"/>
            </a:endParaRPr>
          </a:p>
        </p:txBody>
      </p:sp>
      <p:sp>
        <p:nvSpPr>
          <p:cNvPr id="27680" name="AutoShape 32"/>
          <p:cNvSpPr/>
          <p:nvPr/>
        </p:nvSpPr>
        <p:spPr bwMode="auto">
          <a:xfrm>
            <a:off x="1374644" y="2459239"/>
            <a:ext cx="349143" cy="285750"/>
          </a:xfrm>
          <a:custGeom>
            <a:avLst/>
            <a:gdLst>
              <a:gd name="T0" fmla="*/ 349250 w 21600"/>
              <a:gd name="T1" fmla="*/ 285750 h 21600"/>
              <a:gd name="T2" fmla="*/ 349250 w 21600"/>
              <a:gd name="T3" fmla="*/ 285750 h 21600"/>
              <a:gd name="T4" fmla="*/ 349250 w 21600"/>
              <a:gd name="T5" fmla="*/ 285750 h 21600"/>
              <a:gd name="T6" fmla="*/ 349250 w 21600"/>
              <a:gd name="T7" fmla="*/ 285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bg1"/>
              </a:solidFill>
              <a:latin typeface="+mn-lt"/>
              <a:ea typeface="+mn-ea"/>
              <a:cs typeface="+mn-ea"/>
              <a:sym typeface="+mn-lt"/>
            </a:endParaRPr>
          </a:p>
        </p:txBody>
      </p:sp>
      <p:sp>
        <p:nvSpPr>
          <p:cNvPr id="27681" name="AutoShape 33"/>
          <p:cNvSpPr/>
          <p:nvPr/>
        </p:nvSpPr>
        <p:spPr bwMode="auto">
          <a:xfrm>
            <a:off x="1373851" y="4322167"/>
            <a:ext cx="349143" cy="349250"/>
          </a:xfrm>
          <a:custGeom>
            <a:avLst/>
            <a:gdLst>
              <a:gd name="T0" fmla="*/ 349250 w 21564"/>
              <a:gd name="T1" fmla="*/ 349250 h 21600"/>
              <a:gd name="T2" fmla="*/ 349250 w 21564"/>
              <a:gd name="T3" fmla="*/ 349250 h 21600"/>
              <a:gd name="T4" fmla="*/ 349250 w 21564"/>
              <a:gd name="T5" fmla="*/ 349250 h 21600"/>
              <a:gd name="T6" fmla="*/ 349250 w 21564"/>
              <a:gd name="T7" fmla="*/ 3492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lnTo>
                  <a:pt x="20680" y="3130"/>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bg1"/>
              </a:solidFill>
              <a:latin typeface="+mn-lt"/>
              <a:ea typeface="+mn-ea"/>
              <a:cs typeface="+mn-ea"/>
              <a:sym typeface="+mn-lt"/>
            </a:endParaRPr>
          </a:p>
        </p:txBody>
      </p:sp>
      <p:sp>
        <p:nvSpPr>
          <p:cNvPr id="27682" name="AutoShape 34"/>
          <p:cNvSpPr/>
          <p:nvPr/>
        </p:nvSpPr>
        <p:spPr bwMode="auto">
          <a:xfrm>
            <a:off x="1062004" y="5223073"/>
            <a:ext cx="9953728"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27683" name="AutoShape 35"/>
          <p:cNvSpPr/>
          <p:nvPr/>
        </p:nvSpPr>
        <p:spPr bwMode="auto">
          <a:xfrm>
            <a:off x="4623254" y="4948438"/>
            <a:ext cx="281218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pPr>
            <a:r>
              <a:rPr lang="es-ES" altLang="zh-CN" sz="1200" b="1">
                <a:solidFill>
                  <a:schemeClr val="tx1">
                    <a:lumMod val="65000"/>
                    <a:lumOff val="35000"/>
                  </a:schemeClr>
                </a:solidFill>
                <a:latin typeface="+mn-lt"/>
                <a:ea typeface="+mn-ea"/>
                <a:cs typeface="+mn-ea"/>
                <a:sym typeface="+mn-lt"/>
              </a:rPr>
              <a:t>Subtitle in this area</a:t>
            </a:r>
            <a:endParaRPr lang="es-ES" altLang="zh-CN" sz="2485">
              <a:solidFill>
                <a:schemeClr val="tx1">
                  <a:lumMod val="65000"/>
                  <a:lumOff val="35000"/>
                </a:schemeClr>
              </a:solidFill>
              <a:latin typeface="+mn-lt"/>
              <a:ea typeface="+mn-ea"/>
              <a:cs typeface="+mn-ea"/>
              <a:sym typeface="+mn-lt"/>
            </a:endParaRPr>
          </a:p>
        </p:txBody>
      </p:sp>
      <p:sp>
        <p:nvSpPr>
          <p:cNvPr id="27684" name="AutoShape 36"/>
          <p:cNvSpPr/>
          <p:nvPr/>
        </p:nvSpPr>
        <p:spPr bwMode="auto">
          <a:xfrm>
            <a:off x="1062004" y="3356173"/>
            <a:ext cx="9953728"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27685" name="AutoShape 37"/>
          <p:cNvSpPr/>
          <p:nvPr/>
        </p:nvSpPr>
        <p:spPr bwMode="auto">
          <a:xfrm>
            <a:off x="4623254" y="3081538"/>
            <a:ext cx="281218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spcBef>
                <a:spcPts val="850"/>
              </a:spcBef>
            </a:pPr>
            <a:r>
              <a:rPr lang="es-ES" altLang="zh-CN" sz="1200" b="1">
                <a:solidFill>
                  <a:schemeClr val="tx1">
                    <a:lumMod val="65000"/>
                    <a:lumOff val="35000"/>
                  </a:schemeClr>
                </a:solidFill>
                <a:latin typeface="+mn-lt"/>
                <a:ea typeface="+mn-ea"/>
                <a:cs typeface="+mn-ea"/>
                <a:sym typeface="+mn-lt"/>
              </a:rPr>
              <a:t>Subtitle in this area</a:t>
            </a:r>
            <a:endParaRPr lang="es-ES" altLang="zh-CN" sz="2485">
              <a:solidFill>
                <a:schemeClr val="tx1">
                  <a:lumMod val="65000"/>
                  <a:lumOff val="35000"/>
                </a:schemeClr>
              </a:solidFill>
              <a:latin typeface="+mn-lt"/>
              <a:ea typeface="+mn-ea"/>
              <a:cs typeface="+mn-ea"/>
              <a:sym typeface="+mn-lt"/>
            </a:endParaRPr>
          </a:p>
        </p:txBody>
      </p:sp>
      <p:sp>
        <p:nvSpPr>
          <p:cNvPr id="39"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40"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41"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42"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dissolve">
                                      <p:cBhvr>
                                        <p:cTn id="16" dur="500"/>
                                        <p:tgtEl>
                                          <p:spTgt spid="42"/>
                                        </p:tgtEl>
                                      </p:cBhvr>
                                    </p:animEffect>
                                  </p:childTnLst>
                                </p:cTn>
                              </p:par>
                              <p:par>
                                <p:cTn id="17" presetID="22" presetClass="entr" presetSubtype="8"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27653"/>
                                        </p:tgtEl>
                                        <p:attrNameLst>
                                          <p:attrName>style.visibility</p:attrName>
                                        </p:attrNameLst>
                                      </p:cBhvr>
                                      <p:to>
                                        <p:strVal val="visible"/>
                                      </p:to>
                                    </p:set>
                                    <p:anim calcmode="lin" valueType="num">
                                      <p:cBhvr additive="base">
                                        <p:cTn id="23" dur="500" fill="hold"/>
                                        <p:tgtEl>
                                          <p:spTgt spid="27653"/>
                                        </p:tgtEl>
                                        <p:attrNameLst>
                                          <p:attrName>ppt_x</p:attrName>
                                        </p:attrNameLst>
                                      </p:cBhvr>
                                      <p:tavLst>
                                        <p:tav tm="0">
                                          <p:val>
                                            <p:strVal val="1+#ppt_w/2"/>
                                          </p:val>
                                        </p:tav>
                                        <p:tav tm="100000">
                                          <p:val>
                                            <p:strVal val="#ppt_x"/>
                                          </p:val>
                                        </p:tav>
                                      </p:tavLst>
                                    </p:anim>
                                    <p:anim calcmode="lin" valueType="num">
                                      <p:cBhvr additive="base">
                                        <p:cTn id="24" dur="500" fill="hold"/>
                                        <p:tgtEl>
                                          <p:spTgt spid="27653"/>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grpId="0" nodeType="afterEffect">
                                  <p:stCondLst>
                                    <p:cond delay="500"/>
                                  </p:stCondLst>
                                  <p:childTnLst>
                                    <p:set>
                                      <p:cBhvr>
                                        <p:cTn id="27" dur="1" fill="hold">
                                          <p:stCondLst>
                                            <p:cond delay="0"/>
                                          </p:stCondLst>
                                        </p:cTn>
                                        <p:tgtEl>
                                          <p:spTgt spid="27683"/>
                                        </p:tgtEl>
                                        <p:attrNameLst>
                                          <p:attrName>style.visibility</p:attrName>
                                        </p:attrNameLst>
                                      </p:cBhvr>
                                      <p:to>
                                        <p:strVal val="visible"/>
                                      </p:to>
                                    </p:set>
                                    <p:animEffect transition="in" filter="wipe(left)">
                                      <p:cBhvr>
                                        <p:cTn id="28" dur="500"/>
                                        <p:tgtEl>
                                          <p:spTgt spid="27683"/>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27682"/>
                                        </p:tgtEl>
                                        <p:attrNameLst>
                                          <p:attrName>style.visibility</p:attrName>
                                        </p:attrNameLst>
                                      </p:cBhvr>
                                      <p:to>
                                        <p:strVal val="visible"/>
                                      </p:to>
                                    </p:set>
                                    <p:animEffect transition="in" filter="wipe(left)">
                                      <p:cBhvr>
                                        <p:cTn id="32" dur="500"/>
                                        <p:tgtEl>
                                          <p:spTgt spid="27682"/>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7685"/>
                                        </p:tgtEl>
                                        <p:attrNameLst>
                                          <p:attrName>style.visibility</p:attrName>
                                        </p:attrNameLst>
                                      </p:cBhvr>
                                      <p:to>
                                        <p:strVal val="visible"/>
                                      </p:to>
                                    </p:set>
                                    <p:animEffect transition="in" filter="wipe(left)">
                                      <p:cBhvr>
                                        <p:cTn id="36" dur="500"/>
                                        <p:tgtEl>
                                          <p:spTgt spid="27685"/>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27684"/>
                                        </p:tgtEl>
                                        <p:attrNameLst>
                                          <p:attrName>style.visibility</p:attrName>
                                        </p:attrNameLst>
                                      </p:cBhvr>
                                      <p:to>
                                        <p:strVal val="visible"/>
                                      </p:to>
                                    </p:set>
                                    <p:animEffect transition="in" filter="wipe(left)">
                                      <p:cBhvr>
                                        <p:cTn id="40" dur="500"/>
                                        <p:tgtEl>
                                          <p:spTgt spid="27684"/>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27654"/>
                                        </p:tgtEl>
                                        <p:attrNameLst>
                                          <p:attrName>style.visibility</p:attrName>
                                        </p:attrNameLst>
                                      </p:cBhvr>
                                      <p:to>
                                        <p:strVal val="visible"/>
                                      </p:to>
                                    </p:set>
                                    <p:animEffect transition="in" filter="wipe(left)">
                                      <p:cBhvr>
                                        <p:cTn id="44" dur="500"/>
                                        <p:tgtEl>
                                          <p:spTgt spid="27654"/>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27655"/>
                                        </p:tgtEl>
                                        <p:attrNameLst>
                                          <p:attrName>style.visibility</p:attrName>
                                        </p:attrNameLst>
                                      </p:cBhvr>
                                      <p:to>
                                        <p:strVal val="visible"/>
                                      </p:to>
                                    </p:set>
                                    <p:animEffect transition="in" filter="wipe(left)">
                                      <p:cBhvr>
                                        <p:cTn id="48" dur="500"/>
                                        <p:tgtEl>
                                          <p:spTgt spid="27655"/>
                                        </p:tgtEl>
                                      </p:cBhvr>
                                    </p:animEffect>
                                  </p:childTnLst>
                                </p:cTn>
                              </p:par>
                            </p:childTnLst>
                          </p:cTn>
                        </p:par>
                        <p:par>
                          <p:cTn id="49" fill="hold">
                            <p:stCondLst>
                              <p:cond delay="5000"/>
                            </p:stCondLst>
                            <p:childTnLst>
                              <p:par>
                                <p:cTn id="50" presetID="22" presetClass="entr" presetSubtype="8" fill="hold" grpId="0" nodeType="afterEffect">
                                  <p:stCondLst>
                                    <p:cond delay="0"/>
                                  </p:stCondLst>
                                  <p:childTnLst>
                                    <p:set>
                                      <p:cBhvr>
                                        <p:cTn id="51" dur="1" fill="hold">
                                          <p:stCondLst>
                                            <p:cond delay="0"/>
                                          </p:stCondLst>
                                        </p:cTn>
                                        <p:tgtEl>
                                          <p:spTgt spid="27656"/>
                                        </p:tgtEl>
                                        <p:attrNameLst>
                                          <p:attrName>style.visibility</p:attrName>
                                        </p:attrNameLst>
                                      </p:cBhvr>
                                      <p:to>
                                        <p:strVal val="visible"/>
                                      </p:to>
                                    </p:set>
                                    <p:animEffect transition="in" filter="wipe(left)">
                                      <p:cBhvr>
                                        <p:cTn id="52" dur="500"/>
                                        <p:tgtEl>
                                          <p:spTgt spid="27656"/>
                                        </p:tgtEl>
                                      </p:cBhvr>
                                    </p:animEffec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27657"/>
                                        </p:tgtEl>
                                        <p:attrNameLst>
                                          <p:attrName>style.visibility</p:attrName>
                                        </p:attrNameLst>
                                      </p:cBhvr>
                                      <p:to>
                                        <p:strVal val="visible"/>
                                      </p:to>
                                    </p:set>
                                    <p:animEffect transition="in" filter="wipe(left)">
                                      <p:cBhvr>
                                        <p:cTn id="56" dur="500"/>
                                        <p:tgtEl>
                                          <p:spTgt spid="27657"/>
                                        </p:tgtEl>
                                      </p:cBhvr>
                                    </p:animEffect>
                                  </p:childTnLst>
                                </p:cTn>
                              </p:par>
                            </p:childTnLst>
                          </p:cTn>
                        </p:par>
                        <p:par>
                          <p:cTn id="57" fill="hold">
                            <p:stCondLst>
                              <p:cond delay="6000"/>
                            </p:stCondLst>
                            <p:childTnLst>
                              <p:par>
                                <p:cTn id="58" presetID="22" presetClass="entr" presetSubtype="8" fill="hold" grpId="0" nodeType="afterEffect">
                                  <p:stCondLst>
                                    <p:cond delay="0"/>
                                  </p:stCondLst>
                                  <p:childTnLst>
                                    <p:set>
                                      <p:cBhvr>
                                        <p:cTn id="59" dur="1" fill="hold">
                                          <p:stCondLst>
                                            <p:cond delay="0"/>
                                          </p:stCondLst>
                                        </p:cTn>
                                        <p:tgtEl>
                                          <p:spTgt spid="27658"/>
                                        </p:tgtEl>
                                        <p:attrNameLst>
                                          <p:attrName>style.visibility</p:attrName>
                                        </p:attrNameLst>
                                      </p:cBhvr>
                                      <p:to>
                                        <p:strVal val="visible"/>
                                      </p:to>
                                    </p:set>
                                    <p:animEffect transition="in" filter="wipe(left)">
                                      <p:cBhvr>
                                        <p:cTn id="60" dur="500"/>
                                        <p:tgtEl>
                                          <p:spTgt spid="2765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7659"/>
                                        </p:tgtEl>
                                        <p:attrNameLst>
                                          <p:attrName>style.visibility</p:attrName>
                                        </p:attrNameLst>
                                      </p:cBhvr>
                                      <p:to>
                                        <p:strVal val="visible"/>
                                      </p:to>
                                    </p:set>
                                    <p:animEffect transition="in" filter="wipe(left)">
                                      <p:cBhvr>
                                        <p:cTn id="63" dur="500"/>
                                        <p:tgtEl>
                                          <p:spTgt spid="2765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7660"/>
                                        </p:tgtEl>
                                        <p:attrNameLst>
                                          <p:attrName>style.visibility</p:attrName>
                                        </p:attrNameLst>
                                      </p:cBhvr>
                                      <p:to>
                                        <p:strVal val="visible"/>
                                      </p:to>
                                    </p:set>
                                    <p:animEffect transition="in" filter="wipe(left)">
                                      <p:cBhvr>
                                        <p:cTn id="66" dur="500"/>
                                        <p:tgtEl>
                                          <p:spTgt spid="2766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7661"/>
                                        </p:tgtEl>
                                        <p:attrNameLst>
                                          <p:attrName>style.visibility</p:attrName>
                                        </p:attrNameLst>
                                      </p:cBhvr>
                                      <p:to>
                                        <p:strVal val="visible"/>
                                      </p:to>
                                    </p:set>
                                    <p:animEffect transition="in" filter="wipe(left)">
                                      <p:cBhvr>
                                        <p:cTn id="69" dur="500"/>
                                        <p:tgtEl>
                                          <p:spTgt spid="2766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7662"/>
                                        </p:tgtEl>
                                        <p:attrNameLst>
                                          <p:attrName>style.visibility</p:attrName>
                                        </p:attrNameLst>
                                      </p:cBhvr>
                                      <p:to>
                                        <p:strVal val="visible"/>
                                      </p:to>
                                    </p:set>
                                    <p:animEffect transition="in" filter="wipe(left)">
                                      <p:cBhvr>
                                        <p:cTn id="72" dur="500"/>
                                        <p:tgtEl>
                                          <p:spTgt spid="27662"/>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7663"/>
                                        </p:tgtEl>
                                        <p:attrNameLst>
                                          <p:attrName>style.visibility</p:attrName>
                                        </p:attrNameLst>
                                      </p:cBhvr>
                                      <p:to>
                                        <p:strVal val="visible"/>
                                      </p:to>
                                    </p:set>
                                    <p:animEffect transition="in" filter="wipe(left)">
                                      <p:cBhvr>
                                        <p:cTn id="75" dur="500"/>
                                        <p:tgtEl>
                                          <p:spTgt spid="27663"/>
                                        </p:tgtEl>
                                      </p:cBhvr>
                                    </p:animEffect>
                                  </p:childTnLst>
                                </p:cTn>
                              </p:par>
                            </p:childTnLst>
                          </p:cTn>
                        </p:par>
                        <p:par>
                          <p:cTn id="76" fill="hold">
                            <p:stCondLst>
                              <p:cond delay="6500"/>
                            </p:stCondLst>
                            <p:childTnLst>
                              <p:par>
                                <p:cTn id="77" presetID="22" presetClass="entr" presetSubtype="8" fill="hold" grpId="0" nodeType="afterEffect">
                                  <p:stCondLst>
                                    <p:cond delay="0"/>
                                  </p:stCondLst>
                                  <p:childTnLst>
                                    <p:set>
                                      <p:cBhvr>
                                        <p:cTn id="78" dur="1" fill="hold">
                                          <p:stCondLst>
                                            <p:cond delay="0"/>
                                          </p:stCondLst>
                                        </p:cTn>
                                        <p:tgtEl>
                                          <p:spTgt spid="27664"/>
                                        </p:tgtEl>
                                        <p:attrNameLst>
                                          <p:attrName>style.visibility</p:attrName>
                                        </p:attrNameLst>
                                      </p:cBhvr>
                                      <p:to>
                                        <p:strVal val="visible"/>
                                      </p:to>
                                    </p:set>
                                    <p:animEffect transition="in" filter="wipe(left)">
                                      <p:cBhvr>
                                        <p:cTn id="79" dur="500"/>
                                        <p:tgtEl>
                                          <p:spTgt spid="27664"/>
                                        </p:tgtEl>
                                      </p:cBhvr>
                                    </p:animEffect>
                                  </p:childTnLst>
                                </p:cTn>
                              </p:par>
                            </p:childTnLst>
                          </p:cTn>
                        </p:par>
                        <p:par>
                          <p:cTn id="80" fill="hold">
                            <p:stCondLst>
                              <p:cond delay="7000"/>
                            </p:stCondLst>
                            <p:childTnLst>
                              <p:par>
                                <p:cTn id="81" presetID="22" presetClass="entr" presetSubtype="8" fill="hold" grpId="0" nodeType="afterEffect">
                                  <p:stCondLst>
                                    <p:cond delay="0"/>
                                  </p:stCondLst>
                                  <p:childTnLst>
                                    <p:set>
                                      <p:cBhvr>
                                        <p:cTn id="82" dur="1" fill="hold">
                                          <p:stCondLst>
                                            <p:cond delay="0"/>
                                          </p:stCondLst>
                                        </p:cTn>
                                        <p:tgtEl>
                                          <p:spTgt spid="27665"/>
                                        </p:tgtEl>
                                        <p:attrNameLst>
                                          <p:attrName>style.visibility</p:attrName>
                                        </p:attrNameLst>
                                      </p:cBhvr>
                                      <p:to>
                                        <p:strVal val="visible"/>
                                      </p:to>
                                    </p:set>
                                    <p:animEffect transition="in" filter="wipe(left)">
                                      <p:cBhvr>
                                        <p:cTn id="83" dur="500"/>
                                        <p:tgtEl>
                                          <p:spTgt spid="27665"/>
                                        </p:tgtEl>
                                      </p:cBhvr>
                                    </p:animEffect>
                                  </p:childTnLst>
                                </p:cTn>
                              </p:par>
                            </p:childTnLst>
                          </p:cTn>
                        </p:par>
                        <p:par>
                          <p:cTn id="84" fill="hold">
                            <p:stCondLst>
                              <p:cond delay="7500"/>
                            </p:stCondLst>
                            <p:childTnLst>
                              <p:par>
                                <p:cTn id="85" presetID="22" presetClass="entr" presetSubtype="8" fill="hold" grpId="0" nodeType="afterEffect">
                                  <p:stCondLst>
                                    <p:cond delay="0"/>
                                  </p:stCondLst>
                                  <p:childTnLst>
                                    <p:set>
                                      <p:cBhvr>
                                        <p:cTn id="86" dur="1" fill="hold">
                                          <p:stCondLst>
                                            <p:cond delay="0"/>
                                          </p:stCondLst>
                                        </p:cTn>
                                        <p:tgtEl>
                                          <p:spTgt spid="27666"/>
                                        </p:tgtEl>
                                        <p:attrNameLst>
                                          <p:attrName>style.visibility</p:attrName>
                                        </p:attrNameLst>
                                      </p:cBhvr>
                                      <p:to>
                                        <p:strVal val="visible"/>
                                      </p:to>
                                    </p:set>
                                    <p:animEffect transition="in" filter="wipe(left)">
                                      <p:cBhvr>
                                        <p:cTn id="87" dur="500"/>
                                        <p:tgtEl>
                                          <p:spTgt spid="27666"/>
                                        </p:tgtEl>
                                      </p:cBhvr>
                                    </p:animEffect>
                                  </p:childTnLst>
                                </p:cTn>
                              </p:par>
                            </p:childTnLst>
                          </p:cTn>
                        </p:par>
                        <p:par>
                          <p:cTn id="88" fill="hold">
                            <p:stCondLst>
                              <p:cond delay="8000"/>
                            </p:stCondLst>
                            <p:childTnLst>
                              <p:par>
                                <p:cTn id="89" presetID="22" presetClass="entr" presetSubtype="8" fill="hold" grpId="0" nodeType="afterEffect">
                                  <p:stCondLst>
                                    <p:cond delay="0"/>
                                  </p:stCondLst>
                                  <p:childTnLst>
                                    <p:set>
                                      <p:cBhvr>
                                        <p:cTn id="90" dur="1" fill="hold">
                                          <p:stCondLst>
                                            <p:cond delay="0"/>
                                          </p:stCondLst>
                                        </p:cTn>
                                        <p:tgtEl>
                                          <p:spTgt spid="27667"/>
                                        </p:tgtEl>
                                        <p:attrNameLst>
                                          <p:attrName>style.visibility</p:attrName>
                                        </p:attrNameLst>
                                      </p:cBhvr>
                                      <p:to>
                                        <p:strVal val="visible"/>
                                      </p:to>
                                    </p:set>
                                    <p:animEffect transition="in" filter="wipe(left)">
                                      <p:cBhvr>
                                        <p:cTn id="91" dur="500"/>
                                        <p:tgtEl>
                                          <p:spTgt spid="27667"/>
                                        </p:tgtEl>
                                      </p:cBhvr>
                                    </p:animEffect>
                                  </p:childTnLst>
                                </p:cTn>
                              </p:par>
                            </p:childTnLst>
                          </p:cTn>
                        </p:par>
                        <p:par>
                          <p:cTn id="92" fill="hold">
                            <p:stCondLst>
                              <p:cond delay="8500"/>
                            </p:stCondLst>
                            <p:childTnLst>
                              <p:par>
                                <p:cTn id="93" presetID="22" presetClass="entr" presetSubtype="8" fill="hold" grpId="0" nodeType="afterEffect">
                                  <p:stCondLst>
                                    <p:cond delay="0"/>
                                  </p:stCondLst>
                                  <p:childTnLst>
                                    <p:set>
                                      <p:cBhvr>
                                        <p:cTn id="94" dur="1" fill="hold">
                                          <p:stCondLst>
                                            <p:cond delay="0"/>
                                          </p:stCondLst>
                                        </p:cTn>
                                        <p:tgtEl>
                                          <p:spTgt spid="27668"/>
                                        </p:tgtEl>
                                        <p:attrNameLst>
                                          <p:attrName>style.visibility</p:attrName>
                                        </p:attrNameLst>
                                      </p:cBhvr>
                                      <p:to>
                                        <p:strVal val="visible"/>
                                      </p:to>
                                    </p:set>
                                    <p:animEffect transition="in" filter="wipe(left)">
                                      <p:cBhvr>
                                        <p:cTn id="95" dur="500"/>
                                        <p:tgtEl>
                                          <p:spTgt spid="27668"/>
                                        </p:tgtEl>
                                      </p:cBhvr>
                                    </p:animEffect>
                                  </p:childTnLst>
                                </p:cTn>
                              </p:par>
                            </p:childTnLst>
                          </p:cTn>
                        </p:par>
                        <p:par>
                          <p:cTn id="96" fill="hold">
                            <p:stCondLst>
                              <p:cond delay="9000"/>
                            </p:stCondLst>
                            <p:childTnLst>
                              <p:par>
                                <p:cTn id="97" presetID="22" presetClass="entr" presetSubtype="8" fill="hold" grpId="0" nodeType="afterEffect">
                                  <p:stCondLst>
                                    <p:cond delay="0"/>
                                  </p:stCondLst>
                                  <p:childTnLst>
                                    <p:set>
                                      <p:cBhvr>
                                        <p:cTn id="98" dur="1" fill="hold">
                                          <p:stCondLst>
                                            <p:cond delay="0"/>
                                          </p:stCondLst>
                                        </p:cTn>
                                        <p:tgtEl>
                                          <p:spTgt spid="27669"/>
                                        </p:tgtEl>
                                        <p:attrNameLst>
                                          <p:attrName>style.visibility</p:attrName>
                                        </p:attrNameLst>
                                      </p:cBhvr>
                                      <p:to>
                                        <p:strVal val="visible"/>
                                      </p:to>
                                    </p:set>
                                    <p:animEffect transition="in" filter="wipe(left)">
                                      <p:cBhvr>
                                        <p:cTn id="99" dur="500"/>
                                        <p:tgtEl>
                                          <p:spTgt spid="27669"/>
                                        </p:tgtEl>
                                      </p:cBhvr>
                                    </p:animEffect>
                                  </p:childTnLst>
                                </p:cTn>
                              </p:par>
                            </p:childTnLst>
                          </p:cTn>
                        </p:par>
                        <p:par>
                          <p:cTn id="100" fill="hold">
                            <p:stCondLst>
                              <p:cond delay="9500"/>
                            </p:stCondLst>
                            <p:childTnLst>
                              <p:par>
                                <p:cTn id="101" presetID="22" presetClass="entr" presetSubtype="8" fill="hold" grpId="0" nodeType="afterEffect">
                                  <p:stCondLst>
                                    <p:cond delay="0"/>
                                  </p:stCondLst>
                                  <p:childTnLst>
                                    <p:set>
                                      <p:cBhvr>
                                        <p:cTn id="102" dur="1" fill="hold">
                                          <p:stCondLst>
                                            <p:cond delay="0"/>
                                          </p:stCondLst>
                                        </p:cTn>
                                        <p:tgtEl>
                                          <p:spTgt spid="27670"/>
                                        </p:tgtEl>
                                        <p:attrNameLst>
                                          <p:attrName>style.visibility</p:attrName>
                                        </p:attrNameLst>
                                      </p:cBhvr>
                                      <p:to>
                                        <p:strVal val="visible"/>
                                      </p:to>
                                    </p:set>
                                    <p:animEffect transition="in" filter="wipe(left)">
                                      <p:cBhvr>
                                        <p:cTn id="103" dur="500"/>
                                        <p:tgtEl>
                                          <p:spTgt spid="27670"/>
                                        </p:tgtEl>
                                      </p:cBhvr>
                                    </p:animEffect>
                                  </p:childTnLst>
                                </p:cTn>
                              </p:par>
                            </p:childTnLst>
                          </p:cTn>
                        </p:par>
                        <p:par>
                          <p:cTn id="104" fill="hold">
                            <p:stCondLst>
                              <p:cond delay="10000"/>
                            </p:stCondLst>
                            <p:childTnLst>
                              <p:par>
                                <p:cTn id="105" presetID="22" presetClass="entr" presetSubtype="8" fill="hold" grpId="0" nodeType="afterEffect">
                                  <p:stCondLst>
                                    <p:cond delay="0"/>
                                  </p:stCondLst>
                                  <p:childTnLst>
                                    <p:set>
                                      <p:cBhvr>
                                        <p:cTn id="106" dur="1" fill="hold">
                                          <p:stCondLst>
                                            <p:cond delay="0"/>
                                          </p:stCondLst>
                                        </p:cTn>
                                        <p:tgtEl>
                                          <p:spTgt spid="27671"/>
                                        </p:tgtEl>
                                        <p:attrNameLst>
                                          <p:attrName>style.visibility</p:attrName>
                                        </p:attrNameLst>
                                      </p:cBhvr>
                                      <p:to>
                                        <p:strVal val="visible"/>
                                      </p:to>
                                    </p:set>
                                    <p:animEffect transition="in" filter="wipe(left)">
                                      <p:cBhvr>
                                        <p:cTn id="107" dur="500"/>
                                        <p:tgtEl>
                                          <p:spTgt spid="27671"/>
                                        </p:tgtEl>
                                      </p:cBhvr>
                                    </p:animEffect>
                                  </p:childTnLst>
                                </p:cTn>
                              </p:par>
                            </p:childTnLst>
                          </p:cTn>
                        </p:par>
                        <p:par>
                          <p:cTn id="108" fill="hold">
                            <p:stCondLst>
                              <p:cond delay="10500"/>
                            </p:stCondLst>
                            <p:childTnLst>
                              <p:par>
                                <p:cTn id="109" presetID="22" presetClass="entr" presetSubtype="8" fill="hold" grpId="0" nodeType="afterEffect">
                                  <p:stCondLst>
                                    <p:cond delay="0"/>
                                  </p:stCondLst>
                                  <p:childTnLst>
                                    <p:set>
                                      <p:cBhvr>
                                        <p:cTn id="110" dur="1" fill="hold">
                                          <p:stCondLst>
                                            <p:cond delay="0"/>
                                          </p:stCondLst>
                                        </p:cTn>
                                        <p:tgtEl>
                                          <p:spTgt spid="27672"/>
                                        </p:tgtEl>
                                        <p:attrNameLst>
                                          <p:attrName>style.visibility</p:attrName>
                                        </p:attrNameLst>
                                      </p:cBhvr>
                                      <p:to>
                                        <p:strVal val="visible"/>
                                      </p:to>
                                    </p:set>
                                    <p:animEffect transition="in" filter="wipe(left)">
                                      <p:cBhvr>
                                        <p:cTn id="111" dur="500"/>
                                        <p:tgtEl>
                                          <p:spTgt spid="27672"/>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27673"/>
                                        </p:tgtEl>
                                        <p:attrNameLst>
                                          <p:attrName>style.visibility</p:attrName>
                                        </p:attrNameLst>
                                      </p:cBhvr>
                                      <p:to>
                                        <p:strVal val="visible"/>
                                      </p:to>
                                    </p:set>
                                    <p:animEffect transition="in" filter="wipe(left)">
                                      <p:cBhvr>
                                        <p:cTn id="114" dur="500"/>
                                        <p:tgtEl>
                                          <p:spTgt spid="27673"/>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7674"/>
                                        </p:tgtEl>
                                        <p:attrNameLst>
                                          <p:attrName>style.visibility</p:attrName>
                                        </p:attrNameLst>
                                      </p:cBhvr>
                                      <p:to>
                                        <p:strVal val="visible"/>
                                      </p:to>
                                    </p:set>
                                    <p:animEffect transition="in" filter="wipe(left)">
                                      <p:cBhvr>
                                        <p:cTn id="117" dur="500"/>
                                        <p:tgtEl>
                                          <p:spTgt spid="27674"/>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7675"/>
                                        </p:tgtEl>
                                        <p:attrNameLst>
                                          <p:attrName>style.visibility</p:attrName>
                                        </p:attrNameLst>
                                      </p:cBhvr>
                                      <p:to>
                                        <p:strVal val="visible"/>
                                      </p:to>
                                    </p:set>
                                    <p:animEffect transition="in" filter="wipe(left)">
                                      <p:cBhvr>
                                        <p:cTn id="120" dur="500"/>
                                        <p:tgtEl>
                                          <p:spTgt spid="27675"/>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27676"/>
                                        </p:tgtEl>
                                        <p:attrNameLst>
                                          <p:attrName>style.visibility</p:attrName>
                                        </p:attrNameLst>
                                      </p:cBhvr>
                                      <p:to>
                                        <p:strVal val="visible"/>
                                      </p:to>
                                    </p:set>
                                    <p:animEffect transition="in" filter="wipe(left)">
                                      <p:cBhvr>
                                        <p:cTn id="123" dur="500"/>
                                        <p:tgtEl>
                                          <p:spTgt spid="27676"/>
                                        </p:tgtEl>
                                      </p:cBhvr>
                                    </p:animEffect>
                                  </p:childTnLst>
                                </p:cTn>
                              </p:par>
                              <p:par>
                                <p:cTn id="124" presetID="22" presetClass="entr" presetSubtype="8" fill="hold" grpId="0" nodeType="withEffect">
                                  <p:stCondLst>
                                    <p:cond delay="0"/>
                                  </p:stCondLst>
                                  <p:childTnLst>
                                    <p:set>
                                      <p:cBhvr>
                                        <p:cTn id="125" dur="1" fill="hold">
                                          <p:stCondLst>
                                            <p:cond delay="0"/>
                                          </p:stCondLst>
                                        </p:cTn>
                                        <p:tgtEl>
                                          <p:spTgt spid="27677"/>
                                        </p:tgtEl>
                                        <p:attrNameLst>
                                          <p:attrName>style.visibility</p:attrName>
                                        </p:attrNameLst>
                                      </p:cBhvr>
                                      <p:to>
                                        <p:strVal val="visible"/>
                                      </p:to>
                                    </p:set>
                                    <p:animEffect transition="in" filter="wipe(left)">
                                      <p:cBhvr>
                                        <p:cTn id="126" dur="500"/>
                                        <p:tgtEl>
                                          <p:spTgt spid="27677"/>
                                        </p:tgtEl>
                                      </p:cBhvr>
                                    </p:animEffect>
                                  </p:childTnLst>
                                </p:cTn>
                              </p:par>
                            </p:childTnLst>
                          </p:cTn>
                        </p:par>
                        <p:par>
                          <p:cTn id="127" fill="hold">
                            <p:stCondLst>
                              <p:cond delay="11000"/>
                            </p:stCondLst>
                            <p:childTnLst>
                              <p:par>
                                <p:cTn id="128" presetID="22" presetClass="entr" presetSubtype="8" fill="hold" grpId="0" nodeType="afterEffect">
                                  <p:stCondLst>
                                    <p:cond delay="0"/>
                                  </p:stCondLst>
                                  <p:childTnLst>
                                    <p:set>
                                      <p:cBhvr>
                                        <p:cTn id="129" dur="1" fill="hold">
                                          <p:stCondLst>
                                            <p:cond delay="0"/>
                                          </p:stCondLst>
                                        </p:cTn>
                                        <p:tgtEl>
                                          <p:spTgt spid="27678"/>
                                        </p:tgtEl>
                                        <p:attrNameLst>
                                          <p:attrName>style.visibility</p:attrName>
                                        </p:attrNameLst>
                                      </p:cBhvr>
                                      <p:to>
                                        <p:strVal val="visible"/>
                                      </p:to>
                                    </p:set>
                                    <p:animEffect transition="in" filter="wipe(left)">
                                      <p:cBhvr>
                                        <p:cTn id="130" dur="500"/>
                                        <p:tgtEl>
                                          <p:spTgt spid="27678"/>
                                        </p:tgtEl>
                                      </p:cBhvr>
                                    </p:animEffect>
                                  </p:childTnLst>
                                </p:cTn>
                              </p:par>
                            </p:childTnLst>
                          </p:cTn>
                        </p:par>
                        <p:par>
                          <p:cTn id="131" fill="hold">
                            <p:stCondLst>
                              <p:cond delay="11500"/>
                            </p:stCondLst>
                            <p:childTnLst>
                              <p:par>
                                <p:cTn id="132" presetID="22" presetClass="entr" presetSubtype="8" fill="hold" grpId="0" nodeType="afterEffect">
                                  <p:stCondLst>
                                    <p:cond delay="0"/>
                                  </p:stCondLst>
                                  <p:childTnLst>
                                    <p:set>
                                      <p:cBhvr>
                                        <p:cTn id="133" dur="1" fill="hold">
                                          <p:stCondLst>
                                            <p:cond delay="0"/>
                                          </p:stCondLst>
                                        </p:cTn>
                                        <p:tgtEl>
                                          <p:spTgt spid="27679"/>
                                        </p:tgtEl>
                                        <p:attrNameLst>
                                          <p:attrName>style.visibility</p:attrName>
                                        </p:attrNameLst>
                                      </p:cBhvr>
                                      <p:to>
                                        <p:strVal val="visible"/>
                                      </p:to>
                                    </p:set>
                                    <p:animEffect transition="in" filter="wipe(left)">
                                      <p:cBhvr>
                                        <p:cTn id="134" dur="500"/>
                                        <p:tgtEl>
                                          <p:spTgt spid="27679"/>
                                        </p:tgtEl>
                                      </p:cBhvr>
                                    </p:animEffect>
                                  </p:childTnLst>
                                </p:cTn>
                              </p:par>
                            </p:childTnLst>
                          </p:cTn>
                        </p:par>
                        <p:par>
                          <p:cTn id="135" fill="hold">
                            <p:stCondLst>
                              <p:cond delay="12000"/>
                            </p:stCondLst>
                            <p:childTnLst>
                              <p:par>
                                <p:cTn id="136" presetID="22" presetClass="entr" presetSubtype="8" fill="hold" grpId="0" nodeType="afterEffect">
                                  <p:stCondLst>
                                    <p:cond delay="0"/>
                                  </p:stCondLst>
                                  <p:childTnLst>
                                    <p:set>
                                      <p:cBhvr>
                                        <p:cTn id="137" dur="1" fill="hold">
                                          <p:stCondLst>
                                            <p:cond delay="0"/>
                                          </p:stCondLst>
                                        </p:cTn>
                                        <p:tgtEl>
                                          <p:spTgt spid="27680"/>
                                        </p:tgtEl>
                                        <p:attrNameLst>
                                          <p:attrName>style.visibility</p:attrName>
                                        </p:attrNameLst>
                                      </p:cBhvr>
                                      <p:to>
                                        <p:strVal val="visible"/>
                                      </p:to>
                                    </p:set>
                                    <p:animEffect transition="in" filter="wipe(left)">
                                      <p:cBhvr>
                                        <p:cTn id="138" dur="500"/>
                                        <p:tgtEl>
                                          <p:spTgt spid="27680"/>
                                        </p:tgtEl>
                                      </p:cBhvr>
                                    </p:animEffect>
                                  </p:childTnLst>
                                </p:cTn>
                              </p:par>
                            </p:childTnLst>
                          </p:cTn>
                        </p:par>
                        <p:par>
                          <p:cTn id="139" fill="hold">
                            <p:stCondLst>
                              <p:cond delay="12500"/>
                            </p:stCondLst>
                            <p:childTnLst>
                              <p:par>
                                <p:cTn id="140" presetID="22" presetClass="entr" presetSubtype="8" fill="hold" grpId="0" nodeType="afterEffect">
                                  <p:stCondLst>
                                    <p:cond delay="0"/>
                                  </p:stCondLst>
                                  <p:childTnLst>
                                    <p:set>
                                      <p:cBhvr>
                                        <p:cTn id="141" dur="1" fill="hold">
                                          <p:stCondLst>
                                            <p:cond delay="0"/>
                                          </p:stCondLst>
                                        </p:cTn>
                                        <p:tgtEl>
                                          <p:spTgt spid="27681"/>
                                        </p:tgtEl>
                                        <p:attrNameLst>
                                          <p:attrName>style.visibility</p:attrName>
                                        </p:attrNameLst>
                                      </p:cBhvr>
                                      <p:to>
                                        <p:strVal val="visible"/>
                                      </p:to>
                                    </p:set>
                                    <p:animEffect transition="in" filter="wipe(left)">
                                      <p:cBhvr>
                                        <p:cTn id="142" dur="500"/>
                                        <p:tgtEl>
                                          <p:spTgt spid="27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utoUpdateAnimBg="0"/>
      <p:bldP spid="27654" grpId="0" animBg="1" autoUpdateAnimBg="0"/>
      <p:bldP spid="27655" grpId="0" animBg="1" autoUpdateAnimBg="0"/>
      <p:bldP spid="27656" grpId="0" animBg="1" autoUpdateAnimBg="0"/>
      <p:bldP spid="27657" grpId="0" animBg="1" autoUpdateAnimBg="0"/>
      <p:bldP spid="27658" grpId="0" animBg="1" autoUpdateAnimBg="0"/>
      <p:bldP spid="27659" grpId="0" autoUpdateAnimBg="0"/>
      <p:bldP spid="27660" grpId="0" autoUpdateAnimBg="0"/>
      <p:bldP spid="27661" grpId="0" autoUpdateAnimBg="0"/>
      <p:bldP spid="27662" grpId="0" autoUpdateAnimBg="0"/>
      <p:bldP spid="27663" grpId="0" autoUpdateAnimBg="0"/>
      <p:bldP spid="27664" grpId="0" animBg="1"/>
      <p:bldP spid="27665" grpId="0" animBg="1"/>
      <p:bldP spid="27666" grpId="0" animBg="1" autoUpdateAnimBg="0"/>
      <p:bldP spid="27667" grpId="0" animBg="1" autoUpdateAnimBg="0"/>
      <p:bldP spid="27668" grpId="0" animBg="1" autoUpdateAnimBg="0"/>
      <p:bldP spid="27669" grpId="0" animBg="1" autoUpdateAnimBg="0"/>
      <p:bldP spid="27670" grpId="0" animBg="1" autoUpdateAnimBg="0"/>
      <p:bldP spid="27671" grpId="0" animBg="1"/>
      <p:bldP spid="27672" grpId="0" animBg="1"/>
      <p:bldP spid="27673" grpId="0" autoUpdateAnimBg="0"/>
      <p:bldP spid="27674" grpId="0" autoUpdateAnimBg="0"/>
      <p:bldP spid="27675" grpId="0" autoUpdateAnimBg="0"/>
      <p:bldP spid="27676" grpId="0" autoUpdateAnimBg="0"/>
      <p:bldP spid="27677" grpId="0" autoUpdateAnimBg="0"/>
      <p:bldP spid="27678" grpId="0" animBg="1"/>
      <p:bldP spid="27679" grpId="0" animBg="1"/>
      <p:bldP spid="27680" grpId="0" animBg="1"/>
      <p:bldP spid="27681" grpId="0" animBg="1"/>
      <p:bldP spid="27682" grpId="0" autoUpdateAnimBg="0"/>
      <p:bldP spid="27683" grpId="0" autoUpdateAnimBg="0"/>
      <p:bldP spid="27684" grpId="0" autoUpdateAnimBg="0"/>
      <p:bldP spid="27685" grpId="0" autoUpdateAnimBg="0"/>
      <p:bldP spid="39" grpId="0" autoUpdateAnimBg="0"/>
      <p:bldP spid="41" grpId="0" autoUpdateAnimBg="0"/>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AutoShape 5"/>
          <p:cNvSpPr/>
          <p:nvPr/>
        </p:nvSpPr>
        <p:spPr bwMode="auto">
          <a:xfrm>
            <a:off x="1356395" y="1524050"/>
            <a:ext cx="9404623"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17414" name="AutoShape 6"/>
          <p:cNvSpPr/>
          <p:nvPr/>
        </p:nvSpPr>
        <p:spPr bwMode="auto">
          <a:xfrm>
            <a:off x="2120539" y="2390034"/>
            <a:ext cx="660991" cy="661195"/>
          </a:xfrm>
          <a:custGeom>
            <a:avLst/>
            <a:gdLst>
              <a:gd name="T0" fmla="*/ 661160 w 19679"/>
              <a:gd name="T1" fmla="*/ 725738 h 19679"/>
              <a:gd name="T2" fmla="*/ 661160 w 19679"/>
              <a:gd name="T3" fmla="*/ 725738 h 19679"/>
              <a:gd name="T4" fmla="*/ 661160 w 19679"/>
              <a:gd name="T5" fmla="*/ 725738 h 19679"/>
              <a:gd name="T6" fmla="*/ 661160 w 19679"/>
              <a:gd name="T7" fmla="*/ 7257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a:gsLst>
              <a:gs pos="0">
                <a:srgbClr val="00B0F0"/>
              </a:gs>
              <a:gs pos="100000">
                <a:srgbClr val="0070C0"/>
              </a:gs>
            </a:gsLst>
            <a:lin ang="5400000" scaled="1"/>
          </a:gradFill>
          <a:ln w="25400" cap="flat" cmpd="sng">
            <a:solidFill>
              <a:srgbClr val="000000">
                <a:alpha val="0"/>
              </a:srgbClr>
            </a:solidFill>
            <a:prstDash val="solid"/>
            <a:miter lim="0"/>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7415" name="AutoShape 7"/>
          <p:cNvSpPr/>
          <p:nvPr/>
        </p:nvSpPr>
        <p:spPr bwMode="auto">
          <a:xfrm>
            <a:off x="6844279" y="2396384"/>
            <a:ext cx="660989" cy="661195"/>
          </a:xfrm>
          <a:custGeom>
            <a:avLst/>
            <a:gdLst>
              <a:gd name="T0" fmla="*/ 661160 w 19679"/>
              <a:gd name="T1" fmla="*/ 725738 h 19679"/>
              <a:gd name="T2" fmla="*/ 661160 w 19679"/>
              <a:gd name="T3" fmla="*/ 725738 h 19679"/>
              <a:gd name="T4" fmla="*/ 661160 w 19679"/>
              <a:gd name="T5" fmla="*/ 725738 h 19679"/>
              <a:gd name="T6" fmla="*/ 661160 w 19679"/>
              <a:gd name="T7" fmla="*/ 7257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a:gsLst>
              <a:gs pos="0">
                <a:srgbClr val="00B0F0"/>
              </a:gs>
              <a:gs pos="100000">
                <a:srgbClr val="0070C0"/>
              </a:gs>
            </a:gsLst>
            <a:lin ang="5400000" scaled="1"/>
          </a:gradFill>
          <a:ln w="25400" cap="flat" cmpd="sng">
            <a:solidFill>
              <a:srgbClr val="000000">
                <a:alpha val="0"/>
              </a:srgbClr>
            </a:solidFill>
            <a:prstDash val="solid"/>
            <a:miter lim="0"/>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7416" name="AutoShape 8"/>
          <p:cNvSpPr/>
          <p:nvPr/>
        </p:nvSpPr>
        <p:spPr bwMode="auto">
          <a:xfrm>
            <a:off x="4482010" y="2390034"/>
            <a:ext cx="660991" cy="661195"/>
          </a:xfrm>
          <a:custGeom>
            <a:avLst/>
            <a:gdLst>
              <a:gd name="T0" fmla="*/ 661160 w 19679"/>
              <a:gd name="T1" fmla="*/ 725738 h 19679"/>
              <a:gd name="T2" fmla="*/ 661160 w 19679"/>
              <a:gd name="T3" fmla="*/ 725738 h 19679"/>
              <a:gd name="T4" fmla="*/ 661160 w 19679"/>
              <a:gd name="T5" fmla="*/ 725738 h 19679"/>
              <a:gd name="T6" fmla="*/ 661160 w 19679"/>
              <a:gd name="T7" fmla="*/ 7257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D4D4D"/>
          </a:solidFill>
          <a:ln w="25400" cap="flat" cmpd="sng">
            <a:solidFill>
              <a:srgbClr val="000000">
                <a:alpha val="0"/>
              </a:srgbClr>
            </a:solidFill>
            <a:prstDash val="solid"/>
            <a:miter lim="0"/>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7417" name="AutoShape 9"/>
          <p:cNvSpPr/>
          <p:nvPr/>
        </p:nvSpPr>
        <p:spPr bwMode="auto">
          <a:xfrm>
            <a:off x="9320015" y="2426547"/>
            <a:ext cx="660989" cy="661195"/>
          </a:xfrm>
          <a:custGeom>
            <a:avLst/>
            <a:gdLst>
              <a:gd name="T0" fmla="*/ 661160 w 19679"/>
              <a:gd name="T1" fmla="*/ 725738 h 19679"/>
              <a:gd name="T2" fmla="*/ 661160 w 19679"/>
              <a:gd name="T3" fmla="*/ 725738 h 19679"/>
              <a:gd name="T4" fmla="*/ 661160 w 19679"/>
              <a:gd name="T5" fmla="*/ 725738 h 19679"/>
              <a:gd name="T6" fmla="*/ 661160 w 19679"/>
              <a:gd name="T7" fmla="*/ 7257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D4D4D"/>
          </a:solidFill>
          <a:ln w="25400" cap="flat" cmpd="sng">
            <a:solidFill>
              <a:srgbClr val="000000">
                <a:alpha val="0"/>
              </a:srgbClr>
            </a:solidFill>
            <a:prstDash val="solid"/>
            <a:miter lim="0"/>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7418" name="AutoShape 10"/>
          <p:cNvSpPr/>
          <p:nvPr/>
        </p:nvSpPr>
        <p:spPr bwMode="auto">
          <a:xfrm>
            <a:off x="7060109" y="2611491"/>
            <a:ext cx="239638" cy="240506"/>
          </a:xfrm>
          <a:custGeom>
            <a:avLst/>
            <a:gdLst>
              <a:gd name="T0" fmla="*/ 239713 w 21600"/>
              <a:gd name="T1" fmla="*/ 240506 h 21600"/>
              <a:gd name="T2" fmla="*/ 239713 w 21600"/>
              <a:gd name="T3" fmla="*/ 240506 h 21600"/>
              <a:gd name="T4" fmla="*/ 239713 w 21600"/>
              <a:gd name="T5" fmla="*/ 240506 h 21600"/>
              <a:gd name="T6" fmla="*/ 239713 w 21600"/>
              <a:gd name="T7" fmla="*/ 2405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7419" name="AutoShape 11"/>
          <p:cNvSpPr/>
          <p:nvPr/>
        </p:nvSpPr>
        <p:spPr bwMode="auto">
          <a:xfrm>
            <a:off x="9530291" y="2655939"/>
            <a:ext cx="240432" cy="198437"/>
          </a:xfrm>
          <a:custGeom>
            <a:avLst/>
            <a:gdLst>
              <a:gd name="T0" fmla="*/ 240507 w 21600"/>
              <a:gd name="T1" fmla="*/ 198438 h 21600"/>
              <a:gd name="T2" fmla="*/ 240507 w 21600"/>
              <a:gd name="T3" fmla="*/ 198438 h 21600"/>
              <a:gd name="T4" fmla="*/ 240507 w 21600"/>
              <a:gd name="T5" fmla="*/ 198438 h 21600"/>
              <a:gd name="T6" fmla="*/ 240507 w 21600"/>
              <a:gd name="T7" fmla="*/ 198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lnTo>
                  <a:pt x="6791"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7420" name="AutoShape 12"/>
          <p:cNvSpPr/>
          <p:nvPr/>
        </p:nvSpPr>
        <p:spPr bwMode="auto">
          <a:xfrm>
            <a:off x="2340341" y="2585294"/>
            <a:ext cx="240432" cy="240507"/>
          </a:xfrm>
          <a:custGeom>
            <a:avLst/>
            <a:gdLst>
              <a:gd name="T0" fmla="*/ 240506 w 21376"/>
              <a:gd name="T1" fmla="*/ 240507 h 21600"/>
              <a:gd name="T2" fmla="*/ 240506 w 21376"/>
              <a:gd name="T3" fmla="*/ 240507 h 21600"/>
              <a:gd name="T4" fmla="*/ 240506 w 21376"/>
              <a:gd name="T5" fmla="*/ 240507 h 21600"/>
              <a:gd name="T6" fmla="*/ 240506 w 21376"/>
              <a:gd name="T7" fmla="*/ 240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7421" name="AutoShape 13"/>
          <p:cNvSpPr/>
          <p:nvPr/>
        </p:nvSpPr>
        <p:spPr bwMode="auto">
          <a:xfrm>
            <a:off x="4706573" y="2585294"/>
            <a:ext cx="240432" cy="240507"/>
          </a:xfrm>
          <a:custGeom>
            <a:avLst/>
            <a:gdLst>
              <a:gd name="T0" fmla="*/ 240495 w 21591"/>
              <a:gd name="T1" fmla="*/ 241625 h 21498"/>
              <a:gd name="T2" fmla="*/ 240495 w 21591"/>
              <a:gd name="T3" fmla="*/ 241625 h 21498"/>
              <a:gd name="T4" fmla="*/ 240495 w 21591"/>
              <a:gd name="T5" fmla="*/ 241625 h 21498"/>
              <a:gd name="T6" fmla="*/ 240495 w 21591"/>
              <a:gd name="T7" fmla="*/ 241625 h 214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7"/>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17422" name="AutoShape 14"/>
          <p:cNvSpPr/>
          <p:nvPr/>
        </p:nvSpPr>
        <p:spPr bwMode="auto">
          <a:xfrm>
            <a:off x="1351634" y="3162353"/>
            <a:ext cx="2199596" cy="484188"/>
          </a:xfrm>
          <a:custGeom>
            <a:avLst/>
            <a:gdLst>
              <a:gd name="T0" fmla="*/ 2200275 w 21600"/>
              <a:gd name="T1" fmla="*/ 484188 h 21600"/>
              <a:gd name="T2" fmla="*/ 2200275 w 21600"/>
              <a:gd name="T3" fmla="*/ 484188 h 21600"/>
              <a:gd name="T4" fmla="*/ 2200275 w 21600"/>
              <a:gd name="T5" fmla="*/ 484188 h 21600"/>
              <a:gd name="T6" fmla="*/ 2200275 w 21600"/>
              <a:gd name="T7" fmla="*/ 4841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0" y="0"/>
                </a:moveTo>
                <a:lnTo>
                  <a:pt x="9637" y="4975"/>
                </a:lnTo>
                <a:lnTo>
                  <a:pt x="1180" y="4975"/>
                </a:lnTo>
                <a:cubicBezTo>
                  <a:pt x="528" y="4975"/>
                  <a:pt x="0" y="7377"/>
                  <a:pt x="0" y="10339"/>
                </a:cubicBezTo>
                <a:lnTo>
                  <a:pt x="0" y="16235"/>
                </a:lnTo>
                <a:cubicBezTo>
                  <a:pt x="0" y="19197"/>
                  <a:pt x="528" y="21599"/>
                  <a:pt x="1180" y="21599"/>
                </a:cubicBezTo>
                <a:lnTo>
                  <a:pt x="20419" y="21599"/>
                </a:lnTo>
                <a:cubicBezTo>
                  <a:pt x="21071" y="21599"/>
                  <a:pt x="21599" y="19197"/>
                  <a:pt x="21599" y="16235"/>
                </a:cubicBezTo>
                <a:lnTo>
                  <a:pt x="21599" y="10339"/>
                </a:lnTo>
                <a:cubicBezTo>
                  <a:pt x="21599" y="7377"/>
                  <a:pt x="21071" y="4975"/>
                  <a:pt x="20419" y="4975"/>
                </a:cubicBezTo>
                <a:lnTo>
                  <a:pt x="11845" y="4975"/>
                </a:lnTo>
                <a:lnTo>
                  <a:pt x="10740" y="0"/>
                </a:lnTo>
                <a:close/>
              </a:path>
            </a:pathLst>
          </a:custGeom>
          <a:gradFill>
            <a:gsLst>
              <a:gs pos="0">
                <a:srgbClr val="00B0F0"/>
              </a:gs>
              <a:gs pos="100000">
                <a:srgbClr val="0070C0"/>
              </a:gs>
            </a:gsLst>
            <a:lin ang="5400000" scaled="1"/>
          </a:gradFill>
          <a:ln w="25400" cap="flat" cmpd="sng">
            <a:solidFill>
              <a:srgbClr val="000000">
                <a:alpha val="0"/>
              </a:srgbClr>
            </a:solidFill>
            <a:prstDash val="solid"/>
            <a:miter lim="0"/>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7423" name="AutoShape 15"/>
          <p:cNvSpPr/>
          <p:nvPr/>
        </p:nvSpPr>
        <p:spPr bwMode="auto">
          <a:xfrm>
            <a:off x="3725006" y="3162353"/>
            <a:ext cx="2199596" cy="484188"/>
          </a:xfrm>
          <a:custGeom>
            <a:avLst/>
            <a:gdLst>
              <a:gd name="T0" fmla="*/ 2200275 w 21600"/>
              <a:gd name="T1" fmla="*/ 484188 h 21600"/>
              <a:gd name="T2" fmla="*/ 2200275 w 21600"/>
              <a:gd name="T3" fmla="*/ 484188 h 21600"/>
              <a:gd name="T4" fmla="*/ 2200275 w 21600"/>
              <a:gd name="T5" fmla="*/ 484188 h 21600"/>
              <a:gd name="T6" fmla="*/ 2200275 w 21600"/>
              <a:gd name="T7" fmla="*/ 4841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0" y="0"/>
                </a:moveTo>
                <a:lnTo>
                  <a:pt x="9637" y="4975"/>
                </a:lnTo>
                <a:lnTo>
                  <a:pt x="1180" y="4975"/>
                </a:lnTo>
                <a:cubicBezTo>
                  <a:pt x="528" y="4975"/>
                  <a:pt x="0" y="7377"/>
                  <a:pt x="0" y="10339"/>
                </a:cubicBezTo>
                <a:lnTo>
                  <a:pt x="0" y="16235"/>
                </a:lnTo>
                <a:cubicBezTo>
                  <a:pt x="0" y="19197"/>
                  <a:pt x="528" y="21599"/>
                  <a:pt x="1180" y="21599"/>
                </a:cubicBezTo>
                <a:lnTo>
                  <a:pt x="20419" y="21599"/>
                </a:lnTo>
                <a:cubicBezTo>
                  <a:pt x="21071" y="21599"/>
                  <a:pt x="21599" y="19197"/>
                  <a:pt x="21599" y="16235"/>
                </a:cubicBezTo>
                <a:lnTo>
                  <a:pt x="21599" y="10339"/>
                </a:lnTo>
                <a:cubicBezTo>
                  <a:pt x="21599" y="7377"/>
                  <a:pt x="21071" y="4975"/>
                  <a:pt x="20419" y="4975"/>
                </a:cubicBezTo>
                <a:lnTo>
                  <a:pt x="11845" y="4975"/>
                </a:lnTo>
                <a:lnTo>
                  <a:pt x="10740" y="0"/>
                </a:lnTo>
                <a:close/>
              </a:path>
            </a:pathLst>
          </a:custGeom>
          <a:solidFill>
            <a:srgbClr val="4D4D4D"/>
          </a:solidFill>
          <a:ln w="25400" cap="flat" cmpd="sng">
            <a:solidFill>
              <a:srgbClr val="000000">
                <a:alpha val="0"/>
              </a:srgbClr>
            </a:solidFill>
            <a:prstDash val="solid"/>
            <a:miter lim="0"/>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7424" name="AutoShape 16"/>
          <p:cNvSpPr/>
          <p:nvPr/>
        </p:nvSpPr>
        <p:spPr bwMode="auto">
          <a:xfrm>
            <a:off x="8556659" y="3162353"/>
            <a:ext cx="2199596" cy="484188"/>
          </a:xfrm>
          <a:custGeom>
            <a:avLst/>
            <a:gdLst>
              <a:gd name="T0" fmla="*/ 2200275 w 21600"/>
              <a:gd name="T1" fmla="*/ 484188 h 21600"/>
              <a:gd name="T2" fmla="*/ 2200275 w 21600"/>
              <a:gd name="T3" fmla="*/ 484188 h 21600"/>
              <a:gd name="T4" fmla="*/ 2200275 w 21600"/>
              <a:gd name="T5" fmla="*/ 484188 h 21600"/>
              <a:gd name="T6" fmla="*/ 2200275 w 21600"/>
              <a:gd name="T7" fmla="*/ 4841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0" y="0"/>
                </a:moveTo>
                <a:lnTo>
                  <a:pt x="9637" y="4975"/>
                </a:lnTo>
                <a:lnTo>
                  <a:pt x="1180" y="4975"/>
                </a:lnTo>
                <a:cubicBezTo>
                  <a:pt x="528" y="4975"/>
                  <a:pt x="0" y="7377"/>
                  <a:pt x="0" y="10339"/>
                </a:cubicBezTo>
                <a:lnTo>
                  <a:pt x="0" y="16235"/>
                </a:lnTo>
                <a:cubicBezTo>
                  <a:pt x="0" y="19197"/>
                  <a:pt x="528" y="21599"/>
                  <a:pt x="1180" y="21599"/>
                </a:cubicBezTo>
                <a:lnTo>
                  <a:pt x="20419" y="21599"/>
                </a:lnTo>
                <a:cubicBezTo>
                  <a:pt x="21071" y="21599"/>
                  <a:pt x="21599" y="19197"/>
                  <a:pt x="21599" y="16235"/>
                </a:cubicBezTo>
                <a:lnTo>
                  <a:pt x="21599" y="10339"/>
                </a:lnTo>
                <a:cubicBezTo>
                  <a:pt x="21599" y="7377"/>
                  <a:pt x="21071" y="4975"/>
                  <a:pt x="20419" y="4975"/>
                </a:cubicBezTo>
                <a:lnTo>
                  <a:pt x="11845" y="4975"/>
                </a:lnTo>
                <a:lnTo>
                  <a:pt x="10740" y="0"/>
                </a:lnTo>
                <a:close/>
              </a:path>
            </a:pathLst>
          </a:custGeom>
          <a:solidFill>
            <a:srgbClr val="4D4D4D"/>
          </a:solidFill>
          <a:ln w="25400" cap="flat" cmpd="sng">
            <a:solidFill>
              <a:srgbClr val="000000">
                <a:alpha val="0"/>
              </a:srgbClr>
            </a:solidFill>
            <a:prstDash val="solid"/>
            <a:miter lim="0"/>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7425" name="AutoShape 17"/>
          <p:cNvSpPr/>
          <p:nvPr/>
        </p:nvSpPr>
        <p:spPr bwMode="auto">
          <a:xfrm>
            <a:off x="6080923" y="3162353"/>
            <a:ext cx="2199596" cy="484188"/>
          </a:xfrm>
          <a:custGeom>
            <a:avLst/>
            <a:gdLst>
              <a:gd name="T0" fmla="*/ 2200275 w 21600"/>
              <a:gd name="T1" fmla="*/ 484188 h 21600"/>
              <a:gd name="T2" fmla="*/ 2200275 w 21600"/>
              <a:gd name="T3" fmla="*/ 484188 h 21600"/>
              <a:gd name="T4" fmla="*/ 2200275 w 21600"/>
              <a:gd name="T5" fmla="*/ 484188 h 21600"/>
              <a:gd name="T6" fmla="*/ 2200275 w 21600"/>
              <a:gd name="T7" fmla="*/ 4841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0" y="0"/>
                </a:moveTo>
                <a:lnTo>
                  <a:pt x="9637" y="4975"/>
                </a:lnTo>
                <a:lnTo>
                  <a:pt x="1180" y="4975"/>
                </a:lnTo>
                <a:cubicBezTo>
                  <a:pt x="528" y="4975"/>
                  <a:pt x="0" y="7377"/>
                  <a:pt x="0" y="10339"/>
                </a:cubicBezTo>
                <a:lnTo>
                  <a:pt x="0" y="16235"/>
                </a:lnTo>
                <a:cubicBezTo>
                  <a:pt x="0" y="19197"/>
                  <a:pt x="528" y="21599"/>
                  <a:pt x="1180" y="21599"/>
                </a:cubicBezTo>
                <a:lnTo>
                  <a:pt x="20419" y="21599"/>
                </a:lnTo>
                <a:cubicBezTo>
                  <a:pt x="21071" y="21599"/>
                  <a:pt x="21599" y="19197"/>
                  <a:pt x="21599" y="16235"/>
                </a:cubicBezTo>
                <a:lnTo>
                  <a:pt x="21599" y="10339"/>
                </a:lnTo>
                <a:cubicBezTo>
                  <a:pt x="21599" y="7377"/>
                  <a:pt x="21071" y="4975"/>
                  <a:pt x="20419" y="4975"/>
                </a:cubicBezTo>
                <a:lnTo>
                  <a:pt x="11845" y="4975"/>
                </a:lnTo>
                <a:lnTo>
                  <a:pt x="10740" y="0"/>
                </a:lnTo>
                <a:close/>
              </a:path>
            </a:pathLst>
          </a:custGeom>
          <a:gradFill>
            <a:gsLst>
              <a:gs pos="0">
                <a:srgbClr val="00B0F0"/>
              </a:gs>
              <a:gs pos="100000">
                <a:srgbClr val="0070C0"/>
              </a:gs>
            </a:gsLst>
            <a:lin ang="5400000" scaled="1"/>
          </a:gradFill>
          <a:ln w="25400" cap="flat" cmpd="sng">
            <a:solidFill>
              <a:srgbClr val="000000">
                <a:alpha val="0"/>
              </a:srgbClr>
            </a:solidFill>
            <a:prstDash val="solid"/>
            <a:miter lim="0"/>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
        <p:nvSpPr>
          <p:cNvPr id="17426" name="AutoShape 18"/>
          <p:cNvSpPr/>
          <p:nvPr/>
        </p:nvSpPr>
        <p:spPr bwMode="auto">
          <a:xfrm>
            <a:off x="8605066" y="3864822"/>
            <a:ext cx="210913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17427" name="AutoShape 19"/>
          <p:cNvSpPr/>
          <p:nvPr/>
        </p:nvSpPr>
        <p:spPr bwMode="auto">
          <a:xfrm>
            <a:off x="6122980" y="3864822"/>
            <a:ext cx="2109930"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17428" name="AutoShape 20"/>
          <p:cNvSpPr/>
          <p:nvPr/>
        </p:nvSpPr>
        <p:spPr bwMode="auto">
          <a:xfrm>
            <a:off x="3761512" y="3864822"/>
            <a:ext cx="210913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17429" name="AutoShape 21"/>
          <p:cNvSpPr/>
          <p:nvPr/>
        </p:nvSpPr>
        <p:spPr bwMode="auto">
          <a:xfrm>
            <a:off x="1387341" y="3864822"/>
            <a:ext cx="2109930"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zh-CN" altLang="en-US" sz="900" dirty="0">
                <a:solidFill>
                  <a:srgbClr val="838383"/>
                </a:solidFill>
                <a:cs typeface="+mn-ea"/>
                <a:sym typeface="+mn-lt"/>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es-ES" altLang="zh-CN" sz="2400" dirty="0">
              <a:cs typeface="+mn-ea"/>
              <a:sym typeface="+mn-lt"/>
            </a:endParaRPr>
          </a:p>
          <a:p>
            <a:pPr defTabSz="323215">
              <a:lnSpc>
                <a:spcPct val="120000"/>
              </a:lnSpc>
              <a:spcBef>
                <a:spcPts val="850"/>
              </a:spcBef>
            </a:pPr>
            <a:endParaRPr lang="es-ES" altLang="zh-CN" sz="900" dirty="0">
              <a:cs typeface="+mn-ea"/>
              <a:sym typeface="+mn-lt"/>
            </a:endParaRPr>
          </a:p>
          <a:p>
            <a:pPr defTabSz="323215">
              <a:lnSpc>
                <a:spcPct val="120000"/>
              </a:lnSpc>
              <a:spcBef>
                <a:spcPts val="850"/>
              </a:spcBef>
            </a:pPr>
            <a:endParaRPr lang="es-ES" altLang="zh-CN" sz="900" dirty="0">
              <a:cs typeface="+mn-ea"/>
              <a:sym typeface="+mn-lt"/>
            </a:endParaRPr>
          </a:p>
        </p:txBody>
      </p:sp>
      <p:sp>
        <p:nvSpPr>
          <p:cNvPr id="23" name="AutoShape 6"/>
          <p:cNvSpPr/>
          <p:nvPr/>
        </p:nvSpPr>
        <p:spPr bwMode="auto">
          <a:xfrm>
            <a:off x="2978318" y="384236"/>
            <a:ext cx="623536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zh-CN" altLang="en-US" sz="2485" b="1" dirty="0">
                <a:solidFill>
                  <a:schemeClr val="tx1">
                    <a:lumMod val="65000"/>
                    <a:lumOff val="35000"/>
                  </a:schemeClr>
                </a:solidFill>
                <a:latin typeface="+mn-lt"/>
                <a:ea typeface="+mn-ea"/>
                <a:cs typeface="+mn-ea"/>
                <a:sym typeface="+mn-lt"/>
              </a:rPr>
              <a:t>请在这里输入标题</a:t>
            </a:r>
            <a:endParaRPr lang="es-ES" altLang="zh-CN" sz="2485" b="1" dirty="0">
              <a:solidFill>
                <a:schemeClr val="tx1">
                  <a:lumMod val="65000"/>
                  <a:lumOff val="35000"/>
                </a:schemeClr>
              </a:solidFill>
              <a:latin typeface="+mn-lt"/>
              <a:ea typeface="+mn-ea"/>
              <a:cs typeface="+mn-ea"/>
              <a:sym typeface="+mn-lt"/>
            </a:endParaRPr>
          </a:p>
        </p:txBody>
      </p:sp>
      <p:sp>
        <p:nvSpPr>
          <p:cNvPr id="24" name="Line 7"/>
          <p:cNvSpPr>
            <a:spLocks noChangeShapeType="1"/>
          </p:cNvSpPr>
          <p:nvPr/>
        </p:nvSpPr>
        <p:spPr bwMode="auto">
          <a:xfrm>
            <a:off x="1393689" y="1066862"/>
            <a:ext cx="9404623"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800">
              <a:solidFill>
                <a:schemeClr val="tx1">
                  <a:lumMod val="65000"/>
                  <a:lumOff val="35000"/>
                </a:schemeClr>
              </a:solidFill>
              <a:effectLst>
                <a:outerShdw blurRad="38100" dist="38100" dir="2700000" algn="tl">
                  <a:srgbClr val="DDDDDD"/>
                </a:outerShdw>
              </a:effectLst>
              <a:latin typeface="+mn-lt"/>
              <a:ea typeface="+mn-ea"/>
              <a:cs typeface="+mn-ea"/>
              <a:sym typeface="+mn-lt"/>
            </a:endParaRPr>
          </a:p>
        </p:txBody>
      </p:sp>
      <p:sp>
        <p:nvSpPr>
          <p:cNvPr id="25" name="AutoShape 9"/>
          <p:cNvSpPr/>
          <p:nvPr/>
        </p:nvSpPr>
        <p:spPr bwMode="auto">
          <a:xfrm>
            <a:off x="4151516" y="746190"/>
            <a:ext cx="3888969"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120000"/>
              </a:lnSpc>
              <a:spcBef>
                <a:spcPts val="850"/>
              </a:spcBef>
            </a:pPr>
            <a:r>
              <a:rPr lang="es-ES" altLang="zh-CN" sz="935" b="1" dirty="0">
                <a:solidFill>
                  <a:schemeClr val="tx1">
                    <a:lumMod val="65000"/>
                    <a:lumOff val="35000"/>
                  </a:schemeClr>
                </a:solidFill>
                <a:latin typeface="+mn-lt"/>
                <a:ea typeface="+mn-ea"/>
                <a:cs typeface="+mn-ea"/>
                <a:sym typeface="+mn-lt"/>
              </a:rPr>
              <a:t>Lorem ipsum</a:t>
            </a:r>
            <a:r>
              <a:rPr lang="es-ES" altLang="zh-CN" sz="935" dirty="0">
                <a:solidFill>
                  <a:schemeClr val="tx1">
                    <a:lumMod val="65000"/>
                    <a:lumOff val="35000"/>
                  </a:schemeClr>
                </a:solidFill>
                <a:latin typeface="+mn-lt"/>
                <a:ea typeface="+mn-ea"/>
                <a:cs typeface="+mn-ea"/>
                <a:sym typeface="+mn-lt"/>
              </a:rPr>
              <a:t> dolor sit amet, consectetur adipiscing elit.</a:t>
            </a:r>
            <a:endParaRPr lang="es-ES" altLang="zh-CN" sz="2485" dirty="0">
              <a:solidFill>
                <a:schemeClr val="tx1">
                  <a:lumMod val="65000"/>
                  <a:lumOff val="35000"/>
                </a:schemeClr>
              </a:solidFill>
              <a:latin typeface="+mn-lt"/>
              <a:ea typeface="+mn-ea"/>
              <a:cs typeface="+mn-ea"/>
              <a:sym typeface="+mn-lt"/>
            </a:endParaRPr>
          </a:p>
        </p:txBody>
      </p:sp>
      <p:sp>
        <p:nvSpPr>
          <p:cNvPr id="26" name="AutoShape 11"/>
          <p:cNvSpPr/>
          <p:nvPr/>
        </p:nvSpPr>
        <p:spPr bwMode="auto">
          <a:xfrm>
            <a:off x="5254660" y="999397"/>
            <a:ext cx="1682680" cy="46339"/>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70C0"/>
          </a:solidFill>
          <a:ln>
            <a:noFill/>
          </a:ln>
          <a:effectLst/>
        </p:spPr>
        <p:txBody>
          <a:bodyPr lIns="0" tIns="0" rIns="0" bIns="0" anchor="ctr"/>
          <a:lstStyle/>
          <a:p>
            <a:endParaRPr lang="zh-CN" altLang="en-US" sz="2485">
              <a:solidFill>
                <a:schemeClr val="tx1">
                  <a:lumMod val="65000"/>
                  <a:lumOff val="35000"/>
                </a:schemeClr>
              </a:solidFill>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2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17413"/>
                                        </p:tgtEl>
                                        <p:attrNameLst>
                                          <p:attrName>style.visibility</p:attrName>
                                        </p:attrNameLst>
                                      </p:cBhvr>
                                      <p:to>
                                        <p:strVal val="visible"/>
                                      </p:to>
                                    </p:set>
                                    <p:anim calcmode="lin" valueType="num">
                                      <p:cBhvr additive="base">
                                        <p:cTn id="23" dur="500" fill="hold"/>
                                        <p:tgtEl>
                                          <p:spTgt spid="17413"/>
                                        </p:tgtEl>
                                        <p:attrNameLst>
                                          <p:attrName>ppt_x</p:attrName>
                                        </p:attrNameLst>
                                      </p:cBhvr>
                                      <p:tavLst>
                                        <p:tav tm="0">
                                          <p:val>
                                            <p:strVal val="1+#ppt_w/2"/>
                                          </p:val>
                                        </p:tav>
                                        <p:tav tm="100000">
                                          <p:val>
                                            <p:strVal val="#ppt_x"/>
                                          </p:val>
                                        </p:tav>
                                      </p:tavLst>
                                    </p:anim>
                                    <p:anim calcmode="lin" valueType="num">
                                      <p:cBhvr additive="base">
                                        <p:cTn id="24" dur="500" fill="hold"/>
                                        <p:tgtEl>
                                          <p:spTgt spid="17413"/>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7414"/>
                                        </p:tgtEl>
                                        <p:attrNameLst>
                                          <p:attrName>style.visibility</p:attrName>
                                        </p:attrNameLst>
                                      </p:cBhvr>
                                      <p:to>
                                        <p:strVal val="visible"/>
                                      </p:to>
                                    </p:set>
                                    <p:animEffect transition="in" filter="fade">
                                      <p:cBhvr>
                                        <p:cTn id="28" dur="1000"/>
                                        <p:tgtEl>
                                          <p:spTgt spid="17414"/>
                                        </p:tgtEl>
                                      </p:cBhvr>
                                    </p:animEffect>
                                    <p:anim calcmode="lin" valueType="num">
                                      <p:cBhvr>
                                        <p:cTn id="29" dur="1000" fill="hold"/>
                                        <p:tgtEl>
                                          <p:spTgt spid="17414"/>
                                        </p:tgtEl>
                                        <p:attrNameLst>
                                          <p:attrName>ppt_x</p:attrName>
                                        </p:attrNameLst>
                                      </p:cBhvr>
                                      <p:tavLst>
                                        <p:tav tm="0">
                                          <p:val>
                                            <p:strVal val="#ppt_x"/>
                                          </p:val>
                                        </p:tav>
                                        <p:tav tm="100000">
                                          <p:val>
                                            <p:strVal val="#ppt_x"/>
                                          </p:val>
                                        </p:tav>
                                      </p:tavLst>
                                    </p:anim>
                                    <p:anim calcmode="lin" valueType="num">
                                      <p:cBhvr>
                                        <p:cTn id="30" dur="1000" fill="hold"/>
                                        <p:tgtEl>
                                          <p:spTgt spid="1741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7415"/>
                                        </p:tgtEl>
                                        <p:attrNameLst>
                                          <p:attrName>style.visibility</p:attrName>
                                        </p:attrNameLst>
                                      </p:cBhvr>
                                      <p:to>
                                        <p:strVal val="visible"/>
                                      </p:to>
                                    </p:set>
                                    <p:animEffect transition="in" filter="fade">
                                      <p:cBhvr>
                                        <p:cTn id="33" dur="1000"/>
                                        <p:tgtEl>
                                          <p:spTgt spid="17415"/>
                                        </p:tgtEl>
                                      </p:cBhvr>
                                    </p:animEffect>
                                    <p:anim calcmode="lin" valueType="num">
                                      <p:cBhvr>
                                        <p:cTn id="34" dur="1000" fill="hold"/>
                                        <p:tgtEl>
                                          <p:spTgt spid="17415"/>
                                        </p:tgtEl>
                                        <p:attrNameLst>
                                          <p:attrName>ppt_x</p:attrName>
                                        </p:attrNameLst>
                                      </p:cBhvr>
                                      <p:tavLst>
                                        <p:tav tm="0">
                                          <p:val>
                                            <p:strVal val="#ppt_x"/>
                                          </p:val>
                                        </p:tav>
                                        <p:tav tm="100000">
                                          <p:val>
                                            <p:strVal val="#ppt_x"/>
                                          </p:val>
                                        </p:tav>
                                      </p:tavLst>
                                    </p:anim>
                                    <p:anim calcmode="lin" valueType="num">
                                      <p:cBhvr>
                                        <p:cTn id="35" dur="1000" fill="hold"/>
                                        <p:tgtEl>
                                          <p:spTgt spid="1741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416"/>
                                        </p:tgtEl>
                                        <p:attrNameLst>
                                          <p:attrName>style.visibility</p:attrName>
                                        </p:attrNameLst>
                                      </p:cBhvr>
                                      <p:to>
                                        <p:strVal val="visible"/>
                                      </p:to>
                                    </p:set>
                                    <p:animEffect transition="in" filter="fade">
                                      <p:cBhvr>
                                        <p:cTn id="38" dur="1000"/>
                                        <p:tgtEl>
                                          <p:spTgt spid="17416"/>
                                        </p:tgtEl>
                                      </p:cBhvr>
                                    </p:animEffect>
                                    <p:anim calcmode="lin" valueType="num">
                                      <p:cBhvr>
                                        <p:cTn id="39" dur="1000" fill="hold"/>
                                        <p:tgtEl>
                                          <p:spTgt spid="17416"/>
                                        </p:tgtEl>
                                        <p:attrNameLst>
                                          <p:attrName>ppt_x</p:attrName>
                                        </p:attrNameLst>
                                      </p:cBhvr>
                                      <p:tavLst>
                                        <p:tav tm="0">
                                          <p:val>
                                            <p:strVal val="#ppt_x"/>
                                          </p:val>
                                        </p:tav>
                                        <p:tav tm="100000">
                                          <p:val>
                                            <p:strVal val="#ppt_x"/>
                                          </p:val>
                                        </p:tav>
                                      </p:tavLst>
                                    </p:anim>
                                    <p:anim calcmode="lin" valueType="num">
                                      <p:cBhvr>
                                        <p:cTn id="40" dur="1000" fill="hold"/>
                                        <p:tgtEl>
                                          <p:spTgt spid="174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417"/>
                                        </p:tgtEl>
                                        <p:attrNameLst>
                                          <p:attrName>style.visibility</p:attrName>
                                        </p:attrNameLst>
                                      </p:cBhvr>
                                      <p:to>
                                        <p:strVal val="visible"/>
                                      </p:to>
                                    </p:set>
                                    <p:animEffect transition="in" filter="fade">
                                      <p:cBhvr>
                                        <p:cTn id="43" dur="1000"/>
                                        <p:tgtEl>
                                          <p:spTgt spid="17417"/>
                                        </p:tgtEl>
                                      </p:cBhvr>
                                    </p:animEffect>
                                    <p:anim calcmode="lin" valueType="num">
                                      <p:cBhvr>
                                        <p:cTn id="44" dur="1000" fill="hold"/>
                                        <p:tgtEl>
                                          <p:spTgt spid="17417"/>
                                        </p:tgtEl>
                                        <p:attrNameLst>
                                          <p:attrName>ppt_x</p:attrName>
                                        </p:attrNameLst>
                                      </p:cBhvr>
                                      <p:tavLst>
                                        <p:tav tm="0">
                                          <p:val>
                                            <p:strVal val="#ppt_x"/>
                                          </p:val>
                                        </p:tav>
                                        <p:tav tm="100000">
                                          <p:val>
                                            <p:strVal val="#ppt_x"/>
                                          </p:val>
                                        </p:tav>
                                      </p:tavLst>
                                    </p:anim>
                                    <p:anim calcmode="lin" valueType="num">
                                      <p:cBhvr>
                                        <p:cTn id="45" dur="1000" fill="hold"/>
                                        <p:tgtEl>
                                          <p:spTgt spid="174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418"/>
                                        </p:tgtEl>
                                        <p:attrNameLst>
                                          <p:attrName>style.visibility</p:attrName>
                                        </p:attrNameLst>
                                      </p:cBhvr>
                                      <p:to>
                                        <p:strVal val="visible"/>
                                      </p:to>
                                    </p:set>
                                    <p:animEffect transition="in" filter="fade">
                                      <p:cBhvr>
                                        <p:cTn id="48" dur="1000"/>
                                        <p:tgtEl>
                                          <p:spTgt spid="17418"/>
                                        </p:tgtEl>
                                      </p:cBhvr>
                                    </p:animEffect>
                                    <p:anim calcmode="lin" valueType="num">
                                      <p:cBhvr>
                                        <p:cTn id="49" dur="1000" fill="hold"/>
                                        <p:tgtEl>
                                          <p:spTgt spid="17418"/>
                                        </p:tgtEl>
                                        <p:attrNameLst>
                                          <p:attrName>ppt_x</p:attrName>
                                        </p:attrNameLst>
                                      </p:cBhvr>
                                      <p:tavLst>
                                        <p:tav tm="0">
                                          <p:val>
                                            <p:strVal val="#ppt_x"/>
                                          </p:val>
                                        </p:tav>
                                        <p:tav tm="100000">
                                          <p:val>
                                            <p:strVal val="#ppt_x"/>
                                          </p:val>
                                        </p:tav>
                                      </p:tavLst>
                                    </p:anim>
                                    <p:anim calcmode="lin" valueType="num">
                                      <p:cBhvr>
                                        <p:cTn id="50" dur="1000" fill="hold"/>
                                        <p:tgtEl>
                                          <p:spTgt spid="1741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7419"/>
                                        </p:tgtEl>
                                        <p:attrNameLst>
                                          <p:attrName>style.visibility</p:attrName>
                                        </p:attrNameLst>
                                      </p:cBhvr>
                                      <p:to>
                                        <p:strVal val="visible"/>
                                      </p:to>
                                    </p:set>
                                    <p:animEffect transition="in" filter="fade">
                                      <p:cBhvr>
                                        <p:cTn id="53" dur="1000"/>
                                        <p:tgtEl>
                                          <p:spTgt spid="17419"/>
                                        </p:tgtEl>
                                      </p:cBhvr>
                                    </p:animEffect>
                                    <p:anim calcmode="lin" valueType="num">
                                      <p:cBhvr>
                                        <p:cTn id="54" dur="1000" fill="hold"/>
                                        <p:tgtEl>
                                          <p:spTgt spid="17419"/>
                                        </p:tgtEl>
                                        <p:attrNameLst>
                                          <p:attrName>ppt_x</p:attrName>
                                        </p:attrNameLst>
                                      </p:cBhvr>
                                      <p:tavLst>
                                        <p:tav tm="0">
                                          <p:val>
                                            <p:strVal val="#ppt_x"/>
                                          </p:val>
                                        </p:tav>
                                        <p:tav tm="100000">
                                          <p:val>
                                            <p:strVal val="#ppt_x"/>
                                          </p:val>
                                        </p:tav>
                                      </p:tavLst>
                                    </p:anim>
                                    <p:anim calcmode="lin" valueType="num">
                                      <p:cBhvr>
                                        <p:cTn id="55" dur="1000" fill="hold"/>
                                        <p:tgtEl>
                                          <p:spTgt spid="174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7420"/>
                                        </p:tgtEl>
                                        <p:attrNameLst>
                                          <p:attrName>style.visibility</p:attrName>
                                        </p:attrNameLst>
                                      </p:cBhvr>
                                      <p:to>
                                        <p:strVal val="visible"/>
                                      </p:to>
                                    </p:set>
                                    <p:animEffect transition="in" filter="fade">
                                      <p:cBhvr>
                                        <p:cTn id="58" dur="1000"/>
                                        <p:tgtEl>
                                          <p:spTgt spid="17420"/>
                                        </p:tgtEl>
                                      </p:cBhvr>
                                    </p:animEffect>
                                    <p:anim calcmode="lin" valueType="num">
                                      <p:cBhvr>
                                        <p:cTn id="59" dur="1000" fill="hold"/>
                                        <p:tgtEl>
                                          <p:spTgt spid="17420"/>
                                        </p:tgtEl>
                                        <p:attrNameLst>
                                          <p:attrName>ppt_x</p:attrName>
                                        </p:attrNameLst>
                                      </p:cBhvr>
                                      <p:tavLst>
                                        <p:tav tm="0">
                                          <p:val>
                                            <p:strVal val="#ppt_x"/>
                                          </p:val>
                                        </p:tav>
                                        <p:tav tm="100000">
                                          <p:val>
                                            <p:strVal val="#ppt_x"/>
                                          </p:val>
                                        </p:tav>
                                      </p:tavLst>
                                    </p:anim>
                                    <p:anim calcmode="lin" valueType="num">
                                      <p:cBhvr>
                                        <p:cTn id="60" dur="1000" fill="hold"/>
                                        <p:tgtEl>
                                          <p:spTgt spid="1742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7421"/>
                                        </p:tgtEl>
                                        <p:attrNameLst>
                                          <p:attrName>style.visibility</p:attrName>
                                        </p:attrNameLst>
                                      </p:cBhvr>
                                      <p:to>
                                        <p:strVal val="visible"/>
                                      </p:to>
                                    </p:set>
                                    <p:animEffect transition="in" filter="fade">
                                      <p:cBhvr>
                                        <p:cTn id="63" dur="1000"/>
                                        <p:tgtEl>
                                          <p:spTgt spid="17421"/>
                                        </p:tgtEl>
                                      </p:cBhvr>
                                    </p:animEffect>
                                    <p:anim calcmode="lin" valueType="num">
                                      <p:cBhvr>
                                        <p:cTn id="64" dur="1000" fill="hold"/>
                                        <p:tgtEl>
                                          <p:spTgt spid="17421"/>
                                        </p:tgtEl>
                                        <p:attrNameLst>
                                          <p:attrName>ppt_x</p:attrName>
                                        </p:attrNameLst>
                                      </p:cBhvr>
                                      <p:tavLst>
                                        <p:tav tm="0">
                                          <p:val>
                                            <p:strVal val="#ppt_x"/>
                                          </p:val>
                                        </p:tav>
                                        <p:tav tm="100000">
                                          <p:val>
                                            <p:strVal val="#ppt_x"/>
                                          </p:val>
                                        </p:tav>
                                      </p:tavLst>
                                    </p:anim>
                                    <p:anim calcmode="lin" valueType="num">
                                      <p:cBhvr>
                                        <p:cTn id="65" dur="1000" fill="hold"/>
                                        <p:tgtEl>
                                          <p:spTgt spid="1742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7422"/>
                                        </p:tgtEl>
                                        <p:attrNameLst>
                                          <p:attrName>style.visibility</p:attrName>
                                        </p:attrNameLst>
                                      </p:cBhvr>
                                      <p:to>
                                        <p:strVal val="visible"/>
                                      </p:to>
                                    </p:set>
                                    <p:animEffect transition="in" filter="fade">
                                      <p:cBhvr>
                                        <p:cTn id="68" dur="1000"/>
                                        <p:tgtEl>
                                          <p:spTgt spid="17422"/>
                                        </p:tgtEl>
                                      </p:cBhvr>
                                    </p:animEffect>
                                    <p:anim calcmode="lin" valueType="num">
                                      <p:cBhvr>
                                        <p:cTn id="69" dur="1000" fill="hold"/>
                                        <p:tgtEl>
                                          <p:spTgt spid="17422"/>
                                        </p:tgtEl>
                                        <p:attrNameLst>
                                          <p:attrName>ppt_x</p:attrName>
                                        </p:attrNameLst>
                                      </p:cBhvr>
                                      <p:tavLst>
                                        <p:tav tm="0">
                                          <p:val>
                                            <p:strVal val="#ppt_x"/>
                                          </p:val>
                                        </p:tav>
                                        <p:tav tm="100000">
                                          <p:val>
                                            <p:strVal val="#ppt_x"/>
                                          </p:val>
                                        </p:tav>
                                      </p:tavLst>
                                    </p:anim>
                                    <p:anim calcmode="lin" valueType="num">
                                      <p:cBhvr>
                                        <p:cTn id="70" dur="1000" fill="hold"/>
                                        <p:tgtEl>
                                          <p:spTgt spid="1742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7423"/>
                                        </p:tgtEl>
                                        <p:attrNameLst>
                                          <p:attrName>style.visibility</p:attrName>
                                        </p:attrNameLst>
                                      </p:cBhvr>
                                      <p:to>
                                        <p:strVal val="visible"/>
                                      </p:to>
                                    </p:set>
                                    <p:animEffect transition="in" filter="fade">
                                      <p:cBhvr>
                                        <p:cTn id="73" dur="1000"/>
                                        <p:tgtEl>
                                          <p:spTgt spid="17423"/>
                                        </p:tgtEl>
                                      </p:cBhvr>
                                    </p:animEffect>
                                    <p:anim calcmode="lin" valueType="num">
                                      <p:cBhvr>
                                        <p:cTn id="74" dur="1000" fill="hold"/>
                                        <p:tgtEl>
                                          <p:spTgt spid="17423"/>
                                        </p:tgtEl>
                                        <p:attrNameLst>
                                          <p:attrName>ppt_x</p:attrName>
                                        </p:attrNameLst>
                                      </p:cBhvr>
                                      <p:tavLst>
                                        <p:tav tm="0">
                                          <p:val>
                                            <p:strVal val="#ppt_x"/>
                                          </p:val>
                                        </p:tav>
                                        <p:tav tm="100000">
                                          <p:val>
                                            <p:strVal val="#ppt_x"/>
                                          </p:val>
                                        </p:tav>
                                      </p:tavLst>
                                    </p:anim>
                                    <p:anim calcmode="lin" valueType="num">
                                      <p:cBhvr>
                                        <p:cTn id="75" dur="1000" fill="hold"/>
                                        <p:tgtEl>
                                          <p:spTgt spid="1742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7424"/>
                                        </p:tgtEl>
                                        <p:attrNameLst>
                                          <p:attrName>style.visibility</p:attrName>
                                        </p:attrNameLst>
                                      </p:cBhvr>
                                      <p:to>
                                        <p:strVal val="visible"/>
                                      </p:to>
                                    </p:set>
                                    <p:animEffect transition="in" filter="fade">
                                      <p:cBhvr>
                                        <p:cTn id="78" dur="1000"/>
                                        <p:tgtEl>
                                          <p:spTgt spid="17424"/>
                                        </p:tgtEl>
                                      </p:cBhvr>
                                    </p:animEffect>
                                    <p:anim calcmode="lin" valueType="num">
                                      <p:cBhvr>
                                        <p:cTn id="79" dur="1000" fill="hold"/>
                                        <p:tgtEl>
                                          <p:spTgt spid="17424"/>
                                        </p:tgtEl>
                                        <p:attrNameLst>
                                          <p:attrName>ppt_x</p:attrName>
                                        </p:attrNameLst>
                                      </p:cBhvr>
                                      <p:tavLst>
                                        <p:tav tm="0">
                                          <p:val>
                                            <p:strVal val="#ppt_x"/>
                                          </p:val>
                                        </p:tav>
                                        <p:tav tm="100000">
                                          <p:val>
                                            <p:strVal val="#ppt_x"/>
                                          </p:val>
                                        </p:tav>
                                      </p:tavLst>
                                    </p:anim>
                                    <p:anim calcmode="lin" valueType="num">
                                      <p:cBhvr>
                                        <p:cTn id="80" dur="1000" fill="hold"/>
                                        <p:tgtEl>
                                          <p:spTgt spid="1742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7425"/>
                                        </p:tgtEl>
                                        <p:attrNameLst>
                                          <p:attrName>style.visibility</p:attrName>
                                        </p:attrNameLst>
                                      </p:cBhvr>
                                      <p:to>
                                        <p:strVal val="visible"/>
                                      </p:to>
                                    </p:set>
                                    <p:animEffect transition="in" filter="fade">
                                      <p:cBhvr>
                                        <p:cTn id="83" dur="1000"/>
                                        <p:tgtEl>
                                          <p:spTgt spid="17425"/>
                                        </p:tgtEl>
                                      </p:cBhvr>
                                    </p:animEffect>
                                    <p:anim calcmode="lin" valueType="num">
                                      <p:cBhvr>
                                        <p:cTn id="84" dur="1000" fill="hold"/>
                                        <p:tgtEl>
                                          <p:spTgt spid="17425"/>
                                        </p:tgtEl>
                                        <p:attrNameLst>
                                          <p:attrName>ppt_x</p:attrName>
                                        </p:attrNameLst>
                                      </p:cBhvr>
                                      <p:tavLst>
                                        <p:tav tm="0">
                                          <p:val>
                                            <p:strVal val="#ppt_x"/>
                                          </p:val>
                                        </p:tav>
                                        <p:tav tm="100000">
                                          <p:val>
                                            <p:strVal val="#ppt_x"/>
                                          </p:val>
                                        </p:tav>
                                      </p:tavLst>
                                    </p:anim>
                                    <p:anim calcmode="lin" valueType="num">
                                      <p:cBhvr>
                                        <p:cTn id="85" dur="1000" fill="hold"/>
                                        <p:tgtEl>
                                          <p:spTgt spid="17425"/>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7426"/>
                                        </p:tgtEl>
                                        <p:attrNameLst>
                                          <p:attrName>style.visibility</p:attrName>
                                        </p:attrNameLst>
                                      </p:cBhvr>
                                      <p:to>
                                        <p:strVal val="visible"/>
                                      </p:to>
                                    </p:set>
                                    <p:animEffect transition="in" filter="fade">
                                      <p:cBhvr>
                                        <p:cTn id="88" dur="1000"/>
                                        <p:tgtEl>
                                          <p:spTgt spid="17426"/>
                                        </p:tgtEl>
                                      </p:cBhvr>
                                    </p:animEffect>
                                    <p:anim calcmode="lin" valueType="num">
                                      <p:cBhvr>
                                        <p:cTn id="89" dur="1000" fill="hold"/>
                                        <p:tgtEl>
                                          <p:spTgt spid="17426"/>
                                        </p:tgtEl>
                                        <p:attrNameLst>
                                          <p:attrName>ppt_x</p:attrName>
                                        </p:attrNameLst>
                                      </p:cBhvr>
                                      <p:tavLst>
                                        <p:tav tm="0">
                                          <p:val>
                                            <p:strVal val="#ppt_x"/>
                                          </p:val>
                                        </p:tav>
                                        <p:tav tm="100000">
                                          <p:val>
                                            <p:strVal val="#ppt_x"/>
                                          </p:val>
                                        </p:tav>
                                      </p:tavLst>
                                    </p:anim>
                                    <p:anim calcmode="lin" valueType="num">
                                      <p:cBhvr>
                                        <p:cTn id="90" dur="1000" fill="hold"/>
                                        <p:tgtEl>
                                          <p:spTgt spid="17426"/>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7427"/>
                                        </p:tgtEl>
                                        <p:attrNameLst>
                                          <p:attrName>style.visibility</p:attrName>
                                        </p:attrNameLst>
                                      </p:cBhvr>
                                      <p:to>
                                        <p:strVal val="visible"/>
                                      </p:to>
                                    </p:set>
                                    <p:animEffect transition="in" filter="fade">
                                      <p:cBhvr>
                                        <p:cTn id="93" dur="1000"/>
                                        <p:tgtEl>
                                          <p:spTgt spid="17427"/>
                                        </p:tgtEl>
                                      </p:cBhvr>
                                    </p:animEffect>
                                    <p:anim calcmode="lin" valueType="num">
                                      <p:cBhvr>
                                        <p:cTn id="94" dur="1000" fill="hold"/>
                                        <p:tgtEl>
                                          <p:spTgt spid="17427"/>
                                        </p:tgtEl>
                                        <p:attrNameLst>
                                          <p:attrName>ppt_x</p:attrName>
                                        </p:attrNameLst>
                                      </p:cBhvr>
                                      <p:tavLst>
                                        <p:tav tm="0">
                                          <p:val>
                                            <p:strVal val="#ppt_x"/>
                                          </p:val>
                                        </p:tav>
                                        <p:tav tm="100000">
                                          <p:val>
                                            <p:strVal val="#ppt_x"/>
                                          </p:val>
                                        </p:tav>
                                      </p:tavLst>
                                    </p:anim>
                                    <p:anim calcmode="lin" valueType="num">
                                      <p:cBhvr>
                                        <p:cTn id="95" dur="1000" fill="hold"/>
                                        <p:tgtEl>
                                          <p:spTgt spid="17427"/>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7428"/>
                                        </p:tgtEl>
                                        <p:attrNameLst>
                                          <p:attrName>style.visibility</p:attrName>
                                        </p:attrNameLst>
                                      </p:cBhvr>
                                      <p:to>
                                        <p:strVal val="visible"/>
                                      </p:to>
                                    </p:set>
                                    <p:animEffect transition="in" filter="fade">
                                      <p:cBhvr>
                                        <p:cTn id="98" dur="1000"/>
                                        <p:tgtEl>
                                          <p:spTgt spid="17428"/>
                                        </p:tgtEl>
                                      </p:cBhvr>
                                    </p:animEffect>
                                    <p:anim calcmode="lin" valueType="num">
                                      <p:cBhvr>
                                        <p:cTn id="99" dur="1000" fill="hold"/>
                                        <p:tgtEl>
                                          <p:spTgt spid="17428"/>
                                        </p:tgtEl>
                                        <p:attrNameLst>
                                          <p:attrName>ppt_x</p:attrName>
                                        </p:attrNameLst>
                                      </p:cBhvr>
                                      <p:tavLst>
                                        <p:tav tm="0">
                                          <p:val>
                                            <p:strVal val="#ppt_x"/>
                                          </p:val>
                                        </p:tav>
                                        <p:tav tm="100000">
                                          <p:val>
                                            <p:strVal val="#ppt_x"/>
                                          </p:val>
                                        </p:tav>
                                      </p:tavLst>
                                    </p:anim>
                                    <p:anim calcmode="lin" valueType="num">
                                      <p:cBhvr>
                                        <p:cTn id="100" dur="1000" fill="hold"/>
                                        <p:tgtEl>
                                          <p:spTgt spid="17428"/>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7429"/>
                                        </p:tgtEl>
                                        <p:attrNameLst>
                                          <p:attrName>style.visibility</p:attrName>
                                        </p:attrNameLst>
                                      </p:cBhvr>
                                      <p:to>
                                        <p:strVal val="visible"/>
                                      </p:to>
                                    </p:set>
                                    <p:animEffect transition="in" filter="fade">
                                      <p:cBhvr>
                                        <p:cTn id="103" dur="1000"/>
                                        <p:tgtEl>
                                          <p:spTgt spid="17429"/>
                                        </p:tgtEl>
                                      </p:cBhvr>
                                    </p:animEffect>
                                    <p:anim calcmode="lin" valueType="num">
                                      <p:cBhvr>
                                        <p:cTn id="104" dur="1000" fill="hold"/>
                                        <p:tgtEl>
                                          <p:spTgt spid="17429"/>
                                        </p:tgtEl>
                                        <p:attrNameLst>
                                          <p:attrName>ppt_x</p:attrName>
                                        </p:attrNameLst>
                                      </p:cBhvr>
                                      <p:tavLst>
                                        <p:tav tm="0">
                                          <p:val>
                                            <p:strVal val="#ppt_x"/>
                                          </p:val>
                                        </p:tav>
                                        <p:tav tm="100000">
                                          <p:val>
                                            <p:strVal val="#ppt_x"/>
                                          </p:val>
                                        </p:tav>
                                      </p:tavLst>
                                    </p:anim>
                                    <p:anim calcmode="lin" valueType="num">
                                      <p:cBhvr>
                                        <p:cTn id="105" dur="1000" fill="hold"/>
                                        <p:tgtEl>
                                          <p:spTgt spid="174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utoUpdateAnimBg="0"/>
      <p:bldP spid="17414" grpId="0" animBg="1"/>
      <p:bldP spid="17415" grpId="0" animBg="1"/>
      <p:bldP spid="17416" grpId="0" animBg="1"/>
      <p:bldP spid="17417" grpId="0" animBg="1"/>
      <p:bldP spid="17418" grpId="0" animBg="1"/>
      <p:bldP spid="17419" grpId="0" animBg="1"/>
      <p:bldP spid="17420" grpId="0" animBg="1"/>
      <p:bldP spid="17421" grpId="0" animBg="1"/>
      <p:bldP spid="17422" grpId="0" animBg="1"/>
      <p:bldP spid="17423" grpId="0" animBg="1"/>
      <p:bldP spid="17424" grpId="0" animBg="1"/>
      <p:bldP spid="17425" grpId="0" animBg="1"/>
      <p:bldP spid="17426" grpId="0"/>
      <p:bldP spid="17427" grpId="0"/>
      <p:bldP spid="17428" grpId="0"/>
      <p:bldP spid="17429" grpId="0"/>
      <p:bldP spid="23" grpId="0" autoUpdateAnimBg="0"/>
      <p:bldP spid="25" grpId="0" autoUpdateAnimBg="0"/>
      <p:bldP spid="26" grpId="0" animBg="1"/>
    </p:bldLst>
  </p:timing>
</p:sld>
</file>

<file path=ppt/tags/tag1.xml><?xml version="1.0" encoding="utf-8"?>
<p:tagLst xmlns:p="http://schemas.openxmlformats.org/presentationml/2006/main">
  <p:tag name="MH" val="20160621114017"/>
  <p:tag name="MH_LIBRARY" val="CONTENTS"/>
  <p:tag name="MH_TYPE" val="OTHERS"/>
  <p:tag name="ID" val="545842"/>
</p:tagLst>
</file>

<file path=ppt/tags/tag2.xml><?xml version="1.0" encoding="utf-8"?>
<p:tagLst xmlns:p="http://schemas.openxmlformats.org/presentationml/2006/main">
  <p:tag name="MH" val="20160621114017"/>
  <p:tag name="MH_LIBRARY" val="CONTENTS"/>
  <p:tag name="MH_TYPE" val="OTHERS"/>
  <p:tag name="ID" val="545842"/>
</p:tagLst>
</file>

<file path=ppt/tags/tag3.xml><?xml version="1.0" encoding="utf-8"?>
<p:tagLst xmlns:p="http://schemas.openxmlformats.org/presentationml/2006/main">
  <p:tag name="MH" val="20160621114017"/>
  <p:tag name="MH_LIBRARY" val="CONTENTS"/>
  <p:tag name="MH_AUTOCOLOR" val="TRUE"/>
  <p:tag name="MH_TYPE" val="CONTENTS"/>
  <p:tag name="ID" val="545842"/>
</p:tagLst>
</file>

<file path=ppt/theme/theme1.xml><?xml version="1.0" encoding="utf-8"?>
<a:theme xmlns:a="http://schemas.openxmlformats.org/drawingml/2006/main" name="sample">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Temp">
      <a:majorFont>
        <a:latin typeface="Abadi MT"/>
        <a:ea typeface="方正正纤黑简体"/>
        <a:cs typeface=""/>
      </a:majorFont>
      <a:minorFont>
        <a:latin typeface="Abadi MT"/>
        <a:ea typeface="方正正纤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0" fontAlgn="ctr" latinLnBrk="0" hangingPunct="0">
          <a:lnSpc>
            <a:spcPct val="100000"/>
          </a:lnSpc>
          <a:spcBef>
            <a:spcPct val="0"/>
          </a:spcBef>
          <a:spcAft>
            <a:spcPct val="0"/>
          </a:spcAft>
          <a:buClr>
            <a:srgbClr val="FF0000"/>
          </a:buClr>
          <a:buSzPct val="70000"/>
          <a:buFont typeface="Arial" panose="020B0604020202020204" pitchFamily="34" charset="0"/>
          <a:buNone/>
          <a:defRPr kumimoji="0" lang="zh-CN" sz="1400" b="0" i="0" u="none" strike="noStrike" cap="none" normalizeH="0" baseline="0" smtClean="0">
            <a:ln>
              <a:noFill/>
            </a:ln>
            <a:solidFill>
              <a:schemeClr val="tx1"/>
            </a:solidFill>
            <a:effectLst/>
            <a:latin typeface="微软雅黑" pitchFamily="34" charset="-122"/>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0" fontAlgn="ctr" latinLnBrk="0" hangingPunct="0">
          <a:lnSpc>
            <a:spcPct val="100000"/>
          </a:lnSpc>
          <a:spcBef>
            <a:spcPct val="0"/>
          </a:spcBef>
          <a:spcAft>
            <a:spcPct val="0"/>
          </a:spcAft>
          <a:buClr>
            <a:srgbClr val="FF0000"/>
          </a:buClr>
          <a:buSzPct val="70000"/>
          <a:buFont typeface="Arial" panose="020B0604020202020204" pitchFamily="34" charset="0"/>
          <a:buNone/>
          <a:defRPr kumimoji="0" lang="zh-CN" sz="1400" b="0" i="0" u="none" strike="noStrike" cap="none" normalizeH="0" baseline="0" smtClean="0">
            <a:ln>
              <a:noFill/>
            </a:ln>
            <a:solidFill>
              <a:schemeClr val="tx1"/>
            </a:solidFill>
            <a:effectLst/>
            <a:latin typeface="微软雅黑" pitchFamily="34" charset="-122"/>
            <a:ea typeface="宋体" pitchFamily="2" charset="-122"/>
          </a:defRPr>
        </a:defPPr>
      </a:lstStyle>
    </a:lnDef>
  </a:objectDefaults>
  <a:extraClrSchemeLst>
    <a:extraClrScheme>
      <a:clrScheme name="sample 1">
        <a:dk1>
          <a:srgbClr val="1C1C1C"/>
        </a:dk1>
        <a:lt1>
          <a:srgbClr val="A3E7FF"/>
        </a:lt1>
        <a:dk2>
          <a:srgbClr val="1C1C1C"/>
        </a:dk2>
        <a:lt2>
          <a:srgbClr val="B2B2B2"/>
        </a:lt2>
        <a:accent1>
          <a:srgbClr val="0066CC"/>
        </a:accent1>
        <a:accent2>
          <a:srgbClr val="0099FF"/>
        </a:accent2>
        <a:accent3>
          <a:srgbClr val="CEF1FF"/>
        </a:accent3>
        <a:accent4>
          <a:srgbClr val="161616"/>
        </a:accent4>
        <a:accent5>
          <a:srgbClr val="AAB8E2"/>
        </a:accent5>
        <a:accent6>
          <a:srgbClr val="008AE7"/>
        </a:accent6>
        <a:hlink>
          <a:srgbClr val="0066CC"/>
        </a:hlink>
        <a:folHlink>
          <a:srgbClr val="3366FF"/>
        </a:folHlink>
      </a:clrScheme>
      <a:clrMap bg1="lt1" tx1="dk1" bg2="lt2" tx2="dk2" accent1="accent1" accent2="accent2" accent3="accent3" accent4="accent4" accent5="accent5" accent6="accent6" hlink="hlink" folHlink="folHlink"/>
    </a:extraClrScheme>
    <a:extraClrScheme>
      <a:clrScheme name="sample 2">
        <a:dk1>
          <a:srgbClr val="1C1C1C"/>
        </a:dk1>
        <a:lt1>
          <a:srgbClr val="DDDDDD"/>
        </a:lt1>
        <a:dk2>
          <a:srgbClr val="1C1C1C"/>
        </a:dk2>
        <a:lt2>
          <a:srgbClr val="B2B2B2"/>
        </a:lt2>
        <a:accent1>
          <a:srgbClr val="CC0000"/>
        </a:accent1>
        <a:accent2>
          <a:srgbClr val="4D4D4D"/>
        </a:accent2>
        <a:accent3>
          <a:srgbClr val="EBEBEB"/>
        </a:accent3>
        <a:accent4>
          <a:srgbClr val="161616"/>
        </a:accent4>
        <a:accent5>
          <a:srgbClr val="E2AAAA"/>
        </a:accent5>
        <a:accent6>
          <a:srgbClr val="454545"/>
        </a:accent6>
        <a:hlink>
          <a:srgbClr val="969696"/>
        </a:hlink>
        <a:folHlink>
          <a:srgbClr val="4D4D4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DocSecurity>0</DocSecurity>
  <HyperlinksChanged>false</HyperlinksChanged>
  <Lines>0</Lines>
  <LinksUpToDate>false</LinksUpToDate>
  <Pages>33</Pages>
  <Paragraphs>687</Paragraphs>
  <Words>13367</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春秋视觉工作室</dc:creator>
  <cp:lastModifiedBy>Administrator</cp:lastModifiedBy>
  <dc:title>简约清晰医院医生护士医疗系统专用PPT模板</dc:title>
  <dcterms:modified xsi:type="dcterms:W3CDTF">2019-01-12T14:28:45Z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