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notesSlides/notesSlide36.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61" r:id="rId14"/>
  </p:sldMasterIdLst>
  <p:notesMasterIdLst>
    <p:notesMasterId r:id="rId16"/>
  </p:notesMasterIdLst>
  <p:sldIdLst>
    <p:sldId id="350" r:id="rId18"/>
    <p:sldId id="351" r:id="rId20"/>
    <p:sldId id="317" r:id="rId22"/>
    <p:sldId id="327" r:id="rId24"/>
    <p:sldId id="349" r:id="rId26"/>
    <p:sldId id="347" r:id="rId28"/>
    <p:sldId id="308" r:id="rId30"/>
    <p:sldId id="314" r:id="rId32"/>
    <p:sldId id="292" r:id="rId34"/>
    <p:sldId id="275" r:id="rId36"/>
    <p:sldId id="342" r:id="rId38"/>
    <p:sldId id="312" r:id="rId40"/>
    <p:sldId id="299" r:id="rId42"/>
    <p:sldId id="313" r:id="rId44"/>
    <p:sldId id="324" r:id="rId46"/>
    <p:sldId id="310" r:id="rId48"/>
    <p:sldId id="306" r:id="rId50"/>
    <p:sldId id="348" r:id="rId52"/>
    <p:sldId id="343" r:id="rId54"/>
    <p:sldId id="274" r:id="rId56"/>
    <p:sldId id="300" r:id="rId58"/>
    <p:sldId id="311" r:id="rId60"/>
    <p:sldId id="295" r:id="rId62"/>
    <p:sldId id="315" r:id="rId64"/>
    <p:sldId id="278" r:id="rId66"/>
    <p:sldId id="344" r:id="rId68"/>
    <p:sldId id="288" r:id="rId70"/>
    <p:sldId id="294" r:id="rId72"/>
    <p:sldId id="326" r:id="rId74"/>
    <p:sldId id="293" r:id="rId76"/>
    <p:sldId id="257" r:id="rId78"/>
    <p:sldId id="279" r:id="rId80"/>
    <p:sldId id="325" r:id="rId82"/>
    <p:sldId id="269" r:id="rId84"/>
    <p:sldId id="352" r:id="rId86"/>
    <p:sldId id="385" r:id="rId8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0" orient="horz" pos="345" userDrawn="1">
          <p15:clr>
            <a:srgbClr val="A4A3A4"/>
          </p15:clr>
        </p15:guide>
        <p15:guide id="1" orient="horz" pos="4177" userDrawn="1">
          <p15:clr>
            <a:srgbClr val="A4A3A4"/>
          </p15:clr>
        </p15:guide>
        <p15:guide id="2" orient="horz" pos="3406" userDrawn="1">
          <p15:clr>
            <a:srgbClr val="A4A3A4"/>
          </p15:clr>
        </p15:guide>
        <p15:guide id="3" pos="4406" userDrawn="1">
          <p15:clr>
            <a:srgbClr val="A4A3A4"/>
          </p15:clr>
        </p15:guide>
        <p15:guide id="4"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D92E4D"/>
    <a:srgbClr val="5379B8"/>
    <a:srgbClr val="F6F6F6"/>
    <a:srgbClr val="66B6D1"/>
    <a:srgbClr val="005371"/>
    <a:srgbClr val="55C3C8"/>
    <a:srgbClr val="0086B2"/>
    <a:srgbClr val="FF3B5E"/>
    <a:srgbClr val="63A4CD"/>
    <a:srgbClr val="3B5C9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View">
  <p:normalViewPr showOutlineIcons="0">
    <p:restoredLeft sz="17818" autoAdjust="0"/>
    <p:restoredTop sz="91150" autoAdjust="0"/>
  </p:normalViewPr>
  <p:slideViewPr>
    <p:cSldViewPr snapToGrid="0" snapToObjects="1">
      <p:cViewPr varScale="1">
        <p:scale>
          <a:sx n="65" d="100"/>
          <a:sy n="65" d="100"/>
        </p:scale>
        <p:origin x="-1008" y="-96"/>
      </p:cViewPr>
      <p:guideLst>
        <p:guide orient="horz" pos="345"/>
        <p:guide orient="horz" pos="4177"/>
        <p:guide orient="horz" pos="3406"/>
        <p:guide pos="4406"/>
        <p:guide pos="3816"/>
      </p:guideLst>
    </p:cSldViewPr>
  </p:slideViewPr>
  <p:notesTextViewPr>
    <p:cViewPr>
      <p:scale>
        <a:sx n="150" d="100"/>
        <a:sy n="150" d="100"/>
      </p:scale>
      <p:origin x="0" y="0"/>
    </p:cViewPr>
  </p:notesTextViewPr>
  <p:sorterViewPr>
    <p:cViewPr>
      <p:scale>
        <a:sx n="40" d="100"/>
        <a:sy n="40"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14" Type="http://schemas.openxmlformats.org/officeDocument/2006/relationships/slideMaster" Target="slideMasters/slideMaster1.xml"></Relationship><Relationship Id="rId15" Type="http://schemas.openxmlformats.org/officeDocument/2006/relationships/theme" Target="theme/theme1.xml"></Relationship><Relationship Id="rId16" Type="http://schemas.openxmlformats.org/officeDocument/2006/relationships/notesMaster" Target="notesMasters/notesMaster1.xml"></Relationship><Relationship Id="rId18" Type="http://schemas.openxmlformats.org/officeDocument/2006/relationships/slide" Target="slides/slide1.xml"></Relationship><Relationship Id="rId20" Type="http://schemas.openxmlformats.org/officeDocument/2006/relationships/slide" Target="slides/slide2.xml"></Relationship><Relationship Id="rId22" Type="http://schemas.openxmlformats.org/officeDocument/2006/relationships/slide" Target="slides/slide3.xml"></Relationship><Relationship Id="rId24" Type="http://schemas.openxmlformats.org/officeDocument/2006/relationships/slide" Target="slides/slide4.xml"></Relationship><Relationship Id="rId26" Type="http://schemas.openxmlformats.org/officeDocument/2006/relationships/slide" Target="slides/slide5.xml"></Relationship><Relationship Id="rId28" Type="http://schemas.openxmlformats.org/officeDocument/2006/relationships/slide" Target="slides/slide6.xml"></Relationship><Relationship Id="rId30" Type="http://schemas.openxmlformats.org/officeDocument/2006/relationships/slide" Target="slides/slide7.xml"></Relationship><Relationship Id="rId32" Type="http://schemas.openxmlformats.org/officeDocument/2006/relationships/slide" Target="slides/slide8.xml"></Relationship><Relationship Id="rId34" Type="http://schemas.openxmlformats.org/officeDocument/2006/relationships/slide" Target="slides/slide9.xml"></Relationship><Relationship Id="rId36" Type="http://schemas.openxmlformats.org/officeDocument/2006/relationships/slide" Target="slides/slide10.xml"></Relationship><Relationship Id="rId38" Type="http://schemas.openxmlformats.org/officeDocument/2006/relationships/slide" Target="slides/slide11.xml"></Relationship><Relationship Id="rId40" Type="http://schemas.openxmlformats.org/officeDocument/2006/relationships/slide" Target="slides/slide12.xml"></Relationship><Relationship Id="rId42" Type="http://schemas.openxmlformats.org/officeDocument/2006/relationships/slide" Target="slides/slide13.xml"></Relationship><Relationship Id="rId44" Type="http://schemas.openxmlformats.org/officeDocument/2006/relationships/slide" Target="slides/slide14.xml"></Relationship><Relationship Id="rId46" Type="http://schemas.openxmlformats.org/officeDocument/2006/relationships/slide" Target="slides/slide15.xml"></Relationship><Relationship Id="rId48" Type="http://schemas.openxmlformats.org/officeDocument/2006/relationships/slide" Target="slides/slide16.xml"></Relationship><Relationship Id="rId50" Type="http://schemas.openxmlformats.org/officeDocument/2006/relationships/slide" Target="slides/slide17.xml"></Relationship><Relationship Id="rId52" Type="http://schemas.openxmlformats.org/officeDocument/2006/relationships/slide" Target="slides/slide18.xml"></Relationship><Relationship Id="rId54" Type="http://schemas.openxmlformats.org/officeDocument/2006/relationships/slide" Target="slides/slide19.xml"></Relationship><Relationship Id="rId56" Type="http://schemas.openxmlformats.org/officeDocument/2006/relationships/slide" Target="slides/slide20.xml"></Relationship><Relationship Id="rId58" Type="http://schemas.openxmlformats.org/officeDocument/2006/relationships/slide" Target="slides/slide21.xml"></Relationship><Relationship Id="rId60" Type="http://schemas.openxmlformats.org/officeDocument/2006/relationships/slide" Target="slides/slide22.xml"></Relationship><Relationship Id="rId62" Type="http://schemas.openxmlformats.org/officeDocument/2006/relationships/slide" Target="slides/slide23.xml"></Relationship><Relationship Id="rId64" Type="http://schemas.openxmlformats.org/officeDocument/2006/relationships/slide" Target="slides/slide24.xml"></Relationship><Relationship Id="rId66" Type="http://schemas.openxmlformats.org/officeDocument/2006/relationships/slide" Target="slides/slide25.xml"></Relationship><Relationship Id="rId68" Type="http://schemas.openxmlformats.org/officeDocument/2006/relationships/slide" Target="slides/slide26.xml"></Relationship><Relationship Id="rId70" Type="http://schemas.openxmlformats.org/officeDocument/2006/relationships/slide" Target="slides/slide27.xml"></Relationship><Relationship Id="rId72" Type="http://schemas.openxmlformats.org/officeDocument/2006/relationships/slide" Target="slides/slide28.xml"></Relationship><Relationship Id="rId74" Type="http://schemas.openxmlformats.org/officeDocument/2006/relationships/slide" Target="slides/slide29.xml"></Relationship><Relationship Id="rId76" Type="http://schemas.openxmlformats.org/officeDocument/2006/relationships/slide" Target="slides/slide30.xml"></Relationship><Relationship Id="rId78" Type="http://schemas.openxmlformats.org/officeDocument/2006/relationships/slide" Target="slides/slide31.xml"></Relationship><Relationship Id="rId80" Type="http://schemas.openxmlformats.org/officeDocument/2006/relationships/slide" Target="slides/slide32.xml"></Relationship><Relationship Id="rId82" Type="http://schemas.openxmlformats.org/officeDocument/2006/relationships/slide" Target="slides/slide33.xml"></Relationship><Relationship Id="rId84" Type="http://schemas.openxmlformats.org/officeDocument/2006/relationships/slide" Target="slides/slide34.xml"></Relationship><Relationship Id="rId86" Type="http://schemas.openxmlformats.org/officeDocument/2006/relationships/slide" Target="slides/slide35.xml"></Relationship><Relationship Id="rId88" Type="http://schemas.openxmlformats.org/officeDocument/2006/relationships/slide" Target="slides/slide36.xml"></Relationship><Relationship Id="rId90" Type="http://schemas.openxmlformats.org/officeDocument/2006/relationships/viewProps" Target="viewProps.xml"></Relationship><Relationship Id="rId91"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D8F48-F448-498C-BC5E-BE0E68EB1BB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30441E-D7CC-4F7E-8F33-8F60A988A42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3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4.xml"></Relationship></Relationships>
</file>

<file path=ppt/notesSlides/_rels/notesSlide3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5.xml"></Relationship></Relationships>
</file>

<file path=ppt/notesSlides/_rels/notesSlide3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6.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30441E-D7CC-4F7E-8F33-8F60A988A42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2F1931F-014B-431B-B64B-61A8EF77B875}" type="slidenum">
              <a:rPr lang="zh-CN" altLang="en-US" smtClean="0"/>
            </a:fld>
            <a:endParaRPr lang="zh-CN" altLang="en-US"/>
          </a:p>
        </p:txBody>
      </p:sp>
      <p:grpSp>
        <p:nvGrpSpPr>
          <p:cNvPr id="5" name="Group 4"/>
          <p:cNvGrpSpPr>
            <a:grpSpLocks noChangeAspect="1"/>
          </p:cNvGrpSpPr>
          <p:nvPr userDrawn="1"/>
        </p:nvGrpSpPr>
        <p:grpSpPr bwMode="auto">
          <a:xfrm>
            <a:off x="958051" y="122686"/>
            <a:ext cx="9979025" cy="6251575"/>
            <a:chOff x="699" y="190"/>
            <a:chExt cx="6286" cy="3938"/>
          </a:xfrm>
          <a:solidFill>
            <a:schemeClr val="bg1">
              <a:lumMod val="85000"/>
              <a:alpha val="25000"/>
            </a:schemeClr>
          </a:solidFill>
        </p:grpSpPr>
        <p:sp>
          <p:nvSpPr>
            <p:cNvPr id="6" name="Freeform 5"/>
            <p:cNvSpPr/>
            <p:nvPr/>
          </p:nvSpPr>
          <p:spPr bwMode="auto">
            <a:xfrm>
              <a:off x="1192" y="2748"/>
              <a:ext cx="18" cy="17"/>
            </a:xfrm>
            <a:custGeom>
              <a:avLst/>
              <a:gdLst>
                <a:gd name="T0" fmla="*/ 5 w 9"/>
                <a:gd name="T1" fmla="*/ 0 h 9"/>
                <a:gd name="T2" fmla="*/ 0 w 9"/>
                <a:gd name="T3" fmla="*/ 6 h 9"/>
                <a:gd name="T4" fmla="*/ 0 w 9"/>
                <a:gd name="T5" fmla="*/ 6 h 9"/>
                <a:gd name="T6" fmla="*/ 3 w 9"/>
                <a:gd name="T7" fmla="*/ 9 h 9"/>
                <a:gd name="T8" fmla="*/ 9 w 9"/>
                <a:gd name="T9" fmla="*/ 3 h 9"/>
                <a:gd name="T10" fmla="*/ 5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5" y="0"/>
                  </a:moveTo>
                  <a:cubicBezTo>
                    <a:pt x="0" y="6"/>
                    <a:pt x="0" y="6"/>
                    <a:pt x="0" y="6"/>
                  </a:cubicBezTo>
                  <a:cubicBezTo>
                    <a:pt x="0" y="6"/>
                    <a:pt x="0" y="6"/>
                    <a:pt x="0" y="6"/>
                  </a:cubicBezTo>
                  <a:cubicBezTo>
                    <a:pt x="3" y="9"/>
                    <a:pt x="3" y="9"/>
                    <a:pt x="3" y="9"/>
                  </a:cubicBezTo>
                  <a:cubicBezTo>
                    <a:pt x="9" y="3"/>
                    <a:pt x="9" y="3"/>
                    <a:pt x="9" y="3"/>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6"/>
            <p:cNvSpPr/>
            <p:nvPr/>
          </p:nvSpPr>
          <p:spPr bwMode="auto">
            <a:xfrm>
              <a:off x="1182" y="2689"/>
              <a:ext cx="30" cy="59"/>
            </a:xfrm>
            <a:custGeom>
              <a:avLst/>
              <a:gdLst>
                <a:gd name="T0" fmla="*/ 0 w 15"/>
                <a:gd name="T1" fmla="*/ 0 h 30"/>
                <a:gd name="T2" fmla="*/ 1 w 15"/>
                <a:gd name="T3" fmla="*/ 0 h 30"/>
                <a:gd name="T4" fmla="*/ 1 w 15"/>
                <a:gd name="T5" fmla="*/ 0 h 30"/>
                <a:gd name="T6" fmla="*/ 1 w 15"/>
                <a:gd name="T7" fmla="*/ 0 h 30"/>
                <a:gd name="T8" fmla="*/ 11 w 15"/>
                <a:gd name="T9" fmla="*/ 24 h 30"/>
                <a:gd name="T10" fmla="*/ 10 w 15"/>
                <a:gd name="T11" fmla="*/ 27 h 30"/>
                <a:gd name="T12" fmla="*/ 9 w 15"/>
                <a:gd name="T13" fmla="*/ 30 h 30"/>
                <a:gd name="T14" fmla="*/ 13 w 15"/>
                <a:gd name="T15" fmla="*/ 27 h 30"/>
                <a:gd name="T16" fmla="*/ 15 w 15"/>
                <a:gd name="T17" fmla="*/ 19 h 30"/>
                <a:gd name="T18" fmla="*/ 9 w 15"/>
                <a:gd name="T19" fmla="*/ 8 h 30"/>
                <a:gd name="T20" fmla="*/ 1 w 15"/>
                <a:gd name="T21" fmla="*/ 0 h 30"/>
                <a:gd name="T22" fmla="*/ 1 w 15"/>
                <a:gd name="T23" fmla="*/ 0 h 30"/>
                <a:gd name="T24" fmla="*/ 0 w 15"/>
                <a:gd name="T25" fmla="*/ 0 h 30"/>
                <a:gd name="T26" fmla="*/ 0 w 15"/>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30">
                  <a:moveTo>
                    <a:pt x="0" y="0"/>
                  </a:moveTo>
                  <a:cubicBezTo>
                    <a:pt x="1" y="0"/>
                    <a:pt x="1" y="0"/>
                    <a:pt x="1" y="0"/>
                  </a:cubicBezTo>
                  <a:cubicBezTo>
                    <a:pt x="1" y="0"/>
                    <a:pt x="1" y="0"/>
                    <a:pt x="1" y="0"/>
                  </a:cubicBezTo>
                  <a:cubicBezTo>
                    <a:pt x="1" y="0"/>
                    <a:pt x="1" y="0"/>
                    <a:pt x="1" y="0"/>
                  </a:cubicBezTo>
                  <a:cubicBezTo>
                    <a:pt x="8" y="8"/>
                    <a:pt x="12" y="17"/>
                    <a:pt x="11" y="24"/>
                  </a:cubicBezTo>
                  <a:cubicBezTo>
                    <a:pt x="11" y="25"/>
                    <a:pt x="11" y="26"/>
                    <a:pt x="10" y="27"/>
                  </a:cubicBezTo>
                  <a:cubicBezTo>
                    <a:pt x="10" y="28"/>
                    <a:pt x="9" y="29"/>
                    <a:pt x="9" y="30"/>
                  </a:cubicBezTo>
                  <a:cubicBezTo>
                    <a:pt x="10" y="30"/>
                    <a:pt x="12" y="28"/>
                    <a:pt x="13" y="27"/>
                  </a:cubicBezTo>
                  <a:cubicBezTo>
                    <a:pt x="15" y="24"/>
                    <a:pt x="15" y="21"/>
                    <a:pt x="15" y="19"/>
                  </a:cubicBezTo>
                  <a:cubicBezTo>
                    <a:pt x="14" y="15"/>
                    <a:pt x="13" y="13"/>
                    <a:pt x="9" y="8"/>
                  </a:cubicBezTo>
                  <a:cubicBezTo>
                    <a:pt x="6" y="3"/>
                    <a:pt x="2" y="0"/>
                    <a:pt x="1" y="0"/>
                  </a:cubicBezTo>
                  <a:cubicBezTo>
                    <a:pt x="1" y="0"/>
                    <a:pt x="1" y="0"/>
                    <a:pt x="1"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a:off x="1236" y="2685"/>
              <a:ext cx="33" cy="33"/>
            </a:xfrm>
            <a:custGeom>
              <a:avLst/>
              <a:gdLst>
                <a:gd name="T0" fmla="*/ 13 w 33"/>
                <a:gd name="T1" fmla="*/ 0 h 33"/>
                <a:gd name="T2" fmla="*/ 0 w 33"/>
                <a:gd name="T3" fmla="*/ 14 h 33"/>
                <a:gd name="T4" fmla="*/ 19 w 33"/>
                <a:gd name="T5" fmla="*/ 33 h 33"/>
                <a:gd name="T6" fmla="*/ 33 w 33"/>
                <a:gd name="T7" fmla="*/ 22 h 33"/>
                <a:gd name="T8" fmla="*/ 33 w 33"/>
                <a:gd name="T9" fmla="*/ 22 h 33"/>
                <a:gd name="T10" fmla="*/ 33 w 33"/>
                <a:gd name="T11" fmla="*/ 22 h 33"/>
                <a:gd name="T12" fmla="*/ 13 w 33"/>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13" y="0"/>
                  </a:moveTo>
                  <a:lnTo>
                    <a:pt x="0" y="14"/>
                  </a:lnTo>
                  <a:lnTo>
                    <a:pt x="19" y="33"/>
                  </a:lnTo>
                  <a:lnTo>
                    <a:pt x="33" y="22"/>
                  </a:lnTo>
                  <a:lnTo>
                    <a:pt x="33" y="22"/>
                  </a:lnTo>
                  <a:lnTo>
                    <a:pt x="33" y="22"/>
                  </a:lnTo>
                  <a:lnTo>
                    <a:pt x="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a:off x="1236" y="2685"/>
              <a:ext cx="33" cy="33"/>
            </a:xfrm>
            <a:custGeom>
              <a:avLst/>
              <a:gdLst>
                <a:gd name="T0" fmla="*/ 13 w 33"/>
                <a:gd name="T1" fmla="*/ 0 h 33"/>
                <a:gd name="T2" fmla="*/ 0 w 33"/>
                <a:gd name="T3" fmla="*/ 14 h 33"/>
                <a:gd name="T4" fmla="*/ 19 w 33"/>
                <a:gd name="T5" fmla="*/ 33 h 33"/>
                <a:gd name="T6" fmla="*/ 33 w 33"/>
                <a:gd name="T7" fmla="*/ 22 h 33"/>
                <a:gd name="T8" fmla="*/ 33 w 33"/>
                <a:gd name="T9" fmla="*/ 22 h 33"/>
                <a:gd name="T10" fmla="*/ 33 w 33"/>
                <a:gd name="T11" fmla="*/ 22 h 33"/>
                <a:gd name="T12" fmla="*/ 13 w 33"/>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13" y="0"/>
                  </a:moveTo>
                  <a:lnTo>
                    <a:pt x="0" y="14"/>
                  </a:lnTo>
                  <a:lnTo>
                    <a:pt x="19" y="33"/>
                  </a:lnTo>
                  <a:lnTo>
                    <a:pt x="33" y="22"/>
                  </a:lnTo>
                  <a:lnTo>
                    <a:pt x="33" y="22"/>
                  </a:lnTo>
                  <a:lnTo>
                    <a:pt x="33" y="22"/>
                  </a:lnTo>
                  <a:lnTo>
                    <a:pt x="1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9"/>
            <p:cNvSpPr>
              <a:spLocks noEditPoints="1"/>
            </p:cNvSpPr>
            <p:nvPr/>
          </p:nvSpPr>
          <p:spPr bwMode="auto">
            <a:xfrm>
              <a:off x="1312" y="2691"/>
              <a:ext cx="12" cy="14"/>
            </a:xfrm>
            <a:custGeom>
              <a:avLst/>
              <a:gdLst>
                <a:gd name="T0" fmla="*/ 4 w 12"/>
                <a:gd name="T1" fmla="*/ 6 h 14"/>
                <a:gd name="T2" fmla="*/ 0 w 12"/>
                <a:gd name="T3" fmla="*/ 10 h 14"/>
                <a:gd name="T4" fmla="*/ 4 w 12"/>
                <a:gd name="T5" fmla="*/ 14 h 14"/>
                <a:gd name="T6" fmla="*/ 8 w 12"/>
                <a:gd name="T7" fmla="*/ 10 h 14"/>
                <a:gd name="T8" fmla="*/ 4 w 12"/>
                <a:gd name="T9" fmla="*/ 6 h 14"/>
                <a:gd name="T10" fmla="*/ 6 w 12"/>
                <a:gd name="T11" fmla="*/ 2 h 14"/>
                <a:gd name="T12" fmla="*/ 4 w 12"/>
                <a:gd name="T13" fmla="*/ 4 h 14"/>
                <a:gd name="T14" fmla="*/ 10 w 12"/>
                <a:gd name="T15" fmla="*/ 10 h 14"/>
                <a:gd name="T16" fmla="*/ 12 w 12"/>
                <a:gd name="T17" fmla="*/ 6 h 14"/>
                <a:gd name="T18" fmla="*/ 6 w 12"/>
                <a:gd name="T19" fmla="*/ 2 h 14"/>
                <a:gd name="T20" fmla="*/ 8 w 12"/>
                <a:gd name="T21" fmla="*/ 0 h 14"/>
                <a:gd name="T22" fmla="*/ 8 w 12"/>
                <a:gd name="T23" fmla="*/ 0 h 14"/>
                <a:gd name="T24" fmla="*/ 12 w 12"/>
                <a:gd name="T25" fmla="*/ 6 h 14"/>
                <a:gd name="T26" fmla="*/ 12 w 12"/>
                <a:gd name="T27" fmla="*/ 6 h 14"/>
                <a:gd name="T28" fmla="*/ 8 w 12"/>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4">
                  <a:moveTo>
                    <a:pt x="4" y="6"/>
                  </a:moveTo>
                  <a:lnTo>
                    <a:pt x="0" y="10"/>
                  </a:lnTo>
                  <a:lnTo>
                    <a:pt x="4" y="14"/>
                  </a:lnTo>
                  <a:lnTo>
                    <a:pt x="8" y="10"/>
                  </a:lnTo>
                  <a:lnTo>
                    <a:pt x="4" y="6"/>
                  </a:lnTo>
                  <a:close/>
                  <a:moveTo>
                    <a:pt x="6" y="2"/>
                  </a:moveTo>
                  <a:lnTo>
                    <a:pt x="4" y="4"/>
                  </a:lnTo>
                  <a:lnTo>
                    <a:pt x="10" y="10"/>
                  </a:lnTo>
                  <a:lnTo>
                    <a:pt x="12" y="6"/>
                  </a:lnTo>
                  <a:lnTo>
                    <a:pt x="6" y="2"/>
                  </a:lnTo>
                  <a:close/>
                  <a:moveTo>
                    <a:pt x="8" y="0"/>
                  </a:moveTo>
                  <a:lnTo>
                    <a:pt x="8" y="0"/>
                  </a:lnTo>
                  <a:lnTo>
                    <a:pt x="12" y="6"/>
                  </a:lnTo>
                  <a:lnTo>
                    <a:pt x="12" y="6"/>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0"/>
            <p:cNvSpPr>
              <a:spLocks noEditPoints="1"/>
            </p:cNvSpPr>
            <p:nvPr/>
          </p:nvSpPr>
          <p:spPr bwMode="auto">
            <a:xfrm>
              <a:off x="1312" y="2691"/>
              <a:ext cx="12" cy="14"/>
            </a:xfrm>
            <a:custGeom>
              <a:avLst/>
              <a:gdLst>
                <a:gd name="T0" fmla="*/ 4 w 12"/>
                <a:gd name="T1" fmla="*/ 6 h 14"/>
                <a:gd name="T2" fmla="*/ 0 w 12"/>
                <a:gd name="T3" fmla="*/ 10 h 14"/>
                <a:gd name="T4" fmla="*/ 4 w 12"/>
                <a:gd name="T5" fmla="*/ 14 h 14"/>
                <a:gd name="T6" fmla="*/ 8 w 12"/>
                <a:gd name="T7" fmla="*/ 10 h 14"/>
                <a:gd name="T8" fmla="*/ 4 w 12"/>
                <a:gd name="T9" fmla="*/ 6 h 14"/>
                <a:gd name="T10" fmla="*/ 6 w 12"/>
                <a:gd name="T11" fmla="*/ 2 h 14"/>
                <a:gd name="T12" fmla="*/ 4 w 12"/>
                <a:gd name="T13" fmla="*/ 4 h 14"/>
                <a:gd name="T14" fmla="*/ 10 w 12"/>
                <a:gd name="T15" fmla="*/ 10 h 14"/>
                <a:gd name="T16" fmla="*/ 12 w 12"/>
                <a:gd name="T17" fmla="*/ 6 h 14"/>
                <a:gd name="T18" fmla="*/ 6 w 12"/>
                <a:gd name="T19" fmla="*/ 2 h 14"/>
                <a:gd name="T20" fmla="*/ 8 w 12"/>
                <a:gd name="T21" fmla="*/ 0 h 14"/>
                <a:gd name="T22" fmla="*/ 8 w 12"/>
                <a:gd name="T23" fmla="*/ 0 h 14"/>
                <a:gd name="T24" fmla="*/ 12 w 12"/>
                <a:gd name="T25" fmla="*/ 6 h 14"/>
                <a:gd name="T26" fmla="*/ 12 w 12"/>
                <a:gd name="T27" fmla="*/ 6 h 14"/>
                <a:gd name="T28" fmla="*/ 8 w 12"/>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4">
                  <a:moveTo>
                    <a:pt x="4" y="6"/>
                  </a:moveTo>
                  <a:lnTo>
                    <a:pt x="0" y="10"/>
                  </a:lnTo>
                  <a:lnTo>
                    <a:pt x="4" y="14"/>
                  </a:lnTo>
                  <a:lnTo>
                    <a:pt x="8" y="10"/>
                  </a:lnTo>
                  <a:lnTo>
                    <a:pt x="4" y="6"/>
                  </a:lnTo>
                  <a:moveTo>
                    <a:pt x="6" y="2"/>
                  </a:moveTo>
                  <a:lnTo>
                    <a:pt x="4" y="4"/>
                  </a:lnTo>
                  <a:lnTo>
                    <a:pt x="10" y="10"/>
                  </a:lnTo>
                  <a:lnTo>
                    <a:pt x="12" y="6"/>
                  </a:lnTo>
                  <a:lnTo>
                    <a:pt x="6" y="2"/>
                  </a:lnTo>
                  <a:moveTo>
                    <a:pt x="8" y="0"/>
                  </a:moveTo>
                  <a:lnTo>
                    <a:pt x="8" y="0"/>
                  </a:lnTo>
                  <a:lnTo>
                    <a:pt x="12" y="6"/>
                  </a:lnTo>
                  <a:lnTo>
                    <a:pt x="12" y="6"/>
                  </a:lnTo>
                  <a:lnTo>
                    <a:pt x="8"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1"/>
            <p:cNvSpPr/>
            <p:nvPr/>
          </p:nvSpPr>
          <p:spPr bwMode="auto">
            <a:xfrm>
              <a:off x="1318" y="2687"/>
              <a:ext cx="12" cy="12"/>
            </a:xfrm>
            <a:custGeom>
              <a:avLst/>
              <a:gdLst>
                <a:gd name="T0" fmla="*/ 4 w 12"/>
                <a:gd name="T1" fmla="*/ 0 h 12"/>
                <a:gd name="T2" fmla="*/ 0 w 12"/>
                <a:gd name="T3" fmla="*/ 4 h 12"/>
                <a:gd name="T4" fmla="*/ 2 w 12"/>
                <a:gd name="T5" fmla="*/ 4 h 12"/>
                <a:gd name="T6" fmla="*/ 6 w 12"/>
                <a:gd name="T7" fmla="*/ 10 h 12"/>
                <a:gd name="T8" fmla="*/ 8 w 12"/>
                <a:gd name="T9" fmla="*/ 12 h 12"/>
                <a:gd name="T10" fmla="*/ 12 w 12"/>
                <a:gd name="T11" fmla="*/ 8 h 12"/>
                <a:gd name="T12" fmla="*/ 12 w 12"/>
                <a:gd name="T13" fmla="*/ 8 h 12"/>
                <a:gd name="T14" fmla="*/ 12 w 12"/>
                <a:gd name="T15" fmla="*/ 8 h 12"/>
                <a:gd name="T16" fmla="*/ 4 w 12"/>
                <a:gd name="T17" fmla="*/ 0 h 12"/>
                <a:gd name="T18" fmla="*/ 4 w 12"/>
                <a:gd name="T19" fmla="*/ 0 h 12"/>
                <a:gd name="T20" fmla="*/ 4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4" y="0"/>
                  </a:moveTo>
                  <a:lnTo>
                    <a:pt x="0" y="4"/>
                  </a:lnTo>
                  <a:lnTo>
                    <a:pt x="2" y="4"/>
                  </a:lnTo>
                  <a:lnTo>
                    <a:pt x="6" y="10"/>
                  </a:lnTo>
                  <a:lnTo>
                    <a:pt x="8" y="12"/>
                  </a:lnTo>
                  <a:lnTo>
                    <a:pt x="12" y="8"/>
                  </a:lnTo>
                  <a:lnTo>
                    <a:pt x="12" y="8"/>
                  </a:lnTo>
                  <a:lnTo>
                    <a:pt x="12" y="8"/>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2"/>
            <p:cNvSpPr/>
            <p:nvPr/>
          </p:nvSpPr>
          <p:spPr bwMode="auto">
            <a:xfrm>
              <a:off x="1318" y="2687"/>
              <a:ext cx="12" cy="12"/>
            </a:xfrm>
            <a:custGeom>
              <a:avLst/>
              <a:gdLst>
                <a:gd name="T0" fmla="*/ 4 w 12"/>
                <a:gd name="T1" fmla="*/ 0 h 12"/>
                <a:gd name="T2" fmla="*/ 0 w 12"/>
                <a:gd name="T3" fmla="*/ 4 h 12"/>
                <a:gd name="T4" fmla="*/ 2 w 12"/>
                <a:gd name="T5" fmla="*/ 4 h 12"/>
                <a:gd name="T6" fmla="*/ 6 w 12"/>
                <a:gd name="T7" fmla="*/ 10 h 12"/>
                <a:gd name="T8" fmla="*/ 8 w 12"/>
                <a:gd name="T9" fmla="*/ 12 h 12"/>
                <a:gd name="T10" fmla="*/ 12 w 12"/>
                <a:gd name="T11" fmla="*/ 8 h 12"/>
                <a:gd name="T12" fmla="*/ 12 w 12"/>
                <a:gd name="T13" fmla="*/ 8 h 12"/>
                <a:gd name="T14" fmla="*/ 12 w 12"/>
                <a:gd name="T15" fmla="*/ 8 h 12"/>
                <a:gd name="T16" fmla="*/ 4 w 12"/>
                <a:gd name="T17" fmla="*/ 0 h 12"/>
                <a:gd name="T18" fmla="*/ 4 w 12"/>
                <a:gd name="T19" fmla="*/ 0 h 12"/>
                <a:gd name="T20" fmla="*/ 4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4" y="0"/>
                  </a:moveTo>
                  <a:lnTo>
                    <a:pt x="0" y="4"/>
                  </a:lnTo>
                  <a:lnTo>
                    <a:pt x="2" y="4"/>
                  </a:lnTo>
                  <a:lnTo>
                    <a:pt x="6" y="10"/>
                  </a:lnTo>
                  <a:lnTo>
                    <a:pt x="8" y="12"/>
                  </a:lnTo>
                  <a:lnTo>
                    <a:pt x="12" y="8"/>
                  </a:lnTo>
                  <a:lnTo>
                    <a:pt x="12" y="8"/>
                  </a:lnTo>
                  <a:lnTo>
                    <a:pt x="12" y="8"/>
                  </a:lnTo>
                  <a:lnTo>
                    <a:pt x="4" y="0"/>
                  </a:lnTo>
                  <a:lnTo>
                    <a:pt x="4" y="0"/>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3"/>
            <p:cNvSpPr/>
            <p:nvPr/>
          </p:nvSpPr>
          <p:spPr bwMode="auto">
            <a:xfrm>
              <a:off x="1318" y="2691"/>
              <a:ext cx="8" cy="8"/>
            </a:xfrm>
            <a:custGeom>
              <a:avLst/>
              <a:gdLst>
                <a:gd name="T0" fmla="*/ 0 w 8"/>
                <a:gd name="T1" fmla="*/ 0 h 8"/>
                <a:gd name="T2" fmla="*/ 0 w 8"/>
                <a:gd name="T3" fmla="*/ 0 h 8"/>
                <a:gd name="T4" fmla="*/ 0 w 8"/>
                <a:gd name="T5" fmla="*/ 2 h 8"/>
                <a:gd name="T6" fmla="*/ 6 w 8"/>
                <a:gd name="T7" fmla="*/ 6 h 8"/>
                <a:gd name="T8" fmla="*/ 8 w 8"/>
                <a:gd name="T9" fmla="*/ 8 h 8"/>
                <a:gd name="T10" fmla="*/ 8 w 8"/>
                <a:gd name="T11" fmla="*/ 8 h 8"/>
                <a:gd name="T12" fmla="*/ 6 w 8"/>
                <a:gd name="T13" fmla="*/ 6 h 8"/>
                <a:gd name="T14" fmla="*/ 2 w 8"/>
                <a:gd name="T15" fmla="*/ 0 h 8"/>
                <a:gd name="T16" fmla="*/ 0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0" y="0"/>
                  </a:moveTo>
                  <a:lnTo>
                    <a:pt x="0" y="0"/>
                  </a:lnTo>
                  <a:lnTo>
                    <a:pt x="0" y="2"/>
                  </a:lnTo>
                  <a:lnTo>
                    <a:pt x="6" y="6"/>
                  </a:lnTo>
                  <a:lnTo>
                    <a:pt x="8" y="8"/>
                  </a:lnTo>
                  <a:lnTo>
                    <a:pt x="8" y="8"/>
                  </a:lnTo>
                  <a:lnTo>
                    <a:pt x="6" y="6"/>
                  </a:lnTo>
                  <a:lnTo>
                    <a:pt x="2"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4"/>
            <p:cNvSpPr/>
            <p:nvPr/>
          </p:nvSpPr>
          <p:spPr bwMode="auto">
            <a:xfrm>
              <a:off x="1318" y="2691"/>
              <a:ext cx="8" cy="8"/>
            </a:xfrm>
            <a:custGeom>
              <a:avLst/>
              <a:gdLst>
                <a:gd name="T0" fmla="*/ 0 w 8"/>
                <a:gd name="T1" fmla="*/ 0 h 8"/>
                <a:gd name="T2" fmla="*/ 0 w 8"/>
                <a:gd name="T3" fmla="*/ 0 h 8"/>
                <a:gd name="T4" fmla="*/ 0 w 8"/>
                <a:gd name="T5" fmla="*/ 2 h 8"/>
                <a:gd name="T6" fmla="*/ 6 w 8"/>
                <a:gd name="T7" fmla="*/ 6 h 8"/>
                <a:gd name="T8" fmla="*/ 8 w 8"/>
                <a:gd name="T9" fmla="*/ 8 h 8"/>
                <a:gd name="T10" fmla="*/ 8 w 8"/>
                <a:gd name="T11" fmla="*/ 8 h 8"/>
                <a:gd name="T12" fmla="*/ 6 w 8"/>
                <a:gd name="T13" fmla="*/ 6 h 8"/>
                <a:gd name="T14" fmla="*/ 2 w 8"/>
                <a:gd name="T15" fmla="*/ 0 h 8"/>
                <a:gd name="T16" fmla="*/ 0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0" y="0"/>
                  </a:moveTo>
                  <a:lnTo>
                    <a:pt x="0" y="0"/>
                  </a:lnTo>
                  <a:lnTo>
                    <a:pt x="0" y="2"/>
                  </a:lnTo>
                  <a:lnTo>
                    <a:pt x="6" y="6"/>
                  </a:lnTo>
                  <a:lnTo>
                    <a:pt x="8" y="8"/>
                  </a:lnTo>
                  <a:lnTo>
                    <a:pt x="8" y="8"/>
                  </a:lnTo>
                  <a:lnTo>
                    <a:pt x="6" y="6"/>
                  </a:lnTo>
                  <a:lnTo>
                    <a:pt x="2"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5"/>
            <p:cNvSpPr/>
            <p:nvPr/>
          </p:nvSpPr>
          <p:spPr bwMode="auto">
            <a:xfrm>
              <a:off x="1322" y="2687"/>
              <a:ext cx="8" cy="8"/>
            </a:xfrm>
            <a:custGeom>
              <a:avLst/>
              <a:gdLst>
                <a:gd name="T0" fmla="*/ 0 w 8"/>
                <a:gd name="T1" fmla="*/ 0 h 8"/>
                <a:gd name="T2" fmla="*/ 0 w 8"/>
                <a:gd name="T3" fmla="*/ 0 h 8"/>
                <a:gd name="T4" fmla="*/ 0 w 8"/>
                <a:gd name="T5" fmla="*/ 0 h 8"/>
                <a:gd name="T6" fmla="*/ 8 w 8"/>
                <a:gd name="T7" fmla="*/ 8 h 8"/>
                <a:gd name="T8" fmla="*/ 8 w 8"/>
                <a:gd name="T9" fmla="*/ 8 h 8"/>
                <a:gd name="T10" fmla="*/ 8 w 8"/>
                <a:gd name="T11" fmla="*/ 8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0"/>
                  </a:lnTo>
                  <a:lnTo>
                    <a:pt x="0" y="0"/>
                  </a:lnTo>
                  <a:lnTo>
                    <a:pt x="8" y="8"/>
                  </a:lnTo>
                  <a:lnTo>
                    <a:pt x="8" y="8"/>
                  </a:lnTo>
                  <a:lnTo>
                    <a:pt x="8"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6"/>
            <p:cNvSpPr/>
            <p:nvPr/>
          </p:nvSpPr>
          <p:spPr bwMode="auto">
            <a:xfrm>
              <a:off x="1322" y="2687"/>
              <a:ext cx="8" cy="8"/>
            </a:xfrm>
            <a:custGeom>
              <a:avLst/>
              <a:gdLst>
                <a:gd name="T0" fmla="*/ 0 w 8"/>
                <a:gd name="T1" fmla="*/ 0 h 8"/>
                <a:gd name="T2" fmla="*/ 0 w 8"/>
                <a:gd name="T3" fmla="*/ 0 h 8"/>
                <a:gd name="T4" fmla="*/ 0 w 8"/>
                <a:gd name="T5" fmla="*/ 0 h 8"/>
                <a:gd name="T6" fmla="*/ 8 w 8"/>
                <a:gd name="T7" fmla="*/ 8 h 8"/>
                <a:gd name="T8" fmla="*/ 8 w 8"/>
                <a:gd name="T9" fmla="*/ 8 h 8"/>
                <a:gd name="T10" fmla="*/ 8 w 8"/>
                <a:gd name="T11" fmla="*/ 8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0"/>
                  </a:lnTo>
                  <a:lnTo>
                    <a:pt x="0" y="0"/>
                  </a:lnTo>
                  <a:lnTo>
                    <a:pt x="8" y="8"/>
                  </a:lnTo>
                  <a:lnTo>
                    <a:pt x="8" y="8"/>
                  </a:lnTo>
                  <a:lnTo>
                    <a:pt x="8" y="8"/>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7"/>
            <p:cNvSpPr>
              <a:spLocks noEditPoints="1"/>
            </p:cNvSpPr>
            <p:nvPr/>
          </p:nvSpPr>
          <p:spPr bwMode="auto">
            <a:xfrm>
              <a:off x="1247" y="2567"/>
              <a:ext cx="42" cy="67"/>
            </a:xfrm>
            <a:custGeom>
              <a:avLst/>
              <a:gdLst>
                <a:gd name="T0" fmla="*/ 26 w 42"/>
                <a:gd name="T1" fmla="*/ 63 h 67"/>
                <a:gd name="T2" fmla="*/ 30 w 42"/>
                <a:gd name="T3" fmla="*/ 67 h 67"/>
                <a:gd name="T4" fmla="*/ 26 w 42"/>
                <a:gd name="T5" fmla="*/ 63 h 67"/>
                <a:gd name="T6" fmla="*/ 38 w 42"/>
                <a:gd name="T7" fmla="*/ 0 h 67"/>
                <a:gd name="T8" fmla="*/ 0 w 42"/>
                <a:gd name="T9" fmla="*/ 37 h 67"/>
                <a:gd name="T10" fmla="*/ 4 w 42"/>
                <a:gd name="T11" fmla="*/ 41 h 67"/>
                <a:gd name="T12" fmla="*/ 42 w 42"/>
                <a:gd name="T13" fmla="*/ 2 h 67"/>
                <a:gd name="T14" fmla="*/ 38 w 42"/>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7">
                  <a:moveTo>
                    <a:pt x="26" y="63"/>
                  </a:moveTo>
                  <a:lnTo>
                    <a:pt x="30" y="67"/>
                  </a:lnTo>
                  <a:lnTo>
                    <a:pt x="26" y="63"/>
                  </a:lnTo>
                  <a:close/>
                  <a:moveTo>
                    <a:pt x="38" y="0"/>
                  </a:moveTo>
                  <a:lnTo>
                    <a:pt x="0" y="37"/>
                  </a:lnTo>
                  <a:lnTo>
                    <a:pt x="4" y="41"/>
                  </a:lnTo>
                  <a:lnTo>
                    <a:pt x="42" y="2"/>
                  </a:ln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8"/>
            <p:cNvSpPr>
              <a:spLocks noEditPoints="1"/>
            </p:cNvSpPr>
            <p:nvPr/>
          </p:nvSpPr>
          <p:spPr bwMode="auto">
            <a:xfrm>
              <a:off x="1247" y="2567"/>
              <a:ext cx="42" cy="67"/>
            </a:xfrm>
            <a:custGeom>
              <a:avLst/>
              <a:gdLst>
                <a:gd name="T0" fmla="*/ 26 w 42"/>
                <a:gd name="T1" fmla="*/ 63 h 67"/>
                <a:gd name="T2" fmla="*/ 30 w 42"/>
                <a:gd name="T3" fmla="*/ 67 h 67"/>
                <a:gd name="T4" fmla="*/ 26 w 42"/>
                <a:gd name="T5" fmla="*/ 63 h 67"/>
                <a:gd name="T6" fmla="*/ 38 w 42"/>
                <a:gd name="T7" fmla="*/ 0 h 67"/>
                <a:gd name="T8" fmla="*/ 0 w 42"/>
                <a:gd name="T9" fmla="*/ 37 h 67"/>
                <a:gd name="T10" fmla="*/ 4 w 42"/>
                <a:gd name="T11" fmla="*/ 41 h 67"/>
                <a:gd name="T12" fmla="*/ 42 w 42"/>
                <a:gd name="T13" fmla="*/ 2 h 67"/>
                <a:gd name="T14" fmla="*/ 38 w 42"/>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7">
                  <a:moveTo>
                    <a:pt x="26" y="63"/>
                  </a:moveTo>
                  <a:lnTo>
                    <a:pt x="30" y="67"/>
                  </a:lnTo>
                  <a:lnTo>
                    <a:pt x="26" y="63"/>
                  </a:lnTo>
                  <a:moveTo>
                    <a:pt x="38" y="0"/>
                  </a:moveTo>
                  <a:lnTo>
                    <a:pt x="0" y="37"/>
                  </a:lnTo>
                  <a:lnTo>
                    <a:pt x="4" y="41"/>
                  </a:lnTo>
                  <a:lnTo>
                    <a:pt x="42" y="2"/>
                  </a:lnTo>
                  <a:lnTo>
                    <a:pt x="38"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9"/>
            <p:cNvSpPr>
              <a:spLocks noEditPoints="1"/>
            </p:cNvSpPr>
            <p:nvPr/>
          </p:nvSpPr>
          <p:spPr bwMode="auto">
            <a:xfrm>
              <a:off x="1261" y="2587"/>
              <a:ext cx="55" cy="47"/>
            </a:xfrm>
            <a:custGeom>
              <a:avLst/>
              <a:gdLst>
                <a:gd name="T0" fmla="*/ 0 w 55"/>
                <a:gd name="T1" fmla="*/ 31 h 47"/>
                <a:gd name="T2" fmla="*/ 0 w 55"/>
                <a:gd name="T3" fmla="*/ 31 h 47"/>
                <a:gd name="T4" fmla="*/ 4 w 55"/>
                <a:gd name="T5" fmla="*/ 35 h 47"/>
                <a:gd name="T6" fmla="*/ 0 w 55"/>
                <a:gd name="T7" fmla="*/ 31 h 47"/>
                <a:gd name="T8" fmla="*/ 45 w 55"/>
                <a:gd name="T9" fmla="*/ 0 h 47"/>
                <a:gd name="T10" fmla="*/ 6 w 55"/>
                <a:gd name="T11" fmla="*/ 37 h 47"/>
                <a:gd name="T12" fmla="*/ 12 w 55"/>
                <a:gd name="T13" fmla="*/ 43 h 47"/>
                <a:gd name="T14" fmla="*/ 16 w 55"/>
                <a:gd name="T15" fmla="*/ 47 h 47"/>
                <a:gd name="T16" fmla="*/ 16 w 55"/>
                <a:gd name="T17" fmla="*/ 47 h 47"/>
                <a:gd name="T18" fmla="*/ 55 w 55"/>
                <a:gd name="T19" fmla="*/ 9 h 47"/>
                <a:gd name="T20" fmla="*/ 45 w 55"/>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47">
                  <a:moveTo>
                    <a:pt x="0" y="31"/>
                  </a:moveTo>
                  <a:lnTo>
                    <a:pt x="0" y="31"/>
                  </a:lnTo>
                  <a:lnTo>
                    <a:pt x="4" y="35"/>
                  </a:lnTo>
                  <a:lnTo>
                    <a:pt x="0" y="31"/>
                  </a:lnTo>
                  <a:close/>
                  <a:moveTo>
                    <a:pt x="45" y="0"/>
                  </a:moveTo>
                  <a:lnTo>
                    <a:pt x="6" y="37"/>
                  </a:lnTo>
                  <a:lnTo>
                    <a:pt x="12" y="43"/>
                  </a:lnTo>
                  <a:lnTo>
                    <a:pt x="16" y="47"/>
                  </a:lnTo>
                  <a:lnTo>
                    <a:pt x="16" y="47"/>
                  </a:lnTo>
                  <a:lnTo>
                    <a:pt x="55" y="9"/>
                  </a:lnTo>
                  <a:lnTo>
                    <a:pt x="4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
            <p:cNvSpPr>
              <a:spLocks noEditPoints="1"/>
            </p:cNvSpPr>
            <p:nvPr/>
          </p:nvSpPr>
          <p:spPr bwMode="auto">
            <a:xfrm>
              <a:off x="1261" y="2587"/>
              <a:ext cx="55" cy="47"/>
            </a:xfrm>
            <a:custGeom>
              <a:avLst/>
              <a:gdLst>
                <a:gd name="T0" fmla="*/ 0 w 55"/>
                <a:gd name="T1" fmla="*/ 31 h 47"/>
                <a:gd name="T2" fmla="*/ 0 w 55"/>
                <a:gd name="T3" fmla="*/ 31 h 47"/>
                <a:gd name="T4" fmla="*/ 4 w 55"/>
                <a:gd name="T5" fmla="*/ 35 h 47"/>
                <a:gd name="T6" fmla="*/ 0 w 55"/>
                <a:gd name="T7" fmla="*/ 31 h 47"/>
                <a:gd name="T8" fmla="*/ 45 w 55"/>
                <a:gd name="T9" fmla="*/ 0 h 47"/>
                <a:gd name="T10" fmla="*/ 6 w 55"/>
                <a:gd name="T11" fmla="*/ 37 h 47"/>
                <a:gd name="T12" fmla="*/ 12 w 55"/>
                <a:gd name="T13" fmla="*/ 43 h 47"/>
                <a:gd name="T14" fmla="*/ 16 w 55"/>
                <a:gd name="T15" fmla="*/ 47 h 47"/>
                <a:gd name="T16" fmla="*/ 16 w 55"/>
                <a:gd name="T17" fmla="*/ 47 h 47"/>
                <a:gd name="T18" fmla="*/ 55 w 55"/>
                <a:gd name="T19" fmla="*/ 9 h 47"/>
                <a:gd name="T20" fmla="*/ 45 w 55"/>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47">
                  <a:moveTo>
                    <a:pt x="0" y="31"/>
                  </a:moveTo>
                  <a:lnTo>
                    <a:pt x="0" y="31"/>
                  </a:lnTo>
                  <a:lnTo>
                    <a:pt x="4" y="35"/>
                  </a:lnTo>
                  <a:lnTo>
                    <a:pt x="0" y="31"/>
                  </a:lnTo>
                  <a:moveTo>
                    <a:pt x="45" y="0"/>
                  </a:moveTo>
                  <a:lnTo>
                    <a:pt x="6" y="37"/>
                  </a:lnTo>
                  <a:lnTo>
                    <a:pt x="12" y="43"/>
                  </a:lnTo>
                  <a:lnTo>
                    <a:pt x="16" y="47"/>
                  </a:lnTo>
                  <a:lnTo>
                    <a:pt x="16" y="47"/>
                  </a:lnTo>
                  <a:lnTo>
                    <a:pt x="55" y="9"/>
                  </a:lnTo>
                  <a:lnTo>
                    <a:pt x="4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1"/>
            <p:cNvSpPr/>
            <p:nvPr/>
          </p:nvSpPr>
          <p:spPr bwMode="auto">
            <a:xfrm>
              <a:off x="1251" y="2569"/>
              <a:ext cx="55" cy="55"/>
            </a:xfrm>
            <a:custGeom>
              <a:avLst/>
              <a:gdLst>
                <a:gd name="T0" fmla="*/ 38 w 55"/>
                <a:gd name="T1" fmla="*/ 0 h 55"/>
                <a:gd name="T2" fmla="*/ 0 w 55"/>
                <a:gd name="T3" fmla="*/ 39 h 55"/>
                <a:gd name="T4" fmla="*/ 0 w 55"/>
                <a:gd name="T5" fmla="*/ 39 h 55"/>
                <a:gd name="T6" fmla="*/ 10 w 55"/>
                <a:gd name="T7" fmla="*/ 49 h 55"/>
                <a:gd name="T8" fmla="*/ 14 w 55"/>
                <a:gd name="T9" fmla="*/ 53 h 55"/>
                <a:gd name="T10" fmla="*/ 16 w 55"/>
                <a:gd name="T11" fmla="*/ 55 h 55"/>
                <a:gd name="T12" fmla="*/ 55 w 55"/>
                <a:gd name="T13" fmla="*/ 18 h 55"/>
                <a:gd name="T14" fmla="*/ 38 w 55"/>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5">
                  <a:moveTo>
                    <a:pt x="38" y="0"/>
                  </a:moveTo>
                  <a:lnTo>
                    <a:pt x="0" y="39"/>
                  </a:lnTo>
                  <a:lnTo>
                    <a:pt x="0" y="39"/>
                  </a:lnTo>
                  <a:lnTo>
                    <a:pt x="10" y="49"/>
                  </a:lnTo>
                  <a:lnTo>
                    <a:pt x="14" y="53"/>
                  </a:lnTo>
                  <a:lnTo>
                    <a:pt x="16" y="55"/>
                  </a:lnTo>
                  <a:lnTo>
                    <a:pt x="55" y="18"/>
                  </a:ln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2"/>
            <p:cNvSpPr/>
            <p:nvPr/>
          </p:nvSpPr>
          <p:spPr bwMode="auto">
            <a:xfrm>
              <a:off x="1251" y="2569"/>
              <a:ext cx="55" cy="55"/>
            </a:xfrm>
            <a:custGeom>
              <a:avLst/>
              <a:gdLst>
                <a:gd name="T0" fmla="*/ 38 w 55"/>
                <a:gd name="T1" fmla="*/ 0 h 55"/>
                <a:gd name="T2" fmla="*/ 0 w 55"/>
                <a:gd name="T3" fmla="*/ 39 h 55"/>
                <a:gd name="T4" fmla="*/ 0 w 55"/>
                <a:gd name="T5" fmla="*/ 39 h 55"/>
                <a:gd name="T6" fmla="*/ 10 w 55"/>
                <a:gd name="T7" fmla="*/ 49 h 55"/>
                <a:gd name="T8" fmla="*/ 14 w 55"/>
                <a:gd name="T9" fmla="*/ 53 h 55"/>
                <a:gd name="T10" fmla="*/ 16 w 55"/>
                <a:gd name="T11" fmla="*/ 55 h 55"/>
                <a:gd name="T12" fmla="*/ 55 w 55"/>
                <a:gd name="T13" fmla="*/ 18 h 55"/>
                <a:gd name="T14" fmla="*/ 38 w 55"/>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5">
                  <a:moveTo>
                    <a:pt x="38" y="0"/>
                  </a:moveTo>
                  <a:lnTo>
                    <a:pt x="0" y="39"/>
                  </a:lnTo>
                  <a:lnTo>
                    <a:pt x="0" y="39"/>
                  </a:lnTo>
                  <a:lnTo>
                    <a:pt x="10" y="49"/>
                  </a:lnTo>
                  <a:lnTo>
                    <a:pt x="14" y="53"/>
                  </a:lnTo>
                  <a:lnTo>
                    <a:pt x="16" y="55"/>
                  </a:lnTo>
                  <a:lnTo>
                    <a:pt x="55" y="18"/>
                  </a:lnTo>
                  <a:lnTo>
                    <a:pt x="38"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3"/>
            <p:cNvSpPr>
              <a:spLocks noEditPoints="1"/>
            </p:cNvSpPr>
            <p:nvPr/>
          </p:nvSpPr>
          <p:spPr bwMode="auto">
            <a:xfrm>
              <a:off x="1373" y="2467"/>
              <a:ext cx="122" cy="120"/>
            </a:xfrm>
            <a:custGeom>
              <a:avLst/>
              <a:gdLst>
                <a:gd name="T0" fmla="*/ 12 w 122"/>
                <a:gd name="T1" fmla="*/ 106 h 120"/>
                <a:gd name="T2" fmla="*/ 0 w 122"/>
                <a:gd name="T3" fmla="*/ 118 h 120"/>
                <a:gd name="T4" fmla="*/ 2 w 122"/>
                <a:gd name="T5" fmla="*/ 118 h 120"/>
                <a:gd name="T6" fmla="*/ 2 w 122"/>
                <a:gd name="T7" fmla="*/ 120 h 120"/>
                <a:gd name="T8" fmla="*/ 2 w 122"/>
                <a:gd name="T9" fmla="*/ 120 h 120"/>
                <a:gd name="T10" fmla="*/ 2 w 122"/>
                <a:gd name="T11" fmla="*/ 120 h 120"/>
                <a:gd name="T12" fmla="*/ 2 w 122"/>
                <a:gd name="T13" fmla="*/ 120 h 120"/>
                <a:gd name="T14" fmla="*/ 6 w 122"/>
                <a:gd name="T15" fmla="*/ 118 h 120"/>
                <a:gd name="T16" fmla="*/ 6 w 122"/>
                <a:gd name="T17" fmla="*/ 114 h 120"/>
                <a:gd name="T18" fmla="*/ 10 w 122"/>
                <a:gd name="T19" fmla="*/ 114 h 120"/>
                <a:gd name="T20" fmla="*/ 10 w 122"/>
                <a:gd name="T21" fmla="*/ 110 h 120"/>
                <a:gd name="T22" fmla="*/ 14 w 122"/>
                <a:gd name="T23" fmla="*/ 110 h 120"/>
                <a:gd name="T24" fmla="*/ 14 w 122"/>
                <a:gd name="T25" fmla="*/ 108 h 120"/>
                <a:gd name="T26" fmla="*/ 12 w 122"/>
                <a:gd name="T27" fmla="*/ 106 h 120"/>
                <a:gd name="T28" fmla="*/ 120 w 122"/>
                <a:gd name="T29" fmla="*/ 0 h 120"/>
                <a:gd name="T30" fmla="*/ 98 w 122"/>
                <a:gd name="T31" fmla="*/ 19 h 120"/>
                <a:gd name="T32" fmla="*/ 102 w 122"/>
                <a:gd name="T33" fmla="*/ 21 h 120"/>
                <a:gd name="T34" fmla="*/ 122 w 122"/>
                <a:gd name="T35" fmla="*/ 2 h 120"/>
                <a:gd name="T36" fmla="*/ 120 w 122"/>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0">
                  <a:moveTo>
                    <a:pt x="12" y="106"/>
                  </a:moveTo>
                  <a:lnTo>
                    <a:pt x="0" y="118"/>
                  </a:lnTo>
                  <a:lnTo>
                    <a:pt x="2" y="118"/>
                  </a:lnTo>
                  <a:lnTo>
                    <a:pt x="2" y="120"/>
                  </a:lnTo>
                  <a:lnTo>
                    <a:pt x="2" y="120"/>
                  </a:lnTo>
                  <a:lnTo>
                    <a:pt x="2" y="120"/>
                  </a:lnTo>
                  <a:lnTo>
                    <a:pt x="2" y="120"/>
                  </a:lnTo>
                  <a:lnTo>
                    <a:pt x="6" y="118"/>
                  </a:lnTo>
                  <a:lnTo>
                    <a:pt x="6" y="114"/>
                  </a:lnTo>
                  <a:lnTo>
                    <a:pt x="10" y="114"/>
                  </a:lnTo>
                  <a:lnTo>
                    <a:pt x="10" y="110"/>
                  </a:lnTo>
                  <a:lnTo>
                    <a:pt x="14" y="110"/>
                  </a:lnTo>
                  <a:lnTo>
                    <a:pt x="14" y="108"/>
                  </a:lnTo>
                  <a:lnTo>
                    <a:pt x="12" y="106"/>
                  </a:lnTo>
                  <a:close/>
                  <a:moveTo>
                    <a:pt x="120" y="0"/>
                  </a:moveTo>
                  <a:lnTo>
                    <a:pt x="98" y="19"/>
                  </a:lnTo>
                  <a:lnTo>
                    <a:pt x="102" y="21"/>
                  </a:lnTo>
                  <a:lnTo>
                    <a:pt x="122" y="2"/>
                  </a:lnTo>
                  <a:lnTo>
                    <a:pt x="1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a:spLocks noEditPoints="1"/>
            </p:cNvSpPr>
            <p:nvPr/>
          </p:nvSpPr>
          <p:spPr bwMode="auto">
            <a:xfrm>
              <a:off x="1373" y="2467"/>
              <a:ext cx="122" cy="120"/>
            </a:xfrm>
            <a:custGeom>
              <a:avLst/>
              <a:gdLst>
                <a:gd name="T0" fmla="*/ 12 w 122"/>
                <a:gd name="T1" fmla="*/ 106 h 120"/>
                <a:gd name="T2" fmla="*/ 0 w 122"/>
                <a:gd name="T3" fmla="*/ 118 h 120"/>
                <a:gd name="T4" fmla="*/ 2 w 122"/>
                <a:gd name="T5" fmla="*/ 118 h 120"/>
                <a:gd name="T6" fmla="*/ 2 w 122"/>
                <a:gd name="T7" fmla="*/ 120 h 120"/>
                <a:gd name="T8" fmla="*/ 2 w 122"/>
                <a:gd name="T9" fmla="*/ 120 h 120"/>
                <a:gd name="T10" fmla="*/ 2 w 122"/>
                <a:gd name="T11" fmla="*/ 120 h 120"/>
                <a:gd name="T12" fmla="*/ 2 w 122"/>
                <a:gd name="T13" fmla="*/ 120 h 120"/>
                <a:gd name="T14" fmla="*/ 6 w 122"/>
                <a:gd name="T15" fmla="*/ 118 h 120"/>
                <a:gd name="T16" fmla="*/ 6 w 122"/>
                <a:gd name="T17" fmla="*/ 114 h 120"/>
                <a:gd name="T18" fmla="*/ 10 w 122"/>
                <a:gd name="T19" fmla="*/ 114 h 120"/>
                <a:gd name="T20" fmla="*/ 10 w 122"/>
                <a:gd name="T21" fmla="*/ 110 h 120"/>
                <a:gd name="T22" fmla="*/ 14 w 122"/>
                <a:gd name="T23" fmla="*/ 110 h 120"/>
                <a:gd name="T24" fmla="*/ 14 w 122"/>
                <a:gd name="T25" fmla="*/ 108 h 120"/>
                <a:gd name="T26" fmla="*/ 12 w 122"/>
                <a:gd name="T27" fmla="*/ 106 h 120"/>
                <a:gd name="T28" fmla="*/ 120 w 122"/>
                <a:gd name="T29" fmla="*/ 0 h 120"/>
                <a:gd name="T30" fmla="*/ 98 w 122"/>
                <a:gd name="T31" fmla="*/ 19 h 120"/>
                <a:gd name="T32" fmla="*/ 102 w 122"/>
                <a:gd name="T33" fmla="*/ 21 h 120"/>
                <a:gd name="T34" fmla="*/ 122 w 122"/>
                <a:gd name="T35" fmla="*/ 2 h 120"/>
                <a:gd name="T36" fmla="*/ 120 w 122"/>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0">
                  <a:moveTo>
                    <a:pt x="12" y="106"/>
                  </a:moveTo>
                  <a:lnTo>
                    <a:pt x="0" y="118"/>
                  </a:lnTo>
                  <a:lnTo>
                    <a:pt x="2" y="118"/>
                  </a:lnTo>
                  <a:lnTo>
                    <a:pt x="2" y="120"/>
                  </a:lnTo>
                  <a:lnTo>
                    <a:pt x="2" y="120"/>
                  </a:lnTo>
                  <a:lnTo>
                    <a:pt x="2" y="120"/>
                  </a:lnTo>
                  <a:lnTo>
                    <a:pt x="2" y="120"/>
                  </a:lnTo>
                  <a:lnTo>
                    <a:pt x="6" y="118"/>
                  </a:lnTo>
                  <a:lnTo>
                    <a:pt x="6" y="114"/>
                  </a:lnTo>
                  <a:lnTo>
                    <a:pt x="10" y="114"/>
                  </a:lnTo>
                  <a:lnTo>
                    <a:pt x="10" y="110"/>
                  </a:lnTo>
                  <a:lnTo>
                    <a:pt x="14" y="110"/>
                  </a:lnTo>
                  <a:lnTo>
                    <a:pt x="14" y="108"/>
                  </a:lnTo>
                  <a:lnTo>
                    <a:pt x="12" y="106"/>
                  </a:lnTo>
                  <a:moveTo>
                    <a:pt x="120" y="0"/>
                  </a:moveTo>
                  <a:lnTo>
                    <a:pt x="98" y="19"/>
                  </a:lnTo>
                  <a:lnTo>
                    <a:pt x="102" y="21"/>
                  </a:lnTo>
                  <a:lnTo>
                    <a:pt x="122" y="2"/>
                  </a:lnTo>
                  <a:lnTo>
                    <a:pt x="1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5"/>
            <p:cNvSpPr>
              <a:spLocks noEditPoints="1"/>
            </p:cNvSpPr>
            <p:nvPr/>
          </p:nvSpPr>
          <p:spPr bwMode="auto">
            <a:xfrm>
              <a:off x="1355" y="2457"/>
              <a:ext cx="138" cy="135"/>
            </a:xfrm>
            <a:custGeom>
              <a:avLst/>
              <a:gdLst>
                <a:gd name="T0" fmla="*/ 20 w 138"/>
                <a:gd name="T1" fmla="*/ 106 h 135"/>
                <a:gd name="T2" fmla="*/ 0 w 138"/>
                <a:gd name="T3" fmla="*/ 128 h 135"/>
                <a:gd name="T4" fmla="*/ 10 w 138"/>
                <a:gd name="T5" fmla="*/ 135 h 135"/>
                <a:gd name="T6" fmla="*/ 18 w 138"/>
                <a:gd name="T7" fmla="*/ 128 h 135"/>
                <a:gd name="T8" fmla="*/ 30 w 138"/>
                <a:gd name="T9" fmla="*/ 116 h 135"/>
                <a:gd name="T10" fmla="*/ 20 w 138"/>
                <a:gd name="T11" fmla="*/ 106 h 135"/>
                <a:gd name="T12" fmla="*/ 128 w 138"/>
                <a:gd name="T13" fmla="*/ 0 h 135"/>
                <a:gd name="T14" fmla="*/ 107 w 138"/>
                <a:gd name="T15" fmla="*/ 19 h 135"/>
                <a:gd name="T16" fmla="*/ 116 w 138"/>
                <a:gd name="T17" fmla="*/ 29 h 135"/>
                <a:gd name="T18" fmla="*/ 138 w 138"/>
                <a:gd name="T19" fmla="*/ 10 h 135"/>
                <a:gd name="T20" fmla="*/ 138 w 138"/>
                <a:gd name="T21" fmla="*/ 10 h 135"/>
                <a:gd name="T22" fmla="*/ 128 w 138"/>
                <a:gd name="T2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5">
                  <a:moveTo>
                    <a:pt x="20" y="106"/>
                  </a:moveTo>
                  <a:lnTo>
                    <a:pt x="0" y="128"/>
                  </a:lnTo>
                  <a:lnTo>
                    <a:pt x="10" y="135"/>
                  </a:lnTo>
                  <a:lnTo>
                    <a:pt x="18" y="128"/>
                  </a:lnTo>
                  <a:lnTo>
                    <a:pt x="30" y="116"/>
                  </a:lnTo>
                  <a:lnTo>
                    <a:pt x="20" y="106"/>
                  </a:lnTo>
                  <a:close/>
                  <a:moveTo>
                    <a:pt x="128" y="0"/>
                  </a:moveTo>
                  <a:lnTo>
                    <a:pt x="107" y="19"/>
                  </a:lnTo>
                  <a:lnTo>
                    <a:pt x="116" y="29"/>
                  </a:lnTo>
                  <a:lnTo>
                    <a:pt x="138" y="10"/>
                  </a:lnTo>
                  <a:lnTo>
                    <a:pt x="138" y="10"/>
                  </a:lnTo>
                  <a:lnTo>
                    <a:pt x="12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6"/>
            <p:cNvSpPr>
              <a:spLocks noEditPoints="1"/>
            </p:cNvSpPr>
            <p:nvPr/>
          </p:nvSpPr>
          <p:spPr bwMode="auto">
            <a:xfrm>
              <a:off x="1355" y="2457"/>
              <a:ext cx="138" cy="135"/>
            </a:xfrm>
            <a:custGeom>
              <a:avLst/>
              <a:gdLst>
                <a:gd name="T0" fmla="*/ 20 w 138"/>
                <a:gd name="T1" fmla="*/ 106 h 135"/>
                <a:gd name="T2" fmla="*/ 0 w 138"/>
                <a:gd name="T3" fmla="*/ 128 h 135"/>
                <a:gd name="T4" fmla="*/ 10 w 138"/>
                <a:gd name="T5" fmla="*/ 135 h 135"/>
                <a:gd name="T6" fmla="*/ 18 w 138"/>
                <a:gd name="T7" fmla="*/ 128 h 135"/>
                <a:gd name="T8" fmla="*/ 30 w 138"/>
                <a:gd name="T9" fmla="*/ 116 h 135"/>
                <a:gd name="T10" fmla="*/ 20 w 138"/>
                <a:gd name="T11" fmla="*/ 106 h 135"/>
                <a:gd name="T12" fmla="*/ 128 w 138"/>
                <a:gd name="T13" fmla="*/ 0 h 135"/>
                <a:gd name="T14" fmla="*/ 107 w 138"/>
                <a:gd name="T15" fmla="*/ 19 h 135"/>
                <a:gd name="T16" fmla="*/ 116 w 138"/>
                <a:gd name="T17" fmla="*/ 29 h 135"/>
                <a:gd name="T18" fmla="*/ 138 w 138"/>
                <a:gd name="T19" fmla="*/ 10 h 135"/>
                <a:gd name="T20" fmla="*/ 138 w 138"/>
                <a:gd name="T21" fmla="*/ 10 h 135"/>
                <a:gd name="T22" fmla="*/ 128 w 138"/>
                <a:gd name="T2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5">
                  <a:moveTo>
                    <a:pt x="20" y="106"/>
                  </a:moveTo>
                  <a:lnTo>
                    <a:pt x="0" y="128"/>
                  </a:lnTo>
                  <a:lnTo>
                    <a:pt x="10" y="135"/>
                  </a:lnTo>
                  <a:lnTo>
                    <a:pt x="18" y="128"/>
                  </a:lnTo>
                  <a:lnTo>
                    <a:pt x="30" y="116"/>
                  </a:lnTo>
                  <a:lnTo>
                    <a:pt x="20" y="106"/>
                  </a:lnTo>
                  <a:moveTo>
                    <a:pt x="128" y="0"/>
                  </a:moveTo>
                  <a:lnTo>
                    <a:pt x="107" y="19"/>
                  </a:lnTo>
                  <a:lnTo>
                    <a:pt x="116" y="29"/>
                  </a:lnTo>
                  <a:lnTo>
                    <a:pt x="138" y="10"/>
                  </a:lnTo>
                  <a:lnTo>
                    <a:pt x="138" y="10"/>
                  </a:lnTo>
                  <a:lnTo>
                    <a:pt x="128"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1464" y="2313"/>
              <a:ext cx="76" cy="77"/>
            </a:xfrm>
            <a:custGeom>
              <a:avLst/>
              <a:gdLst>
                <a:gd name="T0" fmla="*/ 74 w 76"/>
                <a:gd name="T1" fmla="*/ 0 h 77"/>
                <a:gd name="T2" fmla="*/ 0 w 76"/>
                <a:gd name="T3" fmla="*/ 75 h 77"/>
                <a:gd name="T4" fmla="*/ 4 w 76"/>
                <a:gd name="T5" fmla="*/ 77 h 77"/>
                <a:gd name="T6" fmla="*/ 76 w 76"/>
                <a:gd name="T7" fmla="*/ 4 h 77"/>
                <a:gd name="T8" fmla="*/ 74 w 76"/>
                <a:gd name="T9" fmla="*/ 2 h 77"/>
                <a:gd name="T10" fmla="*/ 74 w 76"/>
                <a:gd name="T11" fmla="*/ 2 h 77"/>
                <a:gd name="T12" fmla="*/ 74 w 7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76" h="77">
                  <a:moveTo>
                    <a:pt x="74" y="0"/>
                  </a:moveTo>
                  <a:lnTo>
                    <a:pt x="0" y="75"/>
                  </a:lnTo>
                  <a:lnTo>
                    <a:pt x="4" y="77"/>
                  </a:lnTo>
                  <a:lnTo>
                    <a:pt x="76" y="4"/>
                  </a:lnTo>
                  <a:lnTo>
                    <a:pt x="74" y="2"/>
                  </a:lnTo>
                  <a:lnTo>
                    <a:pt x="74" y="2"/>
                  </a:lnTo>
                  <a:lnTo>
                    <a:pt x="7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8"/>
            <p:cNvSpPr/>
            <p:nvPr/>
          </p:nvSpPr>
          <p:spPr bwMode="auto">
            <a:xfrm>
              <a:off x="1464" y="2313"/>
              <a:ext cx="76" cy="77"/>
            </a:xfrm>
            <a:custGeom>
              <a:avLst/>
              <a:gdLst>
                <a:gd name="T0" fmla="*/ 74 w 76"/>
                <a:gd name="T1" fmla="*/ 0 h 77"/>
                <a:gd name="T2" fmla="*/ 0 w 76"/>
                <a:gd name="T3" fmla="*/ 75 h 77"/>
                <a:gd name="T4" fmla="*/ 4 w 76"/>
                <a:gd name="T5" fmla="*/ 77 h 77"/>
                <a:gd name="T6" fmla="*/ 76 w 76"/>
                <a:gd name="T7" fmla="*/ 4 h 77"/>
                <a:gd name="T8" fmla="*/ 74 w 76"/>
                <a:gd name="T9" fmla="*/ 2 h 77"/>
                <a:gd name="T10" fmla="*/ 74 w 76"/>
                <a:gd name="T11" fmla="*/ 2 h 77"/>
                <a:gd name="T12" fmla="*/ 74 w 7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76" h="77">
                  <a:moveTo>
                    <a:pt x="74" y="0"/>
                  </a:moveTo>
                  <a:lnTo>
                    <a:pt x="0" y="75"/>
                  </a:lnTo>
                  <a:lnTo>
                    <a:pt x="4" y="77"/>
                  </a:lnTo>
                  <a:lnTo>
                    <a:pt x="76" y="4"/>
                  </a:lnTo>
                  <a:lnTo>
                    <a:pt x="74" y="2"/>
                  </a:lnTo>
                  <a:lnTo>
                    <a:pt x="74" y="2"/>
                  </a:lnTo>
                  <a:lnTo>
                    <a:pt x="7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9"/>
            <p:cNvSpPr/>
            <p:nvPr/>
          </p:nvSpPr>
          <p:spPr bwMode="auto">
            <a:xfrm>
              <a:off x="1483" y="2335"/>
              <a:ext cx="85" cy="83"/>
            </a:xfrm>
            <a:custGeom>
              <a:avLst/>
              <a:gdLst>
                <a:gd name="T0" fmla="*/ 75 w 85"/>
                <a:gd name="T1" fmla="*/ 0 h 83"/>
                <a:gd name="T2" fmla="*/ 0 w 85"/>
                <a:gd name="T3" fmla="*/ 73 h 83"/>
                <a:gd name="T4" fmla="*/ 10 w 85"/>
                <a:gd name="T5" fmla="*/ 83 h 83"/>
                <a:gd name="T6" fmla="*/ 85 w 85"/>
                <a:gd name="T7" fmla="*/ 10 h 83"/>
                <a:gd name="T8" fmla="*/ 75 w 85"/>
                <a:gd name="T9" fmla="*/ 0 h 83"/>
              </a:gdLst>
              <a:ahLst/>
              <a:cxnLst>
                <a:cxn ang="0">
                  <a:pos x="T0" y="T1"/>
                </a:cxn>
                <a:cxn ang="0">
                  <a:pos x="T2" y="T3"/>
                </a:cxn>
                <a:cxn ang="0">
                  <a:pos x="T4" y="T5"/>
                </a:cxn>
                <a:cxn ang="0">
                  <a:pos x="T6" y="T7"/>
                </a:cxn>
                <a:cxn ang="0">
                  <a:pos x="T8" y="T9"/>
                </a:cxn>
              </a:cxnLst>
              <a:rect l="0" t="0" r="r" b="b"/>
              <a:pathLst>
                <a:path w="85" h="83">
                  <a:moveTo>
                    <a:pt x="75" y="0"/>
                  </a:moveTo>
                  <a:lnTo>
                    <a:pt x="0" y="73"/>
                  </a:lnTo>
                  <a:lnTo>
                    <a:pt x="10" y="83"/>
                  </a:lnTo>
                  <a:lnTo>
                    <a:pt x="85" y="10"/>
                  </a:lnTo>
                  <a:lnTo>
                    <a:pt x="7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1483" y="2335"/>
              <a:ext cx="85" cy="83"/>
            </a:xfrm>
            <a:custGeom>
              <a:avLst/>
              <a:gdLst>
                <a:gd name="T0" fmla="*/ 75 w 85"/>
                <a:gd name="T1" fmla="*/ 0 h 83"/>
                <a:gd name="T2" fmla="*/ 0 w 85"/>
                <a:gd name="T3" fmla="*/ 73 h 83"/>
                <a:gd name="T4" fmla="*/ 10 w 85"/>
                <a:gd name="T5" fmla="*/ 83 h 83"/>
                <a:gd name="T6" fmla="*/ 85 w 85"/>
                <a:gd name="T7" fmla="*/ 10 h 83"/>
                <a:gd name="T8" fmla="*/ 75 w 85"/>
                <a:gd name="T9" fmla="*/ 0 h 83"/>
              </a:gdLst>
              <a:ahLst/>
              <a:cxnLst>
                <a:cxn ang="0">
                  <a:pos x="T0" y="T1"/>
                </a:cxn>
                <a:cxn ang="0">
                  <a:pos x="T2" y="T3"/>
                </a:cxn>
                <a:cxn ang="0">
                  <a:pos x="T4" y="T5"/>
                </a:cxn>
                <a:cxn ang="0">
                  <a:pos x="T6" y="T7"/>
                </a:cxn>
                <a:cxn ang="0">
                  <a:pos x="T8" y="T9"/>
                </a:cxn>
              </a:cxnLst>
              <a:rect l="0" t="0" r="r" b="b"/>
              <a:pathLst>
                <a:path w="85" h="83">
                  <a:moveTo>
                    <a:pt x="75" y="0"/>
                  </a:moveTo>
                  <a:lnTo>
                    <a:pt x="0" y="73"/>
                  </a:lnTo>
                  <a:lnTo>
                    <a:pt x="10" y="83"/>
                  </a:lnTo>
                  <a:lnTo>
                    <a:pt x="85" y="10"/>
                  </a:lnTo>
                  <a:lnTo>
                    <a:pt x="7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1"/>
            <p:cNvSpPr/>
            <p:nvPr/>
          </p:nvSpPr>
          <p:spPr bwMode="auto">
            <a:xfrm>
              <a:off x="1468" y="2317"/>
              <a:ext cx="90" cy="91"/>
            </a:xfrm>
            <a:custGeom>
              <a:avLst/>
              <a:gdLst>
                <a:gd name="T0" fmla="*/ 72 w 90"/>
                <a:gd name="T1" fmla="*/ 0 h 91"/>
                <a:gd name="T2" fmla="*/ 0 w 90"/>
                <a:gd name="T3" fmla="*/ 73 h 91"/>
                <a:gd name="T4" fmla="*/ 15 w 90"/>
                <a:gd name="T5" fmla="*/ 91 h 91"/>
                <a:gd name="T6" fmla="*/ 15 w 90"/>
                <a:gd name="T7" fmla="*/ 91 h 91"/>
                <a:gd name="T8" fmla="*/ 15 w 90"/>
                <a:gd name="T9" fmla="*/ 91 h 91"/>
                <a:gd name="T10" fmla="*/ 90 w 90"/>
                <a:gd name="T11" fmla="*/ 18 h 91"/>
                <a:gd name="T12" fmla="*/ 88 w 90"/>
                <a:gd name="T13" fmla="*/ 16 h 91"/>
                <a:gd name="T14" fmla="*/ 72 w 90"/>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91">
                  <a:moveTo>
                    <a:pt x="72" y="0"/>
                  </a:moveTo>
                  <a:lnTo>
                    <a:pt x="0" y="73"/>
                  </a:lnTo>
                  <a:lnTo>
                    <a:pt x="15" y="91"/>
                  </a:lnTo>
                  <a:lnTo>
                    <a:pt x="15" y="91"/>
                  </a:lnTo>
                  <a:lnTo>
                    <a:pt x="15" y="91"/>
                  </a:lnTo>
                  <a:lnTo>
                    <a:pt x="90" y="18"/>
                  </a:lnTo>
                  <a:lnTo>
                    <a:pt x="88" y="16"/>
                  </a:lnTo>
                  <a:lnTo>
                    <a:pt x="7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2"/>
            <p:cNvSpPr/>
            <p:nvPr/>
          </p:nvSpPr>
          <p:spPr bwMode="auto">
            <a:xfrm>
              <a:off x="1468" y="2317"/>
              <a:ext cx="90" cy="91"/>
            </a:xfrm>
            <a:custGeom>
              <a:avLst/>
              <a:gdLst>
                <a:gd name="T0" fmla="*/ 72 w 90"/>
                <a:gd name="T1" fmla="*/ 0 h 91"/>
                <a:gd name="T2" fmla="*/ 0 w 90"/>
                <a:gd name="T3" fmla="*/ 73 h 91"/>
                <a:gd name="T4" fmla="*/ 15 w 90"/>
                <a:gd name="T5" fmla="*/ 91 h 91"/>
                <a:gd name="T6" fmla="*/ 15 w 90"/>
                <a:gd name="T7" fmla="*/ 91 h 91"/>
                <a:gd name="T8" fmla="*/ 15 w 90"/>
                <a:gd name="T9" fmla="*/ 91 h 91"/>
                <a:gd name="T10" fmla="*/ 90 w 90"/>
                <a:gd name="T11" fmla="*/ 18 h 91"/>
                <a:gd name="T12" fmla="*/ 88 w 90"/>
                <a:gd name="T13" fmla="*/ 16 h 91"/>
                <a:gd name="T14" fmla="*/ 72 w 90"/>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91">
                  <a:moveTo>
                    <a:pt x="72" y="0"/>
                  </a:moveTo>
                  <a:lnTo>
                    <a:pt x="0" y="73"/>
                  </a:lnTo>
                  <a:lnTo>
                    <a:pt x="15" y="91"/>
                  </a:lnTo>
                  <a:lnTo>
                    <a:pt x="15" y="91"/>
                  </a:lnTo>
                  <a:lnTo>
                    <a:pt x="15" y="91"/>
                  </a:lnTo>
                  <a:lnTo>
                    <a:pt x="90" y="18"/>
                  </a:lnTo>
                  <a:lnTo>
                    <a:pt x="88" y="16"/>
                  </a:lnTo>
                  <a:lnTo>
                    <a:pt x="7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3"/>
            <p:cNvSpPr>
              <a:spLocks noEditPoints="1"/>
            </p:cNvSpPr>
            <p:nvPr/>
          </p:nvSpPr>
          <p:spPr bwMode="auto">
            <a:xfrm>
              <a:off x="1534" y="2309"/>
              <a:ext cx="38" cy="36"/>
            </a:xfrm>
            <a:custGeom>
              <a:avLst/>
              <a:gdLst>
                <a:gd name="T0" fmla="*/ 26 w 38"/>
                <a:gd name="T1" fmla="*/ 24 h 36"/>
                <a:gd name="T2" fmla="*/ 26 w 38"/>
                <a:gd name="T3" fmla="*/ 24 h 36"/>
                <a:gd name="T4" fmla="*/ 38 w 38"/>
                <a:gd name="T5" fmla="*/ 36 h 36"/>
                <a:gd name="T6" fmla="*/ 26 w 38"/>
                <a:gd name="T7" fmla="*/ 24 h 36"/>
                <a:gd name="T8" fmla="*/ 4 w 38"/>
                <a:gd name="T9" fmla="*/ 0 h 36"/>
                <a:gd name="T10" fmla="*/ 0 w 38"/>
                <a:gd name="T11" fmla="*/ 2 h 36"/>
                <a:gd name="T12" fmla="*/ 4 w 38"/>
                <a:gd name="T13" fmla="*/ 4 h 36"/>
                <a:gd name="T14" fmla="*/ 4 w 38"/>
                <a:gd name="T15" fmla="*/ 6 h 36"/>
                <a:gd name="T16" fmla="*/ 6 w 38"/>
                <a:gd name="T17" fmla="*/ 4 h 36"/>
                <a:gd name="T18" fmla="*/ 4 w 38"/>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6">
                  <a:moveTo>
                    <a:pt x="26" y="24"/>
                  </a:moveTo>
                  <a:lnTo>
                    <a:pt x="26" y="24"/>
                  </a:lnTo>
                  <a:lnTo>
                    <a:pt x="38" y="36"/>
                  </a:lnTo>
                  <a:lnTo>
                    <a:pt x="26" y="24"/>
                  </a:lnTo>
                  <a:close/>
                  <a:moveTo>
                    <a:pt x="4" y="0"/>
                  </a:moveTo>
                  <a:lnTo>
                    <a:pt x="0" y="2"/>
                  </a:lnTo>
                  <a:lnTo>
                    <a:pt x="4" y="4"/>
                  </a:lnTo>
                  <a:lnTo>
                    <a:pt x="4" y="6"/>
                  </a:lnTo>
                  <a:lnTo>
                    <a:pt x="6" y="4"/>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4"/>
            <p:cNvSpPr>
              <a:spLocks noEditPoints="1"/>
            </p:cNvSpPr>
            <p:nvPr/>
          </p:nvSpPr>
          <p:spPr bwMode="auto">
            <a:xfrm>
              <a:off x="1534" y="2309"/>
              <a:ext cx="38" cy="36"/>
            </a:xfrm>
            <a:custGeom>
              <a:avLst/>
              <a:gdLst>
                <a:gd name="T0" fmla="*/ 26 w 38"/>
                <a:gd name="T1" fmla="*/ 24 h 36"/>
                <a:gd name="T2" fmla="*/ 26 w 38"/>
                <a:gd name="T3" fmla="*/ 24 h 36"/>
                <a:gd name="T4" fmla="*/ 38 w 38"/>
                <a:gd name="T5" fmla="*/ 36 h 36"/>
                <a:gd name="T6" fmla="*/ 26 w 38"/>
                <a:gd name="T7" fmla="*/ 24 h 36"/>
                <a:gd name="T8" fmla="*/ 4 w 38"/>
                <a:gd name="T9" fmla="*/ 0 h 36"/>
                <a:gd name="T10" fmla="*/ 0 w 38"/>
                <a:gd name="T11" fmla="*/ 2 h 36"/>
                <a:gd name="T12" fmla="*/ 4 w 38"/>
                <a:gd name="T13" fmla="*/ 4 h 36"/>
                <a:gd name="T14" fmla="*/ 4 w 38"/>
                <a:gd name="T15" fmla="*/ 6 h 36"/>
                <a:gd name="T16" fmla="*/ 6 w 38"/>
                <a:gd name="T17" fmla="*/ 4 h 36"/>
                <a:gd name="T18" fmla="*/ 4 w 38"/>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6">
                  <a:moveTo>
                    <a:pt x="26" y="24"/>
                  </a:moveTo>
                  <a:lnTo>
                    <a:pt x="26" y="24"/>
                  </a:lnTo>
                  <a:lnTo>
                    <a:pt x="38" y="36"/>
                  </a:lnTo>
                  <a:lnTo>
                    <a:pt x="26" y="24"/>
                  </a:lnTo>
                  <a:moveTo>
                    <a:pt x="4" y="0"/>
                  </a:moveTo>
                  <a:lnTo>
                    <a:pt x="0" y="2"/>
                  </a:lnTo>
                  <a:lnTo>
                    <a:pt x="4" y="4"/>
                  </a:lnTo>
                  <a:lnTo>
                    <a:pt x="4" y="6"/>
                  </a:lnTo>
                  <a:lnTo>
                    <a:pt x="6" y="4"/>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5"/>
            <p:cNvSpPr/>
            <p:nvPr/>
          </p:nvSpPr>
          <p:spPr bwMode="auto">
            <a:xfrm>
              <a:off x="1556" y="2333"/>
              <a:ext cx="16" cy="14"/>
            </a:xfrm>
            <a:custGeom>
              <a:avLst/>
              <a:gdLst>
                <a:gd name="T0" fmla="*/ 4 w 16"/>
                <a:gd name="T1" fmla="*/ 0 h 14"/>
                <a:gd name="T2" fmla="*/ 2 w 16"/>
                <a:gd name="T3" fmla="*/ 2 h 14"/>
                <a:gd name="T4" fmla="*/ 0 w 16"/>
                <a:gd name="T5" fmla="*/ 0 h 14"/>
                <a:gd name="T6" fmla="*/ 2 w 16"/>
                <a:gd name="T7" fmla="*/ 2 h 14"/>
                <a:gd name="T8" fmla="*/ 12 w 16"/>
                <a:gd name="T9" fmla="*/ 12 h 14"/>
                <a:gd name="T10" fmla="*/ 14 w 16"/>
                <a:gd name="T11" fmla="*/ 14 h 14"/>
                <a:gd name="T12" fmla="*/ 16 w 16"/>
                <a:gd name="T13" fmla="*/ 12 h 14"/>
                <a:gd name="T14" fmla="*/ 4 w 1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4" y="0"/>
                  </a:moveTo>
                  <a:lnTo>
                    <a:pt x="2" y="2"/>
                  </a:lnTo>
                  <a:lnTo>
                    <a:pt x="0" y="0"/>
                  </a:lnTo>
                  <a:lnTo>
                    <a:pt x="2" y="2"/>
                  </a:lnTo>
                  <a:lnTo>
                    <a:pt x="12" y="12"/>
                  </a:lnTo>
                  <a:lnTo>
                    <a:pt x="14" y="14"/>
                  </a:lnTo>
                  <a:lnTo>
                    <a:pt x="16" y="12"/>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6"/>
            <p:cNvSpPr/>
            <p:nvPr/>
          </p:nvSpPr>
          <p:spPr bwMode="auto">
            <a:xfrm>
              <a:off x="1556" y="2333"/>
              <a:ext cx="16" cy="14"/>
            </a:xfrm>
            <a:custGeom>
              <a:avLst/>
              <a:gdLst>
                <a:gd name="T0" fmla="*/ 4 w 16"/>
                <a:gd name="T1" fmla="*/ 0 h 14"/>
                <a:gd name="T2" fmla="*/ 2 w 16"/>
                <a:gd name="T3" fmla="*/ 2 h 14"/>
                <a:gd name="T4" fmla="*/ 0 w 16"/>
                <a:gd name="T5" fmla="*/ 0 h 14"/>
                <a:gd name="T6" fmla="*/ 2 w 16"/>
                <a:gd name="T7" fmla="*/ 2 h 14"/>
                <a:gd name="T8" fmla="*/ 12 w 16"/>
                <a:gd name="T9" fmla="*/ 12 h 14"/>
                <a:gd name="T10" fmla="*/ 14 w 16"/>
                <a:gd name="T11" fmla="*/ 14 h 14"/>
                <a:gd name="T12" fmla="*/ 16 w 16"/>
                <a:gd name="T13" fmla="*/ 12 h 14"/>
                <a:gd name="T14" fmla="*/ 4 w 1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4" y="0"/>
                  </a:moveTo>
                  <a:lnTo>
                    <a:pt x="2" y="2"/>
                  </a:lnTo>
                  <a:lnTo>
                    <a:pt x="0" y="0"/>
                  </a:lnTo>
                  <a:lnTo>
                    <a:pt x="2" y="2"/>
                  </a:lnTo>
                  <a:lnTo>
                    <a:pt x="12" y="12"/>
                  </a:lnTo>
                  <a:lnTo>
                    <a:pt x="14" y="14"/>
                  </a:lnTo>
                  <a:lnTo>
                    <a:pt x="16" y="12"/>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7"/>
            <p:cNvSpPr/>
            <p:nvPr/>
          </p:nvSpPr>
          <p:spPr bwMode="auto">
            <a:xfrm>
              <a:off x="1538" y="2313"/>
              <a:ext cx="22" cy="22"/>
            </a:xfrm>
            <a:custGeom>
              <a:avLst/>
              <a:gdLst>
                <a:gd name="T0" fmla="*/ 2 w 22"/>
                <a:gd name="T1" fmla="*/ 0 h 22"/>
                <a:gd name="T2" fmla="*/ 2 w 22"/>
                <a:gd name="T3" fmla="*/ 0 h 22"/>
                <a:gd name="T4" fmla="*/ 0 w 22"/>
                <a:gd name="T5" fmla="*/ 2 h 22"/>
                <a:gd name="T6" fmla="*/ 0 w 22"/>
                <a:gd name="T7" fmla="*/ 2 h 22"/>
                <a:gd name="T8" fmla="*/ 2 w 22"/>
                <a:gd name="T9" fmla="*/ 4 h 22"/>
                <a:gd name="T10" fmla="*/ 18 w 22"/>
                <a:gd name="T11" fmla="*/ 20 h 22"/>
                <a:gd name="T12" fmla="*/ 20 w 22"/>
                <a:gd name="T13" fmla="*/ 22 h 22"/>
                <a:gd name="T14" fmla="*/ 22 w 22"/>
                <a:gd name="T15" fmla="*/ 20 h 22"/>
                <a:gd name="T16" fmla="*/ 22 w 22"/>
                <a:gd name="T17" fmla="*/ 20 h 22"/>
                <a:gd name="T18" fmla="*/ 22 w 22"/>
                <a:gd name="T19" fmla="*/ 20 h 22"/>
                <a:gd name="T20" fmla="*/ 2 w 2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2" y="0"/>
                  </a:moveTo>
                  <a:lnTo>
                    <a:pt x="2" y="0"/>
                  </a:lnTo>
                  <a:lnTo>
                    <a:pt x="0" y="2"/>
                  </a:lnTo>
                  <a:lnTo>
                    <a:pt x="0" y="2"/>
                  </a:lnTo>
                  <a:lnTo>
                    <a:pt x="2" y="4"/>
                  </a:lnTo>
                  <a:lnTo>
                    <a:pt x="18" y="20"/>
                  </a:lnTo>
                  <a:lnTo>
                    <a:pt x="20" y="22"/>
                  </a:lnTo>
                  <a:lnTo>
                    <a:pt x="22" y="20"/>
                  </a:lnTo>
                  <a:lnTo>
                    <a:pt x="22" y="20"/>
                  </a:lnTo>
                  <a:lnTo>
                    <a:pt x="22" y="2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8"/>
            <p:cNvSpPr/>
            <p:nvPr/>
          </p:nvSpPr>
          <p:spPr bwMode="auto">
            <a:xfrm>
              <a:off x="1538" y="2313"/>
              <a:ext cx="22" cy="22"/>
            </a:xfrm>
            <a:custGeom>
              <a:avLst/>
              <a:gdLst>
                <a:gd name="T0" fmla="*/ 2 w 22"/>
                <a:gd name="T1" fmla="*/ 0 h 22"/>
                <a:gd name="T2" fmla="*/ 2 w 22"/>
                <a:gd name="T3" fmla="*/ 0 h 22"/>
                <a:gd name="T4" fmla="*/ 0 w 22"/>
                <a:gd name="T5" fmla="*/ 2 h 22"/>
                <a:gd name="T6" fmla="*/ 0 w 22"/>
                <a:gd name="T7" fmla="*/ 2 h 22"/>
                <a:gd name="T8" fmla="*/ 2 w 22"/>
                <a:gd name="T9" fmla="*/ 4 h 22"/>
                <a:gd name="T10" fmla="*/ 18 w 22"/>
                <a:gd name="T11" fmla="*/ 20 h 22"/>
                <a:gd name="T12" fmla="*/ 20 w 22"/>
                <a:gd name="T13" fmla="*/ 22 h 22"/>
                <a:gd name="T14" fmla="*/ 22 w 22"/>
                <a:gd name="T15" fmla="*/ 20 h 22"/>
                <a:gd name="T16" fmla="*/ 22 w 22"/>
                <a:gd name="T17" fmla="*/ 20 h 22"/>
                <a:gd name="T18" fmla="*/ 22 w 22"/>
                <a:gd name="T19" fmla="*/ 20 h 22"/>
                <a:gd name="T20" fmla="*/ 2 w 2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2" y="0"/>
                  </a:moveTo>
                  <a:lnTo>
                    <a:pt x="2" y="0"/>
                  </a:lnTo>
                  <a:lnTo>
                    <a:pt x="0" y="2"/>
                  </a:lnTo>
                  <a:lnTo>
                    <a:pt x="0" y="2"/>
                  </a:lnTo>
                  <a:lnTo>
                    <a:pt x="2" y="4"/>
                  </a:lnTo>
                  <a:lnTo>
                    <a:pt x="18" y="20"/>
                  </a:lnTo>
                  <a:lnTo>
                    <a:pt x="20" y="22"/>
                  </a:lnTo>
                  <a:lnTo>
                    <a:pt x="22" y="20"/>
                  </a:lnTo>
                  <a:lnTo>
                    <a:pt x="22" y="20"/>
                  </a:lnTo>
                  <a:lnTo>
                    <a:pt x="22" y="20"/>
                  </a:lnTo>
                  <a:lnTo>
                    <a:pt x="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9"/>
            <p:cNvSpPr/>
            <p:nvPr/>
          </p:nvSpPr>
          <p:spPr bwMode="auto">
            <a:xfrm>
              <a:off x="1446" y="2384"/>
              <a:ext cx="6" cy="6"/>
            </a:xfrm>
            <a:custGeom>
              <a:avLst/>
              <a:gdLst>
                <a:gd name="T0" fmla="*/ 2 w 6"/>
                <a:gd name="T1" fmla="*/ 0 h 6"/>
                <a:gd name="T2" fmla="*/ 0 w 6"/>
                <a:gd name="T3" fmla="*/ 4 h 6"/>
                <a:gd name="T4" fmla="*/ 2 w 6"/>
                <a:gd name="T5" fmla="*/ 6 h 6"/>
                <a:gd name="T6" fmla="*/ 6 w 6"/>
                <a:gd name="T7" fmla="*/ 4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lnTo>
                    <a:pt x="0" y="4"/>
                  </a:lnTo>
                  <a:lnTo>
                    <a:pt x="2" y="6"/>
                  </a:lnTo>
                  <a:lnTo>
                    <a:pt x="6" y="4"/>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0"/>
            <p:cNvSpPr/>
            <p:nvPr/>
          </p:nvSpPr>
          <p:spPr bwMode="auto">
            <a:xfrm>
              <a:off x="1446" y="2384"/>
              <a:ext cx="6" cy="6"/>
            </a:xfrm>
            <a:custGeom>
              <a:avLst/>
              <a:gdLst>
                <a:gd name="T0" fmla="*/ 2 w 6"/>
                <a:gd name="T1" fmla="*/ 0 h 6"/>
                <a:gd name="T2" fmla="*/ 0 w 6"/>
                <a:gd name="T3" fmla="*/ 4 h 6"/>
                <a:gd name="T4" fmla="*/ 2 w 6"/>
                <a:gd name="T5" fmla="*/ 6 h 6"/>
                <a:gd name="T6" fmla="*/ 6 w 6"/>
                <a:gd name="T7" fmla="*/ 4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lnTo>
                    <a:pt x="0" y="4"/>
                  </a:lnTo>
                  <a:lnTo>
                    <a:pt x="2" y="6"/>
                  </a:lnTo>
                  <a:lnTo>
                    <a:pt x="6" y="4"/>
                  </a:lnTo>
                  <a:lnTo>
                    <a:pt x="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1"/>
            <p:cNvSpPr/>
            <p:nvPr/>
          </p:nvSpPr>
          <p:spPr bwMode="auto">
            <a:xfrm>
              <a:off x="1475" y="2416"/>
              <a:ext cx="22" cy="19"/>
            </a:xfrm>
            <a:custGeom>
              <a:avLst/>
              <a:gdLst>
                <a:gd name="T0" fmla="*/ 4 w 22"/>
                <a:gd name="T1" fmla="*/ 0 h 19"/>
                <a:gd name="T2" fmla="*/ 0 w 22"/>
                <a:gd name="T3" fmla="*/ 2 h 19"/>
                <a:gd name="T4" fmla="*/ 18 w 22"/>
                <a:gd name="T5" fmla="*/ 19 h 19"/>
                <a:gd name="T6" fmla="*/ 22 w 22"/>
                <a:gd name="T7" fmla="*/ 17 h 19"/>
                <a:gd name="T8" fmla="*/ 16 w 22"/>
                <a:gd name="T9" fmla="*/ 11 h 19"/>
                <a:gd name="T10" fmla="*/ 16 w 22"/>
                <a:gd name="T11" fmla="*/ 11 h 19"/>
                <a:gd name="T12" fmla="*/ 4 w 2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4" y="0"/>
                  </a:moveTo>
                  <a:lnTo>
                    <a:pt x="0" y="2"/>
                  </a:lnTo>
                  <a:lnTo>
                    <a:pt x="18" y="19"/>
                  </a:lnTo>
                  <a:lnTo>
                    <a:pt x="22" y="17"/>
                  </a:lnTo>
                  <a:lnTo>
                    <a:pt x="16" y="11"/>
                  </a:lnTo>
                  <a:lnTo>
                    <a:pt x="16" y="11"/>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2"/>
            <p:cNvSpPr/>
            <p:nvPr/>
          </p:nvSpPr>
          <p:spPr bwMode="auto">
            <a:xfrm>
              <a:off x="1475" y="2416"/>
              <a:ext cx="22" cy="19"/>
            </a:xfrm>
            <a:custGeom>
              <a:avLst/>
              <a:gdLst>
                <a:gd name="T0" fmla="*/ 4 w 22"/>
                <a:gd name="T1" fmla="*/ 0 h 19"/>
                <a:gd name="T2" fmla="*/ 0 w 22"/>
                <a:gd name="T3" fmla="*/ 2 h 19"/>
                <a:gd name="T4" fmla="*/ 18 w 22"/>
                <a:gd name="T5" fmla="*/ 19 h 19"/>
                <a:gd name="T6" fmla="*/ 22 w 22"/>
                <a:gd name="T7" fmla="*/ 17 h 19"/>
                <a:gd name="T8" fmla="*/ 16 w 22"/>
                <a:gd name="T9" fmla="*/ 11 h 19"/>
                <a:gd name="T10" fmla="*/ 16 w 22"/>
                <a:gd name="T11" fmla="*/ 11 h 19"/>
                <a:gd name="T12" fmla="*/ 4 w 2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4" y="0"/>
                  </a:moveTo>
                  <a:lnTo>
                    <a:pt x="0" y="2"/>
                  </a:lnTo>
                  <a:lnTo>
                    <a:pt x="18" y="19"/>
                  </a:lnTo>
                  <a:lnTo>
                    <a:pt x="22" y="17"/>
                  </a:lnTo>
                  <a:lnTo>
                    <a:pt x="16" y="11"/>
                  </a:lnTo>
                  <a:lnTo>
                    <a:pt x="16" y="11"/>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3"/>
            <p:cNvSpPr/>
            <p:nvPr/>
          </p:nvSpPr>
          <p:spPr bwMode="auto">
            <a:xfrm>
              <a:off x="1448" y="2388"/>
              <a:ext cx="31" cy="30"/>
            </a:xfrm>
            <a:custGeom>
              <a:avLst/>
              <a:gdLst>
                <a:gd name="T0" fmla="*/ 4 w 31"/>
                <a:gd name="T1" fmla="*/ 0 h 30"/>
                <a:gd name="T2" fmla="*/ 4 w 31"/>
                <a:gd name="T3" fmla="*/ 0 h 30"/>
                <a:gd name="T4" fmla="*/ 0 w 31"/>
                <a:gd name="T5" fmla="*/ 2 h 30"/>
                <a:gd name="T6" fmla="*/ 27 w 31"/>
                <a:gd name="T7" fmla="*/ 30 h 30"/>
                <a:gd name="T8" fmla="*/ 31 w 31"/>
                <a:gd name="T9" fmla="*/ 28 h 30"/>
                <a:gd name="T10" fmla="*/ 29 w 31"/>
                <a:gd name="T11" fmla="*/ 26 h 30"/>
                <a:gd name="T12" fmla="*/ 29 w 31"/>
                <a:gd name="T13" fmla="*/ 26 h 30"/>
                <a:gd name="T14" fmla="*/ 20 w 31"/>
                <a:gd name="T15" fmla="*/ 14 h 30"/>
                <a:gd name="T16" fmla="*/ 6 w 31"/>
                <a:gd name="T17" fmla="*/ 2 h 30"/>
                <a:gd name="T18" fmla="*/ 8 w 31"/>
                <a:gd name="T19" fmla="*/ 2 h 30"/>
                <a:gd name="T20" fmla="*/ 4 w 31"/>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0">
                  <a:moveTo>
                    <a:pt x="4" y="0"/>
                  </a:moveTo>
                  <a:lnTo>
                    <a:pt x="4" y="0"/>
                  </a:lnTo>
                  <a:lnTo>
                    <a:pt x="0" y="2"/>
                  </a:lnTo>
                  <a:lnTo>
                    <a:pt x="27" y="30"/>
                  </a:lnTo>
                  <a:lnTo>
                    <a:pt x="31" y="28"/>
                  </a:lnTo>
                  <a:lnTo>
                    <a:pt x="29" y="26"/>
                  </a:lnTo>
                  <a:lnTo>
                    <a:pt x="29" y="26"/>
                  </a:lnTo>
                  <a:lnTo>
                    <a:pt x="20" y="14"/>
                  </a:lnTo>
                  <a:lnTo>
                    <a:pt x="6" y="2"/>
                  </a:lnTo>
                  <a:lnTo>
                    <a:pt x="8" y="2"/>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4"/>
            <p:cNvSpPr/>
            <p:nvPr/>
          </p:nvSpPr>
          <p:spPr bwMode="auto">
            <a:xfrm>
              <a:off x="1448" y="2388"/>
              <a:ext cx="31" cy="30"/>
            </a:xfrm>
            <a:custGeom>
              <a:avLst/>
              <a:gdLst>
                <a:gd name="T0" fmla="*/ 4 w 31"/>
                <a:gd name="T1" fmla="*/ 0 h 30"/>
                <a:gd name="T2" fmla="*/ 4 w 31"/>
                <a:gd name="T3" fmla="*/ 0 h 30"/>
                <a:gd name="T4" fmla="*/ 0 w 31"/>
                <a:gd name="T5" fmla="*/ 2 h 30"/>
                <a:gd name="T6" fmla="*/ 27 w 31"/>
                <a:gd name="T7" fmla="*/ 30 h 30"/>
                <a:gd name="T8" fmla="*/ 31 w 31"/>
                <a:gd name="T9" fmla="*/ 28 h 30"/>
                <a:gd name="T10" fmla="*/ 29 w 31"/>
                <a:gd name="T11" fmla="*/ 26 h 30"/>
                <a:gd name="T12" fmla="*/ 29 w 31"/>
                <a:gd name="T13" fmla="*/ 26 h 30"/>
                <a:gd name="T14" fmla="*/ 20 w 31"/>
                <a:gd name="T15" fmla="*/ 14 h 30"/>
                <a:gd name="T16" fmla="*/ 6 w 31"/>
                <a:gd name="T17" fmla="*/ 2 h 30"/>
                <a:gd name="T18" fmla="*/ 8 w 31"/>
                <a:gd name="T19" fmla="*/ 2 h 30"/>
                <a:gd name="T20" fmla="*/ 4 w 31"/>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0">
                  <a:moveTo>
                    <a:pt x="4" y="0"/>
                  </a:moveTo>
                  <a:lnTo>
                    <a:pt x="4" y="0"/>
                  </a:lnTo>
                  <a:lnTo>
                    <a:pt x="0" y="2"/>
                  </a:lnTo>
                  <a:lnTo>
                    <a:pt x="27" y="30"/>
                  </a:lnTo>
                  <a:lnTo>
                    <a:pt x="31" y="28"/>
                  </a:lnTo>
                  <a:lnTo>
                    <a:pt x="29" y="26"/>
                  </a:lnTo>
                  <a:lnTo>
                    <a:pt x="29" y="26"/>
                  </a:lnTo>
                  <a:lnTo>
                    <a:pt x="20" y="14"/>
                  </a:lnTo>
                  <a:lnTo>
                    <a:pt x="6" y="2"/>
                  </a:lnTo>
                  <a:lnTo>
                    <a:pt x="8" y="2"/>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5"/>
            <p:cNvSpPr>
              <a:spLocks noEditPoints="1"/>
            </p:cNvSpPr>
            <p:nvPr/>
          </p:nvSpPr>
          <p:spPr bwMode="auto">
            <a:xfrm>
              <a:off x="1454" y="2384"/>
              <a:ext cx="43" cy="43"/>
            </a:xfrm>
            <a:custGeom>
              <a:avLst/>
              <a:gdLst>
                <a:gd name="T0" fmla="*/ 23 w 43"/>
                <a:gd name="T1" fmla="*/ 30 h 43"/>
                <a:gd name="T2" fmla="*/ 23 w 43"/>
                <a:gd name="T3" fmla="*/ 30 h 43"/>
                <a:gd name="T4" fmla="*/ 25 w 43"/>
                <a:gd name="T5" fmla="*/ 32 h 43"/>
                <a:gd name="T6" fmla="*/ 37 w 43"/>
                <a:gd name="T7" fmla="*/ 43 h 43"/>
                <a:gd name="T8" fmla="*/ 37 w 43"/>
                <a:gd name="T9" fmla="*/ 43 h 43"/>
                <a:gd name="T10" fmla="*/ 43 w 43"/>
                <a:gd name="T11" fmla="*/ 37 h 43"/>
                <a:gd name="T12" fmla="*/ 37 w 43"/>
                <a:gd name="T13" fmla="*/ 43 h 43"/>
                <a:gd name="T14" fmla="*/ 23 w 43"/>
                <a:gd name="T15" fmla="*/ 30 h 43"/>
                <a:gd name="T16" fmla="*/ 8 w 43"/>
                <a:gd name="T17" fmla="*/ 0 h 43"/>
                <a:gd name="T18" fmla="*/ 2 w 43"/>
                <a:gd name="T19" fmla="*/ 6 h 43"/>
                <a:gd name="T20" fmla="*/ 0 w 43"/>
                <a:gd name="T21" fmla="*/ 6 h 43"/>
                <a:gd name="T22" fmla="*/ 14 w 43"/>
                <a:gd name="T23" fmla="*/ 18 h 43"/>
                <a:gd name="T24" fmla="*/ 4 w 43"/>
                <a:gd name="T25" fmla="*/ 10 h 43"/>
                <a:gd name="T26" fmla="*/ 10 w 43"/>
                <a:gd name="T27" fmla="*/ 2 h 43"/>
                <a:gd name="T28" fmla="*/ 8 w 43"/>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43">
                  <a:moveTo>
                    <a:pt x="23" y="30"/>
                  </a:moveTo>
                  <a:lnTo>
                    <a:pt x="23" y="30"/>
                  </a:lnTo>
                  <a:lnTo>
                    <a:pt x="25" y="32"/>
                  </a:lnTo>
                  <a:lnTo>
                    <a:pt x="37" y="43"/>
                  </a:lnTo>
                  <a:lnTo>
                    <a:pt x="37" y="43"/>
                  </a:lnTo>
                  <a:lnTo>
                    <a:pt x="43" y="37"/>
                  </a:lnTo>
                  <a:lnTo>
                    <a:pt x="37" y="43"/>
                  </a:lnTo>
                  <a:lnTo>
                    <a:pt x="23" y="30"/>
                  </a:lnTo>
                  <a:close/>
                  <a:moveTo>
                    <a:pt x="8" y="0"/>
                  </a:moveTo>
                  <a:lnTo>
                    <a:pt x="2" y="6"/>
                  </a:lnTo>
                  <a:lnTo>
                    <a:pt x="0" y="6"/>
                  </a:lnTo>
                  <a:lnTo>
                    <a:pt x="14" y="18"/>
                  </a:lnTo>
                  <a:lnTo>
                    <a:pt x="4" y="10"/>
                  </a:lnTo>
                  <a:lnTo>
                    <a:pt x="10" y="2"/>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6"/>
            <p:cNvSpPr>
              <a:spLocks noEditPoints="1"/>
            </p:cNvSpPr>
            <p:nvPr/>
          </p:nvSpPr>
          <p:spPr bwMode="auto">
            <a:xfrm>
              <a:off x="1454" y="2384"/>
              <a:ext cx="43" cy="43"/>
            </a:xfrm>
            <a:custGeom>
              <a:avLst/>
              <a:gdLst>
                <a:gd name="T0" fmla="*/ 23 w 43"/>
                <a:gd name="T1" fmla="*/ 30 h 43"/>
                <a:gd name="T2" fmla="*/ 23 w 43"/>
                <a:gd name="T3" fmla="*/ 30 h 43"/>
                <a:gd name="T4" fmla="*/ 25 w 43"/>
                <a:gd name="T5" fmla="*/ 32 h 43"/>
                <a:gd name="T6" fmla="*/ 37 w 43"/>
                <a:gd name="T7" fmla="*/ 43 h 43"/>
                <a:gd name="T8" fmla="*/ 37 w 43"/>
                <a:gd name="T9" fmla="*/ 43 h 43"/>
                <a:gd name="T10" fmla="*/ 43 w 43"/>
                <a:gd name="T11" fmla="*/ 37 h 43"/>
                <a:gd name="T12" fmla="*/ 37 w 43"/>
                <a:gd name="T13" fmla="*/ 43 h 43"/>
                <a:gd name="T14" fmla="*/ 23 w 43"/>
                <a:gd name="T15" fmla="*/ 30 h 43"/>
                <a:gd name="T16" fmla="*/ 8 w 43"/>
                <a:gd name="T17" fmla="*/ 0 h 43"/>
                <a:gd name="T18" fmla="*/ 2 w 43"/>
                <a:gd name="T19" fmla="*/ 6 h 43"/>
                <a:gd name="T20" fmla="*/ 0 w 43"/>
                <a:gd name="T21" fmla="*/ 6 h 43"/>
                <a:gd name="T22" fmla="*/ 14 w 43"/>
                <a:gd name="T23" fmla="*/ 18 h 43"/>
                <a:gd name="T24" fmla="*/ 4 w 43"/>
                <a:gd name="T25" fmla="*/ 10 h 43"/>
                <a:gd name="T26" fmla="*/ 10 w 43"/>
                <a:gd name="T27" fmla="*/ 2 h 43"/>
                <a:gd name="T28" fmla="*/ 8 w 43"/>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43">
                  <a:moveTo>
                    <a:pt x="23" y="30"/>
                  </a:moveTo>
                  <a:lnTo>
                    <a:pt x="23" y="30"/>
                  </a:lnTo>
                  <a:lnTo>
                    <a:pt x="25" y="32"/>
                  </a:lnTo>
                  <a:lnTo>
                    <a:pt x="37" y="43"/>
                  </a:lnTo>
                  <a:lnTo>
                    <a:pt x="37" y="43"/>
                  </a:lnTo>
                  <a:lnTo>
                    <a:pt x="43" y="37"/>
                  </a:lnTo>
                  <a:lnTo>
                    <a:pt x="37" y="43"/>
                  </a:lnTo>
                  <a:lnTo>
                    <a:pt x="23" y="30"/>
                  </a:lnTo>
                  <a:moveTo>
                    <a:pt x="8" y="0"/>
                  </a:moveTo>
                  <a:lnTo>
                    <a:pt x="2" y="6"/>
                  </a:lnTo>
                  <a:lnTo>
                    <a:pt x="0" y="6"/>
                  </a:lnTo>
                  <a:lnTo>
                    <a:pt x="14" y="18"/>
                  </a:lnTo>
                  <a:lnTo>
                    <a:pt x="4" y="10"/>
                  </a:lnTo>
                  <a:lnTo>
                    <a:pt x="10" y="2"/>
                  </a:lnTo>
                  <a:lnTo>
                    <a:pt x="8"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7"/>
            <p:cNvSpPr/>
            <p:nvPr/>
          </p:nvSpPr>
          <p:spPr bwMode="auto">
            <a:xfrm>
              <a:off x="1477" y="2408"/>
              <a:ext cx="20" cy="19"/>
            </a:xfrm>
            <a:custGeom>
              <a:avLst/>
              <a:gdLst>
                <a:gd name="T0" fmla="*/ 6 w 20"/>
                <a:gd name="T1" fmla="*/ 0 h 19"/>
                <a:gd name="T2" fmla="*/ 0 w 20"/>
                <a:gd name="T3" fmla="*/ 6 h 19"/>
                <a:gd name="T4" fmla="*/ 14 w 20"/>
                <a:gd name="T5" fmla="*/ 19 h 19"/>
                <a:gd name="T6" fmla="*/ 20 w 20"/>
                <a:gd name="T7" fmla="*/ 13 h 19"/>
                <a:gd name="T8" fmla="*/ 16 w 20"/>
                <a:gd name="T9" fmla="*/ 10 h 19"/>
                <a:gd name="T10" fmla="*/ 6 w 20"/>
                <a:gd name="T11" fmla="*/ 0 h 19"/>
                <a:gd name="T12" fmla="*/ 6 w 2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6" y="0"/>
                  </a:moveTo>
                  <a:lnTo>
                    <a:pt x="0" y="6"/>
                  </a:lnTo>
                  <a:lnTo>
                    <a:pt x="14" y="19"/>
                  </a:lnTo>
                  <a:lnTo>
                    <a:pt x="20" y="13"/>
                  </a:lnTo>
                  <a:lnTo>
                    <a:pt x="16" y="1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8"/>
            <p:cNvSpPr/>
            <p:nvPr/>
          </p:nvSpPr>
          <p:spPr bwMode="auto">
            <a:xfrm>
              <a:off x="1477" y="2408"/>
              <a:ext cx="20" cy="19"/>
            </a:xfrm>
            <a:custGeom>
              <a:avLst/>
              <a:gdLst>
                <a:gd name="T0" fmla="*/ 6 w 20"/>
                <a:gd name="T1" fmla="*/ 0 h 19"/>
                <a:gd name="T2" fmla="*/ 0 w 20"/>
                <a:gd name="T3" fmla="*/ 6 h 19"/>
                <a:gd name="T4" fmla="*/ 14 w 20"/>
                <a:gd name="T5" fmla="*/ 19 h 19"/>
                <a:gd name="T6" fmla="*/ 20 w 20"/>
                <a:gd name="T7" fmla="*/ 13 h 19"/>
                <a:gd name="T8" fmla="*/ 16 w 20"/>
                <a:gd name="T9" fmla="*/ 10 h 19"/>
                <a:gd name="T10" fmla="*/ 6 w 20"/>
                <a:gd name="T11" fmla="*/ 0 h 19"/>
                <a:gd name="T12" fmla="*/ 6 w 2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6" y="0"/>
                  </a:moveTo>
                  <a:lnTo>
                    <a:pt x="0" y="6"/>
                  </a:lnTo>
                  <a:lnTo>
                    <a:pt x="14" y="19"/>
                  </a:lnTo>
                  <a:lnTo>
                    <a:pt x="20" y="13"/>
                  </a:lnTo>
                  <a:lnTo>
                    <a:pt x="16" y="10"/>
                  </a:lnTo>
                  <a:lnTo>
                    <a:pt x="6" y="0"/>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9"/>
            <p:cNvSpPr/>
            <p:nvPr/>
          </p:nvSpPr>
          <p:spPr bwMode="auto">
            <a:xfrm>
              <a:off x="1458" y="2386"/>
              <a:ext cx="25" cy="28"/>
            </a:xfrm>
            <a:custGeom>
              <a:avLst/>
              <a:gdLst>
                <a:gd name="T0" fmla="*/ 6 w 25"/>
                <a:gd name="T1" fmla="*/ 0 h 28"/>
                <a:gd name="T2" fmla="*/ 6 w 25"/>
                <a:gd name="T3" fmla="*/ 0 h 28"/>
                <a:gd name="T4" fmla="*/ 0 w 25"/>
                <a:gd name="T5" fmla="*/ 8 h 28"/>
                <a:gd name="T6" fmla="*/ 10 w 25"/>
                <a:gd name="T7" fmla="*/ 16 h 28"/>
                <a:gd name="T8" fmla="*/ 19 w 25"/>
                <a:gd name="T9" fmla="*/ 28 h 28"/>
                <a:gd name="T10" fmla="*/ 19 w 25"/>
                <a:gd name="T11" fmla="*/ 28 h 28"/>
                <a:gd name="T12" fmla="*/ 19 w 25"/>
                <a:gd name="T13" fmla="*/ 28 h 28"/>
                <a:gd name="T14" fmla="*/ 25 w 25"/>
                <a:gd name="T15" fmla="*/ 22 h 28"/>
                <a:gd name="T16" fmla="*/ 25 w 25"/>
                <a:gd name="T17" fmla="*/ 22 h 28"/>
                <a:gd name="T18" fmla="*/ 10 w 25"/>
                <a:gd name="T19" fmla="*/ 4 h 28"/>
                <a:gd name="T20" fmla="*/ 6 w 25"/>
                <a:gd name="T21" fmla="*/ 2 h 28"/>
                <a:gd name="T22" fmla="*/ 6 w 25"/>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8">
                  <a:moveTo>
                    <a:pt x="6" y="0"/>
                  </a:moveTo>
                  <a:lnTo>
                    <a:pt x="6" y="0"/>
                  </a:lnTo>
                  <a:lnTo>
                    <a:pt x="0" y="8"/>
                  </a:lnTo>
                  <a:lnTo>
                    <a:pt x="10" y="16"/>
                  </a:lnTo>
                  <a:lnTo>
                    <a:pt x="19" y="28"/>
                  </a:lnTo>
                  <a:lnTo>
                    <a:pt x="19" y="28"/>
                  </a:lnTo>
                  <a:lnTo>
                    <a:pt x="19" y="28"/>
                  </a:lnTo>
                  <a:lnTo>
                    <a:pt x="25" y="22"/>
                  </a:lnTo>
                  <a:lnTo>
                    <a:pt x="25" y="22"/>
                  </a:lnTo>
                  <a:lnTo>
                    <a:pt x="10" y="4"/>
                  </a:lnTo>
                  <a:lnTo>
                    <a:pt x="6" y="2"/>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50"/>
            <p:cNvSpPr/>
            <p:nvPr/>
          </p:nvSpPr>
          <p:spPr bwMode="auto">
            <a:xfrm>
              <a:off x="1458" y="2386"/>
              <a:ext cx="25" cy="28"/>
            </a:xfrm>
            <a:custGeom>
              <a:avLst/>
              <a:gdLst>
                <a:gd name="T0" fmla="*/ 6 w 25"/>
                <a:gd name="T1" fmla="*/ 0 h 28"/>
                <a:gd name="T2" fmla="*/ 6 w 25"/>
                <a:gd name="T3" fmla="*/ 0 h 28"/>
                <a:gd name="T4" fmla="*/ 0 w 25"/>
                <a:gd name="T5" fmla="*/ 8 h 28"/>
                <a:gd name="T6" fmla="*/ 10 w 25"/>
                <a:gd name="T7" fmla="*/ 16 h 28"/>
                <a:gd name="T8" fmla="*/ 19 w 25"/>
                <a:gd name="T9" fmla="*/ 28 h 28"/>
                <a:gd name="T10" fmla="*/ 19 w 25"/>
                <a:gd name="T11" fmla="*/ 28 h 28"/>
                <a:gd name="T12" fmla="*/ 19 w 25"/>
                <a:gd name="T13" fmla="*/ 28 h 28"/>
                <a:gd name="T14" fmla="*/ 25 w 25"/>
                <a:gd name="T15" fmla="*/ 22 h 28"/>
                <a:gd name="T16" fmla="*/ 25 w 25"/>
                <a:gd name="T17" fmla="*/ 22 h 28"/>
                <a:gd name="T18" fmla="*/ 10 w 25"/>
                <a:gd name="T19" fmla="*/ 4 h 28"/>
                <a:gd name="T20" fmla="*/ 6 w 25"/>
                <a:gd name="T21" fmla="*/ 2 h 28"/>
                <a:gd name="T22" fmla="*/ 6 w 25"/>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8">
                  <a:moveTo>
                    <a:pt x="6" y="0"/>
                  </a:moveTo>
                  <a:lnTo>
                    <a:pt x="6" y="0"/>
                  </a:lnTo>
                  <a:lnTo>
                    <a:pt x="0" y="8"/>
                  </a:lnTo>
                  <a:lnTo>
                    <a:pt x="10" y="16"/>
                  </a:lnTo>
                  <a:lnTo>
                    <a:pt x="19" y="28"/>
                  </a:lnTo>
                  <a:lnTo>
                    <a:pt x="19" y="28"/>
                  </a:lnTo>
                  <a:lnTo>
                    <a:pt x="19" y="28"/>
                  </a:lnTo>
                  <a:lnTo>
                    <a:pt x="25" y="22"/>
                  </a:lnTo>
                  <a:lnTo>
                    <a:pt x="25" y="22"/>
                  </a:lnTo>
                  <a:lnTo>
                    <a:pt x="10" y="4"/>
                  </a:lnTo>
                  <a:lnTo>
                    <a:pt x="6" y="2"/>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1"/>
            <p:cNvSpPr/>
            <p:nvPr/>
          </p:nvSpPr>
          <p:spPr bwMode="auto">
            <a:xfrm>
              <a:off x="1289" y="2551"/>
              <a:ext cx="8" cy="8"/>
            </a:xfrm>
            <a:custGeom>
              <a:avLst/>
              <a:gdLst>
                <a:gd name="T0" fmla="*/ 6 w 8"/>
                <a:gd name="T1" fmla="*/ 0 h 8"/>
                <a:gd name="T2" fmla="*/ 0 w 8"/>
                <a:gd name="T3" fmla="*/ 4 h 8"/>
                <a:gd name="T4" fmla="*/ 4 w 8"/>
                <a:gd name="T5" fmla="*/ 8 h 8"/>
                <a:gd name="T6" fmla="*/ 8 w 8"/>
                <a:gd name="T7" fmla="*/ 2 h 8"/>
                <a:gd name="T8" fmla="*/ 6 w 8"/>
                <a:gd name="T9" fmla="*/ 0 h 8"/>
              </a:gdLst>
              <a:ahLst/>
              <a:cxnLst>
                <a:cxn ang="0">
                  <a:pos x="T0" y="T1"/>
                </a:cxn>
                <a:cxn ang="0">
                  <a:pos x="T2" y="T3"/>
                </a:cxn>
                <a:cxn ang="0">
                  <a:pos x="T4" y="T5"/>
                </a:cxn>
                <a:cxn ang="0">
                  <a:pos x="T6" y="T7"/>
                </a:cxn>
                <a:cxn ang="0">
                  <a:pos x="T8" y="T9"/>
                </a:cxn>
              </a:cxnLst>
              <a:rect l="0" t="0" r="r" b="b"/>
              <a:pathLst>
                <a:path w="8" h="8">
                  <a:moveTo>
                    <a:pt x="6" y="0"/>
                  </a:moveTo>
                  <a:lnTo>
                    <a:pt x="0" y="4"/>
                  </a:lnTo>
                  <a:lnTo>
                    <a:pt x="4" y="8"/>
                  </a:lnTo>
                  <a:lnTo>
                    <a:pt x="8" y="2"/>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2"/>
            <p:cNvSpPr/>
            <p:nvPr/>
          </p:nvSpPr>
          <p:spPr bwMode="auto">
            <a:xfrm>
              <a:off x="1289" y="2551"/>
              <a:ext cx="8" cy="8"/>
            </a:xfrm>
            <a:custGeom>
              <a:avLst/>
              <a:gdLst>
                <a:gd name="T0" fmla="*/ 6 w 8"/>
                <a:gd name="T1" fmla="*/ 0 h 8"/>
                <a:gd name="T2" fmla="*/ 0 w 8"/>
                <a:gd name="T3" fmla="*/ 4 h 8"/>
                <a:gd name="T4" fmla="*/ 4 w 8"/>
                <a:gd name="T5" fmla="*/ 8 h 8"/>
                <a:gd name="T6" fmla="*/ 8 w 8"/>
                <a:gd name="T7" fmla="*/ 2 h 8"/>
                <a:gd name="T8" fmla="*/ 6 w 8"/>
                <a:gd name="T9" fmla="*/ 0 h 8"/>
              </a:gdLst>
              <a:ahLst/>
              <a:cxnLst>
                <a:cxn ang="0">
                  <a:pos x="T0" y="T1"/>
                </a:cxn>
                <a:cxn ang="0">
                  <a:pos x="T2" y="T3"/>
                </a:cxn>
                <a:cxn ang="0">
                  <a:pos x="T4" y="T5"/>
                </a:cxn>
                <a:cxn ang="0">
                  <a:pos x="T6" y="T7"/>
                </a:cxn>
                <a:cxn ang="0">
                  <a:pos x="T8" y="T9"/>
                </a:cxn>
              </a:cxnLst>
              <a:rect l="0" t="0" r="r" b="b"/>
              <a:pathLst>
                <a:path w="8" h="8">
                  <a:moveTo>
                    <a:pt x="6" y="0"/>
                  </a:moveTo>
                  <a:lnTo>
                    <a:pt x="0" y="4"/>
                  </a:lnTo>
                  <a:lnTo>
                    <a:pt x="4" y="8"/>
                  </a:lnTo>
                  <a:lnTo>
                    <a:pt x="8" y="2"/>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3"/>
            <p:cNvSpPr/>
            <p:nvPr/>
          </p:nvSpPr>
          <p:spPr bwMode="auto">
            <a:xfrm>
              <a:off x="1312" y="2573"/>
              <a:ext cx="18" cy="19"/>
            </a:xfrm>
            <a:custGeom>
              <a:avLst/>
              <a:gdLst>
                <a:gd name="T0" fmla="*/ 6 w 18"/>
                <a:gd name="T1" fmla="*/ 0 h 19"/>
                <a:gd name="T2" fmla="*/ 0 w 18"/>
                <a:gd name="T3" fmla="*/ 6 h 19"/>
                <a:gd name="T4" fmla="*/ 14 w 18"/>
                <a:gd name="T5" fmla="*/ 19 h 19"/>
                <a:gd name="T6" fmla="*/ 18 w 18"/>
                <a:gd name="T7" fmla="*/ 14 h 19"/>
                <a:gd name="T8" fmla="*/ 6 w 18"/>
                <a:gd name="T9" fmla="*/ 0 h 19"/>
              </a:gdLst>
              <a:ahLst/>
              <a:cxnLst>
                <a:cxn ang="0">
                  <a:pos x="T0" y="T1"/>
                </a:cxn>
                <a:cxn ang="0">
                  <a:pos x="T2" y="T3"/>
                </a:cxn>
                <a:cxn ang="0">
                  <a:pos x="T4" y="T5"/>
                </a:cxn>
                <a:cxn ang="0">
                  <a:pos x="T6" y="T7"/>
                </a:cxn>
                <a:cxn ang="0">
                  <a:pos x="T8" y="T9"/>
                </a:cxn>
              </a:cxnLst>
              <a:rect l="0" t="0" r="r" b="b"/>
              <a:pathLst>
                <a:path w="18" h="19">
                  <a:moveTo>
                    <a:pt x="6" y="0"/>
                  </a:moveTo>
                  <a:lnTo>
                    <a:pt x="0" y="6"/>
                  </a:lnTo>
                  <a:lnTo>
                    <a:pt x="14" y="19"/>
                  </a:lnTo>
                  <a:lnTo>
                    <a:pt x="18" y="14"/>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4"/>
            <p:cNvSpPr/>
            <p:nvPr/>
          </p:nvSpPr>
          <p:spPr bwMode="auto">
            <a:xfrm>
              <a:off x="1312" y="2573"/>
              <a:ext cx="18" cy="19"/>
            </a:xfrm>
            <a:custGeom>
              <a:avLst/>
              <a:gdLst>
                <a:gd name="T0" fmla="*/ 6 w 18"/>
                <a:gd name="T1" fmla="*/ 0 h 19"/>
                <a:gd name="T2" fmla="*/ 0 w 18"/>
                <a:gd name="T3" fmla="*/ 6 h 19"/>
                <a:gd name="T4" fmla="*/ 14 w 18"/>
                <a:gd name="T5" fmla="*/ 19 h 19"/>
                <a:gd name="T6" fmla="*/ 18 w 18"/>
                <a:gd name="T7" fmla="*/ 14 h 19"/>
                <a:gd name="T8" fmla="*/ 6 w 18"/>
                <a:gd name="T9" fmla="*/ 0 h 19"/>
              </a:gdLst>
              <a:ahLst/>
              <a:cxnLst>
                <a:cxn ang="0">
                  <a:pos x="T0" y="T1"/>
                </a:cxn>
                <a:cxn ang="0">
                  <a:pos x="T2" y="T3"/>
                </a:cxn>
                <a:cxn ang="0">
                  <a:pos x="T4" y="T5"/>
                </a:cxn>
                <a:cxn ang="0">
                  <a:pos x="T6" y="T7"/>
                </a:cxn>
                <a:cxn ang="0">
                  <a:pos x="T8" y="T9"/>
                </a:cxn>
              </a:cxnLst>
              <a:rect l="0" t="0" r="r" b="b"/>
              <a:pathLst>
                <a:path w="18" h="19">
                  <a:moveTo>
                    <a:pt x="6" y="0"/>
                  </a:moveTo>
                  <a:lnTo>
                    <a:pt x="0" y="6"/>
                  </a:lnTo>
                  <a:lnTo>
                    <a:pt x="14" y="19"/>
                  </a:lnTo>
                  <a:lnTo>
                    <a:pt x="18" y="1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5"/>
            <p:cNvSpPr/>
            <p:nvPr/>
          </p:nvSpPr>
          <p:spPr bwMode="auto">
            <a:xfrm>
              <a:off x="1293" y="2553"/>
              <a:ext cx="25" cy="26"/>
            </a:xfrm>
            <a:custGeom>
              <a:avLst/>
              <a:gdLst>
                <a:gd name="T0" fmla="*/ 4 w 25"/>
                <a:gd name="T1" fmla="*/ 0 h 26"/>
                <a:gd name="T2" fmla="*/ 0 w 25"/>
                <a:gd name="T3" fmla="*/ 6 h 26"/>
                <a:gd name="T4" fmla="*/ 19 w 25"/>
                <a:gd name="T5" fmla="*/ 26 h 26"/>
                <a:gd name="T6" fmla="*/ 25 w 25"/>
                <a:gd name="T7" fmla="*/ 20 h 26"/>
                <a:gd name="T8" fmla="*/ 4 w 25"/>
                <a:gd name="T9" fmla="*/ 0 h 26"/>
              </a:gdLst>
              <a:ahLst/>
              <a:cxnLst>
                <a:cxn ang="0">
                  <a:pos x="T0" y="T1"/>
                </a:cxn>
                <a:cxn ang="0">
                  <a:pos x="T2" y="T3"/>
                </a:cxn>
                <a:cxn ang="0">
                  <a:pos x="T4" y="T5"/>
                </a:cxn>
                <a:cxn ang="0">
                  <a:pos x="T6" y="T7"/>
                </a:cxn>
                <a:cxn ang="0">
                  <a:pos x="T8" y="T9"/>
                </a:cxn>
              </a:cxnLst>
              <a:rect l="0" t="0" r="r" b="b"/>
              <a:pathLst>
                <a:path w="25" h="26">
                  <a:moveTo>
                    <a:pt x="4" y="0"/>
                  </a:moveTo>
                  <a:lnTo>
                    <a:pt x="0" y="6"/>
                  </a:lnTo>
                  <a:lnTo>
                    <a:pt x="19" y="26"/>
                  </a:lnTo>
                  <a:lnTo>
                    <a:pt x="25" y="2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6"/>
            <p:cNvSpPr/>
            <p:nvPr/>
          </p:nvSpPr>
          <p:spPr bwMode="auto">
            <a:xfrm>
              <a:off x="1293" y="2553"/>
              <a:ext cx="25" cy="26"/>
            </a:xfrm>
            <a:custGeom>
              <a:avLst/>
              <a:gdLst>
                <a:gd name="T0" fmla="*/ 4 w 25"/>
                <a:gd name="T1" fmla="*/ 0 h 26"/>
                <a:gd name="T2" fmla="*/ 0 w 25"/>
                <a:gd name="T3" fmla="*/ 6 h 26"/>
                <a:gd name="T4" fmla="*/ 19 w 25"/>
                <a:gd name="T5" fmla="*/ 26 h 26"/>
                <a:gd name="T6" fmla="*/ 25 w 25"/>
                <a:gd name="T7" fmla="*/ 20 h 26"/>
                <a:gd name="T8" fmla="*/ 4 w 25"/>
                <a:gd name="T9" fmla="*/ 0 h 26"/>
              </a:gdLst>
              <a:ahLst/>
              <a:cxnLst>
                <a:cxn ang="0">
                  <a:pos x="T0" y="T1"/>
                </a:cxn>
                <a:cxn ang="0">
                  <a:pos x="T2" y="T3"/>
                </a:cxn>
                <a:cxn ang="0">
                  <a:pos x="T4" y="T5"/>
                </a:cxn>
                <a:cxn ang="0">
                  <a:pos x="T6" y="T7"/>
                </a:cxn>
                <a:cxn ang="0">
                  <a:pos x="T8" y="T9"/>
                </a:cxn>
              </a:cxnLst>
              <a:rect l="0" t="0" r="r" b="b"/>
              <a:pathLst>
                <a:path w="25" h="26">
                  <a:moveTo>
                    <a:pt x="4" y="0"/>
                  </a:moveTo>
                  <a:lnTo>
                    <a:pt x="0" y="6"/>
                  </a:lnTo>
                  <a:lnTo>
                    <a:pt x="19" y="26"/>
                  </a:lnTo>
                  <a:lnTo>
                    <a:pt x="25" y="20"/>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7"/>
            <p:cNvSpPr/>
            <p:nvPr/>
          </p:nvSpPr>
          <p:spPr bwMode="auto">
            <a:xfrm>
              <a:off x="1279" y="2551"/>
              <a:ext cx="51" cy="45"/>
            </a:xfrm>
            <a:custGeom>
              <a:avLst/>
              <a:gdLst>
                <a:gd name="T0" fmla="*/ 6 w 51"/>
                <a:gd name="T1" fmla="*/ 0 h 45"/>
                <a:gd name="T2" fmla="*/ 0 w 51"/>
                <a:gd name="T3" fmla="*/ 8 h 45"/>
                <a:gd name="T4" fmla="*/ 0 w 51"/>
                <a:gd name="T5" fmla="*/ 8 h 45"/>
                <a:gd name="T6" fmla="*/ 6 w 51"/>
                <a:gd name="T7" fmla="*/ 0 h 45"/>
                <a:gd name="T8" fmla="*/ 51 w 51"/>
                <a:gd name="T9" fmla="*/ 45 h 45"/>
                <a:gd name="T10" fmla="*/ 51 w 51"/>
                <a:gd name="T11" fmla="*/ 45 h 45"/>
                <a:gd name="T12" fmla="*/ 47 w 51"/>
                <a:gd name="T13" fmla="*/ 41 h 45"/>
                <a:gd name="T14" fmla="*/ 33 w 51"/>
                <a:gd name="T15" fmla="*/ 28 h 45"/>
                <a:gd name="T16" fmla="*/ 14 w 51"/>
                <a:gd name="T17" fmla="*/ 8 h 45"/>
                <a:gd name="T18" fmla="*/ 10 w 51"/>
                <a:gd name="T19" fmla="*/ 4 h 45"/>
                <a:gd name="T20" fmla="*/ 6 w 51"/>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45">
                  <a:moveTo>
                    <a:pt x="6" y="0"/>
                  </a:moveTo>
                  <a:lnTo>
                    <a:pt x="0" y="8"/>
                  </a:lnTo>
                  <a:lnTo>
                    <a:pt x="0" y="8"/>
                  </a:lnTo>
                  <a:lnTo>
                    <a:pt x="6" y="0"/>
                  </a:lnTo>
                  <a:lnTo>
                    <a:pt x="51" y="45"/>
                  </a:lnTo>
                  <a:lnTo>
                    <a:pt x="51" y="45"/>
                  </a:lnTo>
                  <a:lnTo>
                    <a:pt x="47" y="41"/>
                  </a:lnTo>
                  <a:lnTo>
                    <a:pt x="33" y="28"/>
                  </a:lnTo>
                  <a:lnTo>
                    <a:pt x="14" y="8"/>
                  </a:lnTo>
                  <a:lnTo>
                    <a:pt x="10" y="4"/>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8"/>
            <p:cNvSpPr/>
            <p:nvPr/>
          </p:nvSpPr>
          <p:spPr bwMode="auto">
            <a:xfrm>
              <a:off x="1279" y="2551"/>
              <a:ext cx="51" cy="45"/>
            </a:xfrm>
            <a:custGeom>
              <a:avLst/>
              <a:gdLst>
                <a:gd name="T0" fmla="*/ 6 w 51"/>
                <a:gd name="T1" fmla="*/ 0 h 45"/>
                <a:gd name="T2" fmla="*/ 0 w 51"/>
                <a:gd name="T3" fmla="*/ 8 h 45"/>
                <a:gd name="T4" fmla="*/ 0 w 51"/>
                <a:gd name="T5" fmla="*/ 8 h 45"/>
                <a:gd name="T6" fmla="*/ 6 w 51"/>
                <a:gd name="T7" fmla="*/ 0 h 45"/>
                <a:gd name="T8" fmla="*/ 51 w 51"/>
                <a:gd name="T9" fmla="*/ 45 h 45"/>
                <a:gd name="T10" fmla="*/ 51 w 51"/>
                <a:gd name="T11" fmla="*/ 45 h 45"/>
                <a:gd name="T12" fmla="*/ 47 w 51"/>
                <a:gd name="T13" fmla="*/ 41 h 45"/>
                <a:gd name="T14" fmla="*/ 33 w 51"/>
                <a:gd name="T15" fmla="*/ 28 h 45"/>
                <a:gd name="T16" fmla="*/ 14 w 51"/>
                <a:gd name="T17" fmla="*/ 8 h 45"/>
                <a:gd name="T18" fmla="*/ 10 w 51"/>
                <a:gd name="T19" fmla="*/ 4 h 45"/>
                <a:gd name="T20" fmla="*/ 6 w 51"/>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45">
                  <a:moveTo>
                    <a:pt x="6" y="0"/>
                  </a:moveTo>
                  <a:lnTo>
                    <a:pt x="0" y="8"/>
                  </a:lnTo>
                  <a:lnTo>
                    <a:pt x="0" y="8"/>
                  </a:lnTo>
                  <a:lnTo>
                    <a:pt x="6" y="0"/>
                  </a:lnTo>
                  <a:lnTo>
                    <a:pt x="51" y="45"/>
                  </a:lnTo>
                  <a:lnTo>
                    <a:pt x="51" y="45"/>
                  </a:lnTo>
                  <a:lnTo>
                    <a:pt x="47" y="41"/>
                  </a:lnTo>
                  <a:lnTo>
                    <a:pt x="33" y="28"/>
                  </a:lnTo>
                  <a:lnTo>
                    <a:pt x="14" y="8"/>
                  </a:lnTo>
                  <a:lnTo>
                    <a:pt x="1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9"/>
            <p:cNvSpPr/>
            <p:nvPr/>
          </p:nvSpPr>
          <p:spPr bwMode="auto">
            <a:xfrm>
              <a:off x="1285" y="2382"/>
              <a:ext cx="214" cy="216"/>
            </a:xfrm>
            <a:custGeom>
              <a:avLst/>
              <a:gdLst>
                <a:gd name="T0" fmla="*/ 157 w 214"/>
                <a:gd name="T1" fmla="*/ 0 h 216"/>
                <a:gd name="T2" fmla="*/ 0 w 214"/>
                <a:gd name="T3" fmla="*/ 157 h 216"/>
                <a:gd name="T4" fmla="*/ 10 w 214"/>
                <a:gd name="T5" fmla="*/ 169 h 216"/>
                <a:gd name="T6" fmla="*/ 12 w 214"/>
                <a:gd name="T7" fmla="*/ 171 h 216"/>
                <a:gd name="T8" fmla="*/ 33 w 214"/>
                <a:gd name="T9" fmla="*/ 191 h 216"/>
                <a:gd name="T10" fmla="*/ 45 w 214"/>
                <a:gd name="T11" fmla="*/ 205 h 216"/>
                <a:gd name="T12" fmla="*/ 57 w 214"/>
                <a:gd name="T13" fmla="*/ 216 h 216"/>
                <a:gd name="T14" fmla="*/ 70 w 214"/>
                <a:gd name="T15" fmla="*/ 203 h 216"/>
                <a:gd name="T16" fmla="*/ 90 w 214"/>
                <a:gd name="T17" fmla="*/ 181 h 216"/>
                <a:gd name="T18" fmla="*/ 86 w 214"/>
                <a:gd name="T19" fmla="*/ 177 h 216"/>
                <a:gd name="T20" fmla="*/ 86 w 214"/>
                <a:gd name="T21" fmla="*/ 177 h 216"/>
                <a:gd name="T22" fmla="*/ 84 w 214"/>
                <a:gd name="T23" fmla="*/ 175 h 216"/>
                <a:gd name="T24" fmla="*/ 84 w 214"/>
                <a:gd name="T25" fmla="*/ 175 h 216"/>
                <a:gd name="T26" fmla="*/ 80 w 214"/>
                <a:gd name="T27" fmla="*/ 173 h 216"/>
                <a:gd name="T28" fmla="*/ 169 w 214"/>
                <a:gd name="T29" fmla="*/ 85 h 216"/>
                <a:gd name="T30" fmla="*/ 173 w 214"/>
                <a:gd name="T31" fmla="*/ 91 h 216"/>
                <a:gd name="T32" fmla="*/ 177 w 214"/>
                <a:gd name="T33" fmla="*/ 94 h 216"/>
                <a:gd name="T34" fmla="*/ 198 w 214"/>
                <a:gd name="T35" fmla="*/ 75 h 216"/>
                <a:gd name="T36" fmla="*/ 214 w 214"/>
                <a:gd name="T37" fmla="*/ 59 h 216"/>
                <a:gd name="T38" fmla="*/ 208 w 214"/>
                <a:gd name="T39" fmla="*/ 53 h 216"/>
                <a:gd name="T40" fmla="*/ 190 w 214"/>
                <a:gd name="T41" fmla="*/ 36 h 216"/>
                <a:gd name="T42" fmla="*/ 163 w 214"/>
                <a:gd name="T43" fmla="*/ 8 h 216"/>
                <a:gd name="T44" fmla="*/ 161 w 214"/>
                <a:gd name="T45" fmla="*/ 6 h 216"/>
                <a:gd name="T46" fmla="*/ 157 w 214"/>
                <a:gd name="T4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4" h="216">
                  <a:moveTo>
                    <a:pt x="157" y="0"/>
                  </a:moveTo>
                  <a:lnTo>
                    <a:pt x="0" y="157"/>
                  </a:lnTo>
                  <a:lnTo>
                    <a:pt x="10" y="169"/>
                  </a:lnTo>
                  <a:lnTo>
                    <a:pt x="12" y="171"/>
                  </a:lnTo>
                  <a:lnTo>
                    <a:pt x="33" y="191"/>
                  </a:lnTo>
                  <a:lnTo>
                    <a:pt x="45" y="205"/>
                  </a:lnTo>
                  <a:lnTo>
                    <a:pt x="57" y="216"/>
                  </a:lnTo>
                  <a:lnTo>
                    <a:pt x="70" y="203"/>
                  </a:lnTo>
                  <a:lnTo>
                    <a:pt x="90" y="181"/>
                  </a:lnTo>
                  <a:lnTo>
                    <a:pt x="86" y="177"/>
                  </a:lnTo>
                  <a:lnTo>
                    <a:pt x="86" y="177"/>
                  </a:lnTo>
                  <a:lnTo>
                    <a:pt x="84" y="175"/>
                  </a:lnTo>
                  <a:lnTo>
                    <a:pt x="84" y="175"/>
                  </a:lnTo>
                  <a:lnTo>
                    <a:pt x="80" y="173"/>
                  </a:lnTo>
                  <a:lnTo>
                    <a:pt x="169" y="85"/>
                  </a:lnTo>
                  <a:lnTo>
                    <a:pt x="173" y="91"/>
                  </a:lnTo>
                  <a:lnTo>
                    <a:pt x="177" y="94"/>
                  </a:lnTo>
                  <a:lnTo>
                    <a:pt x="198" y="75"/>
                  </a:lnTo>
                  <a:lnTo>
                    <a:pt x="214" y="59"/>
                  </a:lnTo>
                  <a:lnTo>
                    <a:pt x="208" y="53"/>
                  </a:lnTo>
                  <a:lnTo>
                    <a:pt x="190" y="36"/>
                  </a:lnTo>
                  <a:lnTo>
                    <a:pt x="163" y="8"/>
                  </a:lnTo>
                  <a:lnTo>
                    <a:pt x="161" y="6"/>
                  </a:lnTo>
                  <a:lnTo>
                    <a:pt x="1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60"/>
            <p:cNvSpPr/>
            <p:nvPr/>
          </p:nvSpPr>
          <p:spPr bwMode="auto">
            <a:xfrm>
              <a:off x="1285" y="2382"/>
              <a:ext cx="214" cy="216"/>
            </a:xfrm>
            <a:custGeom>
              <a:avLst/>
              <a:gdLst>
                <a:gd name="T0" fmla="*/ 157 w 214"/>
                <a:gd name="T1" fmla="*/ 0 h 216"/>
                <a:gd name="T2" fmla="*/ 0 w 214"/>
                <a:gd name="T3" fmla="*/ 157 h 216"/>
                <a:gd name="T4" fmla="*/ 10 w 214"/>
                <a:gd name="T5" fmla="*/ 169 h 216"/>
                <a:gd name="T6" fmla="*/ 12 w 214"/>
                <a:gd name="T7" fmla="*/ 171 h 216"/>
                <a:gd name="T8" fmla="*/ 33 w 214"/>
                <a:gd name="T9" fmla="*/ 191 h 216"/>
                <a:gd name="T10" fmla="*/ 45 w 214"/>
                <a:gd name="T11" fmla="*/ 205 h 216"/>
                <a:gd name="T12" fmla="*/ 57 w 214"/>
                <a:gd name="T13" fmla="*/ 216 h 216"/>
                <a:gd name="T14" fmla="*/ 70 w 214"/>
                <a:gd name="T15" fmla="*/ 203 h 216"/>
                <a:gd name="T16" fmla="*/ 90 w 214"/>
                <a:gd name="T17" fmla="*/ 181 h 216"/>
                <a:gd name="T18" fmla="*/ 86 w 214"/>
                <a:gd name="T19" fmla="*/ 177 h 216"/>
                <a:gd name="T20" fmla="*/ 86 w 214"/>
                <a:gd name="T21" fmla="*/ 177 h 216"/>
                <a:gd name="T22" fmla="*/ 84 w 214"/>
                <a:gd name="T23" fmla="*/ 175 h 216"/>
                <a:gd name="T24" fmla="*/ 84 w 214"/>
                <a:gd name="T25" fmla="*/ 175 h 216"/>
                <a:gd name="T26" fmla="*/ 80 w 214"/>
                <a:gd name="T27" fmla="*/ 173 h 216"/>
                <a:gd name="T28" fmla="*/ 169 w 214"/>
                <a:gd name="T29" fmla="*/ 85 h 216"/>
                <a:gd name="T30" fmla="*/ 173 w 214"/>
                <a:gd name="T31" fmla="*/ 91 h 216"/>
                <a:gd name="T32" fmla="*/ 177 w 214"/>
                <a:gd name="T33" fmla="*/ 94 h 216"/>
                <a:gd name="T34" fmla="*/ 198 w 214"/>
                <a:gd name="T35" fmla="*/ 75 h 216"/>
                <a:gd name="T36" fmla="*/ 214 w 214"/>
                <a:gd name="T37" fmla="*/ 59 h 216"/>
                <a:gd name="T38" fmla="*/ 208 w 214"/>
                <a:gd name="T39" fmla="*/ 53 h 216"/>
                <a:gd name="T40" fmla="*/ 190 w 214"/>
                <a:gd name="T41" fmla="*/ 36 h 216"/>
                <a:gd name="T42" fmla="*/ 163 w 214"/>
                <a:gd name="T43" fmla="*/ 8 h 216"/>
                <a:gd name="T44" fmla="*/ 161 w 214"/>
                <a:gd name="T45" fmla="*/ 6 h 216"/>
                <a:gd name="T46" fmla="*/ 157 w 214"/>
                <a:gd name="T4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4" h="216">
                  <a:moveTo>
                    <a:pt x="157" y="0"/>
                  </a:moveTo>
                  <a:lnTo>
                    <a:pt x="0" y="157"/>
                  </a:lnTo>
                  <a:lnTo>
                    <a:pt x="10" y="169"/>
                  </a:lnTo>
                  <a:lnTo>
                    <a:pt x="12" y="171"/>
                  </a:lnTo>
                  <a:lnTo>
                    <a:pt x="33" y="191"/>
                  </a:lnTo>
                  <a:lnTo>
                    <a:pt x="45" y="205"/>
                  </a:lnTo>
                  <a:lnTo>
                    <a:pt x="57" y="216"/>
                  </a:lnTo>
                  <a:lnTo>
                    <a:pt x="70" y="203"/>
                  </a:lnTo>
                  <a:lnTo>
                    <a:pt x="90" y="181"/>
                  </a:lnTo>
                  <a:lnTo>
                    <a:pt x="86" y="177"/>
                  </a:lnTo>
                  <a:lnTo>
                    <a:pt x="86" y="177"/>
                  </a:lnTo>
                  <a:lnTo>
                    <a:pt x="84" y="175"/>
                  </a:lnTo>
                  <a:lnTo>
                    <a:pt x="84" y="175"/>
                  </a:lnTo>
                  <a:lnTo>
                    <a:pt x="80" y="173"/>
                  </a:lnTo>
                  <a:lnTo>
                    <a:pt x="169" y="85"/>
                  </a:lnTo>
                  <a:lnTo>
                    <a:pt x="173" y="91"/>
                  </a:lnTo>
                  <a:lnTo>
                    <a:pt x="177" y="94"/>
                  </a:lnTo>
                  <a:lnTo>
                    <a:pt x="198" y="75"/>
                  </a:lnTo>
                  <a:lnTo>
                    <a:pt x="214" y="59"/>
                  </a:lnTo>
                  <a:lnTo>
                    <a:pt x="208" y="53"/>
                  </a:lnTo>
                  <a:lnTo>
                    <a:pt x="190" y="36"/>
                  </a:lnTo>
                  <a:lnTo>
                    <a:pt x="163" y="8"/>
                  </a:lnTo>
                  <a:lnTo>
                    <a:pt x="161" y="6"/>
                  </a:lnTo>
                  <a:lnTo>
                    <a:pt x="15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61"/>
            <p:cNvSpPr/>
            <p:nvPr/>
          </p:nvSpPr>
          <p:spPr bwMode="auto">
            <a:xfrm>
              <a:off x="1194" y="2752"/>
              <a:ext cx="24" cy="23"/>
            </a:xfrm>
            <a:custGeom>
              <a:avLst/>
              <a:gdLst>
                <a:gd name="T0" fmla="*/ 18 w 24"/>
                <a:gd name="T1" fmla="*/ 0 h 23"/>
                <a:gd name="T2" fmla="*/ 16 w 24"/>
                <a:gd name="T3" fmla="*/ 2 h 23"/>
                <a:gd name="T4" fmla="*/ 4 w 24"/>
                <a:gd name="T5" fmla="*/ 13 h 23"/>
                <a:gd name="T6" fmla="*/ 0 w 24"/>
                <a:gd name="T7" fmla="*/ 17 h 23"/>
                <a:gd name="T8" fmla="*/ 6 w 24"/>
                <a:gd name="T9" fmla="*/ 23 h 23"/>
                <a:gd name="T10" fmla="*/ 24 w 24"/>
                <a:gd name="T11" fmla="*/ 6 h 23"/>
                <a:gd name="T12" fmla="*/ 18 w 24"/>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18" y="0"/>
                  </a:moveTo>
                  <a:lnTo>
                    <a:pt x="16" y="2"/>
                  </a:lnTo>
                  <a:lnTo>
                    <a:pt x="4" y="13"/>
                  </a:lnTo>
                  <a:lnTo>
                    <a:pt x="0" y="17"/>
                  </a:lnTo>
                  <a:lnTo>
                    <a:pt x="6" y="23"/>
                  </a:lnTo>
                  <a:lnTo>
                    <a:pt x="24" y="6"/>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62"/>
            <p:cNvSpPr/>
            <p:nvPr/>
          </p:nvSpPr>
          <p:spPr bwMode="auto">
            <a:xfrm>
              <a:off x="1194" y="2752"/>
              <a:ext cx="24" cy="23"/>
            </a:xfrm>
            <a:custGeom>
              <a:avLst/>
              <a:gdLst>
                <a:gd name="T0" fmla="*/ 18 w 24"/>
                <a:gd name="T1" fmla="*/ 0 h 23"/>
                <a:gd name="T2" fmla="*/ 16 w 24"/>
                <a:gd name="T3" fmla="*/ 2 h 23"/>
                <a:gd name="T4" fmla="*/ 4 w 24"/>
                <a:gd name="T5" fmla="*/ 13 h 23"/>
                <a:gd name="T6" fmla="*/ 0 w 24"/>
                <a:gd name="T7" fmla="*/ 17 h 23"/>
                <a:gd name="T8" fmla="*/ 6 w 24"/>
                <a:gd name="T9" fmla="*/ 23 h 23"/>
                <a:gd name="T10" fmla="*/ 24 w 24"/>
                <a:gd name="T11" fmla="*/ 6 h 23"/>
                <a:gd name="T12" fmla="*/ 18 w 24"/>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18" y="0"/>
                  </a:moveTo>
                  <a:lnTo>
                    <a:pt x="16" y="2"/>
                  </a:lnTo>
                  <a:lnTo>
                    <a:pt x="4" y="13"/>
                  </a:lnTo>
                  <a:lnTo>
                    <a:pt x="0" y="17"/>
                  </a:lnTo>
                  <a:lnTo>
                    <a:pt x="6" y="23"/>
                  </a:lnTo>
                  <a:lnTo>
                    <a:pt x="24" y="6"/>
                  </a:lnTo>
                  <a:lnTo>
                    <a:pt x="18"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63"/>
            <p:cNvSpPr>
              <a:spLocks noEditPoints="1"/>
            </p:cNvSpPr>
            <p:nvPr/>
          </p:nvSpPr>
          <p:spPr bwMode="auto">
            <a:xfrm>
              <a:off x="1110" y="2669"/>
              <a:ext cx="94" cy="81"/>
            </a:xfrm>
            <a:custGeom>
              <a:avLst/>
              <a:gdLst>
                <a:gd name="T0" fmla="*/ 48 w 48"/>
                <a:gd name="T1" fmla="*/ 34 h 41"/>
                <a:gd name="T2" fmla="*/ 46 w 48"/>
                <a:gd name="T3" fmla="*/ 39 h 41"/>
                <a:gd name="T4" fmla="*/ 41 w 48"/>
                <a:gd name="T5" fmla="*/ 41 h 41"/>
                <a:gd name="T6" fmla="*/ 43 w 48"/>
                <a:gd name="T7" fmla="*/ 41 h 41"/>
                <a:gd name="T8" fmla="*/ 46 w 48"/>
                <a:gd name="T9" fmla="*/ 40 h 41"/>
                <a:gd name="T10" fmla="*/ 47 w 48"/>
                <a:gd name="T11" fmla="*/ 37 h 41"/>
                <a:gd name="T12" fmla="*/ 48 w 48"/>
                <a:gd name="T13" fmla="*/ 34 h 41"/>
                <a:gd name="T14" fmla="*/ 13 w 48"/>
                <a:gd name="T15" fmla="*/ 0 h 41"/>
                <a:gd name="T16" fmla="*/ 6 w 48"/>
                <a:gd name="T17" fmla="*/ 4 h 41"/>
                <a:gd name="T18" fmla="*/ 10 w 48"/>
                <a:gd name="T19" fmla="*/ 32 h 41"/>
                <a:gd name="T20" fmla="*/ 11 w 48"/>
                <a:gd name="T21" fmla="*/ 31 h 41"/>
                <a:gd name="T22" fmla="*/ 11 w 48"/>
                <a:gd name="T23" fmla="*/ 31 h 41"/>
                <a:gd name="T24" fmla="*/ 12 w 48"/>
                <a:gd name="T25" fmla="*/ 30 h 41"/>
                <a:gd name="T26" fmla="*/ 13 w 48"/>
                <a:gd name="T27" fmla="*/ 30 h 41"/>
                <a:gd name="T28" fmla="*/ 19 w 48"/>
                <a:gd name="T29" fmla="*/ 33 h 41"/>
                <a:gd name="T30" fmla="*/ 22 w 48"/>
                <a:gd name="T31" fmla="*/ 35 h 41"/>
                <a:gd name="T32" fmla="*/ 17 w 48"/>
                <a:gd name="T33" fmla="*/ 31 h 41"/>
                <a:gd name="T34" fmla="*/ 17 w 48"/>
                <a:gd name="T35" fmla="*/ 31 h 41"/>
                <a:gd name="T36" fmla="*/ 6 w 48"/>
                <a:gd name="T37" fmla="*/ 10 h 41"/>
                <a:gd name="T38" fmla="*/ 9 w 48"/>
                <a:gd name="T39" fmla="*/ 2 h 41"/>
                <a:gd name="T40" fmla="*/ 13 w 4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1">
                  <a:moveTo>
                    <a:pt x="48" y="34"/>
                  </a:moveTo>
                  <a:cubicBezTo>
                    <a:pt x="48" y="36"/>
                    <a:pt x="47" y="37"/>
                    <a:pt x="46" y="39"/>
                  </a:cubicBezTo>
                  <a:cubicBezTo>
                    <a:pt x="44" y="40"/>
                    <a:pt x="43" y="41"/>
                    <a:pt x="41" y="41"/>
                  </a:cubicBezTo>
                  <a:cubicBezTo>
                    <a:pt x="42" y="41"/>
                    <a:pt x="43" y="41"/>
                    <a:pt x="43" y="41"/>
                  </a:cubicBezTo>
                  <a:cubicBezTo>
                    <a:pt x="44" y="41"/>
                    <a:pt x="45" y="41"/>
                    <a:pt x="46" y="40"/>
                  </a:cubicBezTo>
                  <a:cubicBezTo>
                    <a:pt x="46" y="39"/>
                    <a:pt x="47" y="38"/>
                    <a:pt x="47" y="37"/>
                  </a:cubicBezTo>
                  <a:cubicBezTo>
                    <a:pt x="48" y="36"/>
                    <a:pt x="48" y="35"/>
                    <a:pt x="48" y="34"/>
                  </a:cubicBezTo>
                  <a:moveTo>
                    <a:pt x="13" y="0"/>
                  </a:moveTo>
                  <a:cubicBezTo>
                    <a:pt x="10" y="0"/>
                    <a:pt x="8" y="1"/>
                    <a:pt x="6" y="4"/>
                  </a:cubicBezTo>
                  <a:cubicBezTo>
                    <a:pt x="0" y="10"/>
                    <a:pt x="2" y="22"/>
                    <a:pt x="10" y="32"/>
                  </a:cubicBezTo>
                  <a:cubicBezTo>
                    <a:pt x="10" y="31"/>
                    <a:pt x="11" y="31"/>
                    <a:pt x="11" y="31"/>
                  </a:cubicBezTo>
                  <a:cubicBezTo>
                    <a:pt x="11" y="31"/>
                    <a:pt x="11" y="31"/>
                    <a:pt x="11" y="31"/>
                  </a:cubicBezTo>
                  <a:cubicBezTo>
                    <a:pt x="11" y="31"/>
                    <a:pt x="12" y="30"/>
                    <a:pt x="12" y="30"/>
                  </a:cubicBezTo>
                  <a:cubicBezTo>
                    <a:pt x="12" y="30"/>
                    <a:pt x="13" y="30"/>
                    <a:pt x="13" y="30"/>
                  </a:cubicBezTo>
                  <a:cubicBezTo>
                    <a:pt x="14" y="30"/>
                    <a:pt x="15" y="30"/>
                    <a:pt x="19" y="33"/>
                  </a:cubicBezTo>
                  <a:cubicBezTo>
                    <a:pt x="20" y="34"/>
                    <a:pt x="21" y="34"/>
                    <a:pt x="22" y="35"/>
                  </a:cubicBezTo>
                  <a:cubicBezTo>
                    <a:pt x="20" y="34"/>
                    <a:pt x="19" y="32"/>
                    <a:pt x="17" y="31"/>
                  </a:cubicBezTo>
                  <a:cubicBezTo>
                    <a:pt x="17" y="31"/>
                    <a:pt x="17" y="31"/>
                    <a:pt x="17" y="31"/>
                  </a:cubicBezTo>
                  <a:cubicBezTo>
                    <a:pt x="10" y="24"/>
                    <a:pt x="6" y="16"/>
                    <a:pt x="6" y="10"/>
                  </a:cubicBezTo>
                  <a:cubicBezTo>
                    <a:pt x="6" y="7"/>
                    <a:pt x="7" y="4"/>
                    <a:pt x="9" y="2"/>
                  </a:cubicBezTo>
                  <a:cubicBezTo>
                    <a:pt x="10" y="1"/>
                    <a:pt x="12" y="0"/>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4"/>
            <p:cNvSpPr>
              <a:spLocks noEditPoints="1"/>
            </p:cNvSpPr>
            <p:nvPr/>
          </p:nvSpPr>
          <p:spPr bwMode="auto">
            <a:xfrm>
              <a:off x="1365" y="2467"/>
              <a:ext cx="93" cy="92"/>
            </a:xfrm>
            <a:custGeom>
              <a:avLst/>
              <a:gdLst>
                <a:gd name="T0" fmla="*/ 2 w 47"/>
                <a:gd name="T1" fmla="*/ 46 h 47"/>
                <a:gd name="T2" fmla="*/ 3 w 47"/>
                <a:gd name="T3" fmla="*/ 47 h 47"/>
                <a:gd name="T4" fmla="*/ 2 w 47"/>
                <a:gd name="T5" fmla="*/ 46 h 47"/>
                <a:gd name="T6" fmla="*/ 45 w 47"/>
                <a:gd name="T7" fmla="*/ 0 h 47"/>
                <a:gd name="T8" fmla="*/ 0 w 47"/>
                <a:gd name="T9" fmla="*/ 45 h 47"/>
                <a:gd name="T10" fmla="*/ 2 w 47"/>
                <a:gd name="T11" fmla="*/ 46 h 47"/>
                <a:gd name="T12" fmla="*/ 24 w 47"/>
                <a:gd name="T13" fmla="*/ 24 h 47"/>
                <a:gd name="T14" fmla="*/ 32 w 47"/>
                <a:gd name="T15" fmla="*/ 16 h 47"/>
                <a:gd name="T16" fmla="*/ 46 w 47"/>
                <a:gd name="T17" fmla="*/ 2 h 47"/>
                <a:gd name="T18" fmla="*/ 47 w 47"/>
                <a:gd name="T19" fmla="*/ 3 h 47"/>
                <a:gd name="T20" fmla="*/ 47 w 47"/>
                <a:gd name="T21" fmla="*/ 3 h 47"/>
                <a:gd name="T22" fmla="*/ 45 w 47"/>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47">
                  <a:moveTo>
                    <a:pt x="2" y="46"/>
                  </a:moveTo>
                  <a:cubicBezTo>
                    <a:pt x="3" y="47"/>
                    <a:pt x="3" y="47"/>
                    <a:pt x="3" y="47"/>
                  </a:cubicBezTo>
                  <a:cubicBezTo>
                    <a:pt x="2" y="46"/>
                    <a:pt x="2" y="46"/>
                    <a:pt x="2" y="46"/>
                  </a:cubicBezTo>
                  <a:moveTo>
                    <a:pt x="45" y="0"/>
                  </a:moveTo>
                  <a:cubicBezTo>
                    <a:pt x="0" y="45"/>
                    <a:pt x="0" y="45"/>
                    <a:pt x="0" y="45"/>
                  </a:cubicBezTo>
                  <a:cubicBezTo>
                    <a:pt x="2" y="46"/>
                    <a:pt x="2" y="46"/>
                    <a:pt x="2" y="46"/>
                  </a:cubicBezTo>
                  <a:cubicBezTo>
                    <a:pt x="24" y="24"/>
                    <a:pt x="24" y="24"/>
                    <a:pt x="24" y="24"/>
                  </a:cubicBezTo>
                  <a:cubicBezTo>
                    <a:pt x="26" y="21"/>
                    <a:pt x="28" y="18"/>
                    <a:pt x="32" y="16"/>
                  </a:cubicBezTo>
                  <a:cubicBezTo>
                    <a:pt x="46" y="2"/>
                    <a:pt x="46" y="2"/>
                    <a:pt x="46" y="2"/>
                  </a:cubicBezTo>
                  <a:cubicBezTo>
                    <a:pt x="47" y="3"/>
                    <a:pt x="47" y="3"/>
                    <a:pt x="47" y="3"/>
                  </a:cubicBezTo>
                  <a:cubicBezTo>
                    <a:pt x="47" y="3"/>
                    <a:pt x="47" y="3"/>
                    <a:pt x="47" y="3"/>
                  </a:cubicBezTo>
                  <a:cubicBezTo>
                    <a:pt x="45" y="0"/>
                    <a:pt x="45" y="0"/>
                    <a:pt x="4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5"/>
            <p:cNvSpPr>
              <a:spLocks noEditPoints="1"/>
            </p:cNvSpPr>
            <p:nvPr/>
          </p:nvSpPr>
          <p:spPr bwMode="auto">
            <a:xfrm>
              <a:off x="1393" y="2494"/>
              <a:ext cx="86" cy="87"/>
            </a:xfrm>
            <a:custGeom>
              <a:avLst/>
              <a:gdLst>
                <a:gd name="T0" fmla="*/ 13 w 44"/>
                <a:gd name="T1" fmla="*/ 31 h 44"/>
                <a:gd name="T2" fmla="*/ 0 w 44"/>
                <a:gd name="T3" fmla="*/ 44 h 44"/>
                <a:gd name="T4" fmla="*/ 1 w 44"/>
                <a:gd name="T5" fmla="*/ 44 h 44"/>
                <a:gd name="T6" fmla="*/ 13 w 44"/>
                <a:gd name="T7" fmla="*/ 31 h 44"/>
                <a:gd name="T8" fmla="*/ 13 w 44"/>
                <a:gd name="T9" fmla="*/ 31 h 44"/>
                <a:gd name="T10" fmla="*/ 44 w 44"/>
                <a:gd name="T11" fmla="*/ 0 h 44"/>
                <a:gd name="T12" fmla="*/ 39 w 44"/>
                <a:gd name="T13" fmla="*/ 5 h 44"/>
                <a:gd name="T14" fmla="*/ 39 w 44"/>
                <a:gd name="T15" fmla="*/ 5 h 44"/>
                <a:gd name="T16" fmla="*/ 44 w 44"/>
                <a:gd name="T17" fmla="*/ 0 h 44"/>
                <a:gd name="T18" fmla="*/ 44 w 44"/>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13" y="31"/>
                  </a:moveTo>
                  <a:cubicBezTo>
                    <a:pt x="0" y="44"/>
                    <a:pt x="0" y="44"/>
                    <a:pt x="0" y="44"/>
                  </a:cubicBezTo>
                  <a:cubicBezTo>
                    <a:pt x="1" y="44"/>
                    <a:pt x="1" y="44"/>
                    <a:pt x="1" y="44"/>
                  </a:cubicBezTo>
                  <a:cubicBezTo>
                    <a:pt x="13" y="31"/>
                    <a:pt x="13" y="31"/>
                    <a:pt x="13" y="31"/>
                  </a:cubicBezTo>
                  <a:cubicBezTo>
                    <a:pt x="13" y="31"/>
                    <a:pt x="13" y="31"/>
                    <a:pt x="13" y="31"/>
                  </a:cubicBezTo>
                  <a:moveTo>
                    <a:pt x="44" y="0"/>
                  </a:moveTo>
                  <a:cubicBezTo>
                    <a:pt x="39" y="5"/>
                    <a:pt x="39" y="5"/>
                    <a:pt x="39" y="5"/>
                  </a:cubicBezTo>
                  <a:cubicBezTo>
                    <a:pt x="39" y="5"/>
                    <a:pt x="39" y="5"/>
                    <a:pt x="39" y="5"/>
                  </a:cubicBezTo>
                  <a:cubicBezTo>
                    <a:pt x="44" y="0"/>
                    <a:pt x="44" y="0"/>
                    <a:pt x="44" y="0"/>
                  </a:cubicBez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6"/>
            <p:cNvSpPr>
              <a:spLocks noEditPoints="1"/>
            </p:cNvSpPr>
            <p:nvPr/>
          </p:nvSpPr>
          <p:spPr bwMode="auto">
            <a:xfrm>
              <a:off x="1369" y="2471"/>
              <a:ext cx="110" cy="110"/>
            </a:xfrm>
            <a:custGeom>
              <a:avLst/>
              <a:gdLst>
                <a:gd name="T0" fmla="*/ 22 w 56"/>
                <a:gd name="T1" fmla="*/ 22 h 56"/>
                <a:gd name="T2" fmla="*/ 0 w 56"/>
                <a:gd name="T3" fmla="*/ 44 h 56"/>
                <a:gd name="T4" fmla="*/ 0 w 56"/>
                <a:gd name="T5" fmla="*/ 44 h 56"/>
                <a:gd name="T6" fmla="*/ 1 w 56"/>
                <a:gd name="T7" fmla="*/ 45 h 56"/>
                <a:gd name="T8" fmla="*/ 3 w 56"/>
                <a:gd name="T9" fmla="*/ 47 h 56"/>
                <a:gd name="T10" fmla="*/ 8 w 56"/>
                <a:gd name="T11" fmla="*/ 52 h 56"/>
                <a:gd name="T12" fmla="*/ 9 w 56"/>
                <a:gd name="T13" fmla="*/ 53 h 56"/>
                <a:gd name="T14" fmla="*/ 12 w 56"/>
                <a:gd name="T15" fmla="*/ 56 h 56"/>
                <a:gd name="T16" fmla="*/ 12 w 56"/>
                <a:gd name="T17" fmla="*/ 56 h 56"/>
                <a:gd name="T18" fmla="*/ 25 w 56"/>
                <a:gd name="T19" fmla="*/ 43 h 56"/>
                <a:gd name="T20" fmla="*/ 20 w 56"/>
                <a:gd name="T21" fmla="*/ 31 h 56"/>
                <a:gd name="T22" fmla="*/ 22 w 56"/>
                <a:gd name="T23" fmla="*/ 22 h 56"/>
                <a:gd name="T24" fmla="*/ 44 w 56"/>
                <a:gd name="T25" fmla="*/ 0 h 56"/>
                <a:gd name="T26" fmla="*/ 30 w 56"/>
                <a:gd name="T27" fmla="*/ 14 h 56"/>
                <a:gd name="T28" fmla="*/ 38 w 56"/>
                <a:gd name="T29" fmla="*/ 12 h 56"/>
                <a:gd name="T30" fmla="*/ 51 w 56"/>
                <a:gd name="T31" fmla="*/ 17 h 56"/>
                <a:gd name="T32" fmla="*/ 56 w 56"/>
                <a:gd name="T33" fmla="*/ 12 h 56"/>
                <a:gd name="T34" fmla="*/ 56 w 56"/>
                <a:gd name="T35" fmla="*/ 12 h 56"/>
                <a:gd name="T36" fmla="*/ 54 w 56"/>
                <a:gd name="T37" fmla="*/ 9 h 56"/>
                <a:gd name="T38" fmla="*/ 52 w 56"/>
                <a:gd name="T39" fmla="*/ 8 h 56"/>
                <a:gd name="T40" fmla="*/ 47 w 56"/>
                <a:gd name="T41" fmla="*/ 3 h 56"/>
                <a:gd name="T42" fmla="*/ 45 w 56"/>
                <a:gd name="T43" fmla="*/ 1 h 56"/>
                <a:gd name="T44" fmla="*/ 44 w 56"/>
                <a:gd name="T4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56">
                  <a:moveTo>
                    <a:pt x="22" y="22"/>
                  </a:moveTo>
                  <a:cubicBezTo>
                    <a:pt x="0" y="44"/>
                    <a:pt x="0" y="44"/>
                    <a:pt x="0" y="44"/>
                  </a:cubicBezTo>
                  <a:cubicBezTo>
                    <a:pt x="0" y="44"/>
                    <a:pt x="0" y="44"/>
                    <a:pt x="0" y="44"/>
                  </a:cubicBezTo>
                  <a:cubicBezTo>
                    <a:pt x="1" y="45"/>
                    <a:pt x="1" y="45"/>
                    <a:pt x="1" y="45"/>
                  </a:cubicBezTo>
                  <a:cubicBezTo>
                    <a:pt x="3" y="47"/>
                    <a:pt x="3" y="47"/>
                    <a:pt x="3" y="47"/>
                  </a:cubicBezTo>
                  <a:cubicBezTo>
                    <a:pt x="8" y="52"/>
                    <a:pt x="8" y="52"/>
                    <a:pt x="8" y="52"/>
                  </a:cubicBezTo>
                  <a:cubicBezTo>
                    <a:pt x="9" y="53"/>
                    <a:pt x="9" y="53"/>
                    <a:pt x="9" y="53"/>
                  </a:cubicBezTo>
                  <a:cubicBezTo>
                    <a:pt x="12" y="56"/>
                    <a:pt x="12" y="56"/>
                    <a:pt x="12" y="56"/>
                  </a:cubicBezTo>
                  <a:cubicBezTo>
                    <a:pt x="12" y="56"/>
                    <a:pt x="12" y="56"/>
                    <a:pt x="12" y="56"/>
                  </a:cubicBezTo>
                  <a:cubicBezTo>
                    <a:pt x="25" y="43"/>
                    <a:pt x="25" y="43"/>
                    <a:pt x="25" y="43"/>
                  </a:cubicBezTo>
                  <a:cubicBezTo>
                    <a:pt x="22" y="40"/>
                    <a:pt x="20" y="35"/>
                    <a:pt x="20" y="31"/>
                  </a:cubicBezTo>
                  <a:cubicBezTo>
                    <a:pt x="20" y="28"/>
                    <a:pt x="21" y="25"/>
                    <a:pt x="22" y="22"/>
                  </a:cubicBezTo>
                  <a:moveTo>
                    <a:pt x="44" y="0"/>
                  </a:moveTo>
                  <a:cubicBezTo>
                    <a:pt x="30" y="14"/>
                    <a:pt x="30" y="14"/>
                    <a:pt x="30" y="14"/>
                  </a:cubicBezTo>
                  <a:cubicBezTo>
                    <a:pt x="32" y="13"/>
                    <a:pt x="35" y="12"/>
                    <a:pt x="38" y="12"/>
                  </a:cubicBezTo>
                  <a:cubicBezTo>
                    <a:pt x="43" y="12"/>
                    <a:pt x="47" y="14"/>
                    <a:pt x="51" y="17"/>
                  </a:cubicBezTo>
                  <a:cubicBezTo>
                    <a:pt x="56" y="12"/>
                    <a:pt x="56" y="12"/>
                    <a:pt x="56" y="12"/>
                  </a:cubicBezTo>
                  <a:cubicBezTo>
                    <a:pt x="56" y="12"/>
                    <a:pt x="56" y="12"/>
                    <a:pt x="56" y="12"/>
                  </a:cubicBezTo>
                  <a:cubicBezTo>
                    <a:pt x="54" y="9"/>
                    <a:pt x="54" y="9"/>
                    <a:pt x="54" y="9"/>
                  </a:cubicBezTo>
                  <a:cubicBezTo>
                    <a:pt x="52" y="8"/>
                    <a:pt x="52" y="8"/>
                    <a:pt x="52" y="8"/>
                  </a:cubicBezTo>
                  <a:cubicBezTo>
                    <a:pt x="47" y="3"/>
                    <a:pt x="47" y="3"/>
                    <a:pt x="47" y="3"/>
                  </a:cubicBezTo>
                  <a:cubicBezTo>
                    <a:pt x="45" y="1"/>
                    <a:pt x="45" y="1"/>
                    <a:pt x="45" y="1"/>
                  </a:cubicBez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7"/>
            <p:cNvSpPr>
              <a:spLocks noEditPoints="1"/>
            </p:cNvSpPr>
            <p:nvPr/>
          </p:nvSpPr>
          <p:spPr bwMode="auto">
            <a:xfrm>
              <a:off x="1186" y="2496"/>
              <a:ext cx="350" cy="336"/>
            </a:xfrm>
            <a:custGeom>
              <a:avLst/>
              <a:gdLst>
                <a:gd name="T0" fmla="*/ 124 w 178"/>
                <a:gd name="T1" fmla="*/ 57 h 171"/>
                <a:gd name="T2" fmla="*/ 121 w 178"/>
                <a:gd name="T3" fmla="*/ 51 h 171"/>
                <a:gd name="T4" fmla="*/ 129 w 178"/>
                <a:gd name="T5" fmla="*/ 43 h 171"/>
                <a:gd name="T6" fmla="*/ 136 w 178"/>
                <a:gd name="T7" fmla="*/ 48 h 171"/>
                <a:gd name="T8" fmla="*/ 138 w 178"/>
                <a:gd name="T9" fmla="*/ 54 h 171"/>
                <a:gd name="T10" fmla="*/ 131 w 178"/>
                <a:gd name="T11" fmla="*/ 61 h 171"/>
                <a:gd name="T12" fmla="*/ 124 w 178"/>
                <a:gd name="T13" fmla="*/ 57 h 171"/>
                <a:gd name="T14" fmla="*/ 149 w 178"/>
                <a:gd name="T15" fmla="*/ 0 h 171"/>
                <a:gd name="T16" fmla="*/ 145 w 178"/>
                <a:gd name="T17" fmla="*/ 5 h 171"/>
                <a:gd name="T18" fmla="*/ 147 w 178"/>
                <a:gd name="T19" fmla="*/ 8 h 171"/>
                <a:gd name="T20" fmla="*/ 152 w 178"/>
                <a:gd name="T21" fmla="*/ 21 h 171"/>
                <a:gd name="T22" fmla="*/ 134 w 178"/>
                <a:gd name="T23" fmla="*/ 40 h 171"/>
                <a:gd name="T24" fmla="*/ 118 w 178"/>
                <a:gd name="T25" fmla="*/ 32 h 171"/>
                <a:gd name="T26" fmla="*/ 119 w 178"/>
                <a:gd name="T27" fmla="*/ 31 h 171"/>
                <a:gd name="T28" fmla="*/ 119 w 178"/>
                <a:gd name="T29" fmla="*/ 31 h 171"/>
                <a:gd name="T30" fmla="*/ 106 w 178"/>
                <a:gd name="T31" fmla="*/ 44 h 171"/>
                <a:gd name="T32" fmla="*/ 106 w 178"/>
                <a:gd name="T33" fmla="*/ 44 h 171"/>
                <a:gd name="T34" fmla="*/ 131 w 178"/>
                <a:gd name="T35" fmla="*/ 69 h 171"/>
                <a:gd name="T36" fmla="*/ 138 w 178"/>
                <a:gd name="T37" fmla="*/ 84 h 171"/>
                <a:gd name="T38" fmla="*/ 131 w 178"/>
                <a:gd name="T39" fmla="*/ 100 h 171"/>
                <a:gd name="T40" fmla="*/ 98 w 178"/>
                <a:gd name="T41" fmla="*/ 133 h 171"/>
                <a:gd name="T42" fmla="*/ 83 w 178"/>
                <a:gd name="T43" fmla="*/ 139 h 171"/>
                <a:gd name="T44" fmla="*/ 67 w 178"/>
                <a:gd name="T45" fmla="*/ 133 h 171"/>
                <a:gd name="T46" fmla="*/ 58 w 178"/>
                <a:gd name="T47" fmla="*/ 124 h 171"/>
                <a:gd name="T48" fmla="*/ 22 w 178"/>
                <a:gd name="T49" fmla="*/ 127 h 171"/>
                <a:gd name="T50" fmla="*/ 0 w 178"/>
                <a:gd name="T51" fmla="*/ 150 h 171"/>
                <a:gd name="T52" fmla="*/ 0 w 178"/>
                <a:gd name="T53" fmla="*/ 150 h 171"/>
                <a:gd name="T54" fmla="*/ 0 w 178"/>
                <a:gd name="T55" fmla="*/ 150 h 171"/>
                <a:gd name="T56" fmla="*/ 0 w 178"/>
                <a:gd name="T57" fmla="*/ 150 h 171"/>
                <a:gd name="T58" fmla="*/ 0 w 178"/>
                <a:gd name="T59" fmla="*/ 150 h 171"/>
                <a:gd name="T60" fmla="*/ 35 w 178"/>
                <a:gd name="T61" fmla="*/ 168 h 171"/>
                <a:gd name="T62" fmla="*/ 35 w 178"/>
                <a:gd name="T63" fmla="*/ 140 h 171"/>
                <a:gd name="T64" fmla="*/ 47 w 178"/>
                <a:gd name="T65" fmla="*/ 127 h 171"/>
                <a:gd name="T66" fmla="*/ 61 w 178"/>
                <a:gd name="T67" fmla="*/ 140 h 171"/>
                <a:gd name="T68" fmla="*/ 77 w 178"/>
                <a:gd name="T69" fmla="*/ 171 h 171"/>
                <a:gd name="T70" fmla="*/ 140 w 178"/>
                <a:gd name="T71" fmla="*/ 138 h 171"/>
                <a:gd name="T72" fmla="*/ 175 w 178"/>
                <a:gd name="T73" fmla="*/ 77 h 171"/>
                <a:gd name="T74" fmla="*/ 167 w 178"/>
                <a:gd name="T75" fmla="*/ 18 h 171"/>
                <a:gd name="T76" fmla="*/ 167 w 178"/>
                <a:gd name="T77" fmla="*/ 18 h 171"/>
                <a:gd name="T78" fmla="*/ 149 w 178"/>
                <a:gd name="T79"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 h="171">
                  <a:moveTo>
                    <a:pt x="124" y="57"/>
                  </a:moveTo>
                  <a:cubicBezTo>
                    <a:pt x="122" y="55"/>
                    <a:pt x="121" y="53"/>
                    <a:pt x="121" y="51"/>
                  </a:cubicBezTo>
                  <a:cubicBezTo>
                    <a:pt x="121" y="47"/>
                    <a:pt x="124" y="43"/>
                    <a:pt x="129" y="43"/>
                  </a:cubicBezTo>
                  <a:cubicBezTo>
                    <a:pt x="132" y="43"/>
                    <a:pt x="134" y="45"/>
                    <a:pt x="136" y="48"/>
                  </a:cubicBezTo>
                  <a:cubicBezTo>
                    <a:pt x="137" y="49"/>
                    <a:pt x="138" y="51"/>
                    <a:pt x="138" y="54"/>
                  </a:cubicBezTo>
                  <a:cubicBezTo>
                    <a:pt x="138" y="58"/>
                    <a:pt x="135" y="61"/>
                    <a:pt x="131" y="61"/>
                  </a:cubicBezTo>
                  <a:cubicBezTo>
                    <a:pt x="128" y="61"/>
                    <a:pt x="125" y="59"/>
                    <a:pt x="124" y="57"/>
                  </a:cubicBezTo>
                  <a:moveTo>
                    <a:pt x="149" y="0"/>
                  </a:moveTo>
                  <a:cubicBezTo>
                    <a:pt x="145" y="5"/>
                    <a:pt x="145" y="5"/>
                    <a:pt x="145" y="5"/>
                  </a:cubicBezTo>
                  <a:cubicBezTo>
                    <a:pt x="146" y="6"/>
                    <a:pt x="147" y="7"/>
                    <a:pt x="147" y="8"/>
                  </a:cubicBezTo>
                  <a:cubicBezTo>
                    <a:pt x="150" y="12"/>
                    <a:pt x="152" y="16"/>
                    <a:pt x="152" y="21"/>
                  </a:cubicBezTo>
                  <a:cubicBezTo>
                    <a:pt x="152" y="32"/>
                    <a:pt x="144" y="40"/>
                    <a:pt x="134" y="40"/>
                  </a:cubicBezTo>
                  <a:cubicBezTo>
                    <a:pt x="127" y="40"/>
                    <a:pt x="121" y="37"/>
                    <a:pt x="118" y="32"/>
                  </a:cubicBezTo>
                  <a:cubicBezTo>
                    <a:pt x="119" y="31"/>
                    <a:pt x="119" y="31"/>
                    <a:pt x="119" y="31"/>
                  </a:cubicBezTo>
                  <a:cubicBezTo>
                    <a:pt x="119" y="31"/>
                    <a:pt x="119" y="31"/>
                    <a:pt x="119" y="31"/>
                  </a:cubicBezTo>
                  <a:cubicBezTo>
                    <a:pt x="106" y="44"/>
                    <a:pt x="106" y="44"/>
                    <a:pt x="106" y="44"/>
                  </a:cubicBezTo>
                  <a:cubicBezTo>
                    <a:pt x="106" y="44"/>
                    <a:pt x="106" y="44"/>
                    <a:pt x="106" y="44"/>
                  </a:cubicBezTo>
                  <a:cubicBezTo>
                    <a:pt x="131" y="69"/>
                    <a:pt x="131" y="69"/>
                    <a:pt x="131" y="69"/>
                  </a:cubicBezTo>
                  <a:cubicBezTo>
                    <a:pt x="135" y="73"/>
                    <a:pt x="138" y="78"/>
                    <a:pt x="138" y="84"/>
                  </a:cubicBezTo>
                  <a:cubicBezTo>
                    <a:pt x="138" y="90"/>
                    <a:pt x="135" y="96"/>
                    <a:pt x="131" y="100"/>
                  </a:cubicBezTo>
                  <a:cubicBezTo>
                    <a:pt x="98" y="133"/>
                    <a:pt x="98" y="133"/>
                    <a:pt x="98" y="133"/>
                  </a:cubicBezTo>
                  <a:cubicBezTo>
                    <a:pt x="94" y="137"/>
                    <a:pt x="89" y="139"/>
                    <a:pt x="83" y="139"/>
                  </a:cubicBezTo>
                  <a:cubicBezTo>
                    <a:pt x="77" y="139"/>
                    <a:pt x="71" y="137"/>
                    <a:pt x="67" y="133"/>
                  </a:cubicBezTo>
                  <a:cubicBezTo>
                    <a:pt x="58" y="124"/>
                    <a:pt x="58" y="124"/>
                    <a:pt x="58" y="124"/>
                  </a:cubicBezTo>
                  <a:cubicBezTo>
                    <a:pt x="22" y="127"/>
                    <a:pt x="22" y="127"/>
                    <a:pt x="22" y="127"/>
                  </a:cubicBezTo>
                  <a:cubicBezTo>
                    <a:pt x="0" y="150"/>
                    <a:pt x="0" y="150"/>
                    <a:pt x="0" y="150"/>
                  </a:cubicBezTo>
                  <a:cubicBezTo>
                    <a:pt x="0" y="150"/>
                    <a:pt x="0" y="150"/>
                    <a:pt x="0" y="150"/>
                  </a:cubicBezTo>
                  <a:cubicBezTo>
                    <a:pt x="0" y="150"/>
                    <a:pt x="0" y="150"/>
                    <a:pt x="0" y="150"/>
                  </a:cubicBezTo>
                  <a:cubicBezTo>
                    <a:pt x="0" y="150"/>
                    <a:pt x="0" y="150"/>
                    <a:pt x="0" y="150"/>
                  </a:cubicBezTo>
                  <a:cubicBezTo>
                    <a:pt x="0" y="150"/>
                    <a:pt x="0" y="150"/>
                    <a:pt x="0" y="150"/>
                  </a:cubicBezTo>
                  <a:cubicBezTo>
                    <a:pt x="11" y="158"/>
                    <a:pt x="22" y="164"/>
                    <a:pt x="35" y="168"/>
                  </a:cubicBezTo>
                  <a:cubicBezTo>
                    <a:pt x="35" y="140"/>
                    <a:pt x="35" y="140"/>
                    <a:pt x="35" y="140"/>
                  </a:cubicBezTo>
                  <a:cubicBezTo>
                    <a:pt x="35" y="133"/>
                    <a:pt x="40" y="127"/>
                    <a:pt x="47" y="127"/>
                  </a:cubicBezTo>
                  <a:cubicBezTo>
                    <a:pt x="55" y="127"/>
                    <a:pt x="59" y="135"/>
                    <a:pt x="61" y="140"/>
                  </a:cubicBezTo>
                  <a:cubicBezTo>
                    <a:pt x="77" y="171"/>
                    <a:pt x="77" y="171"/>
                    <a:pt x="77" y="171"/>
                  </a:cubicBezTo>
                  <a:cubicBezTo>
                    <a:pt x="100" y="168"/>
                    <a:pt x="122" y="156"/>
                    <a:pt x="140" y="138"/>
                  </a:cubicBezTo>
                  <a:cubicBezTo>
                    <a:pt x="159" y="119"/>
                    <a:pt x="170" y="99"/>
                    <a:pt x="175" y="77"/>
                  </a:cubicBezTo>
                  <a:cubicBezTo>
                    <a:pt x="178" y="58"/>
                    <a:pt x="176" y="38"/>
                    <a:pt x="167" y="18"/>
                  </a:cubicBezTo>
                  <a:cubicBezTo>
                    <a:pt x="167" y="18"/>
                    <a:pt x="167" y="18"/>
                    <a:pt x="167" y="18"/>
                  </a:cubicBezTo>
                  <a:cubicBezTo>
                    <a:pt x="149" y="0"/>
                    <a:pt x="149" y="0"/>
                    <a:pt x="14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8"/>
            <p:cNvSpPr/>
            <p:nvPr/>
          </p:nvSpPr>
          <p:spPr bwMode="auto">
            <a:xfrm>
              <a:off x="1230" y="2708"/>
              <a:ext cx="70" cy="38"/>
            </a:xfrm>
            <a:custGeom>
              <a:avLst/>
              <a:gdLst>
                <a:gd name="T0" fmla="*/ 39 w 70"/>
                <a:gd name="T1" fmla="*/ 0 h 38"/>
                <a:gd name="T2" fmla="*/ 39 w 70"/>
                <a:gd name="T3" fmla="*/ 0 h 38"/>
                <a:gd name="T4" fmla="*/ 0 w 70"/>
                <a:gd name="T5" fmla="*/ 38 h 38"/>
                <a:gd name="T6" fmla="*/ 70 w 70"/>
                <a:gd name="T7" fmla="*/ 32 h 38"/>
                <a:gd name="T8" fmla="*/ 39 w 70"/>
                <a:gd name="T9" fmla="*/ 0 h 38"/>
              </a:gdLst>
              <a:ahLst/>
              <a:cxnLst>
                <a:cxn ang="0">
                  <a:pos x="T0" y="T1"/>
                </a:cxn>
                <a:cxn ang="0">
                  <a:pos x="T2" y="T3"/>
                </a:cxn>
                <a:cxn ang="0">
                  <a:pos x="T4" y="T5"/>
                </a:cxn>
                <a:cxn ang="0">
                  <a:pos x="T6" y="T7"/>
                </a:cxn>
                <a:cxn ang="0">
                  <a:pos x="T8" y="T9"/>
                </a:cxn>
              </a:cxnLst>
              <a:rect l="0" t="0" r="r" b="b"/>
              <a:pathLst>
                <a:path w="70" h="38">
                  <a:moveTo>
                    <a:pt x="39" y="0"/>
                  </a:moveTo>
                  <a:lnTo>
                    <a:pt x="39" y="0"/>
                  </a:lnTo>
                  <a:lnTo>
                    <a:pt x="0" y="38"/>
                  </a:lnTo>
                  <a:lnTo>
                    <a:pt x="70" y="32"/>
                  </a:lnTo>
                  <a:lnTo>
                    <a:pt x="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9"/>
            <p:cNvSpPr/>
            <p:nvPr/>
          </p:nvSpPr>
          <p:spPr bwMode="auto">
            <a:xfrm>
              <a:off x="1230" y="2708"/>
              <a:ext cx="70" cy="38"/>
            </a:xfrm>
            <a:custGeom>
              <a:avLst/>
              <a:gdLst>
                <a:gd name="T0" fmla="*/ 39 w 70"/>
                <a:gd name="T1" fmla="*/ 0 h 38"/>
                <a:gd name="T2" fmla="*/ 39 w 70"/>
                <a:gd name="T3" fmla="*/ 0 h 38"/>
                <a:gd name="T4" fmla="*/ 0 w 70"/>
                <a:gd name="T5" fmla="*/ 38 h 38"/>
                <a:gd name="T6" fmla="*/ 70 w 70"/>
                <a:gd name="T7" fmla="*/ 32 h 38"/>
                <a:gd name="T8" fmla="*/ 39 w 70"/>
                <a:gd name="T9" fmla="*/ 0 h 38"/>
              </a:gdLst>
              <a:ahLst/>
              <a:cxnLst>
                <a:cxn ang="0">
                  <a:pos x="T0" y="T1"/>
                </a:cxn>
                <a:cxn ang="0">
                  <a:pos x="T2" y="T3"/>
                </a:cxn>
                <a:cxn ang="0">
                  <a:pos x="T4" y="T5"/>
                </a:cxn>
                <a:cxn ang="0">
                  <a:pos x="T6" y="T7"/>
                </a:cxn>
                <a:cxn ang="0">
                  <a:pos x="T8" y="T9"/>
                </a:cxn>
              </a:cxnLst>
              <a:rect l="0" t="0" r="r" b="b"/>
              <a:pathLst>
                <a:path w="70" h="38">
                  <a:moveTo>
                    <a:pt x="39" y="0"/>
                  </a:moveTo>
                  <a:lnTo>
                    <a:pt x="39" y="0"/>
                  </a:lnTo>
                  <a:lnTo>
                    <a:pt x="0" y="38"/>
                  </a:lnTo>
                  <a:lnTo>
                    <a:pt x="70" y="32"/>
                  </a:lnTo>
                  <a:lnTo>
                    <a:pt x="3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0"/>
            <p:cNvSpPr>
              <a:spLocks noEditPoints="1"/>
            </p:cNvSpPr>
            <p:nvPr/>
          </p:nvSpPr>
          <p:spPr bwMode="auto">
            <a:xfrm>
              <a:off x="1393" y="2494"/>
              <a:ext cx="124" cy="89"/>
            </a:xfrm>
            <a:custGeom>
              <a:avLst/>
              <a:gdLst>
                <a:gd name="T0" fmla="*/ 13 w 63"/>
                <a:gd name="T1" fmla="*/ 31 h 45"/>
                <a:gd name="T2" fmla="*/ 1 w 63"/>
                <a:gd name="T3" fmla="*/ 44 h 45"/>
                <a:gd name="T4" fmla="*/ 0 w 63"/>
                <a:gd name="T5" fmla="*/ 44 h 45"/>
                <a:gd name="T6" fmla="*/ 0 w 63"/>
                <a:gd name="T7" fmla="*/ 45 h 45"/>
                <a:gd name="T8" fmla="*/ 0 w 63"/>
                <a:gd name="T9" fmla="*/ 45 h 45"/>
                <a:gd name="T10" fmla="*/ 0 w 63"/>
                <a:gd name="T11" fmla="*/ 45 h 45"/>
                <a:gd name="T12" fmla="*/ 1 w 63"/>
                <a:gd name="T13" fmla="*/ 45 h 45"/>
                <a:gd name="T14" fmla="*/ 1 w 63"/>
                <a:gd name="T15" fmla="*/ 45 h 45"/>
                <a:gd name="T16" fmla="*/ 1 w 63"/>
                <a:gd name="T17" fmla="*/ 45 h 45"/>
                <a:gd name="T18" fmla="*/ 1 w 63"/>
                <a:gd name="T19" fmla="*/ 45 h 45"/>
                <a:gd name="T20" fmla="*/ 1 w 63"/>
                <a:gd name="T21" fmla="*/ 45 h 45"/>
                <a:gd name="T22" fmla="*/ 14 w 63"/>
                <a:gd name="T23" fmla="*/ 32 h 45"/>
                <a:gd name="T24" fmla="*/ 13 w 63"/>
                <a:gd name="T25" fmla="*/ 31 h 45"/>
                <a:gd name="T26" fmla="*/ 44 w 63"/>
                <a:gd name="T27" fmla="*/ 0 h 45"/>
                <a:gd name="T28" fmla="*/ 44 w 63"/>
                <a:gd name="T29" fmla="*/ 0 h 45"/>
                <a:gd name="T30" fmla="*/ 44 w 63"/>
                <a:gd name="T31" fmla="*/ 0 h 45"/>
                <a:gd name="T32" fmla="*/ 39 w 63"/>
                <a:gd name="T33" fmla="*/ 5 h 45"/>
                <a:gd name="T34" fmla="*/ 40 w 63"/>
                <a:gd name="T35" fmla="*/ 6 h 45"/>
                <a:gd name="T36" fmla="*/ 44 w 63"/>
                <a:gd name="T37" fmla="*/ 1 h 45"/>
                <a:gd name="T38" fmla="*/ 62 w 63"/>
                <a:gd name="T39" fmla="*/ 19 h 45"/>
                <a:gd name="T40" fmla="*/ 63 w 63"/>
                <a:gd name="T41" fmla="*/ 18 h 45"/>
                <a:gd name="T42" fmla="*/ 63 w 63"/>
                <a:gd name="T43" fmla="*/ 18 h 45"/>
                <a:gd name="T44" fmla="*/ 45 w 63"/>
                <a:gd name="T45" fmla="*/ 0 h 45"/>
                <a:gd name="T46" fmla="*/ 44 w 63"/>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45">
                  <a:moveTo>
                    <a:pt x="13" y="31"/>
                  </a:moveTo>
                  <a:cubicBezTo>
                    <a:pt x="1" y="44"/>
                    <a:pt x="1" y="44"/>
                    <a:pt x="1" y="44"/>
                  </a:cubicBezTo>
                  <a:cubicBezTo>
                    <a:pt x="0" y="44"/>
                    <a:pt x="0" y="44"/>
                    <a:pt x="0" y="44"/>
                  </a:cubicBezTo>
                  <a:cubicBezTo>
                    <a:pt x="0" y="45"/>
                    <a:pt x="0" y="45"/>
                    <a:pt x="0" y="45"/>
                  </a:cubicBezTo>
                  <a:cubicBezTo>
                    <a:pt x="0" y="45"/>
                    <a:pt x="0" y="45"/>
                    <a:pt x="0" y="45"/>
                  </a:cubicBezTo>
                  <a:cubicBezTo>
                    <a:pt x="0" y="45"/>
                    <a:pt x="0" y="45"/>
                    <a:pt x="0" y="45"/>
                  </a:cubicBezTo>
                  <a:cubicBezTo>
                    <a:pt x="1" y="45"/>
                    <a:pt x="1" y="45"/>
                    <a:pt x="1" y="45"/>
                  </a:cubicBezTo>
                  <a:cubicBezTo>
                    <a:pt x="1" y="45"/>
                    <a:pt x="1" y="45"/>
                    <a:pt x="1" y="45"/>
                  </a:cubicBezTo>
                  <a:cubicBezTo>
                    <a:pt x="1" y="45"/>
                    <a:pt x="1" y="45"/>
                    <a:pt x="1" y="45"/>
                  </a:cubicBezTo>
                  <a:cubicBezTo>
                    <a:pt x="1" y="45"/>
                    <a:pt x="1" y="45"/>
                    <a:pt x="1" y="45"/>
                  </a:cubicBezTo>
                  <a:cubicBezTo>
                    <a:pt x="1" y="45"/>
                    <a:pt x="1" y="45"/>
                    <a:pt x="1" y="45"/>
                  </a:cubicBezTo>
                  <a:cubicBezTo>
                    <a:pt x="14" y="32"/>
                    <a:pt x="14" y="32"/>
                    <a:pt x="14" y="32"/>
                  </a:cubicBezTo>
                  <a:cubicBezTo>
                    <a:pt x="14" y="32"/>
                    <a:pt x="13" y="32"/>
                    <a:pt x="13" y="31"/>
                  </a:cubicBezTo>
                  <a:moveTo>
                    <a:pt x="44" y="0"/>
                  </a:moveTo>
                  <a:cubicBezTo>
                    <a:pt x="44" y="0"/>
                    <a:pt x="44" y="0"/>
                    <a:pt x="44" y="0"/>
                  </a:cubicBezTo>
                  <a:cubicBezTo>
                    <a:pt x="44" y="0"/>
                    <a:pt x="44" y="0"/>
                    <a:pt x="44" y="0"/>
                  </a:cubicBezTo>
                  <a:cubicBezTo>
                    <a:pt x="39" y="5"/>
                    <a:pt x="39" y="5"/>
                    <a:pt x="39" y="5"/>
                  </a:cubicBezTo>
                  <a:cubicBezTo>
                    <a:pt x="39" y="6"/>
                    <a:pt x="40" y="6"/>
                    <a:pt x="40" y="6"/>
                  </a:cubicBezTo>
                  <a:cubicBezTo>
                    <a:pt x="44" y="1"/>
                    <a:pt x="44" y="1"/>
                    <a:pt x="44" y="1"/>
                  </a:cubicBezTo>
                  <a:cubicBezTo>
                    <a:pt x="62" y="19"/>
                    <a:pt x="62" y="19"/>
                    <a:pt x="62" y="19"/>
                  </a:cubicBezTo>
                  <a:cubicBezTo>
                    <a:pt x="63" y="18"/>
                    <a:pt x="63" y="18"/>
                    <a:pt x="63" y="18"/>
                  </a:cubicBezTo>
                  <a:cubicBezTo>
                    <a:pt x="63" y="18"/>
                    <a:pt x="63" y="18"/>
                    <a:pt x="63" y="18"/>
                  </a:cubicBezTo>
                  <a:cubicBezTo>
                    <a:pt x="45" y="0"/>
                    <a:pt x="45" y="0"/>
                    <a:pt x="45" y="0"/>
                  </a:cubicBez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71"/>
            <p:cNvSpPr>
              <a:spLocks noEditPoints="1"/>
            </p:cNvSpPr>
            <p:nvPr/>
          </p:nvSpPr>
          <p:spPr bwMode="auto">
            <a:xfrm>
              <a:off x="1184" y="2530"/>
              <a:ext cx="354" cy="304"/>
            </a:xfrm>
            <a:custGeom>
              <a:avLst/>
              <a:gdLst>
                <a:gd name="T0" fmla="*/ 1 w 180"/>
                <a:gd name="T1" fmla="*/ 133 h 155"/>
                <a:gd name="T2" fmla="*/ 1 w 180"/>
                <a:gd name="T3" fmla="*/ 133 h 155"/>
                <a:gd name="T4" fmla="*/ 0 w 180"/>
                <a:gd name="T5" fmla="*/ 134 h 155"/>
                <a:gd name="T6" fmla="*/ 36 w 180"/>
                <a:gd name="T7" fmla="*/ 152 h 155"/>
                <a:gd name="T8" fmla="*/ 36 w 180"/>
                <a:gd name="T9" fmla="*/ 151 h 155"/>
                <a:gd name="T10" fmla="*/ 1 w 180"/>
                <a:gd name="T11" fmla="*/ 133 h 155"/>
                <a:gd name="T12" fmla="*/ 169 w 180"/>
                <a:gd name="T13" fmla="*/ 0 h 155"/>
                <a:gd name="T14" fmla="*/ 169 w 180"/>
                <a:gd name="T15" fmla="*/ 0 h 155"/>
                <a:gd name="T16" fmla="*/ 168 w 180"/>
                <a:gd name="T17" fmla="*/ 1 h 155"/>
                <a:gd name="T18" fmla="*/ 168 w 180"/>
                <a:gd name="T19" fmla="*/ 1 h 155"/>
                <a:gd name="T20" fmla="*/ 176 w 180"/>
                <a:gd name="T21" fmla="*/ 60 h 155"/>
                <a:gd name="T22" fmla="*/ 141 w 180"/>
                <a:gd name="T23" fmla="*/ 121 h 155"/>
                <a:gd name="T24" fmla="*/ 78 w 180"/>
                <a:gd name="T25" fmla="*/ 154 h 155"/>
                <a:gd name="T26" fmla="*/ 79 w 180"/>
                <a:gd name="T27" fmla="*/ 155 h 155"/>
                <a:gd name="T28" fmla="*/ 142 w 180"/>
                <a:gd name="T29" fmla="*/ 122 h 155"/>
                <a:gd name="T30" fmla="*/ 176 w 180"/>
                <a:gd name="T31" fmla="*/ 60 h 155"/>
                <a:gd name="T32" fmla="*/ 169 w 180"/>
                <a:gd name="T33" fmla="*/ 0 h 155"/>
                <a:gd name="T34" fmla="*/ 169 w 180"/>
                <a:gd name="T3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0" h="155">
                  <a:moveTo>
                    <a:pt x="1" y="133"/>
                  </a:moveTo>
                  <a:cubicBezTo>
                    <a:pt x="1" y="133"/>
                    <a:pt x="1" y="133"/>
                    <a:pt x="1" y="133"/>
                  </a:cubicBezTo>
                  <a:cubicBezTo>
                    <a:pt x="0" y="134"/>
                    <a:pt x="0" y="134"/>
                    <a:pt x="0" y="134"/>
                  </a:cubicBezTo>
                  <a:cubicBezTo>
                    <a:pt x="11" y="142"/>
                    <a:pt x="23" y="148"/>
                    <a:pt x="36" y="152"/>
                  </a:cubicBezTo>
                  <a:cubicBezTo>
                    <a:pt x="36" y="151"/>
                    <a:pt x="36" y="151"/>
                    <a:pt x="36" y="151"/>
                  </a:cubicBezTo>
                  <a:cubicBezTo>
                    <a:pt x="23" y="147"/>
                    <a:pt x="12" y="141"/>
                    <a:pt x="1" y="133"/>
                  </a:cubicBezTo>
                  <a:moveTo>
                    <a:pt x="169" y="0"/>
                  </a:moveTo>
                  <a:cubicBezTo>
                    <a:pt x="169" y="0"/>
                    <a:pt x="169" y="0"/>
                    <a:pt x="169" y="0"/>
                  </a:cubicBezTo>
                  <a:cubicBezTo>
                    <a:pt x="168" y="1"/>
                    <a:pt x="168" y="1"/>
                    <a:pt x="168" y="1"/>
                  </a:cubicBezTo>
                  <a:cubicBezTo>
                    <a:pt x="168" y="1"/>
                    <a:pt x="168" y="1"/>
                    <a:pt x="168" y="1"/>
                  </a:cubicBezTo>
                  <a:cubicBezTo>
                    <a:pt x="177" y="21"/>
                    <a:pt x="179" y="41"/>
                    <a:pt x="176" y="60"/>
                  </a:cubicBezTo>
                  <a:cubicBezTo>
                    <a:pt x="171" y="82"/>
                    <a:pt x="160" y="102"/>
                    <a:pt x="141" y="121"/>
                  </a:cubicBezTo>
                  <a:cubicBezTo>
                    <a:pt x="123" y="139"/>
                    <a:pt x="101" y="151"/>
                    <a:pt x="78" y="154"/>
                  </a:cubicBezTo>
                  <a:cubicBezTo>
                    <a:pt x="79" y="155"/>
                    <a:pt x="79" y="155"/>
                    <a:pt x="79" y="155"/>
                  </a:cubicBezTo>
                  <a:cubicBezTo>
                    <a:pt x="102" y="151"/>
                    <a:pt x="123" y="140"/>
                    <a:pt x="142" y="122"/>
                  </a:cubicBezTo>
                  <a:cubicBezTo>
                    <a:pt x="161" y="103"/>
                    <a:pt x="172" y="82"/>
                    <a:pt x="176" y="60"/>
                  </a:cubicBezTo>
                  <a:cubicBezTo>
                    <a:pt x="180" y="41"/>
                    <a:pt x="178" y="20"/>
                    <a:pt x="169" y="0"/>
                  </a:cubicBezTo>
                  <a:cubicBezTo>
                    <a:pt x="169" y="0"/>
                    <a:pt x="169" y="0"/>
                    <a:pt x="16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72"/>
            <p:cNvSpPr>
              <a:spLocks noEditPoints="1"/>
            </p:cNvSpPr>
            <p:nvPr/>
          </p:nvSpPr>
          <p:spPr bwMode="auto">
            <a:xfrm>
              <a:off x="1269" y="2583"/>
              <a:ext cx="189" cy="186"/>
            </a:xfrm>
            <a:custGeom>
              <a:avLst/>
              <a:gdLst>
                <a:gd name="T0" fmla="*/ 64 w 96"/>
                <a:gd name="T1" fmla="*/ 0 h 95"/>
                <a:gd name="T2" fmla="*/ 63 w 96"/>
                <a:gd name="T3" fmla="*/ 0 h 95"/>
                <a:gd name="T4" fmla="*/ 89 w 96"/>
                <a:gd name="T5" fmla="*/ 25 h 95"/>
                <a:gd name="T6" fmla="*/ 95 w 96"/>
                <a:gd name="T7" fmla="*/ 40 h 95"/>
                <a:gd name="T8" fmla="*/ 89 w 96"/>
                <a:gd name="T9" fmla="*/ 55 h 95"/>
                <a:gd name="T10" fmla="*/ 56 w 96"/>
                <a:gd name="T11" fmla="*/ 88 h 95"/>
                <a:gd name="T12" fmla="*/ 41 w 96"/>
                <a:gd name="T13" fmla="*/ 94 h 95"/>
                <a:gd name="T14" fmla="*/ 26 w 96"/>
                <a:gd name="T15" fmla="*/ 88 h 95"/>
                <a:gd name="T16" fmla="*/ 17 w 96"/>
                <a:gd name="T17" fmla="*/ 80 h 95"/>
                <a:gd name="T18" fmla="*/ 17 w 96"/>
                <a:gd name="T19" fmla="*/ 80 h 95"/>
                <a:gd name="T20" fmla="*/ 17 w 96"/>
                <a:gd name="T21" fmla="*/ 80 h 95"/>
                <a:gd name="T22" fmla="*/ 16 w 96"/>
                <a:gd name="T23" fmla="*/ 80 h 95"/>
                <a:gd name="T24" fmla="*/ 0 w 96"/>
                <a:gd name="T25" fmla="*/ 64 h 95"/>
                <a:gd name="T26" fmla="*/ 0 w 96"/>
                <a:gd name="T27" fmla="*/ 64 h 95"/>
                <a:gd name="T28" fmla="*/ 0 w 96"/>
                <a:gd name="T29" fmla="*/ 64 h 95"/>
                <a:gd name="T30" fmla="*/ 16 w 96"/>
                <a:gd name="T31" fmla="*/ 80 h 95"/>
                <a:gd name="T32" fmla="*/ 25 w 96"/>
                <a:gd name="T33" fmla="*/ 89 h 95"/>
                <a:gd name="T34" fmla="*/ 41 w 96"/>
                <a:gd name="T35" fmla="*/ 95 h 95"/>
                <a:gd name="T36" fmla="*/ 56 w 96"/>
                <a:gd name="T37" fmla="*/ 89 h 95"/>
                <a:gd name="T38" fmla="*/ 89 w 96"/>
                <a:gd name="T39" fmla="*/ 56 h 95"/>
                <a:gd name="T40" fmla="*/ 96 w 96"/>
                <a:gd name="T41" fmla="*/ 40 h 95"/>
                <a:gd name="T42" fmla="*/ 89 w 96"/>
                <a:gd name="T43" fmla="*/ 25 h 95"/>
                <a:gd name="T44" fmla="*/ 64 w 96"/>
                <a:gd name="T45" fmla="*/ 0 h 95"/>
                <a:gd name="T46" fmla="*/ 64 w 96"/>
                <a:gd name="T47" fmla="*/ 0 h 95"/>
                <a:gd name="T48" fmla="*/ 64 w 96"/>
                <a:gd name="T49" fmla="*/ 0 h 95"/>
                <a:gd name="T50" fmla="*/ 64 w 96"/>
                <a:gd name="T51" fmla="*/ 0 h 95"/>
                <a:gd name="T52" fmla="*/ 64 w 96"/>
                <a:gd name="T5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95">
                  <a:moveTo>
                    <a:pt x="64" y="0"/>
                  </a:moveTo>
                  <a:cubicBezTo>
                    <a:pt x="63" y="0"/>
                    <a:pt x="63" y="0"/>
                    <a:pt x="63" y="0"/>
                  </a:cubicBezTo>
                  <a:cubicBezTo>
                    <a:pt x="89" y="25"/>
                    <a:pt x="89" y="25"/>
                    <a:pt x="89" y="25"/>
                  </a:cubicBezTo>
                  <a:cubicBezTo>
                    <a:pt x="93" y="29"/>
                    <a:pt x="95" y="35"/>
                    <a:pt x="95" y="40"/>
                  </a:cubicBezTo>
                  <a:cubicBezTo>
                    <a:pt x="95" y="46"/>
                    <a:pt x="93" y="51"/>
                    <a:pt x="89" y="55"/>
                  </a:cubicBezTo>
                  <a:cubicBezTo>
                    <a:pt x="56" y="88"/>
                    <a:pt x="56" y="88"/>
                    <a:pt x="56" y="88"/>
                  </a:cubicBezTo>
                  <a:cubicBezTo>
                    <a:pt x="52" y="92"/>
                    <a:pt x="46" y="94"/>
                    <a:pt x="41" y="94"/>
                  </a:cubicBezTo>
                  <a:cubicBezTo>
                    <a:pt x="35" y="94"/>
                    <a:pt x="30" y="92"/>
                    <a:pt x="26" y="88"/>
                  </a:cubicBezTo>
                  <a:cubicBezTo>
                    <a:pt x="17" y="80"/>
                    <a:pt x="17" y="80"/>
                    <a:pt x="17" y="80"/>
                  </a:cubicBezTo>
                  <a:cubicBezTo>
                    <a:pt x="17" y="80"/>
                    <a:pt x="17" y="80"/>
                    <a:pt x="17" y="80"/>
                  </a:cubicBezTo>
                  <a:cubicBezTo>
                    <a:pt x="17" y="80"/>
                    <a:pt x="17" y="80"/>
                    <a:pt x="17" y="80"/>
                  </a:cubicBezTo>
                  <a:cubicBezTo>
                    <a:pt x="16" y="80"/>
                    <a:pt x="16" y="80"/>
                    <a:pt x="16" y="80"/>
                  </a:cubicBezTo>
                  <a:cubicBezTo>
                    <a:pt x="0" y="64"/>
                    <a:pt x="0" y="64"/>
                    <a:pt x="0" y="64"/>
                  </a:cubicBezTo>
                  <a:cubicBezTo>
                    <a:pt x="0" y="64"/>
                    <a:pt x="0" y="64"/>
                    <a:pt x="0" y="64"/>
                  </a:cubicBezTo>
                  <a:cubicBezTo>
                    <a:pt x="0" y="64"/>
                    <a:pt x="0" y="64"/>
                    <a:pt x="0" y="64"/>
                  </a:cubicBezTo>
                  <a:cubicBezTo>
                    <a:pt x="16" y="80"/>
                    <a:pt x="16" y="80"/>
                    <a:pt x="16" y="80"/>
                  </a:cubicBezTo>
                  <a:cubicBezTo>
                    <a:pt x="25" y="89"/>
                    <a:pt x="25" y="89"/>
                    <a:pt x="25" y="89"/>
                  </a:cubicBezTo>
                  <a:cubicBezTo>
                    <a:pt x="29" y="93"/>
                    <a:pt x="35" y="95"/>
                    <a:pt x="41" y="95"/>
                  </a:cubicBezTo>
                  <a:cubicBezTo>
                    <a:pt x="47" y="95"/>
                    <a:pt x="52" y="93"/>
                    <a:pt x="56" y="89"/>
                  </a:cubicBezTo>
                  <a:cubicBezTo>
                    <a:pt x="89" y="56"/>
                    <a:pt x="89" y="56"/>
                    <a:pt x="89" y="56"/>
                  </a:cubicBezTo>
                  <a:cubicBezTo>
                    <a:pt x="93" y="52"/>
                    <a:pt x="96" y="46"/>
                    <a:pt x="96" y="40"/>
                  </a:cubicBezTo>
                  <a:cubicBezTo>
                    <a:pt x="96" y="34"/>
                    <a:pt x="93" y="29"/>
                    <a:pt x="89" y="25"/>
                  </a:cubicBezTo>
                  <a:cubicBezTo>
                    <a:pt x="64" y="0"/>
                    <a:pt x="64" y="0"/>
                    <a:pt x="64" y="0"/>
                  </a:cubicBezTo>
                  <a:moveTo>
                    <a:pt x="64" y="0"/>
                  </a:moveTo>
                  <a:cubicBezTo>
                    <a:pt x="64" y="0"/>
                    <a:pt x="64" y="0"/>
                    <a:pt x="64" y="0"/>
                  </a:cubicBezTo>
                  <a:cubicBezTo>
                    <a:pt x="64" y="0"/>
                    <a:pt x="64" y="0"/>
                    <a:pt x="64" y="0"/>
                  </a:cubicBezTo>
                  <a:cubicBezTo>
                    <a:pt x="64" y="0"/>
                    <a:pt x="64" y="0"/>
                    <a:pt x="6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73"/>
            <p:cNvSpPr/>
            <p:nvPr/>
          </p:nvSpPr>
          <p:spPr bwMode="auto">
            <a:xfrm>
              <a:off x="1269" y="2707"/>
              <a:ext cx="33" cy="33"/>
            </a:xfrm>
            <a:custGeom>
              <a:avLst/>
              <a:gdLst>
                <a:gd name="T0" fmla="*/ 0 w 33"/>
                <a:gd name="T1" fmla="*/ 0 h 33"/>
                <a:gd name="T2" fmla="*/ 0 w 33"/>
                <a:gd name="T3" fmla="*/ 0 h 33"/>
                <a:gd name="T4" fmla="*/ 0 w 33"/>
                <a:gd name="T5" fmla="*/ 0 h 33"/>
                <a:gd name="T6" fmla="*/ 0 w 33"/>
                <a:gd name="T7" fmla="*/ 1 h 33"/>
                <a:gd name="T8" fmla="*/ 0 w 33"/>
                <a:gd name="T9" fmla="*/ 1 h 33"/>
                <a:gd name="T10" fmla="*/ 31 w 33"/>
                <a:gd name="T11" fmla="*/ 33 h 33"/>
                <a:gd name="T12" fmla="*/ 33 w 33"/>
                <a:gd name="T13" fmla="*/ 33 h 33"/>
                <a:gd name="T14" fmla="*/ 18 w 33"/>
                <a:gd name="T15" fmla="*/ 17 h 33"/>
                <a:gd name="T16" fmla="*/ 18 w 33"/>
                <a:gd name="T17" fmla="*/ 17 h 33"/>
                <a:gd name="T18" fmla="*/ 0 w 33"/>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0" y="0"/>
                  </a:moveTo>
                  <a:lnTo>
                    <a:pt x="0" y="0"/>
                  </a:lnTo>
                  <a:lnTo>
                    <a:pt x="0" y="0"/>
                  </a:lnTo>
                  <a:lnTo>
                    <a:pt x="0" y="1"/>
                  </a:lnTo>
                  <a:lnTo>
                    <a:pt x="0" y="1"/>
                  </a:lnTo>
                  <a:lnTo>
                    <a:pt x="31" y="33"/>
                  </a:lnTo>
                  <a:lnTo>
                    <a:pt x="33" y="33"/>
                  </a:lnTo>
                  <a:lnTo>
                    <a:pt x="18" y="17"/>
                  </a:lnTo>
                  <a:lnTo>
                    <a:pt x="18" y="1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74"/>
            <p:cNvSpPr/>
            <p:nvPr/>
          </p:nvSpPr>
          <p:spPr bwMode="auto">
            <a:xfrm>
              <a:off x="1269" y="2707"/>
              <a:ext cx="33" cy="33"/>
            </a:xfrm>
            <a:custGeom>
              <a:avLst/>
              <a:gdLst>
                <a:gd name="T0" fmla="*/ 0 w 33"/>
                <a:gd name="T1" fmla="*/ 0 h 33"/>
                <a:gd name="T2" fmla="*/ 0 w 33"/>
                <a:gd name="T3" fmla="*/ 0 h 33"/>
                <a:gd name="T4" fmla="*/ 0 w 33"/>
                <a:gd name="T5" fmla="*/ 0 h 33"/>
                <a:gd name="T6" fmla="*/ 0 w 33"/>
                <a:gd name="T7" fmla="*/ 1 h 33"/>
                <a:gd name="T8" fmla="*/ 0 w 33"/>
                <a:gd name="T9" fmla="*/ 1 h 33"/>
                <a:gd name="T10" fmla="*/ 31 w 33"/>
                <a:gd name="T11" fmla="*/ 33 h 33"/>
                <a:gd name="T12" fmla="*/ 33 w 33"/>
                <a:gd name="T13" fmla="*/ 33 h 33"/>
                <a:gd name="T14" fmla="*/ 18 w 33"/>
                <a:gd name="T15" fmla="*/ 17 h 33"/>
                <a:gd name="T16" fmla="*/ 18 w 33"/>
                <a:gd name="T17" fmla="*/ 17 h 33"/>
                <a:gd name="T18" fmla="*/ 0 w 33"/>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0" y="0"/>
                  </a:moveTo>
                  <a:lnTo>
                    <a:pt x="0" y="0"/>
                  </a:lnTo>
                  <a:lnTo>
                    <a:pt x="0" y="0"/>
                  </a:lnTo>
                  <a:lnTo>
                    <a:pt x="0" y="1"/>
                  </a:lnTo>
                  <a:lnTo>
                    <a:pt x="0" y="1"/>
                  </a:lnTo>
                  <a:lnTo>
                    <a:pt x="31" y="33"/>
                  </a:lnTo>
                  <a:lnTo>
                    <a:pt x="33" y="33"/>
                  </a:lnTo>
                  <a:lnTo>
                    <a:pt x="18" y="17"/>
                  </a:lnTo>
                  <a:lnTo>
                    <a:pt x="18" y="17"/>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5"/>
            <p:cNvSpPr/>
            <p:nvPr/>
          </p:nvSpPr>
          <p:spPr bwMode="auto">
            <a:xfrm>
              <a:off x="1184" y="2707"/>
              <a:ext cx="85" cy="86"/>
            </a:xfrm>
            <a:custGeom>
              <a:avLst/>
              <a:gdLst>
                <a:gd name="T0" fmla="*/ 85 w 85"/>
                <a:gd name="T1" fmla="*/ 0 h 86"/>
                <a:gd name="T2" fmla="*/ 71 w 85"/>
                <a:gd name="T3" fmla="*/ 11 h 86"/>
                <a:gd name="T4" fmla="*/ 34 w 85"/>
                <a:gd name="T5" fmla="*/ 51 h 86"/>
                <a:gd name="T6" fmla="*/ 16 w 85"/>
                <a:gd name="T7" fmla="*/ 68 h 86"/>
                <a:gd name="T8" fmla="*/ 0 w 85"/>
                <a:gd name="T9" fmla="*/ 84 h 86"/>
                <a:gd name="T10" fmla="*/ 0 w 85"/>
                <a:gd name="T11" fmla="*/ 84 h 86"/>
                <a:gd name="T12" fmla="*/ 0 w 85"/>
                <a:gd name="T13" fmla="*/ 84 h 86"/>
                <a:gd name="T14" fmla="*/ 0 w 85"/>
                <a:gd name="T15" fmla="*/ 86 h 86"/>
                <a:gd name="T16" fmla="*/ 2 w 85"/>
                <a:gd name="T17" fmla="*/ 84 h 86"/>
                <a:gd name="T18" fmla="*/ 2 w 85"/>
                <a:gd name="T19" fmla="*/ 84 h 86"/>
                <a:gd name="T20" fmla="*/ 2 w 85"/>
                <a:gd name="T21" fmla="*/ 84 h 86"/>
                <a:gd name="T22" fmla="*/ 46 w 85"/>
                <a:gd name="T23" fmla="*/ 39 h 86"/>
                <a:gd name="T24" fmla="*/ 85 w 85"/>
                <a:gd name="T25" fmla="*/ 1 h 86"/>
                <a:gd name="T26" fmla="*/ 85 w 85"/>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86">
                  <a:moveTo>
                    <a:pt x="85" y="0"/>
                  </a:moveTo>
                  <a:lnTo>
                    <a:pt x="71" y="11"/>
                  </a:lnTo>
                  <a:lnTo>
                    <a:pt x="34" y="51"/>
                  </a:lnTo>
                  <a:lnTo>
                    <a:pt x="16" y="68"/>
                  </a:lnTo>
                  <a:lnTo>
                    <a:pt x="0" y="84"/>
                  </a:lnTo>
                  <a:lnTo>
                    <a:pt x="0" y="84"/>
                  </a:lnTo>
                  <a:lnTo>
                    <a:pt x="0" y="84"/>
                  </a:lnTo>
                  <a:lnTo>
                    <a:pt x="0" y="86"/>
                  </a:lnTo>
                  <a:lnTo>
                    <a:pt x="2" y="84"/>
                  </a:lnTo>
                  <a:lnTo>
                    <a:pt x="2" y="84"/>
                  </a:lnTo>
                  <a:lnTo>
                    <a:pt x="2" y="84"/>
                  </a:lnTo>
                  <a:lnTo>
                    <a:pt x="46" y="39"/>
                  </a:lnTo>
                  <a:lnTo>
                    <a:pt x="85" y="1"/>
                  </a:lnTo>
                  <a:lnTo>
                    <a:pt x="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6"/>
            <p:cNvSpPr/>
            <p:nvPr/>
          </p:nvSpPr>
          <p:spPr bwMode="auto">
            <a:xfrm>
              <a:off x="1184" y="2707"/>
              <a:ext cx="85" cy="86"/>
            </a:xfrm>
            <a:custGeom>
              <a:avLst/>
              <a:gdLst>
                <a:gd name="T0" fmla="*/ 85 w 85"/>
                <a:gd name="T1" fmla="*/ 0 h 86"/>
                <a:gd name="T2" fmla="*/ 71 w 85"/>
                <a:gd name="T3" fmla="*/ 11 h 86"/>
                <a:gd name="T4" fmla="*/ 34 w 85"/>
                <a:gd name="T5" fmla="*/ 51 h 86"/>
                <a:gd name="T6" fmla="*/ 16 w 85"/>
                <a:gd name="T7" fmla="*/ 68 h 86"/>
                <a:gd name="T8" fmla="*/ 0 w 85"/>
                <a:gd name="T9" fmla="*/ 84 h 86"/>
                <a:gd name="T10" fmla="*/ 0 w 85"/>
                <a:gd name="T11" fmla="*/ 84 h 86"/>
                <a:gd name="T12" fmla="*/ 0 w 85"/>
                <a:gd name="T13" fmla="*/ 84 h 86"/>
                <a:gd name="T14" fmla="*/ 0 w 85"/>
                <a:gd name="T15" fmla="*/ 86 h 86"/>
                <a:gd name="T16" fmla="*/ 2 w 85"/>
                <a:gd name="T17" fmla="*/ 84 h 86"/>
                <a:gd name="T18" fmla="*/ 2 w 85"/>
                <a:gd name="T19" fmla="*/ 84 h 86"/>
                <a:gd name="T20" fmla="*/ 2 w 85"/>
                <a:gd name="T21" fmla="*/ 84 h 86"/>
                <a:gd name="T22" fmla="*/ 46 w 85"/>
                <a:gd name="T23" fmla="*/ 39 h 86"/>
                <a:gd name="T24" fmla="*/ 85 w 85"/>
                <a:gd name="T25" fmla="*/ 1 h 86"/>
                <a:gd name="T26" fmla="*/ 85 w 85"/>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86">
                  <a:moveTo>
                    <a:pt x="85" y="0"/>
                  </a:moveTo>
                  <a:lnTo>
                    <a:pt x="71" y="11"/>
                  </a:lnTo>
                  <a:lnTo>
                    <a:pt x="34" y="51"/>
                  </a:lnTo>
                  <a:lnTo>
                    <a:pt x="16" y="68"/>
                  </a:lnTo>
                  <a:lnTo>
                    <a:pt x="0" y="84"/>
                  </a:lnTo>
                  <a:lnTo>
                    <a:pt x="0" y="84"/>
                  </a:lnTo>
                  <a:lnTo>
                    <a:pt x="0" y="84"/>
                  </a:lnTo>
                  <a:lnTo>
                    <a:pt x="0" y="86"/>
                  </a:lnTo>
                  <a:lnTo>
                    <a:pt x="2" y="84"/>
                  </a:lnTo>
                  <a:lnTo>
                    <a:pt x="2" y="84"/>
                  </a:lnTo>
                  <a:lnTo>
                    <a:pt x="2" y="84"/>
                  </a:lnTo>
                  <a:lnTo>
                    <a:pt x="46" y="39"/>
                  </a:lnTo>
                  <a:lnTo>
                    <a:pt x="85" y="1"/>
                  </a:lnTo>
                  <a:lnTo>
                    <a:pt x="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7"/>
            <p:cNvSpPr>
              <a:spLocks noEditPoints="1"/>
            </p:cNvSpPr>
            <p:nvPr/>
          </p:nvSpPr>
          <p:spPr bwMode="auto">
            <a:xfrm>
              <a:off x="1257" y="2748"/>
              <a:ext cx="110" cy="143"/>
            </a:xfrm>
            <a:custGeom>
              <a:avLst/>
              <a:gdLst>
                <a:gd name="T0" fmla="*/ 7 w 56"/>
                <a:gd name="T1" fmla="*/ 18 h 73"/>
                <a:gd name="T2" fmla="*/ 5 w 56"/>
                <a:gd name="T3" fmla="*/ 13 h 73"/>
                <a:gd name="T4" fmla="*/ 11 w 56"/>
                <a:gd name="T5" fmla="*/ 7 h 73"/>
                <a:gd name="T6" fmla="*/ 17 w 56"/>
                <a:gd name="T7" fmla="*/ 10 h 73"/>
                <a:gd name="T8" fmla="*/ 19 w 56"/>
                <a:gd name="T9" fmla="*/ 15 h 73"/>
                <a:gd name="T10" fmla="*/ 13 w 56"/>
                <a:gd name="T11" fmla="*/ 21 h 73"/>
                <a:gd name="T12" fmla="*/ 7 w 56"/>
                <a:gd name="T13" fmla="*/ 18 h 73"/>
                <a:gd name="T14" fmla="*/ 11 w 56"/>
                <a:gd name="T15" fmla="*/ 0 h 73"/>
                <a:gd name="T16" fmla="*/ 0 w 56"/>
                <a:gd name="T17" fmla="*/ 12 h 73"/>
                <a:gd name="T18" fmla="*/ 0 w 56"/>
                <a:gd name="T19" fmla="*/ 73 h 73"/>
                <a:gd name="T20" fmla="*/ 56 w 56"/>
                <a:gd name="T21" fmla="*/ 73 h 73"/>
                <a:gd name="T22" fmla="*/ 24 w 56"/>
                <a:gd name="T23" fmla="*/ 12 h 73"/>
                <a:gd name="T24" fmla="*/ 11 w 5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73">
                  <a:moveTo>
                    <a:pt x="7" y="18"/>
                  </a:moveTo>
                  <a:cubicBezTo>
                    <a:pt x="6" y="16"/>
                    <a:pt x="5" y="15"/>
                    <a:pt x="5" y="13"/>
                  </a:cubicBezTo>
                  <a:cubicBezTo>
                    <a:pt x="5" y="9"/>
                    <a:pt x="8" y="7"/>
                    <a:pt x="11" y="7"/>
                  </a:cubicBezTo>
                  <a:cubicBezTo>
                    <a:pt x="14" y="7"/>
                    <a:pt x="16" y="8"/>
                    <a:pt x="17" y="10"/>
                  </a:cubicBezTo>
                  <a:cubicBezTo>
                    <a:pt x="18" y="12"/>
                    <a:pt x="19" y="13"/>
                    <a:pt x="19" y="15"/>
                  </a:cubicBezTo>
                  <a:cubicBezTo>
                    <a:pt x="19" y="19"/>
                    <a:pt x="16" y="21"/>
                    <a:pt x="13" y="21"/>
                  </a:cubicBezTo>
                  <a:cubicBezTo>
                    <a:pt x="10" y="21"/>
                    <a:pt x="8" y="20"/>
                    <a:pt x="7" y="18"/>
                  </a:cubicBezTo>
                  <a:moveTo>
                    <a:pt x="11" y="0"/>
                  </a:moveTo>
                  <a:cubicBezTo>
                    <a:pt x="5" y="0"/>
                    <a:pt x="0" y="5"/>
                    <a:pt x="0" y="12"/>
                  </a:cubicBezTo>
                  <a:cubicBezTo>
                    <a:pt x="0" y="73"/>
                    <a:pt x="0" y="73"/>
                    <a:pt x="0" y="73"/>
                  </a:cubicBezTo>
                  <a:cubicBezTo>
                    <a:pt x="56" y="73"/>
                    <a:pt x="56" y="73"/>
                    <a:pt x="56" y="73"/>
                  </a:cubicBezTo>
                  <a:cubicBezTo>
                    <a:pt x="24" y="12"/>
                    <a:pt x="24" y="12"/>
                    <a:pt x="24" y="12"/>
                  </a:cubicBezTo>
                  <a:cubicBezTo>
                    <a:pt x="23" y="8"/>
                    <a:pt x="18" y="0"/>
                    <a:pt x="1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8"/>
            <p:cNvSpPr/>
            <p:nvPr/>
          </p:nvSpPr>
          <p:spPr bwMode="auto">
            <a:xfrm>
              <a:off x="1255" y="2746"/>
              <a:ext cx="114" cy="145"/>
            </a:xfrm>
            <a:custGeom>
              <a:avLst/>
              <a:gdLst>
                <a:gd name="T0" fmla="*/ 12 w 58"/>
                <a:gd name="T1" fmla="*/ 0 h 74"/>
                <a:gd name="T2" fmla="*/ 0 w 58"/>
                <a:gd name="T3" fmla="*/ 13 h 74"/>
                <a:gd name="T4" fmla="*/ 0 w 58"/>
                <a:gd name="T5" fmla="*/ 41 h 74"/>
                <a:gd name="T6" fmla="*/ 0 w 58"/>
                <a:gd name="T7" fmla="*/ 42 h 74"/>
                <a:gd name="T8" fmla="*/ 0 w 58"/>
                <a:gd name="T9" fmla="*/ 74 h 74"/>
                <a:gd name="T10" fmla="*/ 1 w 58"/>
                <a:gd name="T11" fmla="*/ 74 h 74"/>
                <a:gd name="T12" fmla="*/ 1 w 58"/>
                <a:gd name="T13" fmla="*/ 13 h 74"/>
                <a:gd name="T14" fmla="*/ 12 w 58"/>
                <a:gd name="T15" fmla="*/ 1 h 74"/>
                <a:gd name="T16" fmla="*/ 25 w 58"/>
                <a:gd name="T17" fmla="*/ 13 h 74"/>
                <a:gd name="T18" fmla="*/ 57 w 58"/>
                <a:gd name="T19" fmla="*/ 74 h 74"/>
                <a:gd name="T20" fmla="*/ 58 w 58"/>
                <a:gd name="T21" fmla="*/ 74 h 74"/>
                <a:gd name="T22" fmla="*/ 43 w 58"/>
                <a:gd name="T23" fmla="*/ 45 h 74"/>
                <a:gd name="T24" fmla="*/ 42 w 58"/>
                <a:gd name="T25" fmla="*/ 44 h 74"/>
                <a:gd name="T26" fmla="*/ 26 w 58"/>
                <a:gd name="T27" fmla="*/ 13 h 74"/>
                <a:gd name="T28" fmla="*/ 12 w 58"/>
                <a:gd name="T2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74">
                  <a:moveTo>
                    <a:pt x="12" y="0"/>
                  </a:moveTo>
                  <a:cubicBezTo>
                    <a:pt x="5" y="0"/>
                    <a:pt x="0" y="6"/>
                    <a:pt x="0" y="13"/>
                  </a:cubicBezTo>
                  <a:cubicBezTo>
                    <a:pt x="0" y="41"/>
                    <a:pt x="0" y="41"/>
                    <a:pt x="0" y="41"/>
                  </a:cubicBezTo>
                  <a:cubicBezTo>
                    <a:pt x="0" y="42"/>
                    <a:pt x="0" y="42"/>
                    <a:pt x="0" y="42"/>
                  </a:cubicBezTo>
                  <a:cubicBezTo>
                    <a:pt x="0" y="74"/>
                    <a:pt x="0" y="74"/>
                    <a:pt x="0" y="74"/>
                  </a:cubicBezTo>
                  <a:cubicBezTo>
                    <a:pt x="1" y="74"/>
                    <a:pt x="1" y="74"/>
                    <a:pt x="1" y="74"/>
                  </a:cubicBezTo>
                  <a:cubicBezTo>
                    <a:pt x="1" y="13"/>
                    <a:pt x="1" y="13"/>
                    <a:pt x="1" y="13"/>
                  </a:cubicBezTo>
                  <a:cubicBezTo>
                    <a:pt x="1" y="6"/>
                    <a:pt x="6" y="1"/>
                    <a:pt x="12" y="1"/>
                  </a:cubicBezTo>
                  <a:cubicBezTo>
                    <a:pt x="19" y="1"/>
                    <a:pt x="24" y="9"/>
                    <a:pt x="25" y="13"/>
                  </a:cubicBezTo>
                  <a:cubicBezTo>
                    <a:pt x="57" y="74"/>
                    <a:pt x="57" y="74"/>
                    <a:pt x="57" y="74"/>
                  </a:cubicBezTo>
                  <a:cubicBezTo>
                    <a:pt x="58" y="74"/>
                    <a:pt x="58" y="74"/>
                    <a:pt x="58" y="74"/>
                  </a:cubicBezTo>
                  <a:cubicBezTo>
                    <a:pt x="43" y="45"/>
                    <a:pt x="43" y="45"/>
                    <a:pt x="43" y="45"/>
                  </a:cubicBezTo>
                  <a:cubicBezTo>
                    <a:pt x="42" y="44"/>
                    <a:pt x="42" y="44"/>
                    <a:pt x="42" y="44"/>
                  </a:cubicBezTo>
                  <a:cubicBezTo>
                    <a:pt x="26" y="13"/>
                    <a:pt x="26" y="13"/>
                    <a:pt x="26" y="13"/>
                  </a:cubicBezTo>
                  <a:cubicBezTo>
                    <a:pt x="24" y="8"/>
                    <a:pt x="20" y="0"/>
                    <a:pt x="1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9"/>
            <p:cNvSpPr/>
            <p:nvPr/>
          </p:nvSpPr>
          <p:spPr bwMode="auto">
            <a:xfrm>
              <a:off x="1112" y="2893"/>
              <a:ext cx="310" cy="42"/>
            </a:xfrm>
            <a:custGeom>
              <a:avLst/>
              <a:gdLst>
                <a:gd name="T0" fmla="*/ 19 w 310"/>
                <a:gd name="T1" fmla="*/ 0 h 42"/>
                <a:gd name="T2" fmla="*/ 19 w 310"/>
                <a:gd name="T3" fmla="*/ 0 h 42"/>
                <a:gd name="T4" fmla="*/ 19 w 310"/>
                <a:gd name="T5" fmla="*/ 0 h 42"/>
                <a:gd name="T6" fmla="*/ 19 w 310"/>
                <a:gd name="T7" fmla="*/ 0 h 42"/>
                <a:gd name="T8" fmla="*/ 2 w 310"/>
                <a:gd name="T9" fmla="*/ 40 h 42"/>
                <a:gd name="T10" fmla="*/ 2 w 310"/>
                <a:gd name="T11" fmla="*/ 40 h 42"/>
                <a:gd name="T12" fmla="*/ 0 w 310"/>
                <a:gd name="T13" fmla="*/ 42 h 42"/>
                <a:gd name="T14" fmla="*/ 0 w 310"/>
                <a:gd name="T15" fmla="*/ 42 h 42"/>
                <a:gd name="T16" fmla="*/ 310 w 310"/>
                <a:gd name="T17" fmla="*/ 42 h 42"/>
                <a:gd name="T18" fmla="*/ 310 w 310"/>
                <a:gd name="T19" fmla="*/ 42 h 42"/>
                <a:gd name="T20" fmla="*/ 308 w 310"/>
                <a:gd name="T21" fmla="*/ 40 h 42"/>
                <a:gd name="T22" fmla="*/ 308 w 310"/>
                <a:gd name="T23" fmla="*/ 40 h 42"/>
                <a:gd name="T24" fmla="*/ 291 w 310"/>
                <a:gd name="T25" fmla="*/ 0 h 42"/>
                <a:gd name="T26" fmla="*/ 291 w 310"/>
                <a:gd name="T27" fmla="*/ 0 h 42"/>
                <a:gd name="T28" fmla="*/ 19 w 310"/>
                <a:gd name="T29" fmla="*/ 0 h 42"/>
                <a:gd name="T30" fmla="*/ 19 w 310"/>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42">
                  <a:moveTo>
                    <a:pt x="19" y="0"/>
                  </a:moveTo>
                  <a:lnTo>
                    <a:pt x="19" y="0"/>
                  </a:lnTo>
                  <a:lnTo>
                    <a:pt x="19" y="0"/>
                  </a:lnTo>
                  <a:lnTo>
                    <a:pt x="19" y="0"/>
                  </a:lnTo>
                  <a:lnTo>
                    <a:pt x="2" y="40"/>
                  </a:lnTo>
                  <a:lnTo>
                    <a:pt x="2" y="40"/>
                  </a:lnTo>
                  <a:lnTo>
                    <a:pt x="0" y="42"/>
                  </a:lnTo>
                  <a:lnTo>
                    <a:pt x="0" y="42"/>
                  </a:lnTo>
                  <a:lnTo>
                    <a:pt x="310" y="42"/>
                  </a:lnTo>
                  <a:lnTo>
                    <a:pt x="310" y="42"/>
                  </a:lnTo>
                  <a:lnTo>
                    <a:pt x="308" y="40"/>
                  </a:lnTo>
                  <a:lnTo>
                    <a:pt x="308" y="40"/>
                  </a:lnTo>
                  <a:lnTo>
                    <a:pt x="291" y="0"/>
                  </a:lnTo>
                  <a:lnTo>
                    <a:pt x="291"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80"/>
            <p:cNvSpPr/>
            <p:nvPr/>
          </p:nvSpPr>
          <p:spPr bwMode="auto">
            <a:xfrm>
              <a:off x="1112" y="2893"/>
              <a:ext cx="310" cy="42"/>
            </a:xfrm>
            <a:custGeom>
              <a:avLst/>
              <a:gdLst>
                <a:gd name="T0" fmla="*/ 19 w 310"/>
                <a:gd name="T1" fmla="*/ 0 h 42"/>
                <a:gd name="T2" fmla="*/ 19 w 310"/>
                <a:gd name="T3" fmla="*/ 0 h 42"/>
                <a:gd name="T4" fmla="*/ 19 w 310"/>
                <a:gd name="T5" fmla="*/ 0 h 42"/>
                <a:gd name="T6" fmla="*/ 19 w 310"/>
                <a:gd name="T7" fmla="*/ 0 h 42"/>
                <a:gd name="T8" fmla="*/ 2 w 310"/>
                <a:gd name="T9" fmla="*/ 40 h 42"/>
                <a:gd name="T10" fmla="*/ 2 w 310"/>
                <a:gd name="T11" fmla="*/ 40 h 42"/>
                <a:gd name="T12" fmla="*/ 0 w 310"/>
                <a:gd name="T13" fmla="*/ 42 h 42"/>
                <a:gd name="T14" fmla="*/ 0 w 310"/>
                <a:gd name="T15" fmla="*/ 42 h 42"/>
                <a:gd name="T16" fmla="*/ 310 w 310"/>
                <a:gd name="T17" fmla="*/ 42 h 42"/>
                <a:gd name="T18" fmla="*/ 310 w 310"/>
                <a:gd name="T19" fmla="*/ 42 h 42"/>
                <a:gd name="T20" fmla="*/ 308 w 310"/>
                <a:gd name="T21" fmla="*/ 40 h 42"/>
                <a:gd name="T22" fmla="*/ 308 w 310"/>
                <a:gd name="T23" fmla="*/ 40 h 42"/>
                <a:gd name="T24" fmla="*/ 291 w 310"/>
                <a:gd name="T25" fmla="*/ 0 h 42"/>
                <a:gd name="T26" fmla="*/ 291 w 310"/>
                <a:gd name="T27" fmla="*/ 0 h 42"/>
                <a:gd name="T28" fmla="*/ 19 w 310"/>
                <a:gd name="T29" fmla="*/ 0 h 42"/>
                <a:gd name="T30" fmla="*/ 19 w 310"/>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42">
                  <a:moveTo>
                    <a:pt x="19" y="0"/>
                  </a:moveTo>
                  <a:lnTo>
                    <a:pt x="19" y="0"/>
                  </a:lnTo>
                  <a:lnTo>
                    <a:pt x="19" y="0"/>
                  </a:lnTo>
                  <a:lnTo>
                    <a:pt x="19" y="0"/>
                  </a:lnTo>
                  <a:lnTo>
                    <a:pt x="2" y="40"/>
                  </a:lnTo>
                  <a:lnTo>
                    <a:pt x="2" y="40"/>
                  </a:lnTo>
                  <a:lnTo>
                    <a:pt x="0" y="42"/>
                  </a:lnTo>
                  <a:lnTo>
                    <a:pt x="0" y="42"/>
                  </a:lnTo>
                  <a:lnTo>
                    <a:pt x="310" y="42"/>
                  </a:lnTo>
                  <a:lnTo>
                    <a:pt x="310" y="42"/>
                  </a:lnTo>
                  <a:lnTo>
                    <a:pt x="308" y="40"/>
                  </a:lnTo>
                  <a:lnTo>
                    <a:pt x="308" y="40"/>
                  </a:lnTo>
                  <a:lnTo>
                    <a:pt x="291" y="0"/>
                  </a:lnTo>
                  <a:lnTo>
                    <a:pt x="291" y="0"/>
                  </a:lnTo>
                  <a:lnTo>
                    <a:pt x="19" y="0"/>
                  </a:lnTo>
                  <a:lnTo>
                    <a:pt x="1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81"/>
            <p:cNvSpPr/>
            <p:nvPr/>
          </p:nvSpPr>
          <p:spPr bwMode="auto">
            <a:xfrm>
              <a:off x="1112" y="2893"/>
              <a:ext cx="19" cy="42"/>
            </a:xfrm>
            <a:custGeom>
              <a:avLst/>
              <a:gdLst>
                <a:gd name="T0" fmla="*/ 17 w 19"/>
                <a:gd name="T1" fmla="*/ 0 h 42"/>
                <a:gd name="T2" fmla="*/ 17 w 19"/>
                <a:gd name="T3" fmla="*/ 0 h 42"/>
                <a:gd name="T4" fmla="*/ 0 w 19"/>
                <a:gd name="T5" fmla="*/ 42 h 42"/>
                <a:gd name="T6" fmla="*/ 0 w 19"/>
                <a:gd name="T7" fmla="*/ 42 h 42"/>
                <a:gd name="T8" fmla="*/ 0 w 19"/>
                <a:gd name="T9" fmla="*/ 42 h 42"/>
                <a:gd name="T10" fmla="*/ 2 w 19"/>
                <a:gd name="T11" fmla="*/ 40 h 42"/>
                <a:gd name="T12" fmla="*/ 2 w 19"/>
                <a:gd name="T13" fmla="*/ 40 h 42"/>
                <a:gd name="T14" fmla="*/ 19 w 19"/>
                <a:gd name="T15" fmla="*/ 0 h 42"/>
                <a:gd name="T16" fmla="*/ 19 w 19"/>
                <a:gd name="T17" fmla="*/ 0 h 42"/>
                <a:gd name="T18" fmla="*/ 19 w 19"/>
                <a:gd name="T19" fmla="*/ 0 h 42"/>
                <a:gd name="T20" fmla="*/ 17 w 19"/>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2">
                  <a:moveTo>
                    <a:pt x="17" y="0"/>
                  </a:moveTo>
                  <a:lnTo>
                    <a:pt x="17" y="0"/>
                  </a:lnTo>
                  <a:lnTo>
                    <a:pt x="0" y="42"/>
                  </a:lnTo>
                  <a:lnTo>
                    <a:pt x="0" y="42"/>
                  </a:lnTo>
                  <a:lnTo>
                    <a:pt x="0" y="42"/>
                  </a:lnTo>
                  <a:lnTo>
                    <a:pt x="2" y="40"/>
                  </a:lnTo>
                  <a:lnTo>
                    <a:pt x="2" y="40"/>
                  </a:lnTo>
                  <a:lnTo>
                    <a:pt x="19" y="0"/>
                  </a:lnTo>
                  <a:lnTo>
                    <a:pt x="19" y="0"/>
                  </a:lnTo>
                  <a:lnTo>
                    <a:pt x="19" y="0"/>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82"/>
            <p:cNvSpPr/>
            <p:nvPr/>
          </p:nvSpPr>
          <p:spPr bwMode="auto">
            <a:xfrm>
              <a:off x="1112" y="2893"/>
              <a:ext cx="19" cy="42"/>
            </a:xfrm>
            <a:custGeom>
              <a:avLst/>
              <a:gdLst>
                <a:gd name="T0" fmla="*/ 17 w 19"/>
                <a:gd name="T1" fmla="*/ 0 h 42"/>
                <a:gd name="T2" fmla="*/ 17 w 19"/>
                <a:gd name="T3" fmla="*/ 0 h 42"/>
                <a:gd name="T4" fmla="*/ 0 w 19"/>
                <a:gd name="T5" fmla="*/ 42 h 42"/>
                <a:gd name="T6" fmla="*/ 0 w 19"/>
                <a:gd name="T7" fmla="*/ 42 h 42"/>
                <a:gd name="T8" fmla="*/ 0 w 19"/>
                <a:gd name="T9" fmla="*/ 42 h 42"/>
                <a:gd name="T10" fmla="*/ 2 w 19"/>
                <a:gd name="T11" fmla="*/ 40 h 42"/>
                <a:gd name="T12" fmla="*/ 2 w 19"/>
                <a:gd name="T13" fmla="*/ 40 h 42"/>
                <a:gd name="T14" fmla="*/ 19 w 19"/>
                <a:gd name="T15" fmla="*/ 0 h 42"/>
                <a:gd name="T16" fmla="*/ 19 w 19"/>
                <a:gd name="T17" fmla="*/ 0 h 42"/>
                <a:gd name="T18" fmla="*/ 19 w 19"/>
                <a:gd name="T19" fmla="*/ 0 h 42"/>
                <a:gd name="T20" fmla="*/ 17 w 19"/>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2">
                  <a:moveTo>
                    <a:pt x="17" y="0"/>
                  </a:moveTo>
                  <a:lnTo>
                    <a:pt x="17" y="0"/>
                  </a:lnTo>
                  <a:lnTo>
                    <a:pt x="0" y="42"/>
                  </a:lnTo>
                  <a:lnTo>
                    <a:pt x="0" y="42"/>
                  </a:lnTo>
                  <a:lnTo>
                    <a:pt x="0" y="42"/>
                  </a:lnTo>
                  <a:lnTo>
                    <a:pt x="2" y="40"/>
                  </a:lnTo>
                  <a:lnTo>
                    <a:pt x="2" y="40"/>
                  </a:lnTo>
                  <a:lnTo>
                    <a:pt x="19" y="0"/>
                  </a:lnTo>
                  <a:lnTo>
                    <a:pt x="19" y="0"/>
                  </a:lnTo>
                  <a:lnTo>
                    <a:pt x="19" y="0"/>
                  </a:lnTo>
                  <a:lnTo>
                    <a:pt x="1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83"/>
            <p:cNvSpPr/>
            <p:nvPr/>
          </p:nvSpPr>
          <p:spPr bwMode="auto">
            <a:xfrm>
              <a:off x="1129" y="2891"/>
              <a:ext cx="276" cy="2"/>
            </a:xfrm>
            <a:custGeom>
              <a:avLst/>
              <a:gdLst>
                <a:gd name="T0" fmla="*/ 276 w 276"/>
                <a:gd name="T1" fmla="*/ 0 h 2"/>
                <a:gd name="T2" fmla="*/ 240 w 276"/>
                <a:gd name="T3" fmla="*/ 0 h 2"/>
                <a:gd name="T4" fmla="*/ 238 w 276"/>
                <a:gd name="T5" fmla="*/ 0 h 2"/>
                <a:gd name="T6" fmla="*/ 128 w 276"/>
                <a:gd name="T7" fmla="*/ 0 h 2"/>
                <a:gd name="T8" fmla="*/ 126 w 276"/>
                <a:gd name="T9" fmla="*/ 0 h 2"/>
                <a:gd name="T10" fmla="*/ 2 w 276"/>
                <a:gd name="T11" fmla="*/ 0 h 2"/>
                <a:gd name="T12" fmla="*/ 0 w 276"/>
                <a:gd name="T13" fmla="*/ 2 h 2"/>
                <a:gd name="T14" fmla="*/ 2 w 276"/>
                <a:gd name="T15" fmla="*/ 2 h 2"/>
                <a:gd name="T16" fmla="*/ 2 w 276"/>
                <a:gd name="T17" fmla="*/ 2 h 2"/>
                <a:gd name="T18" fmla="*/ 274 w 276"/>
                <a:gd name="T19" fmla="*/ 2 h 2"/>
                <a:gd name="T20" fmla="*/ 274 w 276"/>
                <a:gd name="T21" fmla="*/ 2 h 2"/>
                <a:gd name="T22" fmla="*/ 276 w 276"/>
                <a:gd name="T23" fmla="*/ 2 h 2"/>
                <a:gd name="T24" fmla="*/ 276 w 276"/>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
                  <a:moveTo>
                    <a:pt x="276" y="0"/>
                  </a:moveTo>
                  <a:lnTo>
                    <a:pt x="240" y="0"/>
                  </a:lnTo>
                  <a:lnTo>
                    <a:pt x="238" y="0"/>
                  </a:lnTo>
                  <a:lnTo>
                    <a:pt x="128" y="0"/>
                  </a:lnTo>
                  <a:lnTo>
                    <a:pt x="126" y="0"/>
                  </a:lnTo>
                  <a:lnTo>
                    <a:pt x="2" y="0"/>
                  </a:lnTo>
                  <a:lnTo>
                    <a:pt x="0" y="2"/>
                  </a:lnTo>
                  <a:lnTo>
                    <a:pt x="2" y="2"/>
                  </a:lnTo>
                  <a:lnTo>
                    <a:pt x="2" y="2"/>
                  </a:lnTo>
                  <a:lnTo>
                    <a:pt x="274" y="2"/>
                  </a:lnTo>
                  <a:lnTo>
                    <a:pt x="274" y="2"/>
                  </a:lnTo>
                  <a:lnTo>
                    <a:pt x="276" y="2"/>
                  </a:lnTo>
                  <a:lnTo>
                    <a:pt x="2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4"/>
            <p:cNvSpPr/>
            <p:nvPr/>
          </p:nvSpPr>
          <p:spPr bwMode="auto">
            <a:xfrm>
              <a:off x="1129" y="2891"/>
              <a:ext cx="276" cy="2"/>
            </a:xfrm>
            <a:custGeom>
              <a:avLst/>
              <a:gdLst>
                <a:gd name="T0" fmla="*/ 276 w 276"/>
                <a:gd name="T1" fmla="*/ 0 h 2"/>
                <a:gd name="T2" fmla="*/ 240 w 276"/>
                <a:gd name="T3" fmla="*/ 0 h 2"/>
                <a:gd name="T4" fmla="*/ 238 w 276"/>
                <a:gd name="T5" fmla="*/ 0 h 2"/>
                <a:gd name="T6" fmla="*/ 128 w 276"/>
                <a:gd name="T7" fmla="*/ 0 h 2"/>
                <a:gd name="T8" fmla="*/ 126 w 276"/>
                <a:gd name="T9" fmla="*/ 0 h 2"/>
                <a:gd name="T10" fmla="*/ 2 w 276"/>
                <a:gd name="T11" fmla="*/ 0 h 2"/>
                <a:gd name="T12" fmla="*/ 0 w 276"/>
                <a:gd name="T13" fmla="*/ 2 h 2"/>
                <a:gd name="T14" fmla="*/ 2 w 276"/>
                <a:gd name="T15" fmla="*/ 2 h 2"/>
                <a:gd name="T16" fmla="*/ 2 w 276"/>
                <a:gd name="T17" fmla="*/ 2 h 2"/>
                <a:gd name="T18" fmla="*/ 274 w 276"/>
                <a:gd name="T19" fmla="*/ 2 h 2"/>
                <a:gd name="T20" fmla="*/ 274 w 276"/>
                <a:gd name="T21" fmla="*/ 2 h 2"/>
                <a:gd name="T22" fmla="*/ 276 w 276"/>
                <a:gd name="T23" fmla="*/ 2 h 2"/>
                <a:gd name="T24" fmla="*/ 276 w 276"/>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
                  <a:moveTo>
                    <a:pt x="276" y="0"/>
                  </a:moveTo>
                  <a:lnTo>
                    <a:pt x="240" y="0"/>
                  </a:lnTo>
                  <a:lnTo>
                    <a:pt x="238" y="0"/>
                  </a:lnTo>
                  <a:lnTo>
                    <a:pt x="128" y="0"/>
                  </a:lnTo>
                  <a:lnTo>
                    <a:pt x="126" y="0"/>
                  </a:lnTo>
                  <a:lnTo>
                    <a:pt x="2" y="0"/>
                  </a:lnTo>
                  <a:lnTo>
                    <a:pt x="0" y="2"/>
                  </a:lnTo>
                  <a:lnTo>
                    <a:pt x="2" y="2"/>
                  </a:lnTo>
                  <a:lnTo>
                    <a:pt x="2" y="2"/>
                  </a:lnTo>
                  <a:lnTo>
                    <a:pt x="274" y="2"/>
                  </a:lnTo>
                  <a:lnTo>
                    <a:pt x="274" y="2"/>
                  </a:lnTo>
                  <a:lnTo>
                    <a:pt x="276" y="2"/>
                  </a:lnTo>
                  <a:lnTo>
                    <a:pt x="27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5"/>
            <p:cNvSpPr/>
            <p:nvPr/>
          </p:nvSpPr>
          <p:spPr bwMode="auto">
            <a:xfrm>
              <a:off x="1403" y="2893"/>
              <a:ext cx="19" cy="42"/>
            </a:xfrm>
            <a:custGeom>
              <a:avLst/>
              <a:gdLst>
                <a:gd name="T0" fmla="*/ 2 w 19"/>
                <a:gd name="T1" fmla="*/ 0 h 42"/>
                <a:gd name="T2" fmla="*/ 2 w 19"/>
                <a:gd name="T3" fmla="*/ 0 h 42"/>
                <a:gd name="T4" fmla="*/ 0 w 19"/>
                <a:gd name="T5" fmla="*/ 0 h 42"/>
                <a:gd name="T6" fmla="*/ 17 w 19"/>
                <a:gd name="T7" fmla="*/ 40 h 42"/>
                <a:gd name="T8" fmla="*/ 17 w 19"/>
                <a:gd name="T9" fmla="*/ 40 h 42"/>
                <a:gd name="T10" fmla="*/ 19 w 19"/>
                <a:gd name="T11" fmla="*/ 42 h 42"/>
                <a:gd name="T12" fmla="*/ 19 w 19"/>
                <a:gd name="T13" fmla="*/ 42 h 42"/>
                <a:gd name="T14" fmla="*/ 19 w 19"/>
                <a:gd name="T15" fmla="*/ 42 h 42"/>
                <a:gd name="T16" fmla="*/ 2 w 19"/>
                <a:gd name="T17" fmla="*/ 0 h 42"/>
                <a:gd name="T18" fmla="*/ 2 w 19"/>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42">
                  <a:moveTo>
                    <a:pt x="2" y="0"/>
                  </a:moveTo>
                  <a:lnTo>
                    <a:pt x="2" y="0"/>
                  </a:lnTo>
                  <a:lnTo>
                    <a:pt x="0" y="0"/>
                  </a:lnTo>
                  <a:lnTo>
                    <a:pt x="17" y="40"/>
                  </a:lnTo>
                  <a:lnTo>
                    <a:pt x="17" y="40"/>
                  </a:lnTo>
                  <a:lnTo>
                    <a:pt x="19" y="42"/>
                  </a:lnTo>
                  <a:lnTo>
                    <a:pt x="19" y="42"/>
                  </a:lnTo>
                  <a:lnTo>
                    <a:pt x="19" y="4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6"/>
            <p:cNvSpPr/>
            <p:nvPr/>
          </p:nvSpPr>
          <p:spPr bwMode="auto">
            <a:xfrm>
              <a:off x="1403" y="2893"/>
              <a:ext cx="19" cy="42"/>
            </a:xfrm>
            <a:custGeom>
              <a:avLst/>
              <a:gdLst>
                <a:gd name="T0" fmla="*/ 2 w 19"/>
                <a:gd name="T1" fmla="*/ 0 h 42"/>
                <a:gd name="T2" fmla="*/ 2 w 19"/>
                <a:gd name="T3" fmla="*/ 0 h 42"/>
                <a:gd name="T4" fmla="*/ 0 w 19"/>
                <a:gd name="T5" fmla="*/ 0 h 42"/>
                <a:gd name="T6" fmla="*/ 17 w 19"/>
                <a:gd name="T7" fmla="*/ 40 h 42"/>
                <a:gd name="T8" fmla="*/ 17 w 19"/>
                <a:gd name="T9" fmla="*/ 40 h 42"/>
                <a:gd name="T10" fmla="*/ 19 w 19"/>
                <a:gd name="T11" fmla="*/ 42 h 42"/>
                <a:gd name="T12" fmla="*/ 19 w 19"/>
                <a:gd name="T13" fmla="*/ 42 h 42"/>
                <a:gd name="T14" fmla="*/ 19 w 19"/>
                <a:gd name="T15" fmla="*/ 42 h 42"/>
                <a:gd name="T16" fmla="*/ 2 w 19"/>
                <a:gd name="T17" fmla="*/ 0 h 42"/>
                <a:gd name="T18" fmla="*/ 2 w 19"/>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42">
                  <a:moveTo>
                    <a:pt x="2" y="0"/>
                  </a:moveTo>
                  <a:lnTo>
                    <a:pt x="2" y="0"/>
                  </a:lnTo>
                  <a:lnTo>
                    <a:pt x="0" y="0"/>
                  </a:lnTo>
                  <a:lnTo>
                    <a:pt x="17" y="40"/>
                  </a:lnTo>
                  <a:lnTo>
                    <a:pt x="17" y="40"/>
                  </a:lnTo>
                  <a:lnTo>
                    <a:pt x="19" y="42"/>
                  </a:lnTo>
                  <a:lnTo>
                    <a:pt x="19" y="42"/>
                  </a:lnTo>
                  <a:lnTo>
                    <a:pt x="19" y="42"/>
                  </a:lnTo>
                  <a:lnTo>
                    <a:pt x="2" y="0"/>
                  </a:lnTo>
                  <a:lnTo>
                    <a:pt x="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7"/>
            <p:cNvSpPr>
              <a:spLocks noEditPoints="1"/>
            </p:cNvSpPr>
            <p:nvPr/>
          </p:nvSpPr>
          <p:spPr bwMode="auto">
            <a:xfrm>
              <a:off x="1145" y="2557"/>
              <a:ext cx="181" cy="183"/>
            </a:xfrm>
            <a:custGeom>
              <a:avLst/>
              <a:gdLst>
                <a:gd name="T0" fmla="*/ 165 w 181"/>
                <a:gd name="T1" fmla="*/ 142 h 183"/>
                <a:gd name="T2" fmla="*/ 142 w 181"/>
                <a:gd name="T3" fmla="*/ 167 h 183"/>
                <a:gd name="T4" fmla="*/ 157 w 181"/>
                <a:gd name="T5" fmla="*/ 183 h 183"/>
                <a:gd name="T6" fmla="*/ 157 w 181"/>
                <a:gd name="T7" fmla="*/ 183 h 183"/>
                <a:gd name="T8" fmla="*/ 157 w 181"/>
                <a:gd name="T9" fmla="*/ 183 h 183"/>
                <a:gd name="T10" fmla="*/ 181 w 181"/>
                <a:gd name="T11" fmla="*/ 157 h 183"/>
                <a:gd name="T12" fmla="*/ 171 w 181"/>
                <a:gd name="T13" fmla="*/ 148 h 183"/>
                <a:gd name="T14" fmla="*/ 167 w 181"/>
                <a:gd name="T15" fmla="*/ 144 h 183"/>
                <a:gd name="T16" fmla="*/ 165 w 181"/>
                <a:gd name="T17" fmla="*/ 142 h 183"/>
                <a:gd name="T18" fmla="*/ 24 w 181"/>
                <a:gd name="T19" fmla="*/ 0 h 183"/>
                <a:gd name="T20" fmla="*/ 0 w 181"/>
                <a:gd name="T21" fmla="*/ 24 h 183"/>
                <a:gd name="T22" fmla="*/ 79 w 181"/>
                <a:gd name="T23" fmla="*/ 104 h 183"/>
                <a:gd name="T24" fmla="*/ 16 w 181"/>
                <a:gd name="T25" fmla="*/ 39 h 183"/>
                <a:gd name="T26" fmla="*/ 39 w 181"/>
                <a:gd name="T27" fmla="*/ 16 h 183"/>
                <a:gd name="T28" fmla="*/ 24 w 181"/>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83">
                  <a:moveTo>
                    <a:pt x="165" y="142"/>
                  </a:moveTo>
                  <a:lnTo>
                    <a:pt x="142" y="167"/>
                  </a:lnTo>
                  <a:lnTo>
                    <a:pt x="157" y="183"/>
                  </a:lnTo>
                  <a:lnTo>
                    <a:pt x="157" y="183"/>
                  </a:lnTo>
                  <a:lnTo>
                    <a:pt x="157" y="183"/>
                  </a:lnTo>
                  <a:lnTo>
                    <a:pt x="181" y="157"/>
                  </a:lnTo>
                  <a:lnTo>
                    <a:pt x="171" y="148"/>
                  </a:lnTo>
                  <a:lnTo>
                    <a:pt x="167" y="144"/>
                  </a:lnTo>
                  <a:lnTo>
                    <a:pt x="165" y="142"/>
                  </a:lnTo>
                  <a:close/>
                  <a:moveTo>
                    <a:pt x="24" y="0"/>
                  </a:moveTo>
                  <a:lnTo>
                    <a:pt x="0" y="24"/>
                  </a:lnTo>
                  <a:lnTo>
                    <a:pt x="79" y="104"/>
                  </a:lnTo>
                  <a:lnTo>
                    <a:pt x="16" y="39"/>
                  </a:lnTo>
                  <a:lnTo>
                    <a:pt x="39" y="16"/>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8"/>
            <p:cNvSpPr>
              <a:spLocks noEditPoints="1"/>
            </p:cNvSpPr>
            <p:nvPr/>
          </p:nvSpPr>
          <p:spPr bwMode="auto">
            <a:xfrm>
              <a:off x="1145" y="2557"/>
              <a:ext cx="181" cy="183"/>
            </a:xfrm>
            <a:custGeom>
              <a:avLst/>
              <a:gdLst>
                <a:gd name="T0" fmla="*/ 165 w 181"/>
                <a:gd name="T1" fmla="*/ 142 h 183"/>
                <a:gd name="T2" fmla="*/ 142 w 181"/>
                <a:gd name="T3" fmla="*/ 167 h 183"/>
                <a:gd name="T4" fmla="*/ 157 w 181"/>
                <a:gd name="T5" fmla="*/ 183 h 183"/>
                <a:gd name="T6" fmla="*/ 157 w 181"/>
                <a:gd name="T7" fmla="*/ 183 h 183"/>
                <a:gd name="T8" fmla="*/ 157 w 181"/>
                <a:gd name="T9" fmla="*/ 183 h 183"/>
                <a:gd name="T10" fmla="*/ 181 w 181"/>
                <a:gd name="T11" fmla="*/ 157 h 183"/>
                <a:gd name="T12" fmla="*/ 171 w 181"/>
                <a:gd name="T13" fmla="*/ 148 h 183"/>
                <a:gd name="T14" fmla="*/ 167 w 181"/>
                <a:gd name="T15" fmla="*/ 144 h 183"/>
                <a:gd name="T16" fmla="*/ 165 w 181"/>
                <a:gd name="T17" fmla="*/ 142 h 183"/>
                <a:gd name="T18" fmla="*/ 24 w 181"/>
                <a:gd name="T19" fmla="*/ 0 h 183"/>
                <a:gd name="T20" fmla="*/ 0 w 181"/>
                <a:gd name="T21" fmla="*/ 24 h 183"/>
                <a:gd name="T22" fmla="*/ 79 w 181"/>
                <a:gd name="T23" fmla="*/ 104 h 183"/>
                <a:gd name="T24" fmla="*/ 16 w 181"/>
                <a:gd name="T25" fmla="*/ 39 h 183"/>
                <a:gd name="T26" fmla="*/ 39 w 181"/>
                <a:gd name="T27" fmla="*/ 16 h 183"/>
                <a:gd name="T28" fmla="*/ 24 w 181"/>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83">
                  <a:moveTo>
                    <a:pt x="165" y="142"/>
                  </a:moveTo>
                  <a:lnTo>
                    <a:pt x="142" y="167"/>
                  </a:lnTo>
                  <a:lnTo>
                    <a:pt x="157" y="183"/>
                  </a:lnTo>
                  <a:lnTo>
                    <a:pt x="157" y="183"/>
                  </a:lnTo>
                  <a:lnTo>
                    <a:pt x="157" y="183"/>
                  </a:lnTo>
                  <a:lnTo>
                    <a:pt x="181" y="157"/>
                  </a:lnTo>
                  <a:lnTo>
                    <a:pt x="171" y="148"/>
                  </a:lnTo>
                  <a:lnTo>
                    <a:pt x="167" y="144"/>
                  </a:lnTo>
                  <a:lnTo>
                    <a:pt x="165" y="142"/>
                  </a:lnTo>
                  <a:moveTo>
                    <a:pt x="24" y="0"/>
                  </a:moveTo>
                  <a:lnTo>
                    <a:pt x="0" y="24"/>
                  </a:lnTo>
                  <a:lnTo>
                    <a:pt x="79" y="104"/>
                  </a:lnTo>
                  <a:lnTo>
                    <a:pt x="16" y="39"/>
                  </a:lnTo>
                  <a:lnTo>
                    <a:pt x="39" y="16"/>
                  </a:lnTo>
                  <a:lnTo>
                    <a:pt x="2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89"/>
            <p:cNvSpPr/>
            <p:nvPr/>
          </p:nvSpPr>
          <p:spPr bwMode="auto">
            <a:xfrm>
              <a:off x="1161" y="2573"/>
              <a:ext cx="149" cy="151"/>
            </a:xfrm>
            <a:custGeom>
              <a:avLst/>
              <a:gdLst>
                <a:gd name="T0" fmla="*/ 23 w 149"/>
                <a:gd name="T1" fmla="*/ 0 h 151"/>
                <a:gd name="T2" fmla="*/ 23 w 149"/>
                <a:gd name="T3" fmla="*/ 0 h 151"/>
                <a:gd name="T4" fmla="*/ 0 w 149"/>
                <a:gd name="T5" fmla="*/ 23 h 151"/>
                <a:gd name="T6" fmla="*/ 63 w 149"/>
                <a:gd name="T7" fmla="*/ 88 h 151"/>
                <a:gd name="T8" fmla="*/ 88 w 149"/>
                <a:gd name="T9" fmla="*/ 112 h 151"/>
                <a:gd name="T10" fmla="*/ 108 w 149"/>
                <a:gd name="T11" fmla="*/ 134 h 151"/>
                <a:gd name="T12" fmla="*/ 126 w 149"/>
                <a:gd name="T13" fmla="*/ 151 h 151"/>
                <a:gd name="T14" fmla="*/ 149 w 149"/>
                <a:gd name="T15" fmla="*/ 126 h 151"/>
                <a:gd name="T16" fmla="*/ 149 w 149"/>
                <a:gd name="T17" fmla="*/ 126 h 151"/>
                <a:gd name="T18" fmla="*/ 23 w 149"/>
                <a:gd name="T1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51">
                  <a:moveTo>
                    <a:pt x="23" y="0"/>
                  </a:moveTo>
                  <a:lnTo>
                    <a:pt x="23" y="0"/>
                  </a:lnTo>
                  <a:lnTo>
                    <a:pt x="0" y="23"/>
                  </a:lnTo>
                  <a:lnTo>
                    <a:pt x="63" y="88"/>
                  </a:lnTo>
                  <a:lnTo>
                    <a:pt x="88" y="112"/>
                  </a:lnTo>
                  <a:lnTo>
                    <a:pt x="108" y="134"/>
                  </a:lnTo>
                  <a:lnTo>
                    <a:pt x="126" y="151"/>
                  </a:lnTo>
                  <a:lnTo>
                    <a:pt x="149" y="126"/>
                  </a:lnTo>
                  <a:lnTo>
                    <a:pt x="149" y="126"/>
                  </a:lnTo>
                  <a:lnTo>
                    <a:pt x="2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90"/>
            <p:cNvSpPr/>
            <p:nvPr/>
          </p:nvSpPr>
          <p:spPr bwMode="auto">
            <a:xfrm>
              <a:off x="1161" y="2573"/>
              <a:ext cx="149" cy="151"/>
            </a:xfrm>
            <a:custGeom>
              <a:avLst/>
              <a:gdLst>
                <a:gd name="T0" fmla="*/ 23 w 149"/>
                <a:gd name="T1" fmla="*/ 0 h 151"/>
                <a:gd name="T2" fmla="*/ 23 w 149"/>
                <a:gd name="T3" fmla="*/ 0 h 151"/>
                <a:gd name="T4" fmla="*/ 0 w 149"/>
                <a:gd name="T5" fmla="*/ 23 h 151"/>
                <a:gd name="T6" fmla="*/ 63 w 149"/>
                <a:gd name="T7" fmla="*/ 88 h 151"/>
                <a:gd name="T8" fmla="*/ 88 w 149"/>
                <a:gd name="T9" fmla="*/ 112 h 151"/>
                <a:gd name="T10" fmla="*/ 108 w 149"/>
                <a:gd name="T11" fmla="*/ 134 h 151"/>
                <a:gd name="T12" fmla="*/ 126 w 149"/>
                <a:gd name="T13" fmla="*/ 151 h 151"/>
                <a:gd name="T14" fmla="*/ 149 w 149"/>
                <a:gd name="T15" fmla="*/ 126 h 151"/>
                <a:gd name="T16" fmla="*/ 149 w 149"/>
                <a:gd name="T17" fmla="*/ 126 h 151"/>
                <a:gd name="T18" fmla="*/ 23 w 149"/>
                <a:gd name="T1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51">
                  <a:moveTo>
                    <a:pt x="23" y="0"/>
                  </a:moveTo>
                  <a:lnTo>
                    <a:pt x="23" y="0"/>
                  </a:lnTo>
                  <a:lnTo>
                    <a:pt x="0" y="23"/>
                  </a:lnTo>
                  <a:lnTo>
                    <a:pt x="63" y="88"/>
                  </a:lnTo>
                  <a:lnTo>
                    <a:pt x="88" y="112"/>
                  </a:lnTo>
                  <a:lnTo>
                    <a:pt x="108" y="134"/>
                  </a:lnTo>
                  <a:lnTo>
                    <a:pt x="126" y="151"/>
                  </a:lnTo>
                  <a:lnTo>
                    <a:pt x="149" y="126"/>
                  </a:lnTo>
                  <a:lnTo>
                    <a:pt x="149" y="126"/>
                  </a:lnTo>
                  <a:lnTo>
                    <a:pt x="2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1"/>
            <p:cNvSpPr>
              <a:spLocks noEditPoints="1"/>
            </p:cNvSpPr>
            <p:nvPr/>
          </p:nvSpPr>
          <p:spPr bwMode="auto">
            <a:xfrm>
              <a:off x="1143" y="2667"/>
              <a:ext cx="63" cy="83"/>
            </a:xfrm>
            <a:custGeom>
              <a:avLst/>
              <a:gdLst>
                <a:gd name="T0" fmla="*/ 10 w 32"/>
                <a:gd name="T1" fmla="*/ 8 h 42"/>
                <a:gd name="T2" fmla="*/ 3 w 32"/>
                <a:gd name="T3" fmla="*/ 13 h 42"/>
                <a:gd name="T4" fmla="*/ 27 w 32"/>
                <a:gd name="T5" fmla="*/ 41 h 42"/>
                <a:gd name="T6" fmla="*/ 24 w 32"/>
                <a:gd name="T7" fmla="*/ 42 h 42"/>
                <a:gd name="T8" fmla="*/ 24 w 32"/>
                <a:gd name="T9" fmla="*/ 42 h 42"/>
                <a:gd name="T10" fmla="*/ 29 w 32"/>
                <a:gd name="T11" fmla="*/ 40 h 42"/>
                <a:gd name="T12" fmla="*/ 31 w 32"/>
                <a:gd name="T13" fmla="*/ 35 h 42"/>
                <a:gd name="T14" fmla="*/ 21 w 32"/>
                <a:gd name="T15" fmla="*/ 11 h 42"/>
                <a:gd name="T16" fmla="*/ 22 w 32"/>
                <a:gd name="T17" fmla="*/ 12 h 42"/>
                <a:gd name="T18" fmla="*/ 18 w 32"/>
                <a:gd name="T19" fmla="*/ 10 h 42"/>
                <a:gd name="T20" fmla="*/ 10 w 32"/>
                <a:gd name="T21" fmla="*/ 8 h 42"/>
                <a:gd name="T22" fmla="*/ 0 w 32"/>
                <a:gd name="T23" fmla="*/ 0 h 42"/>
                <a:gd name="T24" fmla="*/ 21 w 32"/>
                <a:gd name="T25" fmla="*/ 11 h 42"/>
                <a:gd name="T26" fmla="*/ 20 w 32"/>
                <a:gd name="T27" fmla="*/ 11 h 42"/>
                <a:gd name="T28" fmla="*/ 0 w 32"/>
                <a:gd name="T29" fmla="*/ 0 h 42"/>
                <a:gd name="T30" fmla="*/ 0 w 32"/>
                <a:gd name="T31" fmla="*/ 0 h 42"/>
                <a:gd name="T32" fmla="*/ 0 w 32"/>
                <a:gd name="T33" fmla="*/ 0 h 42"/>
                <a:gd name="T34" fmla="*/ 0 w 32"/>
                <a:gd name="T35" fmla="*/ 0 h 42"/>
                <a:gd name="T36" fmla="*/ 0 w 32"/>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42">
                  <a:moveTo>
                    <a:pt x="10" y="8"/>
                  </a:moveTo>
                  <a:cubicBezTo>
                    <a:pt x="7" y="8"/>
                    <a:pt x="4" y="10"/>
                    <a:pt x="3" y="13"/>
                  </a:cubicBezTo>
                  <a:cubicBezTo>
                    <a:pt x="1" y="27"/>
                    <a:pt x="14" y="39"/>
                    <a:pt x="27" y="41"/>
                  </a:cubicBezTo>
                  <a:cubicBezTo>
                    <a:pt x="26" y="41"/>
                    <a:pt x="25" y="42"/>
                    <a:pt x="24" y="42"/>
                  </a:cubicBezTo>
                  <a:cubicBezTo>
                    <a:pt x="24" y="42"/>
                    <a:pt x="24" y="42"/>
                    <a:pt x="24" y="42"/>
                  </a:cubicBezTo>
                  <a:cubicBezTo>
                    <a:pt x="26" y="42"/>
                    <a:pt x="27" y="41"/>
                    <a:pt x="29" y="40"/>
                  </a:cubicBezTo>
                  <a:cubicBezTo>
                    <a:pt x="30" y="38"/>
                    <a:pt x="31" y="37"/>
                    <a:pt x="31" y="35"/>
                  </a:cubicBezTo>
                  <a:cubicBezTo>
                    <a:pt x="32" y="28"/>
                    <a:pt x="28" y="19"/>
                    <a:pt x="21" y="11"/>
                  </a:cubicBezTo>
                  <a:cubicBezTo>
                    <a:pt x="21" y="11"/>
                    <a:pt x="22" y="12"/>
                    <a:pt x="22" y="12"/>
                  </a:cubicBezTo>
                  <a:cubicBezTo>
                    <a:pt x="21" y="11"/>
                    <a:pt x="19" y="11"/>
                    <a:pt x="18" y="10"/>
                  </a:cubicBezTo>
                  <a:cubicBezTo>
                    <a:pt x="16" y="9"/>
                    <a:pt x="13" y="8"/>
                    <a:pt x="10" y="8"/>
                  </a:cubicBezTo>
                  <a:moveTo>
                    <a:pt x="0" y="0"/>
                  </a:moveTo>
                  <a:cubicBezTo>
                    <a:pt x="6" y="0"/>
                    <a:pt x="14" y="4"/>
                    <a:pt x="21" y="11"/>
                  </a:cubicBezTo>
                  <a:cubicBezTo>
                    <a:pt x="21" y="11"/>
                    <a:pt x="21" y="11"/>
                    <a:pt x="20" y="11"/>
                  </a:cubicBezTo>
                  <a:cubicBezTo>
                    <a:pt x="14" y="4"/>
                    <a:pt x="6" y="0"/>
                    <a:pt x="0" y="0"/>
                  </a:cubicBezTo>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92"/>
            <p:cNvSpPr/>
            <p:nvPr/>
          </p:nvSpPr>
          <p:spPr bwMode="auto">
            <a:xfrm>
              <a:off x="1122" y="2667"/>
              <a:ext cx="74" cy="83"/>
            </a:xfrm>
            <a:custGeom>
              <a:avLst/>
              <a:gdLst>
                <a:gd name="T0" fmla="*/ 11 w 38"/>
                <a:gd name="T1" fmla="*/ 0 h 42"/>
                <a:gd name="T2" fmla="*/ 11 w 38"/>
                <a:gd name="T3" fmla="*/ 0 h 42"/>
                <a:gd name="T4" fmla="*/ 11 w 38"/>
                <a:gd name="T5" fmla="*/ 0 h 42"/>
                <a:gd name="T6" fmla="*/ 7 w 38"/>
                <a:gd name="T7" fmla="*/ 1 h 42"/>
                <a:gd name="T8" fmla="*/ 3 w 38"/>
                <a:gd name="T9" fmla="*/ 3 h 42"/>
                <a:gd name="T10" fmla="*/ 0 w 38"/>
                <a:gd name="T11" fmla="*/ 11 h 42"/>
                <a:gd name="T12" fmla="*/ 11 w 38"/>
                <a:gd name="T13" fmla="*/ 32 h 42"/>
                <a:gd name="T14" fmla="*/ 11 w 38"/>
                <a:gd name="T15" fmla="*/ 32 h 42"/>
                <a:gd name="T16" fmla="*/ 16 w 38"/>
                <a:gd name="T17" fmla="*/ 36 h 42"/>
                <a:gd name="T18" fmla="*/ 35 w 38"/>
                <a:gd name="T19" fmla="*/ 42 h 42"/>
                <a:gd name="T20" fmla="*/ 35 w 38"/>
                <a:gd name="T21" fmla="*/ 42 h 42"/>
                <a:gd name="T22" fmla="*/ 38 w 38"/>
                <a:gd name="T23" fmla="*/ 41 h 42"/>
                <a:gd name="T24" fmla="*/ 14 w 38"/>
                <a:gd name="T25" fmla="*/ 13 h 42"/>
                <a:gd name="T26" fmla="*/ 21 w 38"/>
                <a:gd name="T27" fmla="*/ 8 h 42"/>
                <a:gd name="T28" fmla="*/ 29 w 38"/>
                <a:gd name="T29" fmla="*/ 10 h 42"/>
                <a:gd name="T30" fmla="*/ 33 w 38"/>
                <a:gd name="T31" fmla="*/ 12 h 42"/>
                <a:gd name="T32" fmla="*/ 32 w 38"/>
                <a:gd name="T33" fmla="*/ 11 h 42"/>
                <a:gd name="T34" fmla="*/ 32 w 38"/>
                <a:gd name="T35" fmla="*/ 11 h 42"/>
                <a:gd name="T36" fmla="*/ 32 w 38"/>
                <a:gd name="T37" fmla="*/ 11 h 42"/>
                <a:gd name="T38" fmla="*/ 11 w 38"/>
                <a:gd name="T39" fmla="*/ 0 h 42"/>
                <a:gd name="T40" fmla="*/ 11 w 38"/>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42">
                  <a:moveTo>
                    <a:pt x="11" y="0"/>
                  </a:moveTo>
                  <a:cubicBezTo>
                    <a:pt x="11" y="0"/>
                    <a:pt x="11" y="0"/>
                    <a:pt x="11" y="0"/>
                  </a:cubicBezTo>
                  <a:cubicBezTo>
                    <a:pt x="11" y="0"/>
                    <a:pt x="11" y="0"/>
                    <a:pt x="11" y="0"/>
                  </a:cubicBezTo>
                  <a:cubicBezTo>
                    <a:pt x="9" y="0"/>
                    <a:pt x="8" y="0"/>
                    <a:pt x="7" y="1"/>
                  </a:cubicBezTo>
                  <a:cubicBezTo>
                    <a:pt x="6" y="1"/>
                    <a:pt x="4" y="2"/>
                    <a:pt x="3" y="3"/>
                  </a:cubicBezTo>
                  <a:cubicBezTo>
                    <a:pt x="1" y="5"/>
                    <a:pt x="0" y="8"/>
                    <a:pt x="0" y="11"/>
                  </a:cubicBezTo>
                  <a:cubicBezTo>
                    <a:pt x="0" y="17"/>
                    <a:pt x="4" y="25"/>
                    <a:pt x="11" y="32"/>
                  </a:cubicBezTo>
                  <a:cubicBezTo>
                    <a:pt x="11" y="32"/>
                    <a:pt x="11" y="32"/>
                    <a:pt x="11" y="32"/>
                  </a:cubicBezTo>
                  <a:cubicBezTo>
                    <a:pt x="13" y="33"/>
                    <a:pt x="14" y="35"/>
                    <a:pt x="16" y="36"/>
                  </a:cubicBezTo>
                  <a:cubicBezTo>
                    <a:pt x="21" y="39"/>
                    <a:pt x="30" y="42"/>
                    <a:pt x="35" y="42"/>
                  </a:cubicBezTo>
                  <a:cubicBezTo>
                    <a:pt x="35" y="42"/>
                    <a:pt x="35" y="42"/>
                    <a:pt x="35" y="42"/>
                  </a:cubicBezTo>
                  <a:cubicBezTo>
                    <a:pt x="36" y="42"/>
                    <a:pt x="37" y="41"/>
                    <a:pt x="38" y="41"/>
                  </a:cubicBezTo>
                  <a:cubicBezTo>
                    <a:pt x="25" y="39"/>
                    <a:pt x="12" y="27"/>
                    <a:pt x="14" y="13"/>
                  </a:cubicBezTo>
                  <a:cubicBezTo>
                    <a:pt x="15" y="10"/>
                    <a:pt x="18" y="8"/>
                    <a:pt x="21" y="8"/>
                  </a:cubicBezTo>
                  <a:cubicBezTo>
                    <a:pt x="24" y="8"/>
                    <a:pt x="27" y="9"/>
                    <a:pt x="29" y="10"/>
                  </a:cubicBezTo>
                  <a:cubicBezTo>
                    <a:pt x="30" y="11"/>
                    <a:pt x="32" y="11"/>
                    <a:pt x="33" y="12"/>
                  </a:cubicBezTo>
                  <a:cubicBezTo>
                    <a:pt x="33" y="12"/>
                    <a:pt x="32" y="11"/>
                    <a:pt x="32" y="11"/>
                  </a:cubicBezTo>
                  <a:cubicBezTo>
                    <a:pt x="32" y="11"/>
                    <a:pt x="32" y="11"/>
                    <a:pt x="32" y="11"/>
                  </a:cubicBezTo>
                  <a:cubicBezTo>
                    <a:pt x="32" y="11"/>
                    <a:pt x="32" y="11"/>
                    <a:pt x="32" y="11"/>
                  </a:cubicBezTo>
                  <a:cubicBezTo>
                    <a:pt x="25" y="4"/>
                    <a:pt x="17" y="0"/>
                    <a:pt x="11" y="0"/>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3"/>
            <p:cNvSpPr/>
            <p:nvPr/>
          </p:nvSpPr>
          <p:spPr bwMode="auto">
            <a:xfrm>
              <a:off x="1271" y="2767"/>
              <a:ext cx="24" cy="22"/>
            </a:xfrm>
            <a:custGeom>
              <a:avLst/>
              <a:gdLst>
                <a:gd name="T0" fmla="*/ 10 w 12"/>
                <a:gd name="T1" fmla="*/ 0 h 11"/>
                <a:gd name="T2" fmla="*/ 11 w 12"/>
                <a:gd name="T3" fmla="*/ 3 h 11"/>
                <a:gd name="T4" fmla="*/ 4 w 12"/>
                <a:gd name="T5" fmla="*/ 10 h 11"/>
                <a:gd name="T6" fmla="*/ 0 w 12"/>
                <a:gd name="T7" fmla="*/ 8 h 11"/>
                <a:gd name="T8" fmla="*/ 6 w 12"/>
                <a:gd name="T9" fmla="*/ 11 h 11"/>
                <a:gd name="T10" fmla="*/ 12 w 12"/>
                <a:gd name="T11" fmla="*/ 5 h 11"/>
                <a:gd name="T12" fmla="*/ 10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10" y="0"/>
                  </a:moveTo>
                  <a:cubicBezTo>
                    <a:pt x="11" y="1"/>
                    <a:pt x="11" y="2"/>
                    <a:pt x="11" y="3"/>
                  </a:cubicBezTo>
                  <a:cubicBezTo>
                    <a:pt x="11" y="7"/>
                    <a:pt x="8" y="10"/>
                    <a:pt x="4" y="10"/>
                  </a:cubicBezTo>
                  <a:cubicBezTo>
                    <a:pt x="3" y="10"/>
                    <a:pt x="1" y="9"/>
                    <a:pt x="0" y="8"/>
                  </a:cubicBezTo>
                  <a:cubicBezTo>
                    <a:pt x="1" y="10"/>
                    <a:pt x="3" y="11"/>
                    <a:pt x="6" y="11"/>
                  </a:cubicBezTo>
                  <a:cubicBezTo>
                    <a:pt x="9" y="11"/>
                    <a:pt x="12" y="9"/>
                    <a:pt x="12" y="5"/>
                  </a:cubicBezTo>
                  <a:cubicBezTo>
                    <a:pt x="12" y="3"/>
                    <a:pt x="11" y="2"/>
                    <a:pt x="1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4"/>
            <p:cNvSpPr/>
            <p:nvPr/>
          </p:nvSpPr>
          <p:spPr bwMode="auto">
            <a:xfrm>
              <a:off x="1430" y="2591"/>
              <a:ext cx="28" cy="25"/>
            </a:xfrm>
            <a:custGeom>
              <a:avLst/>
              <a:gdLst>
                <a:gd name="T0" fmla="*/ 12 w 14"/>
                <a:gd name="T1" fmla="*/ 0 h 13"/>
                <a:gd name="T2" fmla="*/ 12 w 14"/>
                <a:gd name="T3" fmla="*/ 3 h 13"/>
                <a:gd name="T4" fmla="*/ 5 w 14"/>
                <a:gd name="T5" fmla="*/ 11 h 13"/>
                <a:gd name="T6" fmla="*/ 0 w 14"/>
                <a:gd name="T7" fmla="*/ 9 h 13"/>
                <a:gd name="T8" fmla="*/ 7 w 14"/>
                <a:gd name="T9" fmla="*/ 13 h 13"/>
                <a:gd name="T10" fmla="*/ 14 w 14"/>
                <a:gd name="T11" fmla="*/ 6 h 13"/>
                <a:gd name="T12" fmla="*/ 12 w 1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2" y="0"/>
                  </a:moveTo>
                  <a:cubicBezTo>
                    <a:pt x="12" y="1"/>
                    <a:pt x="12" y="2"/>
                    <a:pt x="12" y="3"/>
                  </a:cubicBezTo>
                  <a:cubicBezTo>
                    <a:pt x="12" y="7"/>
                    <a:pt x="9" y="11"/>
                    <a:pt x="5" y="11"/>
                  </a:cubicBezTo>
                  <a:cubicBezTo>
                    <a:pt x="3" y="11"/>
                    <a:pt x="1" y="10"/>
                    <a:pt x="0" y="9"/>
                  </a:cubicBezTo>
                  <a:cubicBezTo>
                    <a:pt x="1" y="11"/>
                    <a:pt x="4" y="13"/>
                    <a:pt x="7" y="13"/>
                  </a:cubicBezTo>
                  <a:cubicBezTo>
                    <a:pt x="11" y="13"/>
                    <a:pt x="14" y="10"/>
                    <a:pt x="14" y="6"/>
                  </a:cubicBezTo>
                  <a:cubicBezTo>
                    <a:pt x="14" y="3"/>
                    <a:pt x="13" y="1"/>
                    <a:pt x="1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5"/>
            <p:cNvSpPr/>
            <p:nvPr/>
          </p:nvSpPr>
          <p:spPr bwMode="auto">
            <a:xfrm>
              <a:off x="1418" y="2512"/>
              <a:ext cx="67" cy="63"/>
            </a:xfrm>
            <a:custGeom>
              <a:avLst/>
              <a:gdLst>
                <a:gd name="T0" fmla="*/ 29 w 34"/>
                <a:gd name="T1" fmla="*/ 0 h 32"/>
                <a:gd name="T2" fmla="*/ 32 w 34"/>
                <a:gd name="T3" fmla="*/ 10 h 32"/>
                <a:gd name="T4" fmla="*/ 13 w 34"/>
                <a:gd name="T5" fmla="*/ 28 h 32"/>
                <a:gd name="T6" fmla="*/ 1 w 34"/>
                <a:gd name="T7" fmla="*/ 23 h 32"/>
                <a:gd name="T8" fmla="*/ 0 w 34"/>
                <a:gd name="T9" fmla="*/ 24 h 32"/>
                <a:gd name="T10" fmla="*/ 16 w 34"/>
                <a:gd name="T11" fmla="*/ 32 h 32"/>
                <a:gd name="T12" fmla="*/ 34 w 34"/>
                <a:gd name="T13" fmla="*/ 13 h 32"/>
                <a:gd name="T14" fmla="*/ 29 w 34"/>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2">
                  <a:moveTo>
                    <a:pt x="29" y="0"/>
                  </a:moveTo>
                  <a:cubicBezTo>
                    <a:pt x="31" y="3"/>
                    <a:pt x="32" y="6"/>
                    <a:pt x="32" y="10"/>
                  </a:cubicBezTo>
                  <a:cubicBezTo>
                    <a:pt x="32" y="20"/>
                    <a:pt x="23" y="28"/>
                    <a:pt x="13" y="28"/>
                  </a:cubicBezTo>
                  <a:cubicBezTo>
                    <a:pt x="8" y="28"/>
                    <a:pt x="4" y="26"/>
                    <a:pt x="1" y="23"/>
                  </a:cubicBezTo>
                  <a:cubicBezTo>
                    <a:pt x="0" y="24"/>
                    <a:pt x="0" y="24"/>
                    <a:pt x="0" y="24"/>
                  </a:cubicBezTo>
                  <a:cubicBezTo>
                    <a:pt x="3" y="29"/>
                    <a:pt x="9" y="32"/>
                    <a:pt x="16" y="32"/>
                  </a:cubicBezTo>
                  <a:cubicBezTo>
                    <a:pt x="26" y="32"/>
                    <a:pt x="34" y="24"/>
                    <a:pt x="34" y="13"/>
                  </a:cubicBezTo>
                  <a:cubicBezTo>
                    <a:pt x="34" y="8"/>
                    <a:pt x="32" y="4"/>
                    <a:pt x="2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96"/>
            <p:cNvSpPr>
              <a:spLocks noEditPoints="1"/>
            </p:cNvSpPr>
            <p:nvPr/>
          </p:nvSpPr>
          <p:spPr bwMode="auto">
            <a:xfrm>
              <a:off x="1267" y="2762"/>
              <a:ext cx="26" cy="25"/>
            </a:xfrm>
            <a:custGeom>
              <a:avLst/>
              <a:gdLst>
                <a:gd name="T0" fmla="*/ 6 w 13"/>
                <a:gd name="T1" fmla="*/ 12 h 13"/>
                <a:gd name="T2" fmla="*/ 1 w 13"/>
                <a:gd name="T3" fmla="*/ 6 h 13"/>
                <a:gd name="T4" fmla="*/ 6 w 13"/>
                <a:gd name="T5" fmla="*/ 0 h 13"/>
                <a:gd name="T6" fmla="*/ 12 w 13"/>
                <a:gd name="T7" fmla="*/ 6 h 13"/>
                <a:gd name="T8" fmla="*/ 6 w 13"/>
                <a:gd name="T9" fmla="*/ 12 h 13"/>
                <a:gd name="T10" fmla="*/ 6 w 13"/>
                <a:gd name="T11" fmla="*/ 0 h 13"/>
                <a:gd name="T12" fmla="*/ 0 w 13"/>
                <a:gd name="T13" fmla="*/ 6 h 13"/>
                <a:gd name="T14" fmla="*/ 2 w 13"/>
                <a:gd name="T15" fmla="*/ 11 h 13"/>
                <a:gd name="T16" fmla="*/ 6 w 13"/>
                <a:gd name="T17" fmla="*/ 13 h 13"/>
                <a:gd name="T18" fmla="*/ 13 w 13"/>
                <a:gd name="T19" fmla="*/ 6 h 13"/>
                <a:gd name="T20" fmla="*/ 12 w 13"/>
                <a:gd name="T21" fmla="*/ 3 h 13"/>
                <a:gd name="T22" fmla="*/ 6 w 1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3">
                  <a:moveTo>
                    <a:pt x="6" y="12"/>
                  </a:moveTo>
                  <a:cubicBezTo>
                    <a:pt x="3" y="12"/>
                    <a:pt x="1" y="9"/>
                    <a:pt x="1" y="6"/>
                  </a:cubicBezTo>
                  <a:cubicBezTo>
                    <a:pt x="1" y="3"/>
                    <a:pt x="3" y="0"/>
                    <a:pt x="6" y="0"/>
                  </a:cubicBezTo>
                  <a:cubicBezTo>
                    <a:pt x="10" y="0"/>
                    <a:pt x="12" y="3"/>
                    <a:pt x="12" y="6"/>
                  </a:cubicBezTo>
                  <a:cubicBezTo>
                    <a:pt x="12" y="9"/>
                    <a:pt x="10" y="12"/>
                    <a:pt x="6" y="12"/>
                  </a:cubicBezTo>
                  <a:moveTo>
                    <a:pt x="6" y="0"/>
                  </a:moveTo>
                  <a:cubicBezTo>
                    <a:pt x="3" y="0"/>
                    <a:pt x="0" y="2"/>
                    <a:pt x="0" y="6"/>
                  </a:cubicBezTo>
                  <a:cubicBezTo>
                    <a:pt x="0" y="8"/>
                    <a:pt x="1" y="9"/>
                    <a:pt x="2" y="11"/>
                  </a:cubicBezTo>
                  <a:cubicBezTo>
                    <a:pt x="3" y="12"/>
                    <a:pt x="5" y="13"/>
                    <a:pt x="6" y="13"/>
                  </a:cubicBezTo>
                  <a:cubicBezTo>
                    <a:pt x="10" y="13"/>
                    <a:pt x="13" y="10"/>
                    <a:pt x="13" y="6"/>
                  </a:cubicBezTo>
                  <a:cubicBezTo>
                    <a:pt x="13" y="5"/>
                    <a:pt x="13" y="4"/>
                    <a:pt x="12" y="3"/>
                  </a:cubicBezTo>
                  <a:cubicBezTo>
                    <a:pt x="11" y="1"/>
                    <a:pt x="9"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Oval 97"/>
            <p:cNvSpPr>
              <a:spLocks noChangeArrowheads="1"/>
            </p:cNvSpPr>
            <p:nvPr/>
          </p:nvSpPr>
          <p:spPr bwMode="auto">
            <a:xfrm>
              <a:off x="1269" y="2762"/>
              <a:ext cx="22" cy="2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98"/>
            <p:cNvSpPr>
              <a:spLocks noEditPoints="1"/>
            </p:cNvSpPr>
            <p:nvPr/>
          </p:nvSpPr>
          <p:spPr bwMode="auto">
            <a:xfrm>
              <a:off x="1279" y="2551"/>
              <a:ext cx="51" cy="51"/>
            </a:xfrm>
            <a:custGeom>
              <a:avLst/>
              <a:gdLst>
                <a:gd name="T0" fmla="*/ 51 w 51"/>
                <a:gd name="T1" fmla="*/ 45 h 51"/>
                <a:gd name="T2" fmla="*/ 49 w 51"/>
                <a:gd name="T3" fmla="*/ 43 h 51"/>
                <a:gd name="T4" fmla="*/ 43 w 51"/>
                <a:gd name="T5" fmla="*/ 51 h 51"/>
                <a:gd name="T6" fmla="*/ 43 w 51"/>
                <a:gd name="T7" fmla="*/ 51 h 51"/>
                <a:gd name="T8" fmla="*/ 43 w 51"/>
                <a:gd name="T9" fmla="*/ 51 h 51"/>
                <a:gd name="T10" fmla="*/ 49 w 51"/>
                <a:gd name="T11" fmla="*/ 43 h 51"/>
                <a:gd name="T12" fmla="*/ 47 w 51"/>
                <a:gd name="T13" fmla="*/ 41 h 51"/>
                <a:gd name="T14" fmla="*/ 39 w 51"/>
                <a:gd name="T15" fmla="*/ 47 h 51"/>
                <a:gd name="T16" fmla="*/ 39 w 51"/>
                <a:gd name="T17" fmla="*/ 47 h 51"/>
                <a:gd name="T18" fmla="*/ 39 w 51"/>
                <a:gd name="T19" fmla="*/ 47 h 51"/>
                <a:gd name="T20" fmla="*/ 47 w 51"/>
                <a:gd name="T21" fmla="*/ 41 h 51"/>
                <a:gd name="T22" fmla="*/ 45 w 51"/>
                <a:gd name="T23" fmla="*/ 40 h 51"/>
                <a:gd name="T24" fmla="*/ 37 w 51"/>
                <a:gd name="T25" fmla="*/ 45 h 51"/>
                <a:gd name="T26" fmla="*/ 37 w 51"/>
                <a:gd name="T27" fmla="*/ 45 h 51"/>
                <a:gd name="T28" fmla="*/ 37 w 51"/>
                <a:gd name="T29" fmla="*/ 45 h 51"/>
                <a:gd name="T30" fmla="*/ 43 w 51"/>
                <a:gd name="T31" fmla="*/ 38 h 51"/>
                <a:gd name="T32" fmla="*/ 41 w 51"/>
                <a:gd name="T33" fmla="*/ 36 h 51"/>
                <a:gd name="T34" fmla="*/ 33 w 51"/>
                <a:gd name="T35" fmla="*/ 41 h 51"/>
                <a:gd name="T36" fmla="*/ 33 w 51"/>
                <a:gd name="T37" fmla="*/ 41 h 51"/>
                <a:gd name="T38" fmla="*/ 33 w 51"/>
                <a:gd name="T39" fmla="*/ 41 h 51"/>
                <a:gd name="T40" fmla="*/ 39 w 51"/>
                <a:gd name="T41" fmla="*/ 34 h 51"/>
                <a:gd name="T42" fmla="*/ 37 w 51"/>
                <a:gd name="T43" fmla="*/ 32 h 51"/>
                <a:gd name="T44" fmla="*/ 27 w 51"/>
                <a:gd name="T45" fmla="*/ 36 h 51"/>
                <a:gd name="T46" fmla="*/ 27 w 51"/>
                <a:gd name="T47" fmla="*/ 36 h 51"/>
                <a:gd name="T48" fmla="*/ 27 w 51"/>
                <a:gd name="T49" fmla="*/ 36 h 51"/>
                <a:gd name="T50" fmla="*/ 33 w 51"/>
                <a:gd name="T51" fmla="*/ 28 h 51"/>
                <a:gd name="T52" fmla="*/ 29 w 51"/>
                <a:gd name="T53" fmla="*/ 24 h 51"/>
                <a:gd name="T54" fmla="*/ 19 w 51"/>
                <a:gd name="T55" fmla="*/ 28 h 51"/>
                <a:gd name="T56" fmla="*/ 18 w 51"/>
                <a:gd name="T57" fmla="*/ 28 h 51"/>
                <a:gd name="T58" fmla="*/ 18 w 51"/>
                <a:gd name="T59" fmla="*/ 28 h 51"/>
                <a:gd name="T60" fmla="*/ 23 w 51"/>
                <a:gd name="T61" fmla="*/ 18 h 51"/>
                <a:gd name="T62" fmla="*/ 21 w 51"/>
                <a:gd name="T63" fmla="*/ 16 h 51"/>
                <a:gd name="T64" fmla="*/ 12 w 51"/>
                <a:gd name="T65" fmla="*/ 20 h 51"/>
                <a:gd name="T66" fmla="*/ 12 w 51"/>
                <a:gd name="T67" fmla="*/ 20 h 51"/>
                <a:gd name="T68" fmla="*/ 12 w 51"/>
                <a:gd name="T69" fmla="*/ 20 h 51"/>
                <a:gd name="T70" fmla="*/ 18 w 51"/>
                <a:gd name="T71" fmla="*/ 12 h 51"/>
                <a:gd name="T72" fmla="*/ 16 w 51"/>
                <a:gd name="T73" fmla="*/ 10 h 51"/>
                <a:gd name="T74" fmla="*/ 8 w 51"/>
                <a:gd name="T75" fmla="*/ 16 h 51"/>
                <a:gd name="T76" fmla="*/ 8 w 51"/>
                <a:gd name="T77" fmla="*/ 16 h 51"/>
                <a:gd name="T78" fmla="*/ 8 w 51"/>
                <a:gd name="T79" fmla="*/ 16 h 51"/>
                <a:gd name="T80" fmla="*/ 14 w 51"/>
                <a:gd name="T81" fmla="*/ 8 h 51"/>
                <a:gd name="T82" fmla="*/ 12 w 51"/>
                <a:gd name="T83" fmla="*/ 6 h 51"/>
                <a:gd name="T84" fmla="*/ 4 w 51"/>
                <a:gd name="T85" fmla="*/ 12 h 51"/>
                <a:gd name="T86" fmla="*/ 4 w 51"/>
                <a:gd name="T87" fmla="*/ 12 h 51"/>
                <a:gd name="T88" fmla="*/ 4 w 51"/>
                <a:gd name="T89" fmla="*/ 12 h 51"/>
                <a:gd name="T90" fmla="*/ 12 w 51"/>
                <a:gd name="T91" fmla="*/ 6 h 51"/>
                <a:gd name="T92" fmla="*/ 10 w 51"/>
                <a:gd name="T93" fmla="*/ 4 h 51"/>
                <a:gd name="T94" fmla="*/ 2 w 51"/>
                <a:gd name="T95" fmla="*/ 10 h 51"/>
                <a:gd name="T96" fmla="*/ 2 w 51"/>
                <a:gd name="T97" fmla="*/ 10 h 51"/>
                <a:gd name="T98" fmla="*/ 2 w 51"/>
                <a:gd name="T99" fmla="*/ 10 h 51"/>
                <a:gd name="T100" fmla="*/ 8 w 51"/>
                <a:gd name="T101" fmla="*/ 2 h 51"/>
                <a:gd name="T102" fmla="*/ 8 w 51"/>
                <a:gd name="T103" fmla="*/ 2 h 51"/>
                <a:gd name="T104" fmla="*/ 0 w 51"/>
                <a:gd name="T105" fmla="*/ 8 h 51"/>
                <a:gd name="T106" fmla="*/ 0 w 51"/>
                <a:gd name="T107" fmla="*/ 8 h 51"/>
                <a:gd name="T108" fmla="*/ 0 w 51"/>
                <a:gd name="T109" fmla="*/ 8 h 51"/>
                <a:gd name="T110" fmla="*/ 6 w 51"/>
                <a:gd name="T111" fmla="*/ 16 h 51"/>
                <a:gd name="T112" fmla="*/ 43 w 51"/>
                <a:gd name="T11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 h="51">
                  <a:moveTo>
                    <a:pt x="43" y="51"/>
                  </a:moveTo>
                  <a:lnTo>
                    <a:pt x="43" y="51"/>
                  </a:lnTo>
                  <a:lnTo>
                    <a:pt x="51" y="45"/>
                  </a:lnTo>
                  <a:lnTo>
                    <a:pt x="51" y="45"/>
                  </a:lnTo>
                  <a:lnTo>
                    <a:pt x="43" y="51"/>
                  </a:lnTo>
                  <a:close/>
                  <a:moveTo>
                    <a:pt x="43" y="51"/>
                  </a:moveTo>
                  <a:lnTo>
                    <a:pt x="43" y="51"/>
                  </a:lnTo>
                  <a:lnTo>
                    <a:pt x="49" y="43"/>
                  </a:lnTo>
                  <a:lnTo>
                    <a:pt x="51" y="45"/>
                  </a:lnTo>
                  <a:lnTo>
                    <a:pt x="43" y="51"/>
                  </a:lnTo>
                  <a:close/>
                  <a:moveTo>
                    <a:pt x="43" y="51"/>
                  </a:moveTo>
                  <a:lnTo>
                    <a:pt x="43" y="51"/>
                  </a:lnTo>
                  <a:lnTo>
                    <a:pt x="49" y="43"/>
                  </a:lnTo>
                  <a:lnTo>
                    <a:pt x="49" y="43"/>
                  </a:lnTo>
                  <a:lnTo>
                    <a:pt x="43" y="51"/>
                  </a:lnTo>
                  <a:close/>
                  <a:moveTo>
                    <a:pt x="43" y="51"/>
                  </a:moveTo>
                  <a:lnTo>
                    <a:pt x="41" y="49"/>
                  </a:lnTo>
                  <a:lnTo>
                    <a:pt x="49" y="43"/>
                  </a:lnTo>
                  <a:lnTo>
                    <a:pt x="49" y="43"/>
                  </a:lnTo>
                  <a:lnTo>
                    <a:pt x="43" y="51"/>
                  </a:lnTo>
                  <a:close/>
                  <a:moveTo>
                    <a:pt x="41" y="49"/>
                  </a:moveTo>
                  <a:lnTo>
                    <a:pt x="41" y="49"/>
                  </a:lnTo>
                  <a:lnTo>
                    <a:pt x="49" y="43"/>
                  </a:lnTo>
                  <a:lnTo>
                    <a:pt x="49" y="43"/>
                  </a:lnTo>
                  <a:lnTo>
                    <a:pt x="41" y="49"/>
                  </a:lnTo>
                  <a:close/>
                  <a:moveTo>
                    <a:pt x="41" y="49"/>
                  </a:moveTo>
                  <a:lnTo>
                    <a:pt x="41" y="49"/>
                  </a:lnTo>
                  <a:lnTo>
                    <a:pt x="47" y="41"/>
                  </a:lnTo>
                  <a:lnTo>
                    <a:pt x="47" y="41"/>
                  </a:lnTo>
                  <a:lnTo>
                    <a:pt x="41" y="49"/>
                  </a:lnTo>
                  <a:close/>
                  <a:moveTo>
                    <a:pt x="41" y="49"/>
                  </a:moveTo>
                  <a:lnTo>
                    <a:pt x="39" y="47"/>
                  </a:lnTo>
                  <a:lnTo>
                    <a:pt x="47" y="41"/>
                  </a:lnTo>
                  <a:lnTo>
                    <a:pt x="47" y="41"/>
                  </a:lnTo>
                  <a:lnTo>
                    <a:pt x="41" y="49"/>
                  </a:lnTo>
                  <a:close/>
                  <a:moveTo>
                    <a:pt x="39" y="47"/>
                  </a:moveTo>
                  <a:lnTo>
                    <a:pt x="39" y="47"/>
                  </a:lnTo>
                  <a:lnTo>
                    <a:pt x="47" y="41"/>
                  </a:lnTo>
                  <a:lnTo>
                    <a:pt x="47" y="41"/>
                  </a:lnTo>
                  <a:lnTo>
                    <a:pt x="39" y="47"/>
                  </a:lnTo>
                  <a:close/>
                  <a:moveTo>
                    <a:pt x="39" y="47"/>
                  </a:moveTo>
                  <a:lnTo>
                    <a:pt x="39" y="47"/>
                  </a:lnTo>
                  <a:lnTo>
                    <a:pt x="45" y="40"/>
                  </a:lnTo>
                  <a:lnTo>
                    <a:pt x="47" y="41"/>
                  </a:lnTo>
                  <a:lnTo>
                    <a:pt x="39" y="47"/>
                  </a:lnTo>
                  <a:close/>
                  <a:moveTo>
                    <a:pt x="39" y="47"/>
                  </a:moveTo>
                  <a:lnTo>
                    <a:pt x="37" y="45"/>
                  </a:lnTo>
                  <a:lnTo>
                    <a:pt x="45" y="40"/>
                  </a:lnTo>
                  <a:lnTo>
                    <a:pt x="45" y="40"/>
                  </a:lnTo>
                  <a:lnTo>
                    <a:pt x="39" y="47"/>
                  </a:lnTo>
                  <a:close/>
                  <a:moveTo>
                    <a:pt x="37" y="45"/>
                  </a:moveTo>
                  <a:lnTo>
                    <a:pt x="37" y="45"/>
                  </a:lnTo>
                  <a:lnTo>
                    <a:pt x="43" y="38"/>
                  </a:lnTo>
                  <a:lnTo>
                    <a:pt x="45" y="40"/>
                  </a:lnTo>
                  <a:lnTo>
                    <a:pt x="37" y="45"/>
                  </a:lnTo>
                  <a:close/>
                  <a:moveTo>
                    <a:pt x="37" y="45"/>
                  </a:moveTo>
                  <a:lnTo>
                    <a:pt x="37" y="45"/>
                  </a:lnTo>
                  <a:lnTo>
                    <a:pt x="43" y="38"/>
                  </a:lnTo>
                  <a:lnTo>
                    <a:pt x="43" y="38"/>
                  </a:lnTo>
                  <a:lnTo>
                    <a:pt x="37" y="45"/>
                  </a:lnTo>
                  <a:close/>
                  <a:moveTo>
                    <a:pt x="35" y="43"/>
                  </a:moveTo>
                  <a:lnTo>
                    <a:pt x="35" y="43"/>
                  </a:lnTo>
                  <a:lnTo>
                    <a:pt x="43" y="38"/>
                  </a:lnTo>
                  <a:lnTo>
                    <a:pt x="43" y="38"/>
                  </a:lnTo>
                  <a:lnTo>
                    <a:pt x="35" y="43"/>
                  </a:lnTo>
                  <a:close/>
                  <a:moveTo>
                    <a:pt x="35" y="43"/>
                  </a:moveTo>
                  <a:lnTo>
                    <a:pt x="35" y="43"/>
                  </a:lnTo>
                  <a:lnTo>
                    <a:pt x="41" y="36"/>
                  </a:lnTo>
                  <a:lnTo>
                    <a:pt x="41" y="36"/>
                  </a:lnTo>
                  <a:lnTo>
                    <a:pt x="35" y="43"/>
                  </a:lnTo>
                  <a:close/>
                  <a:moveTo>
                    <a:pt x="33" y="43"/>
                  </a:moveTo>
                  <a:lnTo>
                    <a:pt x="33" y="41"/>
                  </a:lnTo>
                  <a:lnTo>
                    <a:pt x="41" y="36"/>
                  </a:lnTo>
                  <a:lnTo>
                    <a:pt x="41" y="36"/>
                  </a:lnTo>
                  <a:lnTo>
                    <a:pt x="33" y="43"/>
                  </a:lnTo>
                  <a:close/>
                  <a:moveTo>
                    <a:pt x="33" y="41"/>
                  </a:moveTo>
                  <a:lnTo>
                    <a:pt x="33" y="41"/>
                  </a:lnTo>
                  <a:lnTo>
                    <a:pt x="39" y="34"/>
                  </a:lnTo>
                  <a:lnTo>
                    <a:pt x="39" y="34"/>
                  </a:lnTo>
                  <a:lnTo>
                    <a:pt x="33" y="41"/>
                  </a:lnTo>
                  <a:close/>
                  <a:moveTo>
                    <a:pt x="31" y="40"/>
                  </a:moveTo>
                  <a:lnTo>
                    <a:pt x="31" y="40"/>
                  </a:lnTo>
                  <a:lnTo>
                    <a:pt x="37" y="32"/>
                  </a:lnTo>
                  <a:lnTo>
                    <a:pt x="39" y="34"/>
                  </a:lnTo>
                  <a:lnTo>
                    <a:pt x="31" y="40"/>
                  </a:lnTo>
                  <a:close/>
                  <a:moveTo>
                    <a:pt x="31" y="40"/>
                  </a:moveTo>
                  <a:lnTo>
                    <a:pt x="29" y="38"/>
                  </a:lnTo>
                  <a:lnTo>
                    <a:pt x="37" y="32"/>
                  </a:lnTo>
                  <a:lnTo>
                    <a:pt x="37" y="32"/>
                  </a:lnTo>
                  <a:lnTo>
                    <a:pt x="31" y="40"/>
                  </a:lnTo>
                  <a:close/>
                  <a:moveTo>
                    <a:pt x="29" y="38"/>
                  </a:moveTo>
                  <a:lnTo>
                    <a:pt x="27" y="36"/>
                  </a:lnTo>
                  <a:lnTo>
                    <a:pt x="35" y="30"/>
                  </a:lnTo>
                  <a:lnTo>
                    <a:pt x="35" y="30"/>
                  </a:lnTo>
                  <a:lnTo>
                    <a:pt x="29" y="38"/>
                  </a:lnTo>
                  <a:close/>
                  <a:moveTo>
                    <a:pt x="27" y="36"/>
                  </a:moveTo>
                  <a:lnTo>
                    <a:pt x="27" y="36"/>
                  </a:lnTo>
                  <a:lnTo>
                    <a:pt x="33" y="28"/>
                  </a:lnTo>
                  <a:lnTo>
                    <a:pt x="35" y="30"/>
                  </a:lnTo>
                  <a:lnTo>
                    <a:pt x="27" y="36"/>
                  </a:lnTo>
                  <a:close/>
                  <a:moveTo>
                    <a:pt x="25" y="34"/>
                  </a:moveTo>
                  <a:lnTo>
                    <a:pt x="25" y="34"/>
                  </a:lnTo>
                  <a:lnTo>
                    <a:pt x="31" y="26"/>
                  </a:lnTo>
                  <a:lnTo>
                    <a:pt x="33" y="28"/>
                  </a:lnTo>
                  <a:lnTo>
                    <a:pt x="25" y="34"/>
                  </a:lnTo>
                  <a:close/>
                  <a:moveTo>
                    <a:pt x="23" y="32"/>
                  </a:moveTo>
                  <a:lnTo>
                    <a:pt x="21" y="30"/>
                  </a:lnTo>
                  <a:lnTo>
                    <a:pt x="29" y="24"/>
                  </a:lnTo>
                  <a:lnTo>
                    <a:pt x="29" y="24"/>
                  </a:lnTo>
                  <a:lnTo>
                    <a:pt x="23" y="32"/>
                  </a:lnTo>
                  <a:close/>
                  <a:moveTo>
                    <a:pt x="21" y="30"/>
                  </a:moveTo>
                  <a:lnTo>
                    <a:pt x="19" y="28"/>
                  </a:lnTo>
                  <a:lnTo>
                    <a:pt x="27" y="22"/>
                  </a:lnTo>
                  <a:lnTo>
                    <a:pt x="27" y="22"/>
                  </a:lnTo>
                  <a:lnTo>
                    <a:pt x="21" y="30"/>
                  </a:lnTo>
                  <a:close/>
                  <a:moveTo>
                    <a:pt x="18" y="28"/>
                  </a:moveTo>
                  <a:lnTo>
                    <a:pt x="18" y="26"/>
                  </a:lnTo>
                  <a:lnTo>
                    <a:pt x="25" y="18"/>
                  </a:lnTo>
                  <a:lnTo>
                    <a:pt x="25" y="20"/>
                  </a:lnTo>
                  <a:lnTo>
                    <a:pt x="18" y="28"/>
                  </a:lnTo>
                  <a:close/>
                  <a:moveTo>
                    <a:pt x="16" y="26"/>
                  </a:moveTo>
                  <a:lnTo>
                    <a:pt x="16" y="24"/>
                  </a:lnTo>
                  <a:lnTo>
                    <a:pt x="23" y="18"/>
                  </a:lnTo>
                  <a:lnTo>
                    <a:pt x="23" y="18"/>
                  </a:lnTo>
                  <a:lnTo>
                    <a:pt x="16" y="26"/>
                  </a:lnTo>
                  <a:close/>
                  <a:moveTo>
                    <a:pt x="16" y="24"/>
                  </a:moveTo>
                  <a:lnTo>
                    <a:pt x="14" y="22"/>
                  </a:lnTo>
                  <a:lnTo>
                    <a:pt x="21" y="16"/>
                  </a:lnTo>
                  <a:lnTo>
                    <a:pt x="21" y="16"/>
                  </a:lnTo>
                  <a:lnTo>
                    <a:pt x="16" y="24"/>
                  </a:lnTo>
                  <a:close/>
                  <a:moveTo>
                    <a:pt x="14" y="22"/>
                  </a:moveTo>
                  <a:lnTo>
                    <a:pt x="12" y="20"/>
                  </a:lnTo>
                  <a:lnTo>
                    <a:pt x="19" y="14"/>
                  </a:lnTo>
                  <a:lnTo>
                    <a:pt x="19" y="14"/>
                  </a:lnTo>
                  <a:lnTo>
                    <a:pt x="14" y="22"/>
                  </a:lnTo>
                  <a:close/>
                  <a:moveTo>
                    <a:pt x="12" y="20"/>
                  </a:moveTo>
                  <a:lnTo>
                    <a:pt x="12" y="20"/>
                  </a:lnTo>
                  <a:lnTo>
                    <a:pt x="18" y="12"/>
                  </a:lnTo>
                  <a:lnTo>
                    <a:pt x="19" y="14"/>
                  </a:lnTo>
                  <a:lnTo>
                    <a:pt x="12" y="20"/>
                  </a:lnTo>
                  <a:close/>
                  <a:moveTo>
                    <a:pt x="12" y="20"/>
                  </a:moveTo>
                  <a:lnTo>
                    <a:pt x="10" y="18"/>
                  </a:lnTo>
                  <a:lnTo>
                    <a:pt x="18" y="12"/>
                  </a:lnTo>
                  <a:lnTo>
                    <a:pt x="18" y="12"/>
                  </a:lnTo>
                  <a:lnTo>
                    <a:pt x="12" y="20"/>
                  </a:lnTo>
                  <a:close/>
                  <a:moveTo>
                    <a:pt x="10" y="18"/>
                  </a:moveTo>
                  <a:lnTo>
                    <a:pt x="10" y="18"/>
                  </a:lnTo>
                  <a:lnTo>
                    <a:pt x="16" y="10"/>
                  </a:lnTo>
                  <a:lnTo>
                    <a:pt x="18" y="12"/>
                  </a:lnTo>
                  <a:lnTo>
                    <a:pt x="10" y="18"/>
                  </a:lnTo>
                  <a:close/>
                  <a:moveTo>
                    <a:pt x="8" y="18"/>
                  </a:moveTo>
                  <a:lnTo>
                    <a:pt x="8" y="16"/>
                  </a:lnTo>
                  <a:lnTo>
                    <a:pt x="16" y="10"/>
                  </a:lnTo>
                  <a:lnTo>
                    <a:pt x="16" y="10"/>
                  </a:lnTo>
                  <a:lnTo>
                    <a:pt x="8" y="18"/>
                  </a:lnTo>
                  <a:close/>
                  <a:moveTo>
                    <a:pt x="8" y="16"/>
                  </a:moveTo>
                  <a:lnTo>
                    <a:pt x="8" y="16"/>
                  </a:lnTo>
                  <a:lnTo>
                    <a:pt x="14" y="8"/>
                  </a:lnTo>
                  <a:lnTo>
                    <a:pt x="16" y="10"/>
                  </a:lnTo>
                  <a:lnTo>
                    <a:pt x="8" y="16"/>
                  </a:lnTo>
                  <a:close/>
                  <a:moveTo>
                    <a:pt x="8" y="16"/>
                  </a:moveTo>
                  <a:lnTo>
                    <a:pt x="6" y="14"/>
                  </a:lnTo>
                  <a:lnTo>
                    <a:pt x="14" y="8"/>
                  </a:lnTo>
                  <a:lnTo>
                    <a:pt x="14" y="8"/>
                  </a:lnTo>
                  <a:lnTo>
                    <a:pt x="8" y="16"/>
                  </a:lnTo>
                  <a:close/>
                  <a:moveTo>
                    <a:pt x="6" y="14"/>
                  </a:moveTo>
                  <a:lnTo>
                    <a:pt x="6" y="14"/>
                  </a:lnTo>
                  <a:lnTo>
                    <a:pt x="12" y="6"/>
                  </a:lnTo>
                  <a:lnTo>
                    <a:pt x="14" y="8"/>
                  </a:lnTo>
                  <a:lnTo>
                    <a:pt x="6" y="14"/>
                  </a:lnTo>
                  <a:close/>
                  <a:moveTo>
                    <a:pt x="6" y="14"/>
                  </a:moveTo>
                  <a:lnTo>
                    <a:pt x="4" y="12"/>
                  </a:lnTo>
                  <a:lnTo>
                    <a:pt x="12" y="6"/>
                  </a:lnTo>
                  <a:lnTo>
                    <a:pt x="12" y="6"/>
                  </a:lnTo>
                  <a:lnTo>
                    <a:pt x="6" y="14"/>
                  </a:lnTo>
                  <a:close/>
                  <a:moveTo>
                    <a:pt x="4" y="12"/>
                  </a:moveTo>
                  <a:lnTo>
                    <a:pt x="4" y="12"/>
                  </a:lnTo>
                  <a:lnTo>
                    <a:pt x="12" y="6"/>
                  </a:lnTo>
                  <a:lnTo>
                    <a:pt x="12" y="6"/>
                  </a:lnTo>
                  <a:lnTo>
                    <a:pt x="4" y="12"/>
                  </a:lnTo>
                  <a:close/>
                  <a:moveTo>
                    <a:pt x="4" y="12"/>
                  </a:moveTo>
                  <a:lnTo>
                    <a:pt x="4" y="12"/>
                  </a:lnTo>
                  <a:lnTo>
                    <a:pt x="10" y="4"/>
                  </a:lnTo>
                  <a:lnTo>
                    <a:pt x="12" y="6"/>
                  </a:lnTo>
                  <a:lnTo>
                    <a:pt x="4" y="12"/>
                  </a:lnTo>
                  <a:close/>
                  <a:moveTo>
                    <a:pt x="4" y="12"/>
                  </a:moveTo>
                  <a:lnTo>
                    <a:pt x="2" y="10"/>
                  </a:lnTo>
                  <a:lnTo>
                    <a:pt x="10" y="4"/>
                  </a:lnTo>
                  <a:lnTo>
                    <a:pt x="10" y="4"/>
                  </a:lnTo>
                  <a:lnTo>
                    <a:pt x="4" y="12"/>
                  </a:lnTo>
                  <a:close/>
                  <a:moveTo>
                    <a:pt x="2" y="10"/>
                  </a:moveTo>
                  <a:lnTo>
                    <a:pt x="2" y="10"/>
                  </a:lnTo>
                  <a:lnTo>
                    <a:pt x="10" y="4"/>
                  </a:lnTo>
                  <a:lnTo>
                    <a:pt x="10" y="4"/>
                  </a:lnTo>
                  <a:lnTo>
                    <a:pt x="2" y="10"/>
                  </a:lnTo>
                  <a:close/>
                  <a:moveTo>
                    <a:pt x="2" y="10"/>
                  </a:moveTo>
                  <a:lnTo>
                    <a:pt x="2" y="10"/>
                  </a:lnTo>
                  <a:lnTo>
                    <a:pt x="8" y="2"/>
                  </a:lnTo>
                  <a:lnTo>
                    <a:pt x="10" y="4"/>
                  </a:lnTo>
                  <a:lnTo>
                    <a:pt x="2" y="10"/>
                  </a:lnTo>
                  <a:close/>
                  <a:moveTo>
                    <a:pt x="2" y="10"/>
                  </a:moveTo>
                  <a:lnTo>
                    <a:pt x="2" y="10"/>
                  </a:lnTo>
                  <a:lnTo>
                    <a:pt x="8" y="2"/>
                  </a:lnTo>
                  <a:lnTo>
                    <a:pt x="8" y="2"/>
                  </a:lnTo>
                  <a:lnTo>
                    <a:pt x="2" y="10"/>
                  </a:lnTo>
                  <a:close/>
                  <a:moveTo>
                    <a:pt x="0" y="8"/>
                  </a:moveTo>
                  <a:lnTo>
                    <a:pt x="0" y="8"/>
                  </a:lnTo>
                  <a:lnTo>
                    <a:pt x="8" y="2"/>
                  </a:lnTo>
                  <a:lnTo>
                    <a:pt x="8" y="2"/>
                  </a:lnTo>
                  <a:lnTo>
                    <a:pt x="0" y="8"/>
                  </a:lnTo>
                  <a:close/>
                  <a:moveTo>
                    <a:pt x="0" y="8"/>
                  </a:moveTo>
                  <a:lnTo>
                    <a:pt x="0" y="8"/>
                  </a:lnTo>
                  <a:lnTo>
                    <a:pt x="8" y="2"/>
                  </a:lnTo>
                  <a:lnTo>
                    <a:pt x="8" y="2"/>
                  </a:lnTo>
                  <a:lnTo>
                    <a:pt x="0" y="8"/>
                  </a:lnTo>
                  <a:close/>
                  <a:moveTo>
                    <a:pt x="0" y="8"/>
                  </a:moveTo>
                  <a:lnTo>
                    <a:pt x="0" y="8"/>
                  </a:lnTo>
                  <a:lnTo>
                    <a:pt x="6" y="0"/>
                  </a:lnTo>
                  <a:lnTo>
                    <a:pt x="6" y="0"/>
                  </a:lnTo>
                  <a:lnTo>
                    <a:pt x="0" y="8"/>
                  </a:lnTo>
                  <a:close/>
                  <a:moveTo>
                    <a:pt x="6" y="0"/>
                  </a:moveTo>
                  <a:lnTo>
                    <a:pt x="0" y="8"/>
                  </a:lnTo>
                  <a:lnTo>
                    <a:pt x="0" y="8"/>
                  </a:lnTo>
                  <a:lnTo>
                    <a:pt x="6" y="16"/>
                  </a:lnTo>
                  <a:lnTo>
                    <a:pt x="10" y="18"/>
                  </a:lnTo>
                  <a:lnTo>
                    <a:pt x="27" y="36"/>
                  </a:lnTo>
                  <a:lnTo>
                    <a:pt x="37" y="45"/>
                  </a:lnTo>
                  <a:lnTo>
                    <a:pt x="43" y="51"/>
                  </a:lnTo>
                  <a:lnTo>
                    <a:pt x="51" y="45"/>
                  </a:lnTo>
                  <a:lnTo>
                    <a:pt x="51" y="45"/>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99"/>
            <p:cNvSpPr>
              <a:spLocks noEditPoints="1"/>
            </p:cNvSpPr>
            <p:nvPr/>
          </p:nvSpPr>
          <p:spPr bwMode="auto">
            <a:xfrm>
              <a:off x="1279" y="2551"/>
              <a:ext cx="51" cy="51"/>
            </a:xfrm>
            <a:custGeom>
              <a:avLst/>
              <a:gdLst>
                <a:gd name="T0" fmla="*/ 51 w 51"/>
                <a:gd name="T1" fmla="*/ 45 h 51"/>
                <a:gd name="T2" fmla="*/ 49 w 51"/>
                <a:gd name="T3" fmla="*/ 43 h 51"/>
                <a:gd name="T4" fmla="*/ 43 w 51"/>
                <a:gd name="T5" fmla="*/ 51 h 51"/>
                <a:gd name="T6" fmla="*/ 43 w 51"/>
                <a:gd name="T7" fmla="*/ 51 h 51"/>
                <a:gd name="T8" fmla="*/ 43 w 51"/>
                <a:gd name="T9" fmla="*/ 51 h 51"/>
                <a:gd name="T10" fmla="*/ 49 w 51"/>
                <a:gd name="T11" fmla="*/ 43 h 51"/>
                <a:gd name="T12" fmla="*/ 47 w 51"/>
                <a:gd name="T13" fmla="*/ 41 h 51"/>
                <a:gd name="T14" fmla="*/ 39 w 51"/>
                <a:gd name="T15" fmla="*/ 47 h 51"/>
                <a:gd name="T16" fmla="*/ 39 w 51"/>
                <a:gd name="T17" fmla="*/ 47 h 51"/>
                <a:gd name="T18" fmla="*/ 39 w 51"/>
                <a:gd name="T19" fmla="*/ 47 h 51"/>
                <a:gd name="T20" fmla="*/ 47 w 51"/>
                <a:gd name="T21" fmla="*/ 41 h 51"/>
                <a:gd name="T22" fmla="*/ 45 w 51"/>
                <a:gd name="T23" fmla="*/ 40 h 51"/>
                <a:gd name="T24" fmla="*/ 37 w 51"/>
                <a:gd name="T25" fmla="*/ 45 h 51"/>
                <a:gd name="T26" fmla="*/ 37 w 51"/>
                <a:gd name="T27" fmla="*/ 45 h 51"/>
                <a:gd name="T28" fmla="*/ 37 w 51"/>
                <a:gd name="T29" fmla="*/ 45 h 51"/>
                <a:gd name="T30" fmla="*/ 43 w 51"/>
                <a:gd name="T31" fmla="*/ 38 h 51"/>
                <a:gd name="T32" fmla="*/ 41 w 51"/>
                <a:gd name="T33" fmla="*/ 36 h 51"/>
                <a:gd name="T34" fmla="*/ 33 w 51"/>
                <a:gd name="T35" fmla="*/ 41 h 51"/>
                <a:gd name="T36" fmla="*/ 33 w 51"/>
                <a:gd name="T37" fmla="*/ 41 h 51"/>
                <a:gd name="T38" fmla="*/ 33 w 51"/>
                <a:gd name="T39" fmla="*/ 41 h 51"/>
                <a:gd name="T40" fmla="*/ 39 w 51"/>
                <a:gd name="T41" fmla="*/ 34 h 51"/>
                <a:gd name="T42" fmla="*/ 37 w 51"/>
                <a:gd name="T43" fmla="*/ 32 h 51"/>
                <a:gd name="T44" fmla="*/ 27 w 51"/>
                <a:gd name="T45" fmla="*/ 36 h 51"/>
                <a:gd name="T46" fmla="*/ 27 w 51"/>
                <a:gd name="T47" fmla="*/ 36 h 51"/>
                <a:gd name="T48" fmla="*/ 27 w 51"/>
                <a:gd name="T49" fmla="*/ 36 h 51"/>
                <a:gd name="T50" fmla="*/ 33 w 51"/>
                <a:gd name="T51" fmla="*/ 28 h 51"/>
                <a:gd name="T52" fmla="*/ 29 w 51"/>
                <a:gd name="T53" fmla="*/ 24 h 51"/>
                <a:gd name="T54" fmla="*/ 19 w 51"/>
                <a:gd name="T55" fmla="*/ 28 h 51"/>
                <a:gd name="T56" fmla="*/ 18 w 51"/>
                <a:gd name="T57" fmla="*/ 28 h 51"/>
                <a:gd name="T58" fmla="*/ 18 w 51"/>
                <a:gd name="T59" fmla="*/ 28 h 51"/>
                <a:gd name="T60" fmla="*/ 23 w 51"/>
                <a:gd name="T61" fmla="*/ 18 h 51"/>
                <a:gd name="T62" fmla="*/ 21 w 51"/>
                <a:gd name="T63" fmla="*/ 16 h 51"/>
                <a:gd name="T64" fmla="*/ 12 w 51"/>
                <a:gd name="T65" fmla="*/ 20 h 51"/>
                <a:gd name="T66" fmla="*/ 12 w 51"/>
                <a:gd name="T67" fmla="*/ 20 h 51"/>
                <a:gd name="T68" fmla="*/ 12 w 51"/>
                <a:gd name="T69" fmla="*/ 20 h 51"/>
                <a:gd name="T70" fmla="*/ 18 w 51"/>
                <a:gd name="T71" fmla="*/ 12 h 51"/>
                <a:gd name="T72" fmla="*/ 16 w 51"/>
                <a:gd name="T73" fmla="*/ 10 h 51"/>
                <a:gd name="T74" fmla="*/ 8 w 51"/>
                <a:gd name="T75" fmla="*/ 16 h 51"/>
                <a:gd name="T76" fmla="*/ 8 w 51"/>
                <a:gd name="T77" fmla="*/ 16 h 51"/>
                <a:gd name="T78" fmla="*/ 8 w 51"/>
                <a:gd name="T79" fmla="*/ 16 h 51"/>
                <a:gd name="T80" fmla="*/ 14 w 51"/>
                <a:gd name="T81" fmla="*/ 8 h 51"/>
                <a:gd name="T82" fmla="*/ 12 w 51"/>
                <a:gd name="T83" fmla="*/ 6 h 51"/>
                <a:gd name="T84" fmla="*/ 4 w 51"/>
                <a:gd name="T85" fmla="*/ 12 h 51"/>
                <a:gd name="T86" fmla="*/ 4 w 51"/>
                <a:gd name="T87" fmla="*/ 12 h 51"/>
                <a:gd name="T88" fmla="*/ 4 w 51"/>
                <a:gd name="T89" fmla="*/ 12 h 51"/>
                <a:gd name="T90" fmla="*/ 12 w 51"/>
                <a:gd name="T91" fmla="*/ 6 h 51"/>
                <a:gd name="T92" fmla="*/ 10 w 51"/>
                <a:gd name="T93" fmla="*/ 4 h 51"/>
                <a:gd name="T94" fmla="*/ 2 w 51"/>
                <a:gd name="T95" fmla="*/ 10 h 51"/>
                <a:gd name="T96" fmla="*/ 2 w 51"/>
                <a:gd name="T97" fmla="*/ 10 h 51"/>
                <a:gd name="T98" fmla="*/ 2 w 51"/>
                <a:gd name="T99" fmla="*/ 10 h 51"/>
                <a:gd name="T100" fmla="*/ 8 w 51"/>
                <a:gd name="T101" fmla="*/ 2 h 51"/>
                <a:gd name="T102" fmla="*/ 8 w 51"/>
                <a:gd name="T103" fmla="*/ 2 h 51"/>
                <a:gd name="T104" fmla="*/ 0 w 51"/>
                <a:gd name="T105" fmla="*/ 8 h 51"/>
                <a:gd name="T106" fmla="*/ 0 w 51"/>
                <a:gd name="T107" fmla="*/ 8 h 51"/>
                <a:gd name="T108" fmla="*/ 0 w 51"/>
                <a:gd name="T109" fmla="*/ 8 h 51"/>
                <a:gd name="T110" fmla="*/ 6 w 51"/>
                <a:gd name="T111" fmla="*/ 16 h 51"/>
                <a:gd name="T112" fmla="*/ 43 w 51"/>
                <a:gd name="T11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 h="51">
                  <a:moveTo>
                    <a:pt x="43" y="51"/>
                  </a:moveTo>
                  <a:lnTo>
                    <a:pt x="43" y="51"/>
                  </a:lnTo>
                  <a:lnTo>
                    <a:pt x="51" y="45"/>
                  </a:lnTo>
                  <a:lnTo>
                    <a:pt x="51" y="45"/>
                  </a:lnTo>
                  <a:lnTo>
                    <a:pt x="43" y="51"/>
                  </a:lnTo>
                  <a:moveTo>
                    <a:pt x="43" y="51"/>
                  </a:moveTo>
                  <a:lnTo>
                    <a:pt x="43" y="51"/>
                  </a:lnTo>
                  <a:lnTo>
                    <a:pt x="49" y="43"/>
                  </a:lnTo>
                  <a:lnTo>
                    <a:pt x="51" y="45"/>
                  </a:lnTo>
                  <a:lnTo>
                    <a:pt x="43" y="51"/>
                  </a:lnTo>
                  <a:moveTo>
                    <a:pt x="43" y="51"/>
                  </a:moveTo>
                  <a:lnTo>
                    <a:pt x="43" y="51"/>
                  </a:lnTo>
                  <a:lnTo>
                    <a:pt x="49" y="43"/>
                  </a:lnTo>
                  <a:lnTo>
                    <a:pt x="49" y="43"/>
                  </a:lnTo>
                  <a:lnTo>
                    <a:pt x="43" y="51"/>
                  </a:lnTo>
                  <a:moveTo>
                    <a:pt x="43" y="51"/>
                  </a:moveTo>
                  <a:lnTo>
                    <a:pt x="41" y="49"/>
                  </a:lnTo>
                  <a:lnTo>
                    <a:pt x="49" y="43"/>
                  </a:lnTo>
                  <a:lnTo>
                    <a:pt x="49" y="43"/>
                  </a:lnTo>
                  <a:lnTo>
                    <a:pt x="43" y="51"/>
                  </a:lnTo>
                  <a:moveTo>
                    <a:pt x="41" y="49"/>
                  </a:moveTo>
                  <a:lnTo>
                    <a:pt x="41" y="49"/>
                  </a:lnTo>
                  <a:lnTo>
                    <a:pt x="49" y="43"/>
                  </a:lnTo>
                  <a:lnTo>
                    <a:pt x="49" y="43"/>
                  </a:lnTo>
                  <a:lnTo>
                    <a:pt x="41" y="49"/>
                  </a:lnTo>
                  <a:moveTo>
                    <a:pt x="41" y="49"/>
                  </a:moveTo>
                  <a:lnTo>
                    <a:pt x="41" y="49"/>
                  </a:lnTo>
                  <a:lnTo>
                    <a:pt x="47" y="41"/>
                  </a:lnTo>
                  <a:lnTo>
                    <a:pt x="47" y="41"/>
                  </a:lnTo>
                  <a:lnTo>
                    <a:pt x="41" y="49"/>
                  </a:lnTo>
                  <a:moveTo>
                    <a:pt x="41" y="49"/>
                  </a:moveTo>
                  <a:lnTo>
                    <a:pt x="39" y="47"/>
                  </a:lnTo>
                  <a:lnTo>
                    <a:pt x="47" y="41"/>
                  </a:lnTo>
                  <a:lnTo>
                    <a:pt x="47" y="41"/>
                  </a:lnTo>
                  <a:lnTo>
                    <a:pt x="41" y="49"/>
                  </a:lnTo>
                  <a:moveTo>
                    <a:pt x="39" y="47"/>
                  </a:moveTo>
                  <a:lnTo>
                    <a:pt x="39" y="47"/>
                  </a:lnTo>
                  <a:lnTo>
                    <a:pt x="47" y="41"/>
                  </a:lnTo>
                  <a:lnTo>
                    <a:pt x="47" y="41"/>
                  </a:lnTo>
                  <a:lnTo>
                    <a:pt x="39" y="47"/>
                  </a:lnTo>
                  <a:moveTo>
                    <a:pt x="39" y="47"/>
                  </a:moveTo>
                  <a:lnTo>
                    <a:pt x="39" y="47"/>
                  </a:lnTo>
                  <a:lnTo>
                    <a:pt x="45" y="40"/>
                  </a:lnTo>
                  <a:lnTo>
                    <a:pt x="47" y="41"/>
                  </a:lnTo>
                  <a:lnTo>
                    <a:pt x="39" y="47"/>
                  </a:lnTo>
                  <a:moveTo>
                    <a:pt x="39" y="47"/>
                  </a:moveTo>
                  <a:lnTo>
                    <a:pt x="37" y="45"/>
                  </a:lnTo>
                  <a:lnTo>
                    <a:pt x="45" y="40"/>
                  </a:lnTo>
                  <a:lnTo>
                    <a:pt x="45" y="40"/>
                  </a:lnTo>
                  <a:lnTo>
                    <a:pt x="39" y="47"/>
                  </a:lnTo>
                  <a:moveTo>
                    <a:pt x="37" y="45"/>
                  </a:moveTo>
                  <a:lnTo>
                    <a:pt x="37" y="45"/>
                  </a:lnTo>
                  <a:lnTo>
                    <a:pt x="43" y="38"/>
                  </a:lnTo>
                  <a:lnTo>
                    <a:pt x="45" y="40"/>
                  </a:lnTo>
                  <a:lnTo>
                    <a:pt x="37" y="45"/>
                  </a:lnTo>
                  <a:moveTo>
                    <a:pt x="37" y="45"/>
                  </a:moveTo>
                  <a:lnTo>
                    <a:pt x="37" y="45"/>
                  </a:lnTo>
                  <a:lnTo>
                    <a:pt x="43" y="38"/>
                  </a:lnTo>
                  <a:lnTo>
                    <a:pt x="43" y="38"/>
                  </a:lnTo>
                  <a:lnTo>
                    <a:pt x="37" y="45"/>
                  </a:lnTo>
                  <a:moveTo>
                    <a:pt x="35" y="43"/>
                  </a:moveTo>
                  <a:lnTo>
                    <a:pt x="35" y="43"/>
                  </a:lnTo>
                  <a:lnTo>
                    <a:pt x="43" y="38"/>
                  </a:lnTo>
                  <a:lnTo>
                    <a:pt x="43" y="38"/>
                  </a:lnTo>
                  <a:lnTo>
                    <a:pt x="35" y="43"/>
                  </a:lnTo>
                  <a:moveTo>
                    <a:pt x="35" y="43"/>
                  </a:moveTo>
                  <a:lnTo>
                    <a:pt x="35" y="43"/>
                  </a:lnTo>
                  <a:lnTo>
                    <a:pt x="41" y="36"/>
                  </a:lnTo>
                  <a:lnTo>
                    <a:pt x="41" y="36"/>
                  </a:lnTo>
                  <a:lnTo>
                    <a:pt x="35" y="43"/>
                  </a:lnTo>
                  <a:moveTo>
                    <a:pt x="33" y="43"/>
                  </a:moveTo>
                  <a:lnTo>
                    <a:pt x="33" y="41"/>
                  </a:lnTo>
                  <a:lnTo>
                    <a:pt x="41" y="36"/>
                  </a:lnTo>
                  <a:lnTo>
                    <a:pt x="41" y="36"/>
                  </a:lnTo>
                  <a:lnTo>
                    <a:pt x="33" y="43"/>
                  </a:lnTo>
                  <a:moveTo>
                    <a:pt x="33" y="41"/>
                  </a:moveTo>
                  <a:lnTo>
                    <a:pt x="33" y="41"/>
                  </a:lnTo>
                  <a:lnTo>
                    <a:pt x="39" y="34"/>
                  </a:lnTo>
                  <a:lnTo>
                    <a:pt x="39" y="34"/>
                  </a:lnTo>
                  <a:lnTo>
                    <a:pt x="33" y="41"/>
                  </a:lnTo>
                  <a:moveTo>
                    <a:pt x="31" y="40"/>
                  </a:moveTo>
                  <a:lnTo>
                    <a:pt x="31" y="40"/>
                  </a:lnTo>
                  <a:lnTo>
                    <a:pt x="37" y="32"/>
                  </a:lnTo>
                  <a:lnTo>
                    <a:pt x="39" y="34"/>
                  </a:lnTo>
                  <a:lnTo>
                    <a:pt x="31" y="40"/>
                  </a:lnTo>
                  <a:moveTo>
                    <a:pt x="31" y="40"/>
                  </a:moveTo>
                  <a:lnTo>
                    <a:pt x="29" y="38"/>
                  </a:lnTo>
                  <a:lnTo>
                    <a:pt x="37" y="32"/>
                  </a:lnTo>
                  <a:lnTo>
                    <a:pt x="37" y="32"/>
                  </a:lnTo>
                  <a:lnTo>
                    <a:pt x="31" y="40"/>
                  </a:lnTo>
                  <a:moveTo>
                    <a:pt x="29" y="38"/>
                  </a:moveTo>
                  <a:lnTo>
                    <a:pt x="27" y="36"/>
                  </a:lnTo>
                  <a:lnTo>
                    <a:pt x="35" y="30"/>
                  </a:lnTo>
                  <a:lnTo>
                    <a:pt x="35" y="30"/>
                  </a:lnTo>
                  <a:lnTo>
                    <a:pt x="29" y="38"/>
                  </a:lnTo>
                  <a:moveTo>
                    <a:pt x="27" y="36"/>
                  </a:moveTo>
                  <a:lnTo>
                    <a:pt x="27" y="36"/>
                  </a:lnTo>
                  <a:lnTo>
                    <a:pt x="33" y="28"/>
                  </a:lnTo>
                  <a:lnTo>
                    <a:pt x="35" y="30"/>
                  </a:lnTo>
                  <a:lnTo>
                    <a:pt x="27" y="36"/>
                  </a:lnTo>
                  <a:moveTo>
                    <a:pt x="25" y="34"/>
                  </a:moveTo>
                  <a:lnTo>
                    <a:pt x="25" y="34"/>
                  </a:lnTo>
                  <a:lnTo>
                    <a:pt x="31" y="26"/>
                  </a:lnTo>
                  <a:lnTo>
                    <a:pt x="33" y="28"/>
                  </a:lnTo>
                  <a:lnTo>
                    <a:pt x="25" y="34"/>
                  </a:lnTo>
                  <a:moveTo>
                    <a:pt x="23" y="32"/>
                  </a:moveTo>
                  <a:lnTo>
                    <a:pt x="21" y="30"/>
                  </a:lnTo>
                  <a:lnTo>
                    <a:pt x="29" y="24"/>
                  </a:lnTo>
                  <a:lnTo>
                    <a:pt x="29" y="24"/>
                  </a:lnTo>
                  <a:lnTo>
                    <a:pt x="23" y="32"/>
                  </a:lnTo>
                  <a:moveTo>
                    <a:pt x="21" y="30"/>
                  </a:moveTo>
                  <a:lnTo>
                    <a:pt x="19" y="28"/>
                  </a:lnTo>
                  <a:lnTo>
                    <a:pt x="27" y="22"/>
                  </a:lnTo>
                  <a:lnTo>
                    <a:pt x="27" y="22"/>
                  </a:lnTo>
                  <a:lnTo>
                    <a:pt x="21" y="30"/>
                  </a:lnTo>
                  <a:moveTo>
                    <a:pt x="18" y="28"/>
                  </a:moveTo>
                  <a:lnTo>
                    <a:pt x="18" y="26"/>
                  </a:lnTo>
                  <a:lnTo>
                    <a:pt x="25" y="18"/>
                  </a:lnTo>
                  <a:lnTo>
                    <a:pt x="25" y="20"/>
                  </a:lnTo>
                  <a:lnTo>
                    <a:pt x="18" y="28"/>
                  </a:lnTo>
                  <a:moveTo>
                    <a:pt x="16" y="26"/>
                  </a:moveTo>
                  <a:lnTo>
                    <a:pt x="16" y="24"/>
                  </a:lnTo>
                  <a:lnTo>
                    <a:pt x="23" y="18"/>
                  </a:lnTo>
                  <a:lnTo>
                    <a:pt x="23" y="18"/>
                  </a:lnTo>
                  <a:lnTo>
                    <a:pt x="16" y="26"/>
                  </a:lnTo>
                  <a:moveTo>
                    <a:pt x="16" y="24"/>
                  </a:moveTo>
                  <a:lnTo>
                    <a:pt x="14" y="22"/>
                  </a:lnTo>
                  <a:lnTo>
                    <a:pt x="21" y="16"/>
                  </a:lnTo>
                  <a:lnTo>
                    <a:pt x="21" y="16"/>
                  </a:lnTo>
                  <a:lnTo>
                    <a:pt x="16" y="24"/>
                  </a:lnTo>
                  <a:moveTo>
                    <a:pt x="14" y="22"/>
                  </a:moveTo>
                  <a:lnTo>
                    <a:pt x="12" y="20"/>
                  </a:lnTo>
                  <a:lnTo>
                    <a:pt x="19" y="14"/>
                  </a:lnTo>
                  <a:lnTo>
                    <a:pt x="19" y="14"/>
                  </a:lnTo>
                  <a:lnTo>
                    <a:pt x="14" y="22"/>
                  </a:lnTo>
                  <a:moveTo>
                    <a:pt x="12" y="20"/>
                  </a:moveTo>
                  <a:lnTo>
                    <a:pt x="12" y="20"/>
                  </a:lnTo>
                  <a:lnTo>
                    <a:pt x="18" y="12"/>
                  </a:lnTo>
                  <a:lnTo>
                    <a:pt x="19" y="14"/>
                  </a:lnTo>
                  <a:lnTo>
                    <a:pt x="12" y="20"/>
                  </a:lnTo>
                  <a:moveTo>
                    <a:pt x="12" y="20"/>
                  </a:moveTo>
                  <a:lnTo>
                    <a:pt x="10" y="18"/>
                  </a:lnTo>
                  <a:lnTo>
                    <a:pt x="18" y="12"/>
                  </a:lnTo>
                  <a:lnTo>
                    <a:pt x="18" y="12"/>
                  </a:lnTo>
                  <a:lnTo>
                    <a:pt x="12" y="20"/>
                  </a:lnTo>
                  <a:moveTo>
                    <a:pt x="10" y="18"/>
                  </a:moveTo>
                  <a:lnTo>
                    <a:pt x="10" y="18"/>
                  </a:lnTo>
                  <a:lnTo>
                    <a:pt x="16" y="10"/>
                  </a:lnTo>
                  <a:lnTo>
                    <a:pt x="18" y="12"/>
                  </a:lnTo>
                  <a:lnTo>
                    <a:pt x="10" y="18"/>
                  </a:lnTo>
                  <a:moveTo>
                    <a:pt x="8" y="18"/>
                  </a:moveTo>
                  <a:lnTo>
                    <a:pt x="8" y="16"/>
                  </a:lnTo>
                  <a:lnTo>
                    <a:pt x="16" y="10"/>
                  </a:lnTo>
                  <a:lnTo>
                    <a:pt x="16" y="10"/>
                  </a:lnTo>
                  <a:lnTo>
                    <a:pt x="8" y="18"/>
                  </a:lnTo>
                  <a:moveTo>
                    <a:pt x="8" y="16"/>
                  </a:moveTo>
                  <a:lnTo>
                    <a:pt x="8" y="16"/>
                  </a:lnTo>
                  <a:lnTo>
                    <a:pt x="14" y="8"/>
                  </a:lnTo>
                  <a:lnTo>
                    <a:pt x="16" y="10"/>
                  </a:lnTo>
                  <a:lnTo>
                    <a:pt x="8" y="16"/>
                  </a:lnTo>
                  <a:moveTo>
                    <a:pt x="8" y="16"/>
                  </a:moveTo>
                  <a:lnTo>
                    <a:pt x="6" y="14"/>
                  </a:lnTo>
                  <a:lnTo>
                    <a:pt x="14" y="8"/>
                  </a:lnTo>
                  <a:lnTo>
                    <a:pt x="14" y="8"/>
                  </a:lnTo>
                  <a:lnTo>
                    <a:pt x="8" y="16"/>
                  </a:lnTo>
                  <a:moveTo>
                    <a:pt x="6" y="14"/>
                  </a:moveTo>
                  <a:lnTo>
                    <a:pt x="6" y="14"/>
                  </a:lnTo>
                  <a:lnTo>
                    <a:pt x="12" y="6"/>
                  </a:lnTo>
                  <a:lnTo>
                    <a:pt x="14" y="8"/>
                  </a:lnTo>
                  <a:lnTo>
                    <a:pt x="6" y="14"/>
                  </a:lnTo>
                  <a:moveTo>
                    <a:pt x="6" y="14"/>
                  </a:moveTo>
                  <a:lnTo>
                    <a:pt x="4" y="12"/>
                  </a:lnTo>
                  <a:lnTo>
                    <a:pt x="12" y="6"/>
                  </a:lnTo>
                  <a:lnTo>
                    <a:pt x="12" y="6"/>
                  </a:lnTo>
                  <a:lnTo>
                    <a:pt x="6" y="14"/>
                  </a:lnTo>
                  <a:moveTo>
                    <a:pt x="4" y="12"/>
                  </a:moveTo>
                  <a:lnTo>
                    <a:pt x="4" y="12"/>
                  </a:lnTo>
                  <a:lnTo>
                    <a:pt x="12" y="6"/>
                  </a:lnTo>
                  <a:lnTo>
                    <a:pt x="12" y="6"/>
                  </a:lnTo>
                  <a:lnTo>
                    <a:pt x="4" y="12"/>
                  </a:lnTo>
                  <a:moveTo>
                    <a:pt x="4" y="12"/>
                  </a:moveTo>
                  <a:lnTo>
                    <a:pt x="4" y="12"/>
                  </a:lnTo>
                  <a:lnTo>
                    <a:pt x="10" y="4"/>
                  </a:lnTo>
                  <a:lnTo>
                    <a:pt x="12" y="6"/>
                  </a:lnTo>
                  <a:lnTo>
                    <a:pt x="4" y="12"/>
                  </a:lnTo>
                  <a:moveTo>
                    <a:pt x="4" y="12"/>
                  </a:moveTo>
                  <a:lnTo>
                    <a:pt x="2" y="10"/>
                  </a:lnTo>
                  <a:lnTo>
                    <a:pt x="10" y="4"/>
                  </a:lnTo>
                  <a:lnTo>
                    <a:pt x="10" y="4"/>
                  </a:lnTo>
                  <a:lnTo>
                    <a:pt x="4" y="12"/>
                  </a:lnTo>
                  <a:moveTo>
                    <a:pt x="2" y="10"/>
                  </a:moveTo>
                  <a:lnTo>
                    <a:pt x="2" y="10"/>
                  </a:lnTo>
                  <a:lnTo>
                    <a:pt x="10" y="4"/>
                  </a:lnTo>
                  <a:lnTo>
                    <a:pt x="10" y="4"/>
                  </a:lnTo>
                  <a:lnTo>
                    <a:pt x="2" y="10"/>
                  </a:lnTo>
                  <a:moveTo>
                    <a:pt x="2" y="10"/>
                  </a:moveTo>
                  <a:lnTo>
                    <a:pt x="2" y="10"/>
                  </a:lnTo>
                  <a:lnTo>
                    <a:pt x="8" y="2"/>
                  </a:lnTo>
                  <a:lnTo>
                    <a:pt x="10" y="4"/>
                  </a:lnTo>
                  <a:lnTo>
                    <a:pt x="2" y="10"/>
                  </a:lnTo>
                  <a:moveTo>
                    <a:pt x="2" y="10"/>
                  </a:moveTo>
                  <a:lnTo>
                    <a:pt x="2" y="10"/>
                  </a:lnTo>
                  <a:lnTo>
                    <a:pt x="8" y="2"/>
                  </a:lnTo>
                  <a:lnTo>
                    <a:pt x="8" y="2"/>
                  </a:lnTo>
                  <a:lnTo>
                    <a:pt x="2" y="10"/>
                  </a:lnTo>
                  <a:moveTo>
                    <a:pt x="0" y="8"/>
                  </a:moveTo>
                  <a:lnTo>
                    <a:pt x="0" y="8"/>
                  </a:lnTo>
                  <a:lnTo>
                    <a:pt x="8" y="2"/>
                  </a:lnTo>
                  <a:lnTo>
                    <a:pt x="8" y="2"/>
                  </a:lnTo>
                  <a:lnTo>
                    <a:pt x="0" y="8"/>
                  </a:lnTo>
                  <a:moveTo>
                    <a:pt x="0" y="8"/>
                  </a:moveTo>
                  <a:lnTo>
                    <a:pt x="0" y="8"/>
                  </a:lnTo>
                  <a:lnTo>
                    <a:pt x="8" y="2"/>
                  </a:lnTo>
                  <a:lnTo>
                    <a:pt x="8" y="2"/>
                  </a:lnTo>
                  <a:lnTo>
                    <a:pt x="0" y="8"/>
                  </a:lnTo>
                  <a:moveTo>
                    <a:pt x="0" y="8"/>
                  </a:moveTo>
                  <a:lnTo>
                    <a:pt x="0" y="8"/>
                  </a:lnTo>
                  <a:lnTo>
                    <a:pt x="6" y="0"/>
                  </a:lnTo>
                  <a:lnTo>
                    <a:pt x="6" y="0"/>
                  </a:lnTo>
                  <a:lnTo>
                    <a:pt x="0" y="8"/>
                  </a:lnTo>
                  <a:moveTo>
                    <a:pt x="6" y="0"/>
                  </a:moveTo>
                  <a:lnTo>
                    <a:pt x="0" y="8"/>
                  </a:lnTo>
                  <a:lnTo>
                    <a:pt x="0" y="8"/>
                  </a:lnTo>
                  <a:lnTo>
                    <a:pt x="6" y="16"/>
                  </a:lnTo>
                  <a:lnTo>
                    <a:pt x="10" y="18"/>
                  </a:lnTo>
                  <a:lnTo>
                    <a:pt x="27" y="36"/>
                  </a:lnTo>
                  <a:lnTo>
                    <a:pt x="37" y="45"/>
                  </a:lnTo>
                  <a:lnTo>
                    <a:pt x="43" y="51"/>
                  </a:lnTo>
                  <a:lnTo>
                    <a:pt x="51" y="45"/>
                  </a:lnTo>
                  <a:lnTo>
                    <a:pt x="51" y="45"/>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0"/>
            <p:cNvSpPr>
              <a:spLocks noEditPoints="1"/>
            </p:cNvSpPr>
            <p:nvPr/>
          </p:nvSpPr>
          <p:spPr bwMode="auto">
            <a:xfrm>
              <a:off x="1279" y="2551"/>
              <a:ext cx="51" cy="51"/>
            </a:xfrm>
            <a:custGeom>
              <a:avLst/>
              <a:gdLst>
                <a:gd name="T0" fmla="*/ 51 w 51"/>
                <a:gd name="T1" fmla="*/ 45 h 51"/>
                <a:gd name="T2" fmla="*/ 43 w 51"/>
                <a:gd name="T3" fmla="*/ 51 h 51"/>
                <a:gd name="T4" fmla="*/ 43 w 51"/>
                <a:gd name="T5" fmla="*/ 51 h 51"/>
                <a:gd name="T6" fmla="*/ 49 w 51"/>
                <a:gd name="T7" fmla="*/ 43 h 51"/>
                <a:gd name="T8" fmla="*/ 49 w 51"/>
                <a:gd name="T9" fmla="*/ 43 h 51"/>
                <a:gd name="T10" fmla="*/ 49 w 51"/>
                <a:gd name="T11" fmla="*/ 43 h 51"/>
                <a:gd name="T12" fmla="*/ 41 w 51"/>
                <a:gd name="T13" fmla="*/ 49 h 51"/>
                <a:gd name="T14" fmla="*/ 39 w 51"/>
                <a:gd name="T15" fmla="*/ 47 h 51"/>
                <a:gd name="T16" fmla="*/ 47 w 51"/>
                <a:gd name="T17" fmla="*/ 41 h 51"/>
                <a:gd name="T18" fmla="*/ 47 w 51"/>
                <a:gd name="T19" fmla="*/ 41 h 51"/>
                <a:gd name="T20" fmla="*/ 47 w 51"/>
                <a:gd name="T21" fmla="*/ 41 h 51"/>
                <a:gd name="T22" fmla="*/ 39 w 51"/>
                <a:gd name="T23" fmla="*/ 47 h 51"/>
                <a:gd name="T24" fmla="*/ 37 w 51"/>
                <a:gd name="T25" fmla="*/ 45 h 51"/>
                <a:gd name="T26" fmla="*/ 43 w 51"/>
                <a:gd name="T27" fmla="*/ 38 h 51"/>
                <a:gd name="T28" fmla="*/ 43 w 51"/>
                <a:gd name="T29" fmla="*/ 38 h 51"/>
                <a:gd name="T30" fmla="*/ 43 w 51"/>
                <a:gd name="T31" fmla="*/ 38 h 51"/>
                <a:gd name="T32" fmla="*/ 35 w 51"/>
                <a:gd name="T33" fmla="*/ 43 h 51"/>
                <a:gd name="T34" fmla="*/ 33 w 51"/>
                <a:gd name="T35" fmla="*/ 41 h 51"/>
                <a:gd name="T36" fmla="*/ 39 w 51"/>
                <a:gd name="T37" fmla="*/ 34 h 51"/>
                <a:gd name="T38" fmla="*/ 39 w 51"/>
                <a:gd name="T39" fmla="*/ 34 h 51"/>
                <a:gd name="T40" fmla="*/ 39 w 51"/>
                <a:gd name="T41" fmla="*/ 34 h 51"/>
                <a:gd name="T42" fmla="*/ 31 w 51"/>
                <a:gd name="T43" fmla="*/ 40 h 51"/>
                <a:gd name="T44" fmla="*/ 27 w 51"/>
                <a:gd name="T45" fmla="*/ 36 h 51"/>
                <a:gd name="T46" fmla="*/ 33 w 51"/>
                <a:gd name="T47" fmla="*/ 28 h 51"/>
                <a:gd name="T48" fmla="*/ 33 w 51"/>
                <a:gd name="T49" fmla="*/ 28 h 51"/>
                <a:gd name="T50" fmla="*/ 33 w 51"/>
                <a:gd name="T51" fmla="*/ 28 h 51"/>
                <a:gd name="T52" fmla="*/ 23 w 51"/>
                <a:gd name="T53" fmla="*/ 32 h 51"/>
                <a:gd name="T54" fmla="*/ 19 w 51"/>
                <a:gd name="T55" fmla="*/ 28 h 51"/>
                <a:gd name="T56" fmla="*/ 25 w 51"/>
                <a:gd name="T57" fmla="*/ 18 h 51"/>
                <a:gd name="T58" fmla="*/ 25 w 51"/>
                <a:gd name="T59" fmla="*/ 18 h 51"/>
                <a:gd name="T60" fmla="*/ 23 w 51"/>
                <a:gd name="T61" fmla="*/ 18 h 51"/>
                <a:gd name="T62" fmla="*/ 16 w 51"/>
                <a:gd name="T63" fmla="*/ 24 h 51"/>
                <a:gd name="T64" fmla="*/ 12 w 51"/>
                <a:gd name="T65" fmla="*/ 20 h 51"/>
                <a:gd name="T66" fmla="*/ 18 w 51"/>
                <a:gd name="T67" fmla="*/ 12 h 51"/>
                <a:gd name="T68" fmla="*/ 18 w 51"/>
                <a:gd name="T69" fmla="*/ 12 h 51"/>
                <a:gd name="T70" fmla="*/ 18 w 51"/>
                <a:gd name="T71" fmla="*/ 12 h 51"/>
                <a:gd name="T72" fmla="*/ 10 w 51"/>
                <a:gd name="T73" fmla="*/ 18 h 51"/>
                <a:gd name="T74" fmla="*/ 8 w 51"/>
                <a:gd name="T75" fmla="*/ 16 h 51"/>
                <a:gd name="T76" fmla="*/ 14 w 51"/>
                <a:gd name="T77" fmla="*/ 8 h 51"/>
                <a:gd name="T78" fmla="*/ 14 w 51"/>
                <a:gd name="T79" fmla="*/ 8 h 51"/>
                <a:gd name="T80" fmla="*/ 14 w 51"/>
                <a:gd name="T81" fmla="*/ 8 h 51"/>
                <a:gd name="T82" fmla="*/ 6 w 51"/>
                <a:gd name="T83" fmla="*/ 14 h 51"/>
                <a:gd name="T84" fmla="*/ 4 w 51"/>
                <a:gd name="T85" fmla="*/ 12 h 51"/>
                <a:gd name="T86" fmla="*/ 12 w 51"/>
                <a:gd name="T87" fmla="*/ 6 h 51"/>
                <a:gd name="T88" fmla="*/ 12 w 51"/>
                <a:gd name="T89" fmla="*/ 6 h 51"/>
                <a:gd name="T90" fmla="*/ 12 w 51"/>
                <a:gd name="T91" fmla="*/ 6 h 51"/>
                <a:gd name="T92" fmla="*/ 4 w 51"/>
                <a:gd name="T93" fmla="*/ 12 h 51"/>
                <a:gd name="T94" fmla="*/ 2 w 51"/>
                <a:gd name="T95" fmla="*/ 10 h 51"/>
                <a:gd name="T96" fmla="*/ 8 w 51"/>
                <a:gd name="T97" fmla="*/ 2 h 51"/>
                <a:gd name="T98" fmla="*/ 8 w 51"/>
                <a:gd name="T99" fmla="*/ 2 h 51"/>
                <a:gd name="T100" fmla="*/ 8 w 51"/>
                <a:gd name="T101" fmla="*/ 2 h 51"/>
                <a:gd name="T102" fmla="*/ 0 w 51"/>
                <a:gd name="T103" fmla="*/ 8 h 51"/>
                <a:gd name="T104" fmla="*/ 0 w 51"/>
                <a:gd name="T105" fmla="*/ 8 h 51"/>
                <a:gd name="T106" fmla="*/ 6 w 51"/>
                <a:gd name="T107" fmla="*/ 0 h 51"/>
                <a:gd name="T108" fmla="*/ 6 w 51"/>
                <a:gd name="T10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51">
                  <a:moveTo>
                    <a:pt x="51" y="45"/>
                  </a:moveTo>
                  <a:lnTo>
                    <a:pt x="43" y="51"/>
                  </a:lnTo>
                  <a:lnTo>
                    <a:pt x="43" y="51"/>
                  </a:lnTo>
                  <a:lnTo>
                    <a:pt x="51" y="45"/>
                  </a:lnTo>
                  <a:lnTo>
                    <a:pt x="51" y="45"/>
                  </a:lnTo>
                  <a:close/>
                  <a:moveTo>
                    <a:pt x="49" y="43"/>
                  </a:moveTo>
                  <a:lnTo>
                    <a:pt x="43" y="51"/>
                  </a:lnTo>
                  <a:lnTo>
                    <a:pt x="43" y="51"/>
                  </a:lnTo>
                  <a:lnTo>
                    <a:pt x="51" y="45"/>
                  </a:lnTo>
                  <a:lnTo>
                    <a:pt x="49" y="43"/>
                  </a:lnTo>
                  <a:close/>
                  <a:moveTo>
                    <a:pt x="49" y="43"/>
                  </a:moveTo>
                  <a:lnTo>
                    <a:pt x="43" y="51"/>
                  </a:lnTo>
                  <a:lnTo>
                    <a:pt x="43" y="51"/>
                  </a:lnTo>
                  <a:lnTo>
                    <a:pt x="49" y="43"/>
                  </a:lnTo>
                  <a:lnTo>
                    <a:pt x="49" y="43"/>
                  </a:lnTo>
                  <a:close/>
                  <a:moveTo>
                    <a:pt x="49" y="43"/>
                  </a:moveTo>
                  <a:lnTo>
                    <a:pt x="41" y="49"/>
                  </a:lnTo>
                  <a:lnTo>
                    <a:pt x="43" y="51"/>
                  </a:lnTo>
                  <a:lnTo>
                    <a:pt x="49" y="43"/>
                  </a:lnTo>
                  <a:lnTo>
                    <a:pt x="49" y="43"/>
                  </a:lnTo>
                  <a:close/>
                  <a:moveTo>
                    <a:pt x="49" y="43"/>
                  </a:moveTo>
                  <a:lnTo>
                    <a:pt x="41" y="49"/>
                  </a:lnTo>
                  <a:lnTo>
                    <a:pt x="41" y="49"/>
                  </a:lnTo>
                  <a:lnTo>
                    <a:pt x="49" y="43"/>
                  </a:lnTo>
                  <a:lnTo>
                    <a:pt x="49" y="43"/>
                  </a:lnTo>
                  <a:close/>
                  <a:moveTo>
                    <a:pt x="47" y="41"/>
                  </a:moveTo>
                  <a:lnTo>
                    <a:pt x="41" y="49"/>
                  </a:lnTo>
                  <a:lnTo>
                    <a:pt x="41" y="49"/>
                  </a:lnTo>
                  <a:lnTo>
                    <a:pt x="47" y="41"/>
                  </a:lnTo>
                  <a:lnTo>
                    <a:pt x="47" y="41"/>
                  </a:lnTo>
                  <a:close/>
                  <a:moveTo>
                    <a:pt x="47" y="41"/>
                  </a:moveTo>
                  <a:lnTo>
                    <a:pt x="39" y="47"/>
                  </a:lnTo>
                  <a:lnTo>
                    <a:pt x="41" y="49"/>
                  </a:lnTo>
                  <a:lnTo>
                    <a:pt x="47" y="41"/>
                  </a:lnTo>
                  <a:lnTo>
                    <a:pt x="47" y="41"/>
                  </a:lnTo>
                  <a:close/>
                  <a:moveTo>
                    <a:pt x="47" y="41"/>
                  </a:moveTo>
                  <a:lnTo>
                    <a:pt x="39" y="47"/>
                  </a:lnTo>
                  <a:lnTo>
                    <a:pt x="39" y="47"/>
                  </a:lnTo>
                  <a:lnTo>
                    <a:pt x="47" y="41"/>
                  </a:lnTo>
                  <a:lnTo>
                    <a:pt x="47" y="41"/>
                  </a:lnTo>
                  <a:close/>
                  <a:moveTo>
                    <a:pt x="45" y="40"/>
                  </a:moveTo>
                  <a:lnTo>
                    <a:pt x="39" y="47"/>
                  </a:lnTo>
                  <a:lnTo>
                    <a:pt x="39" y="47"/>
                  </a:lnTo>
                  <a:lnTo>
                    <a:pt x="47" y="41"/>
                  </a:lnTo>
                  <a:lnTo>
                    <a:pt x="45" y="40"/>
                  </a:lnTo>
                  <a:close/>
                  <a:moveTo>
                    <a:pt x="45" y="40"/>
                  </a:moveTo>
                  <a:lnTo>
                    <a:pt x="37" y="45"/>
                  </a:lnTo>
                  <a:lnTo>
                    <a:pt x="39" y="47"/>
                  </a:lnTo>
                  <a:lnTo>
                    <a:pt x="45" y="40"/>
                  </a:lnTo>
                  <a:lnTo>
                    <a:pt x="45" y="40"/>
                  </a:lnTo>
                  <a:close/>
                  <a:moveTo>
                    <a:pt x="43" y="38"/>
                  </a:moveTo>
                  <a:lnTo>
                    <a:pt x="37" y="45"/>
                  </a:lnTo>
                  <a:lnTo>
                    <a:pt x="37" y="45"/>
                  </a:lnTo>
                  <a:lnTo>
                    <a:pt x="45" y="40"/>
                  </a:lnTo>
                  <a:lnTo>
                    <a:pt x="43" y="38"/>
                  </a:lnTo>
                  <a:close/>
                  <a:moveTo>
                    <a:pt x="43" y="38"/>
                  </a:moveTo>
                  <a:lnTo>
                    <a:pt x="37" y="45"/>
                  </a:lnTo>
                  <a:lnTo>
                    <a:pt x="37" y="45"/>
                  </a:lnTo>
                  <a:lnTo>
                    <a:pt x="43" y="38"/>
                  </a:lnTo>
                  <a:lnTo>
                    <a:pt x="43" y="38"/>
                  </a:lnTo>
                  <a:close/>
                  <a:moveTo>
                    <a:pt x="43" y="38"/>
                  </a:moveTo>
                  <a:lnTo>
                    <a:pt x="35" y="43"/>
                  </a:lnTo>
                  <a:lnTo>
                    <a:pt x="35" y="43"/>
                  </a:lnTo>
                  <a:lnTo>
                    <a:pt x="43" y="38"/>
                  </a:lnTo>
                  <a:lnTo>
                    <a:pt x="43" y="38"/>
                  </a:lnTo>
                  <a:close/>
                  <a:moveTo>
                    <a:pt x="41" y="36"/>
                  </a:moveTo>
                  <a:lnTo>
                    <a:pt x="35" y="43"/>
                  </a:lnTo>
                  <a:lnTo>
                    <a:pt x="35" y="43"/>
                  </a:lnTo>
                  <a:lnTo>
                    <a:pt x="41" y="36"/>
                  </a:lnTo>
                  <a:lnTo>
                    <a:pt x="41" y="36"/>
                  </a:lnTo>
                  <a:close/>
                  <a:moveTo>
                    <a:pt x="41" y="36"/>
                  </a:moveTo>
                  <a:lnTo>
                    <a:pt x="33" y="41"/>
                  </a:lnTo>
                  <a:lnTo>
                    <a:pt x="33" y="43"/>
                  </a:lnTo>
                  <a:lnTo>
                    <a:pt x="41" y="36"/>
                  </a:lnTo>
                  <a:lnTo>
                    <a:pt x="41" y="36"/>
                  </a:lnTo>
                  <a:close/>
                  <a:moveTo>
                    <a:pt x="39" y="34"/>
                  </a:moveTo>
                  <a:lnTo>
                    <a:pt x="33" y="41"/>
                  </a:lnTo>
                  <a:lnTo>
                    <a:pt x="33" y="41"/>
                  </a:lnTo>
                  <a:lnTo>
                    <a:pt x="39" y="34"/>
                  </a:lnTo>
                  <a:lnTo>
                    <a:pt x="39" y="34"/>
                  </a:lnTo>
                  <a:close/>
                  <a:moveTo>
                    <a:pt x="37" y="32"/>
                  </a:moveTo>
                  <a:lnTo>
                    <a:pt x="31" y="40"/>
                  </a:lnTo>
                  <a:lnTo>
                    <a:pt x="31" y="40"/>
                  </a:lnTo>
                  <a:lnTo>
                    <a:pt x="39" y="34"/>
                  </a:lnTo>
                  <a:lnTo>
                    <a:pt x="37" y="32"/>
                  </a:lnTo>
                  <a:close/>
                  <a:moveTo>
                    <a:pt x="37" y="32"/>
                  </a:moveTo>
                  <a:lnTo>
                    <a:pt x="29" y="38"/>
                  </a:lnTo>
                  <a:lnTo>
                    <a:pt x="31" y="40"/>
                  </a:lnTo>
                  <a:lnTo>
                    <a:pt x="37" y="32"/>
                  </a:lnTo>
                  <a:lnTo>
                    <a:pt x="37" y="32"/>
                  </a:lnTo>
                  <a:close/>
                  <a:moveTo>
                    <a:pt x="35" y="30"/>
                  </a:moveTo>
                  <a:lnTo>
                    <a:pt x="27" y="36"/>
                  </a:lnTo>
                  <a:lnTo>
                    <a:pt x="29" y="38"/>
                  </a:lnTo>
                  <a:lnTo>
                    <a:pt x="35" y="30"/>
                  </a:lnTo>
                  <a:lnTo>
                    <a:pt x="35" y="30"/>
                  </a:lnTo>
                  <a:close/>
                  <a:moveTo>
                    <a:pt x="33" y="28"/>
                  </a:moveTo>
                  <a:lnTo>
                    <a:pt x="27" y="36"/>
                  </a:lnTo>
                  <a:lnTo>
                    <a:pt x="27" y="36"/>
                  </a:lnTo>
                  <a:lnTo>
                    <a:pt x="35" y="30"/>
                  </a:lnTo>
                  <a:lnTo>
                    <a:pt x="33" y="28"/>
                  </a:lnTo>
                  <a:close/>
                  <a:moveTo>
                    <a:pt x="31" y="26"/>
                  </a:moveTo>
                  <a:lnTo>
                    <a:pt x="25" y="34"/>
                  </a:lnTo>
                  <a:lnTo>
                    <a:pt x="25" y="34"/>
                  </a:lnTo>
                  <a:lnTo>
                    <a:pt x="33" y="28"/>
                  </a:lnTo>
                  <a:lnTo>
                    <a:pt x="31" y="26"/>
                  </a:lnTo>
                  <a:close/>
                  <a:moveTo>
                    <a:pt x="29" y="24"/>
                  </a:moveTo>
                  <a:lnTo>
                    <a:pt x="21" y="30"/>
                  </a:lnTo>
                  <a:lnTo>
                    <a:pt x="23" y="32"/>
                  </a:lnTo>
                  <a:lnTo>
                    <a:pt x="29" y="24"/>
                  </a:lnTo>
                  <a:lnTo>
                    <a:pt x="29" y="24"/>
                  </a:lnTo>
                  <a:close/>
                  <a:moveTo>
                    <a:pt x="27" y="22"/>
                  </a:moveTo>
                  <a:lnTo>
                    <a:pt x="19" y="28"/>
                  </a:lnTo>
                  <a:lnTo>
                    <a:pt x="21" y="30"/>
                  </a:lnTo>
                  <a:lnTo>
                    <a:pt x="27" y="22"/>
                  </a:lnTo>
                  <a:lnTo>
                    <a:pt x="27" y="22"/>
                  </a:lnTo>
                  <a:close/>
                  <a:moveTo>
                    <a:pt x="25" y="18"/>
                  </a:moveTo>
                  <a:lnTo>
                    <a:pt x="18" y="26"/>
                  </a:lnTo>
                  <a:lnTo>
                    <a:pt x="18" y="28"/>
                  </a:lnTo>
                  <a:lnTo>
                    <a:pt x="25" y="20"/>
                  </a:lnTo>
                  <a:lnTo>
                    <a:pt x="25" y="18"/>
                  </a:lnTo>
                  <a:close/>
                  <a:moveTo>
                    <a:pt x="23" y="18"/>
                  </a:moveTo>
                  <a:lnTo>
                    <a:pt x="16" y="24"/>
                  </a:lnTo>
                  <a:lnTo>
                    <a:pt x="16" y="26"/>
                  </a:lnTo>
                  <a:lnTo>
                    <a:pt x="23" y="18"/>
                  </a:lnTo>
                  <a:lnTo>
                    <a:pt x="23" y="18"/>
                  </a:lnTo>
                  <a:close/>
                  <a:moveTo>
                    <a:pt x="21" y="16"/>
                  </a:moveTo>
                  <a:lnTo>
                    <a:pt x="14" y="22"/>
                  </a:lnTo>
                  <a:lnTo>
                    <a:pt x="16" y="24"/>
                  </a:lnTo>
                  <a:lnTo>
                    <a:pt x="21" y="16"/>
                  </a:lnTo>
                  <a:lnTo>
                    <a:pt x="21" y="16"/>
                  </a:lnTo>
                  <a:close/>
                  <a:moveTo>
                    <a:pt x="19" y="14"/>
                  </a:moveTo>
                  <a:lnTo>
                    <a:pt x="12" y="20"/>
                  </a:lnTo>
                  <a:lnTo>
                    <a:pt x="14" y="22"/>
                  </a:lnTo>
                  <a:lnTo>
                    <a:pt x="19" y="14"/>
                  </a:lnTo>
                  <a:lnTo>
                    <a:pt x="19" y="14"/>
                  </a:lnTo>
                  <a:close/>
                  <a:moveTo>
                    <a:pt x="18" y="12"/>
                  </a:moveTo>
                  <a:lnTo>
                    <a:pt x="12" y="20"/>
                  </a:lnTo>
                  <a:lnTo>
                    <a:pt x="12" y="20"/>
                  </a:lnTo>
                  <a:lnTo>
                    <a:pt x="19" y="14"/>
                  </a:lnTo>
                  <a:lnTo>
                    <a:pt x="18" y="12"/>
                  </a:lnTo>
                  <a:close/>
                  <a:moveTo>
                    <a:pt x="18" y="12"/>
                  </a:moveTo>
                  <a:lnTo>
                    <a:pt x="10" y="18"/>
                  </a:lnTo>
                  <a:lnTo>
                    <a:pt x="12" y="20"/>
                  </a:lnTo>
                  <a:lnTo>
                    <a:pt x="18" y="12"/>
                  </a:lnTo>
                  <a:lnTo>
                    <a:pt x="18" y="12"/>
                  </a:lnTo>
                  <a:close/>
                  <a:moveTo>
                    <a:pt x="16" y="10"/>
                  </a:moveTo>
                  <a:lnTo>
                    <a:pt x="10" y="18"/>
                  </a:lnTo>
                  <a:lnTo>
                    <a:pt x="10" y="18"/>
                  </a:lnTo>
                  <a:lnTo>
                    <a:pt x="18" y="12"/>
                  </a:lnTo>
                  <a:lnTo>
                    <a:pt x="16" y="10"/>
                  </a:lnTo>
                  <a:close/>
                  <a:moveTo>
                    <a:pt x="16" y="10"/>
                  </a:moveTo>
                  <a:lnTo>
                    <a:pt x="8" y="16"/>
                  </a:lnTo>
                  <a:lnTo>
                    <a:pt x="8" y="18"/>
                  </a:lnTo>
                  <a:lnTo>
                    <a:pt x="16" y="10"/>
                  </a:lnTo>
                  <a:lnTo>
                    <a:pt x="16" y="10"/>
                  </a:lnTo>
                  <a:close/>
                  <a:moveTo>
                    <a:pt x="14" y="8"/>
                  </a:moveTo>
                  <a:lnTo>
                    <a:pt x="8" y="16"/>
                  </a:lnTo>
                  <a:lnTo>
                    <a:pt x="8" y="16"/>
                  </a:lnTo>
                  <a:lnTo>
                    <a:pt x="16" y="10"/>
                  </a:lnTo>
                  <a:lnTo>
                    <a:pt x="14" y="8"/>
                  </a:lnTo>
                  <a:close/>
                  <a:moveTo>
                    <a:pt x="14" y="8"/>
                  </a:moveTo>
                  <a:lnTo>
                    <a:pt x="6" y="14"/>
                  </a:lnTo>
                  <a:lnTo>
                    <a:pt x="8" y="16"/>
                  </a:lnTo>
                  <a:lnTo>
                    <a:pt x="14" y="8"/>
                  </a:lnTo>
                  <a:lnTo>
                    <a:pt x="14" y="8"/>
                  </a:lnTo>
                  <a:close/>
                  <a:moveTo>
                    <a:pt x="12" y="6"/>
                  </a:moveTo>
                  <a:lnTo>
                    <a:pt x="6" y="14"/>
                  </a:lnTo>
                  <a:lnTo>
                    <a:pt x="6" y="14"/>
                  </a:lnTo>
                  <a:lnTo>
                    <a:pt x="14" y="8"/>
                  </a:lnTo>
                  <a:lnTo>
                    <a:pt x="12" y="6"/>
                  </a:lnTo>
                  <a:close/>
                  <a:moveTo>
                    <a:pt x="12" y="6"/>
                  </a:moveTo>
                  <a:lnTo>
                    <a:pt x="4" y="12"/>
                  </a:lnTo>
                  <a:lnTo>
                    <a:pt x="6" y="14"/>
                  </a:lnTo>
                  <a:lnTo>
                    <a:pt x="12" y="6"/>
                  </a:lnTo>
                  <a:lnTo>
                    <a:pt x="12" y="6"/>
                  </a:lnTo>
                  <a:close/>
                  <a:moveTo>
                    <a:pt x="12" y="6"/>
                  </a:moveTo>
                  <a:lnTo>
                    <a:pt x="4" y="12"/>
                  </a:lnTo>
                  <a:lnTo>
                    <a:pt x="4" y="12"/>
                  </a:lnTo>
                  <a:lnTo>
                    <a:pt x="12" y="6"/>
                  </a:lnTo>
                  <a:lnTo>
                    <a:pt x="12" y="6"/>
                  </a:lnTo>
                  <a:close/>
                  <a:moveTo>
                    <a:pt x="10" y="4"/>
                  </a:moveTo>
                  <a:lnTo>
                    <a:pt x="4" y="12"/>
                  </a:lnTo>
                  <a:lnTo>
                    <a:pt x="4" y="12"/>
                  </a:lnTo>
                  <a:lnTo>
                    <a:pt x="12" y="6"/>
                  </a:lnTo>
                  <a:lnTo>
                    <a:pt x="10" y="4"/>
                  </a:lnTo>
                  <a:close/>
                  <a:moveTo>
                    <a:pt x="10" y="4"/>
                  </a:moveTo>
                  <a:lnTo>
                    <a:pt x="2" y="10"/>
                  </a:lnTo>
                  <a:lnTo>
                    <a:pt x="4" y="12"/>
                  </a:lnTo>
                  <a:lnTo>
                    <a:pt x="10" y="4"/>
                  </a:lnTo>
                  <a:lnTo>
                    <a:pt x="10" y="4"/>
                  </a:lnTo>
                  <a:close/>
                  <a:moveTo>
                    <a:pt x="10" y="4"/>
                  </a:moveTo>
                  <a:lnTo>
                    <a:pt x="2" y="10"/>
                  </a:lnTo>
                  <a:lnTo>
                    <a:pt x="2" y="10"/>
                  </a:lnTo>
                  <a:lnTo>
                    <a:pt x="10" y="4"/>
                  </a:lnTo>
                  <a:lnTo>
                    <a:pt x="10" y="4"/>
                  </a:lnTo>
                  <a:close/>
                  <a:moveTo>
                    <a:pt x="8" y="2"/>
                  </a:moveTo>
                  <a:lnTo>
                    <a:pt x="2" y="10"/>
                  </a:lnTo>
                  <a:lnTo>
                    <a:pt x="2" y="10"/>
                  </a:lnTo>
                  <a:lnTo>
                    <a:pt x="10" y="4"/>
                  </a:lnTo>
                  <a:lnTo>
                    <a:pt x="8" y="2"/>
                  </a:lnTo>
                  <a:close/>
                  <a:moveTo>
                    <a:pt x="8" y="2"/>
                  </a:moveTo>
                  <a:lnTo>
                    <a:pt x="2" y="10"/>
                  </a:lnTo>
                  <a:lnTo>
                    <a:pt x="2" y="10"/>
                  </a:lnTo>
                  <a:lnTo>
                    <a:pt x="8" y="2"/>
                  </a:lnTo>
                  <a:lnTo>
                    <a:pt x="8" y="2"/>
                  </a:lnTo>
                  <a:close/>
                  <a:moveTo>
                    <a:pt x="8" y="2"/>
                  </a:moveTo>
                  <a:lnTo>
                    <a:pt x="0" y="8"/>
                  </a:lnTo>
                  <a:lnTo>
                    <a:pt x="0" y="8"/>
                  </a:lnTo>
                  <a:lnTo>
                    <a:pt x="8" y="2"/>
                  </a:lnTo>
                  <a:lnTo>
                    <a:pt x="8" y="2"/>
                  </a:lnTo>
                  <a:close/>
                  <a:moveTo>
                    <a:pt x="8" y="2"/>
                  </a:moveTo>
                  <a:lnTo>
                    <a:pt x="0" y="8"/>
                  </a:lnTo>
                  <a:lnTo>
                    <a:pt x="0" y="8"/>
                  </a:lnTo>
                  <a:lnTo>
                    <a:pt x="8" y="2"/>
                  </a:lnTo>
                  <a:lnTo>
                    <a:pt x="8" y="2"/>
                  </a:lnTo>
                  <a:close/>
                  <a:moveTo>
                    <a:pt x="6" y="0"/>
                  </a:moveTo>
                  <a:lnTo>
                    <a:pt x="0" y="8"/>
                  </a:lnTo>
                  <a:lnTo>
                    <a:pt x="0" y="8"/>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1"/>
            <p:cNvSpPr>
              <a:spLocks noEditPoints="1"/>
            </p:cNvSpPr>
            <p:nvPr/>
          </p:nvSpPr>
          <p:spPr bwMode="auto">
            <a:xfrm>
              <a:off x="1279" y="2551"/>
              <a:ext cx="51" cy="51"/>
            </a:xfrm>
            <a:custGeom>
              <a:avLst/>
              <a:gdLst>
                <a:gd name="T0" fmla="*/ 51 w 51"/>
                <a:gd name="T1" fmla="*/ 45 h 51"/>
                <a:gd name="T2" fmla="*/ 43 w 51"/>
                <a:gd name="T3" fmla="*/ 51 h 51"/>
                <a:gd name="T4" fmla="*/ 43 w 51"/>
                <a:gd name="T5" fmla="*/ 51 h 51"/>
                <a:gd name="T6" fmla="*/ 49 w 51"/>
                <a:gd name="T7" fmla="*/ 43 h 51"/>
                <a:gd name="T8" fmla="*/ 49 w 51"/>
                <a:gd name="T9" fmla="*/ 43 h 51"/>
                <a:gd name="T10" fmla="*/ 49 w 51"/>
                <a:gd name="T11" fmla="*/ 43 h 51"/>
                <a:gd name="T12" fmla="*/ 41 w 51"/>
                <a:gd name="T13" fmla="*/ 49 h 51"/>
                <a:gd name="T14" fmla="*/ 39 w 51"/>
                <a:gd name="T15" fmla="*/ 47 h 51"/>
                <a:gd name="T16" fmla="*/ 47 w 51"/>
                <a:gd name="T17" fmla="*/ 41 h 51"/>
                <a:gd name="T18" fmla="*/ 47 w 51"/>
                <a:gd name="T19" fmla="*/ 41 h 51"/>
                <a:gd name="T20" fmla="*/ 47 w 51"/>
                <a:gd name="T21" fmla="*/ 41 h 51"/>
                <a:gd name="T22" fmla="*/ 39 w 51"/>
                <a:gd name="T23" fmla="*/ 47 h 51"/>
                <a:gd name="T24" fmla="*/ 37 w 51"/>
                <a:gd name="T25" fmla="*/ 45 h 51"/>
                <a:gd name="T26" fmla="*/ 43 w 51"/>
                <a:gd name="T27" fmla="*/ 38 h 51"/>
                <a:gd name="T28" fmla="*/ 43 w 51"/>
                <a:gd name="T29" fmla="*/ 38 h 51"/>
                <a:gd name="T30" fmla="*/ 43 w 51"/>
                <a:gd name="T31" fmla="*/ 38 h 51"/>
                <a:gd name="T32" fmla="*/ 35 w 51"/>
                <a:gd name="T33" fmla="*/ 43 h 51"/>
                <a:gd name="T34" fmla="*/ 33 w 51"/>
                <a:gd name="T35" fmla="*/ 41 h 51"/>
                <a:gd name="T36" fmla="*/ 39 w 51"/>
                <a:gd name="T37" fmla="*/ 34 h 51"/>
                <a:gd name="T38" fmla="*/ 39 w 51"/>
                <a:gd name="T39" fmla="*/ 34 h 51"/>
                <a:gd name="T40" fmla="*/ 39 w 51"/>
                <a:gd name="T41" fmla="*/ 34 h 51"/>
                <a:gd name="T42" fmla="*/ 31 w 51"/>
                <a:gd name="T43" fmla="*/ 40 h 51"/>
                <a:gd name="T44" fmla="*/ 27 w 51"/>
                <a:gd name="T45" fmla="*/ 36 h 51"/>
                <a:gd name="T46" fmla="*/ 33 w 51"/>
                <a:gd name="T47" fmla="*/ 28 h 51"/>
                <a:gd name="T48" fmla="*/ 33 w 51"/>
                <a:gd name="T49" fmla="*/ 28 h 51"/>
                <a:gd name="T50" fmla="*/ 33 w 51"/>
                <a:gd name="T51" fmla="*/ 28 h 51"/>
                <a:gd name="T52" fmla="*/ 23 w 51"/>
                <a:gd name="T53" fmla="*/ 32 h 51"/>
                <a:gd name="T54" fmla="*/ 19 w 51"/>
                <a:gd name="T55" fmla="*/ 28 h 51"/>
                <a:gd name="T56" fmla="*/ 25 w 51"/>
                <a:gd name="T57" fmla="*/ 18 h 51"/>
                <a:gd name="T58" fmla="*/ 25 w 51"/>
                <a:gd name="T59" fmla="*/ 18 h 51"/>
                <a:gd name="T60" fmla="*/ 23 w 51"/>
                <a:gd name="T61" fmla="*/ 18 h 51"/>
                <a:gd name="T62" fmla="*/ 16 w 51"/>
                <a:gd name="T63" fmla="*/ 24 h 51"/>
                <a:gd name="T64" fmla="*/ 12 w 51"/>
                <a:gd name="T65" fmla="*/ 20 h 51"/>
                <a:gd name="T66" fmla="*/ 18 w 51"/>
                <a:gd name="T67" fmla="*/ 12 h 51"/>
                <a:gd name="T68" fmla="*/ 18 w 51"/>
                <a:gd name="T69" fmla="*/ 12 h 51"/>
                <a:gd name="T70" fmla="*/ 18 w 51"/>
                <a:gd name="T71" fmla="*/ 12 h 51"/>
                <a:gd name="T72" fmla="*/ 10 w 51"/>
                <a:gd name="T73" fmla="*/ 18 h 51"/>
                <a:gd name="T74" fmla="*/ 8 w 51"/>
                <a:gd name="T75" fmla="*/ 16 h 51"/>
                <a:gd name="T76" fmla="*/ 14 w 51"/>
                <a:gd name="T77" fmla="*/ 8 h 51"/>
                <a:gd name="T78" fmla="*/ 14 w 51"/>
                <a:gd name="T79" fmla="*/ 8 h 51"/>
                <a:gd name="T80" fmla="*/ 14 w 51"/>
                <a:gd name="T81" fmla="*/ 8 h 51"/>
                <a:gd name="T82" fmla="*/ 6 w 51"/>
                <a:gd name="T83" fmla="*/ 14 h 51"/>
                <a:gd name="T84" fmla="*/ 4 w 51"/>
                <a:gd name="T85" fmla="*/ 12 h 51"/>
                <a:gd name="T86" fmla="*/ 12 w 51"/>
                <a:gd name="T87" fmla="*/ 6 h 51"/>
                <a:gd name="T88" fmla="*/ 12 w 51"/>
                <a:gd name="T89" fmla="*/ 6 h 51"/>
                <a:gd name="T90" fmla="*/ 12 w 51"/>
                <a:gd name="T91" fmla="*/ 6 h 51"/>
                <a:gd name="T92" fmla="*/ 4 w 51"/>
                <a:gd name="T93" fmla="*/ 12 h 51"/>
                <a:gd name="T94" fmla="*/ 2 w 51"/>
                <a:gd name="T95" fmla="*/ 10 h 51"/>
                <a:gd name="T96" fmla="*/ 8 w 51"/>
                <a:gd name="T97" fmla="*/ 2 h 51"/>
                <a:gd name="T98" fmla="*/ 8 w 51"/>
                <a:gd name="T99" fmla="*/ 2 h 51"/>
                <a:gd name="T100" fmla="*/ 8 w 51"/>
                <a:gd name="T101" fmla="*/ 2 h 51"/>
                <a:gd name="T102" fmla="*/ 0 w 51"/>
                <a:gd name="T103" fmla="*/ 8 h 51"/>
                <a:gd name="T104" fmla="*/ 0 w 51"/>
                <a:gd name="T105" fmla="*/ 8 h 51"/>
                <a:gd name="T106" fmla="*/ 6 w 51"/>
                <a:gd name="T107" fmla="*/ 0 h 51"/>
                <a:gd name="T108" fmla="*/ 6 w 51"/>
                <a:gd name="T10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51">
                  <a:moveTo>
                    <a:pt x="51" y="45"/>
                  </a:moveTo>
                  <a:lnTo>
                    <a:pt x="43" y="51"/>
                  </a:lnTo>
                  <a:lnTo>
                    <a:pt x="43" y="51"/>
                  </a:lnTo>
                  <a:lnTo>
                    <a:pt x="51" y="45"/>
                  </a:lnTo>
                  <a:lnTo>
                    <a:pt x="51" y="45"/>
                  </a:lnTo>
                  <a:moveTo>
                    <a:pt x="49" y="43"/>
                  </a:moveTo>
                  <a:lnTo>
                    <a:pt x="43" y="51"/>
                  </a:lnTo>
                  <a:lnTo>
                    <a:pt x="43" y="51"/>
                  </a:lnTo>
                  <a:lnTo>
                    <a:pt x="51" y="45"/>
                  </a:lnTo>
                  <a:lnTo>
                    <a:pt x="49" y="43"/>
                  </a:lnTo>
                  <a:moveTo>
                    <a:pt x="49" y="43"/>
                  </a:moveTo>
                  <a:lnTo>
                    <a:pt x="43" y="51"/>
                  </a:lnTo>
                  <a:lnTo>
                    <a:pt x="43" y="51"/>
                  </a:lnTo>
                  <a:lnTo>
                    <a:pt x="49" y="43"/>
                  </a:lnTo>
                  <a:lnTo>
                    <a:pt x="49" y="43"/>
                  </a:lnTo>
                  <a:moveTo>
                    <a:pt x="49" y="43"/>
                  </a:moveTo>
                  <a:lnTo>
                    <a:pt x="41" y="49"/>
                  </a:lnTo>
                  <a:lnTo>
                    <a:pt x="43" y="51"/>
                  </a:lnTo>
                  <a:lnTo>
                    <a:pt x="49" y="43"/>
                  </a:lnTo>
                  <a:lnTo>
                    <a:pt x="49" y="43"/>
                  </a:lnTo>
                  <a:moveTo>
                    <a:pt x="49" y="43"/>
                  </a:moveTo>
                  <a:lnTo>
                    <a:pt x="41" y="49"/>
                  </a:lnTo>
                  <a:lnTo>
                    <a:pt x="41" y="49"/>
                  </a:lnTo>
                  <a:lnTo>
                    <a:pt x="49" y="43"/>
                  </a:lnTo>
                  <a:lnTo>
                    <a:pt x="49" y="43"/>
                  </a:lnTo>
                  <a:moveTo>
                    <a:pt x="47" y="41"/>
                  </a:moveTo>
                  <a:lnTo>
                    <a:pt x="41" y="49"/>
                  </a:lnTo>
                  <a:lnTo>
                    <a:pt x="41" y="49"/>
                  </a:lnTo>
                  <a:lnTo>
                    <a:pt x="47" y="41"/>
                  </a:lnTo>
                  <a:lnTo>
                    <a:pt x="47" y="41"/>
                  </a:lnTo>
                  <a:moveTo>
                    <a:pt x="47" y="41"/>
                  </a:moveTo>
                  <a:lnTo>
                    <a:pt x="39" y="47"/>
                  </a:lnTo>
                  <a:lnTo>
                    <a:pt x="41" y="49"/>
                  </a:lnTo>
                  <a:lnTo>
                    <a:pt x="47" y="41"/>
                  </a:lnTo>
                  <a:lnTo>
                    <a:pt x="47" y="41"/>
                  </a:lnTo>
                  <a:moveTo>
                    <a:pt x="47" y="41"/>
                  </a:moveTo>
                  <a:lnTo>
                    <a:pt x="39" y="47"/>
                  </a:lnTo>
                  <a:lnTo>
                    <a:pt x="39" y="47"/>
                  </a:lnTo>
                  <a:lnTo>
                    <a:pt x="47" y="41"/>
                  </a:lnTo>
                  <a:lnTo>
                    <a:pt x="47" y="41"/>
                  </a:lnTo>
                  <a:moveTo>
                    <a:pt x="45" y="40"/>
                  </a:moveTo>
                  <a:lnTo>
                    <a:pt x="39" y="47"/>
                  </a:lnTo>
                  <a:lnTo>
                    <a:pt x="39" y="47"/>
                  </a:lnTo>
                  <a:lnTo>
                    <a:pt x="47" y="41"/>
                  </a:lnTo>
                  <a:lnTo>
                    <a:pt x="45" y="40"/>
                  </a:lnTo>
                  <a:moveTo>
                    <a:pt x="45" y="40"/>
                  </a:moveTo>
                  <a:lnTo>
                    <a:pt x="37" y="45"/>
                  </a:lnTo>
                  <a:lnTo>
                    <a:pt x="39" y="47"/>
                  </a:lnTo>
                  <a:lnTo>
                    <a:pt x="45" y="40"/>
                  </a:lnTo>
                  <a:lnTo>
                    <a:pt x="45" y="40"/>
                  </a:lnTo>
                  <a:moveTo>
                    <a:pt x="43" y="38"/>
                  </a:moveTo>
                  <a:lnTo>
                    <a:pt x="37" y="45"/>
                  </a:lnTo>
                  <a:lnTo>
                    <a:pt x="37" y="45"/>
                  </a:lnTo>
                  <a:lnTo>
                    <a:pt x="45" y="40"/>
                  </a:lnTo>
                  <a:lnTo>
                    <a:pt x="43" y="38"/>
                  </a:lnTo>
                  <a:moveTo>
                    <a:pt x="43" y="38"/>
                  </a:moveTo>
                  <a:lnTo>
                    <a:pt x="37" y="45"/>
                  </a:lnTo>
                  <a:lnTo>
                    <a:pt x="37" y="45"/>
                  </a:lnTo>
                  <a:lnTo>
                    <a:pt x="43" y="38"/>
                  </a:lnTo>
                  <a:lnTo>
                    <a:pt x="43" y="38"/>
                  </a:lnTo>
                  <a:moveTo>
                    <a:pt x="43" y="38"/>
                  </a:moveTo>
                  <a:lnTo>
                    <a:pt x="35" y="43"/>
                  </a:lnTo>
                  <a:lnTo>
                    <a:pt x="35" y="43"/>
                  </a:lnTo>
                  <a:lnTo>
                    <a:pt x="43" y="38"/>
                  </a:lnTo>
                  <a:lnTo>
                    <a:pt x="43" y="38"/>
                  </a:lnTo>
                  <a:moveTo>
                    <a:pt x="41" y="36"/>
                  </a:moveTo>
                  <a:lnTo>
                    <a:pt x="35" y="43"/>
                  </a:lnTo>
                  <a:lnTo>
                    <a:pt x="35" y="43"/>
                  </a:lnTo>
                  <a:lnTo>
                    <a:pt x="41" y="36"/>
                  </a:lnTo>
                  <a:lnTo>
                    <a:pt x="41" y="36"/>
                  </a:lnTo>
                  <a:moveTo>
                    <a:pt x="41" y="36"/>
                  </a:moveTo>
                  <a:lnTo>
                    <a:pt x="33" y="41"/>
                  </a:lnTo>
                  <a:lnTo>
                    <a:pt x="33" y="43"/>
                  </a:lnTo>
                  <a:lnTo>
                    <a:pt x="41" y="36"/>
                  </a:lnTo>
                  <a:lnTo>
                    <a:pt x="41" y="36"/>
                  </a:lnTo>
                  <a:moveTo>
                    <a:pt x="39" y="34"/>
                  </a:moveTo>
                  <a:lnTo>
                    <a:pt x="33" y="41"/>
                  </a:lnTo>
                  <a:lnTo>
                    <a:pt x="33" y="41"/>
                  </a:lnTo>
                  <a:lnTo>
                    <a:pt x="39" y="34"/>
                  </a:lnTo>
                  <a:lnTo>
                    <a:pt x="39" y="34"/>
                  </a:lnTo>
                  <a:moveTo>
                    <a:pt x="37" y="32"/>
                  </a:moveTo>
                  <a:lnTo>
                    <a:pt x="31" y="40"/>
                  </a:lnTo>
                  <a:lnTo>
                    <a:pt x="31" y="40"/>
                  </a:lnTo>
                  <a:lnTo>
                    <a:pt x="39" y="34"/>
                  </a:lnTo>
                  <a:lnTo>
                    <a:pt x="37" y="32"/>
                  </a:lnTo>
                  <a:moveTo>
                    <a:pt x="37" y="32"/>
                  </a:moveTo>
                  <a:lnTo>
                    <a:pt x="29" y="38"/>
                  </a:lnTo>
                  <a:lnTo>
                    <a:pt x="31" y="40"/>
                  </a:lnTo>
                  <a:lnTo>
                    <a:pt x="37" y="32"/>
                  </a:lnTo>
                  <a:lnTo>
                    <a:pt x="37" y="32"/>
                  </a:lnTo>
                  <a:moveTo>
                    <a:pt x="35" y="30"/>
                  </a:moveTo>
                  <a:lnTo>
                    <a:pt x="27" y="36"/>
                  </a:lnTo>
                  <a:lnTo>
                    <a:pt x="29" y="38"/>
                  </a:lnTo>
                  <a:lnTo>
                    <a:pt x="35" y="30"/>
                  </a:lnTo>
                  <a:lnTo>
                    <a:pt x="35" y="30"/>
                  </a:lnTo>
                  <a:moveTo>
                    <a:pt x="33" y="28"/>
                  </a:moveTo>
                  <a:lnTo>
                    <a:pt x="27" y="36"/>
                  </a:lnTo>
                  <a:lnTo>
                    <a:pt x="27" y="36"/>
                  </a:lnTo>
                  <a:lnTo>
                    <a:pt x="35" y="30"/>
                  </a:lnTo>
                  <a:lnTo>
                    <a:pt x="33" y="28"/>
                  </a:lnTo>
                  <a:moveTo>
                    <a:pt x="31" y="26"/>
                  </a:moveTo>
                  <a:lnTo>
                    <a:pt x="25" y="34"/>
                  </a:lnTo>
                  <a:lnTo>
                    <a:pt x="25" y="34"/>
                  </a:lnTo>
                  <a:lnTo>
                    <a:pt x="33" y="28"/>
                  </a:lnTo>
                  <a:lnTo>
                    <a:pt x="31" y="26"/>
                  </a:lnTo>
                  <a:moveTo>
                    <a:pt x="29" y="24"/>
                  </a:moveTo>
                  <a:lnTo>
                    <a:pt x="21" y="30"/>
                  </a:lnTo>
                  <a:lnTo>
                    <a:pt x="23" y="32"/>
                  </a:lnTo>
                  <a:lnTo>
                    <a:pt x="29" y="24"/>
                  </a:lnTo>
                  <a:lnTo>
                    <a:pt x="29" y="24"/>
                  </a:lnTo>
                  <a:moveTo>
                    <a:pt x="27" y="22"/>
                  </a:moveTo>
                  <a:lnTo>
                    <a:pt x="19" y="28"/>
                  </a:lnTo>
                  <a:lnTo>
                    <a:pt x="21" y="30"/>
                  </a:lnTo>
                  <a:lnTo>
                    <a:pt x="27" y="22"/>
                  </a:lnTo>
                  <a:lnTo>
                    <a:pt x="27" y="22"/>
                  </a:lnTo>
                  <a:moveTo>
                    <a:pt x="25" y="18"/>
                  </a:moveTo>
                  <a:lnTo>
                    <a:pt x="18" y="26"/>
                  </a:lnTo>
                  <a:lnTo>
                    <a:pt x="18" y="28"/>
                  </a:lnTo>
                  <a:lnTo>
                    <a:pt x="25" y="20"/>
                  </a:lnTo>
                  <a:lnTo>
                    <a:pt x="25" y="18"/>
                  </a:lnTo>
                  <a:moveTo>
                    <a:pt x="23" y="18"/>
                  </a:moveTo>
                  <a:lnTo>
                    <a:pt x="16" y="24"/>
                  </a:lnTo>
                  <a:lnTo>
                    <a:pt x="16" y="26"/>
                  </a:lnTo>
                  <a:lnTo>
                    <a:pt x="23" y="18"/>
                  </a:lnTo>
                  <a:lnTo>
                    <a:pt x="23" y="18"/>
                  </a:lnTo>
                  <a:moveTo>
                    <a:pt x="21" y="16"/>
                  </a:moveTo>
                  <a:lnTo>
                    <a:pt x="14" y="22"/>
                  </a:lnTo>
                  <a:lnTo>
                    <a:pt x="16" y="24"/>
                  </a:lnTo>
                  <a:lnTo>
                    <a:pt x="21" y="16"/>
                  </a:lnTo>
                  <a:lnTo>
                    <a:pt x="21" y="16"/>
                  </a:lnTo>
                  <a:moveTo>
                    <a:pt x="19" y="14"/>
                  </a:moveTo>
                  <a:lnTo>
                    <a:pt x="12" y="20"/>
                  </a:lnTo>
                  <a:lnTo>
                    <a:pt x="14" y="22"/>
                  </a:lnTo>
                  <a:lnTo>
                    <a:pt x="19" y="14"/>
                  </a:lnTo>
                  <a:lnTo>
                    <a:pt x="19" y="14"/>
                  </a:lnTo>
                  <a:moveTo>
                    <a:pt x="18" y="12"/>
                  </a:moveTo>
                  <a:lnTo>
                    <a:pt x="12" y="20"/>
                  </a:lnTo>
                  <a:lnTo>
                    <a:pt x="12" y="20"/>
                  </a:lnTo>
                  <a:lnTo>
                    <a:pt x="19" y="14"/>
                  </a:lnTo>
                  <a:lnTo>
                    <a:pt x="18" y="12"/>
                  </a:lnTo>
                  <a:moveTo>
                    <a:pt x="18" y="12"/>
                  </a:moveTo>
                  <a:lnTo>
                    <a:pt x="10" y="18"/>
                  </a:lnTo>
                  <a:lnTo>
                    <a:pt x="12" y="20"/>
                  </a:lnTo>
                  <a:lnTo>
                    <a:pt x="18" y="12"/>
                  </a:lnTo>
                  <a:lnTo>
                    <a:pt x="18" y="12"/>
                  </a:lnTo>
                  <a:moveTo>
                    <a:pt x="16" y="10"/>
                  </a:moveTo>
                  <a:lnTo>
                    <a:pt x="10" y="18"/>
                  </a:lnTo>
                  <a:lnTo>
                    <a:pt x="10" y="18"/>
                  </a:lnTo>
                  <a:lnTo>
                    <a:pt x="18" y="12"/>
                  </a:lnTo>
                  <a:lnTo>
                    <a:pt x="16" y="10"/>
                  </a:lnTo>
                  <a:moveTo>
                    <a:pt x="16" y="10"/>
                  </a:moveTo>
                  <a:lnTo>
                    <a:pt x="8" y="16"/>
                  </a:lnTo>
                  <a:lnTo>
                    <a:pt x="8" y="18"/>
                  </a:lnTo>
                  <a:lnTo>
                    <a:pt x="16" y="10"/>
                  </a:lnTo>
                  <a:lnTo>
                    <a:pt x="16" y="10"/>
                  </a:lnTo>
                  <a:moveTo>
                    <a:pt x="14" y="8"/>
                  </a:moveTo>
                  <a:lnTo>
                    <a:pt x="8" y="16"/>
                  </a:lnTo>
                  <a:lnTo>
                    <a:pt x="8" y="16"/>
                  </a:lnTo>
                  <a:lnTo>
                    <a:pt x="16" y="10"/>
                  </a:lnTo>
                  <a:lnTo>
                    <a:pt x="14" y="8"/>
                  </a:lnTo>
                  <a:moveTo>
                    <a:pt x="14" y="8"/>
                  </a:moveTo>
                  <a:lnTo>
                    <a:pt x="6" y="14"/>
                  </a:lnTo>
                  <a:lnTo>
                    <a:pt x="8" y="16"/>
                  </a:lnTo>
                  <a:lnTo>
                    <a:pt x="14" y="8"/>
                  </a:lnTo>
                  <a:lnTo>
                    <a:pt x="14" y="8"/>
                  </a:lnTo>
                  <a:moveTo>
                    <a:pt x="12" y="6"/>
                  </a:moveTo>
                  <a:lnTo>
                    <a:pt x="6" y="14"/>
                  </a:lnTo>
                  <a:lnTo>
                    <a:pt x="6" y="14"/>
                  </a:lnTo>
                  <a:lnTo>
                    <a:pt x="14" y="8"/>
                  </a:lnTo>
                  <a:lnTo>
                    <a:pt x="12" y="6"/>
                  </a:lnTo>
                  <a:moveTo>
                    <a:pt x="12" y="6"/>
                  </a:moveTo>
                  <a:lnTo>
                    <a:pt x="4" y="12"/>
                  </a:lnTo>
                  <a:lnTo>
                    <a:pt x="6" y="14"/>
                  </a:lnTo>
                  <a:lnTo>
                    <a:pt x="12" y="6"/>
                  </a:lnTo>
                  <a:lnTo>
                    <a:pt x="12" y="6"/>
                  </a:lnTo>
                  <a:moveTo>
                    <a:pt x="12" y="6"/>
                  </a:moveTo>
                  <a:lnTo>
                    <a:pt x="4" y="12"/>
                  </a:lnTo>
                  <a:lnTo>
                    <a:pt x="4" y="12"/>
                  </a:lnTo>
                  <a:lnTo>
                    <a:pt x="12" y="6"/>
                  </a:lnTo>
                  <a:lnTo>
                    <a:pt x="12" y="6"/>
                  </a:lnTo>
                  <a:moveTo>
                    <a:pt x="10" y="4"/>
                  </a:moveTo>
                  <a:lnTo>
                    <a:pt x="4" y="12"/>
                  </a:lnTo>
                  <a:lnTo>
                    <a:pt x="4" y="12"/>
                  </a:lnTo>
                  <a:lnTo>
                    <a:pt x="12" y="6"/>
                  </a:lnTo>
                  <a:lnTo>
                    <a:pt x="10" y="4"/>
                  </a:lnTo>
                  <a:moveTo>
                    <a:pt x="10" y="4"/>
                  </a:moveTo>
                  <a:lnTo>
                    <a:pt x="2" y="10"/>
                  </a:lnTo>
                  <a:lnTo>
                    <a:pt x="4" y="12"/>
                  </a:lnTo>
                  <a:lnTo>
                    <a:pt x="10" y="4"/>
                  </a:lnTo>
                  <a:lnTo>
                    <a:pt x="10" y="4"/>
                  </a:lnTo>
                  <a:moveTo>
                    <a:pt x="10" y="4"/>
                  </a:moveTo>
                  <a:lnTo>
                    <a:pt x="2" y="10"/>
                  </a:lnTo>
                  <a:lnTo>
                    <a:pt x="2" y="10"/>
                  </a:lnTo>
                  <a:lnTo>
                    <a:pt x="10" y="4"/>
                  </a:lnTo>
                  <a:lnTo>
                    <a:pt x="10" y="4"/>
                  </a:lnTo>
                  <a:moveTo>
                    <a:pt x="8" y="2"/>
                  </a:moveTo>
                  <a:lnTo>
                    <a:pt x="2" y="10"/>
                  </a:lnTo>
                  <a:lnTo>
                    <a:pt x="2" y="10"/>
                  </a:lnTo>
                  <a:lnTo>
                    <a:pt x="10" y="4"/>
                  </a:lnTo>
                  <a:lnTo>
                    <a:pt x="8" y="2"/>
                  </a:lnTo>
                  <a:moveTo>
                    <a:pt x="8" y="2"/>
                  </a:moveTo>
                  <a:lnTo>
                    <a:pt x="2" y="10"/>
                  </a:lnTo>
                  <a:lnTo>
                    <a:pt x="2" y="10"/>
                  </a:lnTo>
                  <a:lnTo>
                    <a:pt x="8" y="2"/>
                  </a:lnTo>
                  <a:lnTo>
                    <a:pt x="8" y="2"/>
                  </a:lnTo>
                  <a:moveTo>
                    <a:pt x="8" y="2"/>
                  </a:moveTo>
                  <a:lnTo>
                    <a:pt x="0" y="8"/>
                  </a:lnTo>
                  <a:lnTo>
                    <a:pt x="0" y="8"/>
                  </a:lnTo>
                  <a:lnTo>
                    <a:pt x="8" y="2"/>
                  </a:lnTo>
                  <a:lnTo>
                    <a:pt x="8" y="2"/>
                  </a:lnTo>
                  <a:moveTo>
                    <a:pt x="8" y="2"/>
                  </a:moveTo>
                  <a:lnTo>
                    <a:pt x="0" y="8"/>
                  </a:lnTo>
                  <a:lnTo>
                    <a:pt x="0" y="8"/>
                  </a:lnTo>
                  <a:lnTo>
                    <a:pt x="8" y="2"/>
                  </a:lnTo>
                  <a:lnTo>
                    <a:pt x="8" y="2"/>
                  </a:lnTo>
                  <a:moveTo>
                    <a:pt x="6" y="0"/>
                  </a:moveTo>
                  <a:lnTo>
                    <a:pt x="0" y="8"/>
                  </a:lnTo>
                  <a:lnTo>
                    <a:pt x="0" y="8"/>
                  </a:lnTo>
                  <a:lnTo>
                    <a:pt x="6" y="0"/>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2"/>
            <p:cNvSpPr/>
            <p:nvPr/>
          </p:nvSpPr>
          <p:spPr bwMode="auto">
            <a:xfrm>
              <a:off x="1243" y="2630"/>
              <a:ext cx="81" cy="73"/>
            </a:xfrm>
            <a:custGeom>
              <a:avLst/>
              <a:gdLst>
                <a:gd name="T0" fmla="*/ 0 w 81"/>
                <a:gd name="T1" fmla="*/ 0 h 73"/>
                <a:gd name="T2" fmla="*/ 0 w 81"/>
                <a:gd name="T3" fmla="*/ 0 h 73"/>
                <a:gd name="T4" fmla="*/ 44 w 81"/>
                <a:gd name="T5" fmla="*/ 43 h 73"/>
                <a:gd name="T6" fmla="*/ 44 w 81"/>
                <a:gd name="T7" fmla="*/ 45 h 73"/>
                <a:gd name="T8" fmla="*/ 44 w 81"/>
                <a:gd name="T9" fmla="*/ 45 h 73"/>
                <a:gd name="T10" fmla="*/ 55 w 81"/>
                <a:gd name="T11" fmla="*/ 49 h 73"/>
                <a:gd name="T12" fmla="*/ 73 w 81"/>
                <a:gd name="T13" fmla="*/ 67 h 73"/>
                <a:gd name="T14" fmla="*/ 77 w 81"/>
                <a:gd name="T15" fmla="*/ 71 h 73"/>
                <a:gd name="T16" fmla="*/ 79 w 81"/>
                <a:gd name="T17" fmla="*/ 73 h 73"/>
                <a:gd name="T18" fmla="*/ 81 w 81"/>
                <a:gd name="T19" fmla="*/ 73 h 73"/>
                <a:gd name="T20" fmla="*/ 79 w 81"/>
                <a:gd name="T21" fmla="*/ 71 h 73"/>
                <a:gd name="T22" fmla="*/ 73 w 81"/>
                <a:gd name="T23" fmla="*/ 65 h 73"/>
                <a:gd name="T24" fmla="*/ 55 w 81"/>
                <a:gd name="T25" fmla="*/ 47 h 73"/>
                <a:gd name="T26" fmla="*/ 55 w 81"/>
                <a:gd name="T27" fmla="*/ 47 h 73"/>
                <a:gd name="T28" fmla="*/ 55 w 81"/>
                <a:gd name="T29" fmla="*/ 47 h 73"/>
                <a:gd name="T30" fmla="*/ 44 w 81"/>
                <a:gd name="T31" fmla="*/ 43 h 73"/>
                <a:gd name="T32" fmla="*/ 0 w 81"/>
                <a:gd name="T3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73">
                  <a:moveTo>
                    <a:pt x="0" y="0"/>
                  </a:moveTo>
                  <a:lnTo>
                    <a:pt x="0" y="0"/>
                  </a:lnTo>
                  <a:lnTo>
                    <a:pt x="44" y="43"/>
                  </a:lnTo>
                  <a:lnTo>
                    <a:pt x="44" y="45"/>
                  </a:lnTo>
                  <a:lnTo>
                    <a:pt x="44" y="45"/>
                  </a:lnTo>
                  <a:lnTo>
                    <a:pt x="55" y="49"/>
                  </a:lnTo>
                  <a:lnTo>
                    <a:pt x="73" y="67"/>
                  </a:lnTo>
                  <a:lnTo>
                    <a:pt x="77" y="71"/>
                  </a:lnTo>
                  <a:lnTo>
                    <a:pt x="79" y="73"/>
                  </a:lnTo>
                  <a:lnTo>
                    <a:pt x="81" y="73"/>
                  </a:lnTo>
                  <a:lnTo>
                    <a:pt x="79" y="71"/>
                  </a:lnTo>
                  <a:lnTo>
                    <a:pt x="73" y="65"/>
                  </a:lnTo>
                  <a:lnTo>
                    <a:pt x="55" y="47"/>
                  </a:lnTo>
                  <a:lnTo>
                    <a:pt x="55" y="47"/>
                  </a:lnTo>
                  <a:lnTo>
                    <a:pt x="55" y="47"/>
                  </a:lnTo>
                  <a:lnTo>
                    <a:pt x="44" y="4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3"/>
            <p:cNvSpPr/>
            <p:nvPr/>
          </p:nvSpPr>
          <p:spPr bwMode="auto">
            <a:xfrm>
              <a:off x="1243" y="2630"/>
              <a:ext cx="81" cy="73"/>
            </a:xfrm>
            <a:custGeom>
              <a:avLst/>
              <a:gdLst>
                <a:gd name="T0" fmla="*/ 0 w 81"/>
                <a:gd name="T1" fmla="*/ 0 h 73"/>
                <a:gd name="T2" fmla="*/ 0 w 81"/>
                <a:gd name="T3" fmla="*/ 0 h 73"/>
                <a:gd name="T4" fmla="*/ 44 w 81"/>
                <a:gd name="T5" fmla="*/ 43 h 73"/>
                <a:gd name="T6" fmla="*/ 44 w 81"/>
                <a:gd name="T7" fmla="*/ 45 h 73"/>
                <a:gd name="T8" fmla="*/ 44 w 81"/>
                <a:gd name="T9" fmla="*/ 45 h 73"/>
                <a:gd name="T10" fmla="*/ 55 w 81"/>
                <a:gd name="T11" fmla="*/ 49 h 73"/>
                <a:gd name="T12" fmla="*/ 73 w 81"/>
                <a:gd name="T13" fmla="*/ 67 h 73"/>
                <a:gd name="T14" fmla="*/ 77 w 81"/>
                <a:gd name="T15" fmla="*/ 71 h 73"/>
                <a:gd name="T16" fmla="*/ 79 w 81"/>
                <a:gd name="T17" fmla="*/ 73 h 73"/>
                <a:gd name="T18" fmla="*/ 81 w 81"/>
                <a:gd name="T19" fmla="*/ 73 h 73"/>
                <a:gd name="T20" fmla="*/ 79 w 81"/>
                <a:gd name="T21" fmla="*/ 71 h 73"/>
                <a:gd name="T22" fmla="*/ 73 w 81"/>
                <a:gd name="T23" fmla="*/ 65 h 73"/>
                <a:gd name="T24" fmla="*/ 55 w 81"/>
                <a:gd name="T25" fmla="*/ 47 h 73"/>
                <a:gd name="T26" fmla="*/ 55 w 81"/>
                <a:gd name="T27" fmla="*/ 47 h 73"/>
                <a:gd name="T28" fmla="*/ 55 w 81"/>
                <a:gd name="T29" fmla="*/ 47 h 73"/>
                <a:gd name="T30" fmla="*/ 44 w 81"/>
                <a:gd name="T31" fmla="*/ 43 h 73"/>
                <a:gd name="T32" fmla="*/ 0 w 81"/>
                <a:gd name="T3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73">
                  <a:moveTo>
                    <a:pt x="0" y="0"/>
                  </a:moveTo>
                  <a:lnTo>
                    <a:pt x="0" y="0"/>
                  </a:lnTo>
                  <a:lnTo>
                    <a:pt x="44" y="43"/>
                  </a:lnTo>
                  <a:lnTo>
                    <a:pt x="44" y="45"/>
                  </a:lnTo>
                  <a:lnTo>
                    <a:pt x="44" y="45"/>
                  </a:lnTo>
                  <a:lnTo>
                    <a:pt x="55" y="49"/>
                  </a:lnTo>
                  <a:lnTo>
                    <a:pt x="73" y="67"/>
                  </a:lnTo>
                  <a:lnTo>
                    <a:pt x="77" y="71"/>
                  </a:lnTo>
                  <a:lnTo>
                    <a:pt x="79" y="73"/>
                  </a:lnTo>
                  <a:lnTo>
                    <a:pt x="81" y="73"/>
                  </a:lnTo>
                  <a:lnTo>
                    <a:pt x="79" y="71"/>
                  </a:lnTo>
                  <a:lnTo>
                    <a:pt x="73" y="65"/>
                  </a:lnTo>
                  <a:lnTo>
                    <a:pt x="55" y="47"/>
                  </a:lnTo>
                  <a:lnTo>
                    <a:pt x="55" y="47"/>
                  </a:lnTo>
                  <a:lnTo>
                    <a:pt x="55" y="47"/>
                  </a:lnTo>
                  <a:lnTo>
                    <a:pt x="44" y="43"/>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4"/>
            <p:cNvSpPr>
              <a:spLocks noEditPoints="1"/>
            </p:cNvSpPr>
            <p:nvPr/>
          </p:nvSpPr>
          <p:spPr bwMode="auto">
            <a:xfrm>
              <a:off x="1129" y="2728"/>
              <a:ext cx="79" cy="37"/>
            </a:xfrm>
            <a:custGeom>
              <a:avLst/>
              <a:gdLst>
                <a:gd name="T0" fmla="*/ 40 w 40"/>
                <a:gd name="T1" fmla="*/ 7 h 19"/>
                <a:gd name="T2" fmla="*/ 40 w 40"/>
                <a:gd name="T3" fmla="*/ 7 h 19"/>
                <a:gd name="T4" fmla="*/ 40 w 40"/>
                <a:gd name="T5" fmla="*/ 8 h 19"/>
                <a:gd name="T6" fmla="*/ 40 w 40"/>
                <a:gd name="T7" fmla="*/ 7 h 19"/>
                <a:gd name="T8" fmla="*/ 3 w 40"/>
                <a:gd name="T9" fmla="*/ 0 h 19"/>
                <a:gd name="T10" fmla="*/ 2 w 40"/>
                <a:gd name="T11" fmla="*/ 0 h 19"/>
                <a:gd name="T12" fmla="*/ 1 w 40"/>
                <a:gd name="T13" fmla="*/ 1 h 19"/>
                <a:gd name="T14" fmla="*/ 0 w 40"/>
                <a:gd name="T15" fmla="*/ 2 h 19"/>
                <a:gd name="T16" fmla="*/ 2 w 40"/>
                <a:gd name="T17" fmla="*/ 6 h 19"/>
                <a:gd name="T18" fmla="*/ 24 w 40"/>
                <a:gd name="T19" fmla="*/ 19 h 19"/>
                <a:gd name="T20" fmla="*/ 31 w 40"/>
                <a:gd name="T21" fmla="*/ 17 h 19"/>
                <a:gd name="T22" fmla="*/ 31 w 40"/>
                <a:gd name="T23" fmla="*/ 17 h 19"/>
                <a:gd name="T24" fmla="*/ 32 w 40"/>
                <a:gd name="T25" fmla="*/ 16 h 19"/>
                <a:gd name="T26" fmla="*/ 32 w 40"/>
                <a:gd name="T27" fmla="*/ 16 h 19"/>
                <a:gd name="T28" fmla="*/ 37 w 40"/>
                <a:gd name="T29" fmla="*/ 10 h 19"/>
                <a:gd name="T30" fmla="*/ 38 w 40"/>
                <a:gd name="T31" fmla="*/ 9 h 19"/>
                <a:gd name="T32" fmla="*/ 33 w 40"/>
                <a:gd name="T33" fmla="*/ 11 h 19"/>
                <a:gd name="T34" fmla="*/ 31 w 40"/>
                <a:gd name="T35" fmla="*/ 11 h 19"/>
                <a:gd name="T36" fmla="*/ 9 w 40"/>
                <a:gd name="T37" fmla="*/ 3 h 19"/>
                <a:gd name="T38" fmla="*/ 3 w 40"/>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19">
                  <a:moveTo>
                    <a:pt x="40" y="7"/>
                  </a:moveTo>
                  <a:cubicBezTo>
                    <a:pt x="40" y="7"/>
                    <a:pt x="40" y="7"/>
                    <a:pt x="40" y="7"/>
                  </a:cubicBezTo>
                  <a:cubicBezTo>
                    <a:pt x="40" y="8"/>
                    <a:pt x="40" y="8"/>
                    <a:pt x="40" y="8"/>
                  </a:cubicBezTo>
                  <a:cubicBezTo>
                    <a:pt x="40" y="7"/>
                    <a:pt x="40" y="7"/>
                    <a:pt x="40" y="7"/>
                  </a:cubicBezTo>
                  <a:moveTo>
                    <a:pt x="3" y="0"/>
                  </a:moveTo>
                  <a:cubicBezTo>
                    <a:pt x="2" y="0"/>
                    <a:pt x="2" y="0"/>
                    <a:pt x="2" y="0"/>
                  </a:cubicBezTo>
                  <a:cubicBezTo>
                    <a:pt x="1" y="0"/>
                    <a:pt x="1" y="1"/>
                    <a:pt x="1" y="1"/>
                  </a:cubicBezTo>
                  <a:cubicBezTo>
                    <a:pt x="1" y="1"/>
                    <a:pt x="0" y="1"/>
                    <a:pt x="0" y="2"/>
                  </a:cubicBezTo>
                  <a:cubicBezTo>
                    <a:pt x="0" y="3"/>
                    <a:pt x="2" y="5"/>
                    <a:pt x="2" y="6"/>
                  </a:cubicBezTo>
                  <a:cubicBezTo>
                    <a:pt x="9" y="14"/>
                    <a:pt x="17" y="19"/>
                    <a:pt x="24" y="19"/>
                  </a:cubicBezTo>
                  <a:cubicBezTo>
                    <a:pt x="26" y="19"/>
                    <a:pt x="29" y="18"/>
                    <a:pt x="31" y="17"/>
                  </a:cubicBezTo>
                  <a:cubicBezTo>
                    <a:pt x="31" y="17"/>
                    <a:pt x="31" y="17"/>
                    <a:pt x="31" y="17"/>
                  </a:cubicBezTo>
                  <a:cubicBezTo>
                    <a:pt x="31" y="16"/>
                    <a:pt x="31" y="16"/>
                    <a:pt x="32" y="16"/>
                  </a:cubicBezTo>
                  <a:cubicBezTo>
                    <a:pt x="32" y="16"/>
                    <a:pt x="32" y="16"/>
                    <a:pt x="32" y="16"/>
                  </a:cubicBezTo>
                  <a:cubicBezTo>
                    <a:pt x="37" y="10"/>
                    <a:pt x="37" y="10"/>
                    <a:pt x="37" y="10"/>
                  </a:cubicBezTo>
                  <a:cubicBezTo>
                    <a:pt x="38" y="9"/>
                    <a:pt x="38" y="9"/>
                    <a:pt x="38" y="9"/>
                  </a:cubicBezTo>
                  <a:cubicBezTo>
                    <a:pt x="37" y="10"/>
                    <a:pt x="35" y="11"/>
                    <a:pt x="33" y="11"/>
                  </a:cubicBezTo>
                  <a:cubicBezTo>
                    <a:pt x="33" y="11"/>
                    <a:pt x="32" y="11"/>
                    <a:pt x="31" y="11"/>
                  </a:cubicBezTo>
                  <a:cubicBezTo>
                    <a:pt x="24" y="11"/>
                    <a:pt x="14" y="7"/>
                    <a:pt x="9" y="3"/>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5"/>
            <p:cNvSpPr/>
            <p:nvPr/>
          </p:nvSpPr>
          <p:spPr bwMode="auto">
            <a:xfrm>
              <a:off x="1131" y="2689"/>
              <a:ext cx="83" cy="61"/>
            </a:xfrm>
            <a:custGeom>
              <a:avLst/>
              <a:gdLst>
                <a:gd name="T0" fmla="*/ 26 w 42"/>
                <a:gd name="T1" fmla="*/ 0 h 31"/>
                <a:gd name="T2" fmla="*/ 26 w 42"/>
                <a:gd name="T3" fmla="*/ 0 h 31"/>
                <a:gd name="T4" fmla="*/ 27 w 42"/>
                <a:gd name="T5" fmla="*/ 0 h 31"/>
                <a:gd name="T6" fmla="*/ 27 w 42"/>
                <a:gd name="T7" fmla="*/ 0 h 31"/>
                <a:gd name="T8" fmla="*/ 35 w 42"/>
                <a:gd name="T9" fmla="*/ 8 h 31"/>
                <a:gd name="T10" fmla="*/ 41 w 42"/>
                <a:gd name="T11" fmla="*/ 19 h 31"/>
                <a:gd name="T12" fmla="*/ 39 w 42"/>
                <a:gd name="T13" fmla="*/ 27 h 31"/>
                <a:gd name="T14" fmla="*/ 35 w 42"/>
                <a:gd name="T15" fmla="*/ 30 h 31"/>
                <a:gd name="T16" fmla="*/ 32 w 42"/>
                <a:gd name="T17" fmla="*/ 31 h 31"/>
                <a:gd name="T18" fmla="*/ 30 w 42"/>
                <a:gd name="T19" fmla="*/ 31 h 31"/>
                <a:gd name="T20" fmla="*/ 30 w 42"/>
                <a:gd name="T21" fmla="*/ 31 h 31"/>
                <a:gd name="T22" fmla="*/ 30 w 42"/>
                <a:gd name="T23" fmla="*/ 31 h 31"/>
                <a:gd name="T24" fmla="*/ 11 w 42"/>
                <a:gd name="T25" fmla="*/ 25 h 31"/>
                <a:gd name="T26" fmla="*/ 8 w 42"/>
                <a:gd name="T27" fmla="*/ 23 h 31"/>
                <a:gd name="T28" fmla="*/ 2 w 42"/>
                <a:gd name="T29" fmla="*/ 20 h 31"/>
                <a:gd name="T30" fmla="*/ 1 w 42"/>
                <a:gd name="T31" fmla="*/ 20 h 31"/>
                <a:gd name="T32" fmla="*/ 0 w 42"/>
                <a:gd name="T33" fmla="*/ 21 h 31"/>
                <a:gd name="T34" fmla="*/ 0 w 42"/>
                <a:gd name="T35" fmla="*/ 21 h 31"/>
                <a:gd name="T36" fmla="*/ 1 w 42"/>
                <a:gd name="T37" fmla="*/ 20 h 31"/>
                <a:gd name="T38" fmla="*/ 2 w 42"/>
                <a:gd name="T39" fmla="*/ 20 h 31"/>
                <a:gd name="T40" fmla="*/ 8 w 42"/>
                <a:gd name="T41" fmla="*/ 23 h 31"/>
                <a:gd name="T42" fmla="*/ 30 w 42"/>
                <a:gd name="T43" fmla="*/ 31 h 31"/>
                <a:gd name="T44" fmla="*/ 32 w 42"/>
                <a:gd name="T45" fmla="*/ 31 h 31"/>
                <a:gd name="T46" fmla="*/ 37 w 42"/>
                <a:gd name="T47" fmla="*/ 29 h 31"/>
                <a:gd name="T48" fmla="*/ 39 w 42"/>
                <a:gd name="T49" fmla="*/ 28 h 31"/>
                <a:gd name="T50" fmla="*/ 39 w 42"/>
                <a:gd name="T51" fmla="*/ 27 h 31"/>
                <a:gd name="T52" fmla="*/ 40 w 42"/>
                <a:gd name="T53" fmla="*/ 27 h 31"/>
                <a:gd name="T54" fmla="*/ 41 w 42"/>
                <a:gd name="T55" fmla="*/ 19 h 31"/>
                <a:gd name="T56" fmla="*/ 36 w 42"/>
                <a:gd name="T57" fmla="*/ 8 h 31"/>
                <a:gd name="T58" fmla="*/ 27 w 42"/>
                <a:gd name="T59" fmla="*/ 0 h 31"/>
                <a:gd name="T60" fmla="*/ 26 w 42"/>
                <a:gd name="T6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31">
                  <a:moveTo>
                    <a:pt x="26" y="0"/>
                  </a:moveTo>
                  <a:cubicBezTo>
                    <a:pt x="26" y="0"/>
                    <a:pt x="26" y="0"/>
                    <a:pt x="26" y="0"/>
                  </a:cubicBezTo>
                  <a:cubicBezTo>
                    <a:pt x="27" y="0"/>
                    <a:pt x="27" y="0"/>
                    <a:pt x="27" y="0"/>
                  </a:cubicBezTo>
                  <a:cubicBezTo>
                    <a:pt x="27" y="0"/>
                    <a:pt x="27" y="0"/>
                    <a:pt x="27" y="0"/>
                  </a:cubicBezTo>
                  <a:cubicBezTo>
                    <a:pt x="28" y="0"/>
                    <a:pt x="32" y="3"/>
                    <a:pt x="35" y="8"/>
                  </a:cubicBezTo>
                  <a:cubicBezTo>
                    <a:pt x="39" y="13"/>
                    <a:pt x="40" y="15"/>
                    <a:pt x="41" y="19"/>
                  </a:cubicBezTo>
                  <a:cubicBezTo>
                    <a:pt x="41" y="21"/>
                    <a:pt x="41" y="24"/>
                    <a:pt x="39" y="27"/>
                  </a:cubicBezTo>
                  <a:cubicBezTo>
                    <a:pt x="38" y="28"/>
                    <a:pt x="36" y="30"/>
                    <a:pt x="35" y="30"/>
                  </a:cubicBezTo>
                  <a:cubicBezTo>
                    <a:pt x="34" y="31"/>
                    <a:pt x="33" y="31"/>
                    <a:pt x="32" y="31"/>
                  </a:cubicBezTo>
                  <a:cubicBezTo>
                    <a:pt x="32" y="31"/>
                    <a:pt x="31" y="31"/>
                    <a:pt x="30" y="31"/>
                  </a:cubicBezTo>
                  <a:cubicBezTo>
                    <a:pt x="30" y="31"/>
                    <a:pt x="30" y="31"/>
                    <a:pt x="30" y="31"/>
                  </a:cubicBezTo>
                  <a:cubicBezTo>
                    <a:pt x="30" y="31"/>
                    <a:pt x="30" y="31"/>
                    <a:pt x="30" y="31"/>
                  </a:cubicBezTo>
                  <a:cubicBezTo>
                    <a:pt x="25" y="31"/>
                    <a:pt x="16" y="28"/>
                    <a:pt x="11" y="25"/>
                  </a:cubicBezTo>
                  <a:cubicBezTo>
                    <a:pt x="10" y="24"/>
                    <a:pt x="9" y="24"/>
                    <a:pt x="8" y="23"/>
                  </a:cubicBezTo>
                  <a:cubicBezTo>
                    <a:pt x="4" y="20"/>
                    <a:pt x="3" y="20"/>
                    <a:pt x="2" y="20"/>
                  </a:cubicBezTo>
                  <a:cubicBezTo>
                    <a:pt x="2" y="20"/>
                    <a:pt x="1" y="20"/>
                    <a:pt x="1" y="20"/>
                  </a:cubicBezTo>
                  <a:cubicBezTo>
                    <a:pt x="1" y="20"/>
                    <a:pt x="0" y="21"/>
                    <a:pt x="0" y="21"/>
                  </a:cubicBezTo>
                  <a:cubicBezTo>
                    <a:pt x="0" y="21"/>
                    <a:pt x="0" y="21"/>
                    <a:pt x="0" y="21"/>
                  </a:cubicBezTo>
                  <a:cubicBezTo>
                    <a:pt x="0" y="21"/>
                    <a:pt x="0" y="20"/>
                    <a:pt x="1" y="20"/>
                  </a:cubicBezTo>
                  <a:cubicBezTo>
                    <a:pt x="1" y="20"/>
                    <a:pt x="1" y="20"/>
                    <a:pt x="2" y="20"/>
                  </a:cubicBezTo>
                  <a:cubicBezTo>
                    <a:pt x="3" y="20"/>
                    <a:pt x="4" y="21"/>
                    <a:pt x="8" y="23"/>
                  </a:cubicBezTo>
                  <a:cubicBezTo>
                    <a:pt x="13" y="27"/>
                    <a:pt x="23" y="31"/>
                    <a:pt x="30" y="31"/>
                  </a:cubicBezTo>
                  <a:cubicBezTo>
                    <a:pt x="31" y="31"/>
                    <a:pt x="32" y="31"/>
                    <a:pt x="32" y="31"/>
                  </a:cubicBezTo>
                  <a:cubicBezTo>
                    <a:pt x="34" y="31"/>
                    <a:pt x="36" y="30"/>
                    <a:pt x="37" y="29"/>
                  </a:cubicBezTo>
                  <a:cubicBezTo>
                    <a:pt x="38" y="29"/>
                    <a:pt x="38" y="28"/>
                    <a:pt x="39" y="28"/>
                  </a:cubicBezTo>
                  <a:cubicBezTo>
                    <a:pt x="39" y="28"/>
                    <a:pt x="39" y="28"/>
                    <a:pt x="39" y="27"/>
                  </a:cubicBezTo>
                  <a:cubicBezTo>
                    <a:pt x="39" y="27"/>
                    <a:pt x="39" y="27"/>
                    <a:pt x="40" y="27"/>
                  </a:cubicBezTo>
                  <a:cubicBezTo>
                    <a:pt x="41" y="24"/>
                    <a:pt x="42" y="21"/>
                    <a:pt x="41" y="19"/>
                  </a:cubicBezTo>
                  <a:cubicBezTo>
                    <a:pt x="40" y="14"/>
                    <a:pt x="39" y="12"/>
                    <a:pt x="36" y="8"/>
                  </a:cubicBezTo>
                  <a:cubicBezTo>
                    <a:pt x="33" y="4"/>
                    <a:pt x="28" y="0"/>
                    <a:pt x="27"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06"/>
            <p:cNvSpPr>
              <a:spLocks noEditPoints="1"/>
            </p:cNvSpPr>
            <p:nvPr/>
          </p:nvSpPr>
          <p:spPr bwMode="auto">
            <a:xfrm>
              <a:off x="1424" y="2581"/>
              <a:ext cx="30" cy="31"/>
            </a:xfrm>
            <a:custGeom>
              <a:avLst/>
              <a:gdLst>
                <a:gd name="T0" fmla="*/ 8 w 15"/>
                <a:gd name="T1" fmla="*/ 15 h 16"/>
                <a:gd name="T2" fmla="*/ 1 w 15"/>
                <a:gd name="T3" fmla="*/ 8 h 16"/>
                <a:gd name="T4" fmla="*/ 8 w 15"/>
                <a:gd name="T5" fmla="*/ 1 h 16"/>
                <a:gd name="T6" fmla="*/ 15 w 15"/>
                <a:gd name="T7" fmla="*/ 8 h 16"/>
                <a:gd name="T8" fmla="*/ 8 w 15"/>
                <a:gd name="T9" fmla="*/ 15 h 16"/>
                <a:gd name="T10" fmla="*/ 8 w 15"/>
                <a:gd name="T11" fmla="*/ 0 h 16"/>
                <a:gd name="T12" fmla="*/ 0 w 15"/>
                <a:gd name="T13" fmla="*/ 8 h 16"/>
                <a:gd name="T14" fmla="*/ 3 w 15"/>
                <a:gd name="T15" fmla="*/ 14 h 16"/>
                <a:gd name="T16" fmla="*/ 8 w 15"/>
                <a:gd name="T17" fmla="*/ 16 h 16"/>
                <a:gd name="T18" fmla="*/ 15 w 15"/>
                <a:gd name="T19" fmla="*/ 8 h 16"/>
                <a:gd name="T20" fmla="*/ 15 w 15"/>
                <a:gd name="T21" fmla="*/ 5 h 16"/>
                <a:gd name="T22" fmla="*/ 8 w 15"/>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6">
                  <a:moveTo>
                    <a:pt x="8" y="15"/>
                  </a:moveTo>
                  <a:cubicBezTo>
                    <a:pt x="4" y="15"/>
                    <a:pt x="1" y="12"/>
                    <a:pt x="1" y="8"/>
                  </a:cubicBezTo>
                  <a:cubicBezTo>
                    <a:pt x="1" y="4"/>
                    <a:pt x="4" y="1"/>
                    <a:pt x="8" y="1"/>
                  </a:cubicBezTo>
                  <a:cubicBezTo>
                    <a:pt x="12" y="1"/>
                    <a:pt x="15" y="4"/>
                    <a:pt x="15" y="8"/>
                  </a:cubicBezTo>
                  <a:cubicBezTo>
                    <a:pt x="15" y="12"/>
                    <a:pt x="12" y="15"/>
                    <a:pt x="8" y="15"/>
                  </a:cubicBezTo>
                  <a:moveTo>
                    <a:pt x="8" y="0"/>
                  </a:moveTo>
                  <a:cubicBezTo>
                    <a:pt x="3" y="0"/>
                    <a:pt x="0" y="4"/>
                    <a:pt x="0" y="8"/>
                  </a:cubicBezTo>
                  <a:cubicBezTo>
                    <a:pt x="0" y="10"/>
                    <a:pt x="1" y="12"/>
                    <a:pt x="3" y="14"/>
                  </a:cubicBezTo>
                  <a:cubicBezTo>
                    <a:pt x="4" y="15"/>
                    <a:pt x="6" y="16"/>
                    <a:pt x="8" y="16"/>
                  </a:cubicBezTo>
                  <a:cubicBezTo>
                    <a:pt x="12" y="16"/>
                    <a:pt x="15" y="12"/>
                    <a:pt x="15" y="8"/>
                  </a:cubicBezTo>
                  <a:cubicBezTo>
                    <a:pt x="15" y="7"/>
                    <a:pt x="15" y="6"/>
                    <a:pt x="15" y="5"/>
                  </a:cubicBezTo>
                  <a:cubicBezTo>
                    <a:pt x="13" y="2"/>
                    <a:pt x="11"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Oval 107"/>
            <p:cNvSpPr>
              <a:spLocks noChangeArrowheads="1"/>
            </p:cNvSpPr>
            <p:nvPr/>
          </p:nvSpPr>
          <p:spPr bwMode="auto">
            <a:xfrm>
              <a:off x="1426" y="2583"/>
              <a:ext cx="28" cy="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08"/>
            <p:cNvSpPr>
              <a:spLocks noEditPoints="1"/>
            </p:cNvSpPr>
            <p:nvPr/>
          </p:nvSpPr>
          <p:spPr bwMode="auto">
            <a:xfrm>
              <a:off x="1409" y="2494"/>
              <a:ext cx="72" cy="73"/>
            </a:xfrm>
            <a:custGeom>
              <a:avLst/>
              <a:gdLst>
                <a:gd name="T0" fmla="*/ 18 w 37"/>
                <a:gd name="T1" fmla="*/ 37 h 37"/>
                <a:gd name="T2" fmla="*/ 0 w 37"/>
                <a:gd name="T3" fmla="*/ 19 h 37"/>
                <a:gd name="T4" fmla="*/ 18 w 37"/>
                <a:gd name="T5" fmla="*/ 1 h 37"/>
                <a:gd name="T6" fmla="*/ 36 w 37"/>
                <a:gd name="T7" fmla="*/ 19 h 37"/>
                <a:gd name="T8" fmla="*/ 18 w 37"/>
                <a:gd name="T9" fmla="*/ 37 h 37"/>
                <a:gd name="T10" fmla="*/ 18 w 37"/>
                <a:gd name="T11" fmla="*/ 0 h 37"/>
                <a:gd name="T12" fmla="*/ 10 w 37"/>
                <a:gd name="T13" fmla="*/ 2 h 37"/>
                <a:gd name="T14" fmla="*/ 2 w 37"/>
                <a:gd name="T15" fmla="*/ 10 h 37"/>
                <a:gd name="T16" fmla="*/ 0 w 37"/>
                <a:gd name="T17" fmla="*/ 19 h 37"/>
                <a:gd name="T18" fmla="*/ 5 w 37"/>
                <a:gd name="T19" fmla="*/ 31 h 37"/>
                <a:gd name="T20" fmla="*/ 5 w 37"/>
                <a:gd name="T21" fmla="*/ 31 h 37"/>
                <a:gd name="T22" fmla="*/ 6 w 37"/>
                <a:gd name="T23" fmla="*/ 32 h 37"/>
                <a:gd name="T24" fmla="*/ 6 w 37"/>
                <a:gd name="T25" fmla="*/ 32 h 37"/>
                <a:gd name="T26" fmla="*/ 18 w 37"/>
                <a:gd name="T27" fmla="*/ 37 h 37"/>
                <a:gd name="T28" fmla="*/ 37 w 37"/>
                <a:gd name="T29" fmla="*/ 19 h 37"/>
                <a:gd name="T30" fmla="*/ 34 w 37"/>
                <a:gd name="T31" fmla="*/ 9 h 37"/>
                <a:gd name="T32" fmla="*/ 32 w 37"/>
                <a:gd name="T33" fmla="*/ 6 h 37"/>
                <a:gd name="T34" fmla="*/ 31 w 37"/>
                <a:gd name="T35" fmla="*/ 5 h 37"/>
                <a:gd name="T36" fmla="*/ 31 w 37"/>
                <a:gd name="T37" fmla="*/ 5 h 37"/>
                <a:gd name="T38" fmla="*/ 18 w 37"/>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37">
                  <a:moveTo>
                    <a:pt x="18" y="37"/>
                  </a:moveTo>
                  <a:cubicBezTo>
                    <a:pt x="8" y="37"/>
                    <a:pt x="0" y="28"/>
                    <a:pt x="0" y="19"/>
                  </a:cubicBezTo>
                  <a:cubicBezTo>
                    <a:pt x="0" y="9"/>
                    <a:pt x="8" y="1"/>
                    <a:pt x="18" y="1"/>
                  </a:cubicBezTo>
                  <a:cubicBezTo>
                    <a:pt x="28" y="1"/>
                    <a:pt x="36" y="9"/>
                    <a:pt x="36" y="19"/>
                  </a:cubicBezTo>
                  <a:cubicBezTo>
                    <a:pt x="36" y="28"/>
                    <a:pt x="28" y="37"/>
                    <a:pt x="18" y="37"/>
                  </a:cubicBezTo>
                  <a:moveTo>
                    <a:pt x="18" y="0"/>
                  </a:moveTo>
                  <a:cubicBezTo>
                    <a:pt x="15" y="0"/>
                    <a:pt x="12" y="1"/>
                    <a:pt x="10" y="2"/>
                  </a:cubicBezTo>
                  <a:cubicBezTo>
                    <a:pt x="6" y="4"/>
                    <a:pt x="4" y="7"/>
                    <a:pt x="2" y="10"/>
                  </a:cubicBezTo>
                  <a:cubicBezTo>
                    <a:pt x="1" y="13"/>
                    <a:pt x="0" y="16"/>
                    <a:pt x="0" y="19"/>
                  </a:cubicBezTo>
                  <a:cubicBezTo>
                    <a:pt x="0" y="23"/>
                    <a:pt x="2" y="28"/>
                    <a:pt x="5" y="31"/>
                  </a:cubicBezTo>
                  <a:cubicBezTo>
                    <a:pt x="5" y="31"/>
                    <a:pt x="5" y="31"/>
                    <a:pt x="5" y="31"/>
                  </a:cubicBezTo>
                  <a:cubicBezTo>
                    <a:pt x="5" y="32"/>
                    <a:pt x="6" y="32"/>
                    <a:pt x="6" y="32"/>
                  </a:cubicBezTo>
                  <a:cubicBezTo>
                    <a:pt x="6" y="32"/>
                    <a:pt x="6" y="32"/>
                    <a:pt x="6" y="32"/>
                  </a:cubicBezTo>
                  <a:cubicBezTo>
                    <a:pt x="9" y="35"/>
                    <a:pt x="13" y="37"/>
                    <a:pt x="18" y="37"/>
                  </a:cubicBezTo>
                  <a:cubicBezTo>
                    <a:pt x="28" y="37"/>
                    <a:pt x="37" y="29"/>
                    <a:pt x="37" y="19"/>
                  </a:cubicBezTo>
                  <a:cubicBezTo>
                    <a:pt x="37" y="15"/>
                    <a:pt x="36" y="12"/>
                    <a:pt x="34" y="9"/>
                  </a:cubicBezTo>
                  <a:cubicBezTo>
                    <a:pt x="34" y="8"/>
                    <a:pt x="33" y="7"/>
                    <a:pt x="32" y="6"/>
                  </a:cubicBezTo>
                  <a:cubicBezTo>
                    <a:pt x="32" y="6"/>
                    <a:pt x="31" y="6"/>
                    <a:pt x="31" y="5"/>
                  </a:cubicBezTo>
                  <a:cubicBezTo>
                    <a:pt x="31" y="5"/>
                    <a:pt x="31" y="5"/>
                    <a:pt x="31" y="5"/>
                  </a:cubicBezTo>
                  <a:cubicBezTo>
                    <a:pt x="27" y="2"/>
                    <a:pt x="23" y="0"/>
                    <a:pt x="1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09"/>
            <p:cNvSpPr>
              <a:spLocks noEditPoints="1"/>
            </p:cNvSpPr>
            <p:nvPr/>
          </p:nvSpPr>
          <p:spPr bwMode="auto">
            <a:xfrm>
              <a:off x="1409" y="2496"/>
              <a:ext cx="70" cy="71"/>
            </a:xfrm>
            <a:custGeom>
              <a:avLst/>
              <a:gdLst>
                <a:gd name="T0" fmla="*/ 18 w 36"/>
                <a:gd name="T1" fmla="*/ 34 h 36"/>
                <a:gd name="T2" fmla="*/ 2 w 36"/>
                <a:gd name="T3" fmla="*/ 18 h 36"/>
                <a:gd name="T4" fmla="*/ 18 w 36"/>
                <a:gd name="T5" fmla="*/ 2 h 36"/>
                <a:gd name="T6" fmla="*/ 34 w 36"/>
                <a:gd name="T7" fmla="*/ 18 h 36"/>
                <a:gd name="T8" fmla="*/ 18 w 36"/>
                <a:gd name="T9" fmla="*/ 34 h 36"/>
                <a:gd name="T10" fmla="*/ 18 w 36"/>
                <a:gd name="T11" fmla="*/ 0 h 36"/>
                <a:gd name="T12" fmla="*/ 0 w 36"/>
                <a:gd name="T13" fmla="*/ 18 h 36"/>
                <a:gd name="T14" fmla="*/ 18 w 36"/>
                <a:gd name="T15" fmla="*/ 36 h 36"/>
                <a:gd name="T16" fmla="*/ 36 w 36"/>
                <a:gd name="T17" fmla="*/ 18 h 36"/>
                <a:gd name="T18" fmla="*/ 18 w 36"/>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4"/>
                  </a:moveTo>
                  <a:cubicBezTo>
                    <a:pt x="9" y="34"/>
                    <a:pt x="2" y="26"/>
                    <a:pt x="2" y="18"/>
                  </a:cubicBezTo>
                  <a:cubicBezTo>
                    <a:pt x="2" y="9"/>
                    <a:pt x="9" y="2"/>
                    <a:pt x="18" y="2"/>
                  </a:cubicBezTo>
                  <a:cubicBezTo>
                    <a:pt x="27" y="2"/>
                    <a:pt x="34" y="9"/>
                    <a:pt x="34" y="18"/>
                  </a:cubicBezTo>
                  <a:cubicBezTo>
                    <a:pt x="34" y="26"/>
                    <a:pt x="27" y="34"/>
                    <a:pt x="18" y="34"/>
                  </a:cubicBezTo>
                  <a:moveTo>
                    <a:pt x="18" y="0"/>
                  </a:moveTo>
                  <a:cubicBezTo>
                    <a:pt x="8" y="0"/>
                    <a:pt x="0" y="8"/>
                    <a:pt x="0" y="18"/>
                  </a:cubicBezTo>
                  <a:cubicBezTo>
                    <a:pt x="0" y="27"/>
                    <a:pt x="8" y="36"/>
                    <a:pt x="18" y="36"/>
                  </a:cubicBezTo>
                  <a:cubicBezTo>
                    <a:pt x="28" y="36"/>
                    <a:pt x="36" y="27"/>
                    <a:pt x="36" y="18"/>
                  </a:cubicBezTo>
                  <a:cubicBezTo>
                    <a:pt x="36" y="8"/>
                    <a:pt x="28" y="0"/>
                    <a:pt x="1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0"/>
            <p:cNvSpPr>
              <a:spLocks noEditPoints="1"/>
            </p:cNvSpPr>
            <p:nvPr/>
          </p:nvSpPr>
          <p:spPr bwMode="auto">
            <a:xfrm>
              <a:off x="1412" y="2500"/>
              <a:ext cx="63" cy="63"/>
            </a:xfrm>
            <a:custGeom>
              <a:avLst/>
              <a:gdLst>
                <a:gd name="T0" fmla="*/ 16 w 32"/>
                <a:gd name="T1" fmla="*/ 31 h 32"/>
                <a:gd name="T2" fmla="*/ 1 w 32"/>
                <a:gd name="T3" fmla="*/ 16 h 32"/>
                <a:gd name="T4" fmla="*/ 16 w 32"/>
                <a:gd name="T5" fmla="*/ 0 h 32"/>
                <a:gd name="T6" fmla="*/ 32 w 32"/>
                <a:gd name="T7" fmla="*/ 16 h 32"/>
                <a:gd name="T8" fmla="*/ 16 w 32"/>
                <a:gd name="T9" fmla="*/ 31 h 32"/>
                <a:gd name="T10" fmla="*/ 16 w 32"/>
                <a:gd name="T11" fmla="*/ 0 h 32"/>
                <a:gd name="T12" fmla="*/ 0 w 32"/>
                <a:gd name="T13" fmla="*/ 16 h 32"/>
                <a:gd name="T14" fmla="*/ 16 w 32"/>
                <a:gd name="T15" fmla="*/ 32 h 32"/>
                <a:gd name="T16" fmla="*/ 32 w 32"/>
                <a:gd name="T17" fmla="*/ 16 h 32"/>
                <a:gd name="T18" fmla="*/ 16 w 32"/>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1"/>
                  </a:moveTo>
                  <a:cubicBezTo>
                    <a:pt x="8" y="31"/>
                    <a:pt x="1" y="24"/>
                    <a:pt x="1" y="16"/>
                  </a:cubicBezTo>
                  <a:cubicBezTo>
                    <a:pt x="1" y="7"/>
                    <a:pt x="8" y="0"/>
                    <a:pt x="16" y="0"/>
                  </a:cubicBezTo>
                  <a:cubicBezTo>
                    <a:pt x="25" y="0"/>
                    <a:pt x="32" y="7"/>
                    <a:pt x="32" y="16"/>
                  </a:cubicBezTo>
                  <a:cubicBezTo>
                    <a:pt x="32" y="24"/>
                    <a:pt x="25" y="31"/>
                    <a:pt x="16" y="31"/>
                  </a:cubicBezTo>
                  <a:moveTo>
                    <a:pt x="16" y="0"/>
                  </a:moveTo>
                  <a:cubicBezTo>
                    <a:pt x="7" y="0"/>
                    <a:pt x="0" y="7"/>
                    <a:pt x="0" y="16"/>
                  </a:cubicBezTo>
                  <a:cubicBezTo>
                    <a:pt x="0" y="24"/>
                    <a:pt x="7" y="32"/>
                    <a:pt x="16" y="32"/>
                  </a:cubicBezTo>
                  <a:cubicBezTo>
                    <a:pt x="25" y="32"/>
                    <a:pt x="32" y="24"/>
                    <a:pt x="32" y="16"/>
                  </a:cubicBezTo>
                  <a:cubicBezTo>
                    <a:pt x="32" y="7"/>
                    <a:pt x="25"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Oval 111"/>
            <p:cNvSpPr>
              <a:spLocks noChangeArrowheads="1"/>
            </p:cNvSpPr>
            <p:nvPr/>
          </p:nvSpPr>
          <p:spPr bwMode="auto">
            <a:xfrm>
              <a:off x="1414" y="2500"/>
              <a:ext cx="61" cy="6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2"/>
            <p:cNvSpPr>
              <a:spLocks noEditPoints="1"/>
            </p:cNvSpPr>
            <p:nvPr/>
          </p:nvSpPr>
          <p:spPr bwMode="auto">
            <a:xfrm>
              <a:off x="4642" y="3984"/>
              <a:ext cx="143" cy="144"/>
            </a:xfrm>
            <a:custGeom>
              <a:avLst/>
              <a:gdLst>
                <a:gd name="T0" fmla="*/ 37 w 73"/>
                <a:gd name="T1" fmla="*/ 56 h 73"/>
                <a:gd name="T2" fmla="*/ 17 w 73"/>
                <a:gd name="T3" fmla="*/ 37 h 73"/>
                <a:gd name="T4" fmla="*/ 37 w 73"/>
                <a:gd name="T5" fmla="*/ 18 h 73"/>
                <a:gd name="T6" fmla="*/ 56 w 73"/>
                <a:gd name="T7" fmla="*/ 37 h 73"/>
                <a:gd name="T8" fmla="*/ 37 w 73"/>
                <a:gd name="T9" fmla="*/ 56 h 73"/>
                <a:gd name="T10" fmla="*/ 37 w 73"/>
                <a:gd name="T11" fmla="*/ 0 h 73"/>
                <a:gd name="T12" fmla="*/ 0 w 73"/>
                <a:gd name="T13" fmla="*/ 37 h 73"/>
                <a:gd name="T14" fmla="*/ 37 w 73"/>
                <a:gd name="T15" fmla="*/ 73 h 73"/>
                <a:gd name="T16" fmla="*/ 73 w 73"/>
                <a:gd name="T17" fmla="*/ 37 h 73"/>
                <a:gd name="T18" fmla="*/ 37 w 73"/>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37" y="56"/>
                  </a:moveTo>
                  <a:cubicBezTo>
                    <a:pt x="26" y="56"/>
                    <a:pt x="17" y="47"/>
                    <a:pt x="17" y="37"/>
                  </a:cubicBezTo>
                  <a:cubicBezTo>
                    <a:pt x="17" y="26"/>
                    <a:pt x="26" y="18"/>
                    <a:pt x="37" y="18"/>
                  </a:cubicBezTo>
                  <a:cubicBezTo>
                    <a:pt x="47" y="18"/>
                    <a:pt x="56" y="26"/>
                    <a:pt x="56" y="37"/>
                  </a:cubicBezTo>
                  <a:cubicBezTo>
                    <a:pt x="56" y="47"/>
                    <a:pt x="47" y="56"/>
                    <a:pt x="37" y="56"/>
                  </a:cubicBezTo>
                  <a:moveTo>
                    <a:pt x="37" y="0"/>
                  </a:moveTo>
                  <a:cubicBezTo>
                    <a:pt x="16" y="0"/>
                    <a:pt x="0" y="17"/>
                    <a:pt x="0" y="37"/>
                  </a:cubicBezTo>
                  <a:cubicBezTo>
                    <a:pt x="0" y="57"/>
                    <a:pt x="16" y="73"/>
                    <a:pt x="37" y="73"/>
                  </a:cubicBezTo>
                  <a:cubicBezTo>
                    <a:pt x="57" y="73"/>
                    <a:pt x="73" y="57"/>
                    <a:pt x="73" y="37"/>
                  </a:cubicBezTo>
                  <a:cubicBezTo>
                    <a:pt x="73" y="17"/>
                    <a:pt x="57"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3"/>
            <p:cNvSpPr>
              <a:spLocks noEditPoints="1"/>
            </p:cNvSpPr>
            <p:nvPr/>
          </p:nvSpPr>
          <p:spPr bwMode="auto">
            <a:xfrm>
              <a:off x="4949" y="3984"/>
              <a:ext cx="143" cy="144"/>
            </a:xfrm>
            <a:custGeom>
              <a:avLst/>
              <a:gdLst>
                <a:gd name="T0" fmla="*/ 37 w 73"/>
                <a:gd name="T1" fmla="*/ 56 h 73"/>
                <a:gd name="T2" fmla="*/ 18 w 73"/>
                <a:gd name="T3" fmla="*/ 37 h 73"/>
                <a:gd name="T4" fmla="*/ 37 w 73"/>
                <a:gd name="T5" fmla="*/ 18 h 73"/>
                <a:gd name="T6" fmla="*/ 56 w 73"/>
                <a:gd name="T7" fmla="*/ 37 h 73"/>
                <a:gd name="T8" fmla="*/ 37 w 73"/>
                <a:gd name="T9" fmla="*/ 56 h 73"/>
                <a:gd name="T10" fmla="*/ 37 w 73"/>
                <a:gd name="T11" fmla="*/ 0 h 73"/>
                <a:gd name="T12" fmla="*/ 0 w 73"/>
                <a:gd name="T13" fmla="*/ 37 h 73"/>
                <a:gd name="T14" fmla="*/ 37 w 73"/>
                <a:gd name="T15" fmla="*/ 73 h 73"/>
                <a:gd name="T16" fmla="*/ 73 w 73"/>
                <a:gd name="T17" fmla="*/ 37 h 73"/>
                <a:gd name="T18" fmla="*/ 37 w 73"/>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37" y="56"/>
                  </a:moveTo>
                  <a:cubicBezTo>
                    <a:pt x="26" y="56"/>
                    <a:pt x="18" y="47"/>
                    <a:pt x="18" y="37"/>
                  </a:cubicBezTo>
                  <a:cubicBezTo>
                    <a:pt x="18" y="26"/>
                    <a:pt x="26" y="18"/>
                    <a:pt x="37" y="18"/>
                  </a:cubicBezTo>
                  <a:cubicBezTo>
                    <a:pt x="47" y="18"/>
                    <a:pt x="56" y="26"/>
                    <a:pt x="56" y="37"/>
                  </a:cubicBezTo>
                  <a:cubicBezTo>
                    <a:pt x="56" y="47"/>
                    <a:pt x="47" y="56"/>
                    <a:pt x="37" y="56"/>
                  </a:cubicBezTo>
                  <a:moveTo>
                    <a:pt x="37" y="0"/>
                  </a:moveTo>
                  <a:cubicBezTo>
                    <a:pt x="16" y="0"/>
                    <a:pt x="0" y="17"/>
                    <a:pt x="0" y="37"/>
                  </a:cubicBezTo>
                  <a:cubicBezTo>
                    <a:pt x="0" y="57"/>
                    <a:pt x="16" y="73"/>
                    <a:pt x="37" y="73"/>
                  </a:cubicBezTo>
                  <a:cubicBezTo>
                    <a:pt x="57" y="73"/>
                    <a:pt x="73" y="57"/>
                    <a:pt x="73" y="37"/>
                  </a:cubicBezTo>
                  <a:cubicBezTo>
                    <a:pt x="73" y="17"/>
                    <a:pt x="57"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4"/>
            <p:cNvSpPr/>
            <p:nvPr/>
          </p:nvSpPr>
          <p:spPr bwMode="auto">
            <a:xfrm>
              <a:off x="4817" y="3703"/>
              <a:ext cx="63" cy="57"/>
            </a:xfrm>
            <a:custGeom>
              <a:avLst/>
              <a:gdLst>
                <a:gd name="T0" fmla="*/ 16 w 32"/>
                <a:gd name="T1" fmla="*/ 0 h 29"/>
                <a:gd name="T2" fmla="*/ 0 w 32"/>
                <a:gd name="T3" fmla="*/ 16 h 29"/>
                <a:gd name="T4" fmla="*/ 0 w 32"/>
                <a:gd name="T5" fmla="*/ 23 h 29"/>
                <a:gd name="T6" fmla="*/ 1 w 32"/>
                <a:gd name="T7" fmla="*/ 29 h 29"/>
                <a:gd name="T8" fmla="*/ 30 w 32"/>
                <a:gd name="T9" fmla="*/ 29 h 29"/>
                <a:gd name="T10" fmla="*/ 32 w 32"/>
                <a:gd name="T11" fmla="*/ 23 h 29"/>
                <a:gd name="T12" fmla="*/ 32 w 32"/>
                <a:gd name="T13" fmla="*/ 16 h 29"/>
                <a:gd name="T14" fmla="*/ 16 w 32"/>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9">
                  <a:moveTo>
                    <a:pt x="16" y="0"/>
                  </a:moveTo>
                  <a:cubicBezTo>
                    <a:pt x="7" y="0"/>
                    <a:pt x="0" y="7"/>
                    <a:pt x="0" y="16"/>
                  </a:cubicBezTo>
                  <a:cubicBezTo>
                    <a:pt x="0" y="23"/>
                    <a:pt x="0" y="23"/>
                    <a:pt x="0" y="23"/>
                  </a:cubicBezTo>
                  <a:cubicBezTo>
                    <a:pt x="0" y="25"/>
                    <a:pt x="1" y="27"/>
                    <a:pt x="1" y="29"/>
                  </a:cubicBezTo>
                  <a:cubicBezTo>
                    <a:pt x="30" y="29"/>
                    <a:pt x="30" y="29"/>
                    <a:pt x="30" y="29"/>
                  </a:cubicBezTo>
                  <a:cubicBezTo>
                    <a:pt x="31" y="27"/>
                    <a:pt x="32" y="25"/>
                    <a:pt x="32" y="23"/>
                  </a:cubicBezTo>
                  <a:cubicBezTo>
                    <a:pt x="32" y="16"/>
                    <a:pt x="32" y="16"/>
                    <a:pt x="32" y="16"/>
                  </a:cubicBezTo>
                  <a:cubicBezTo>
                    <a:pt x="32" y="7"/>
                    <a:pt x="25"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5"/>
            <p:cNvSpPr>
              <a:spLocks noEditPoints="1"/>
            </p:cNvSpPr>
            <p:nvPr/>
          </p:nvSpPr>
          <p:spPr bwMode="auto">
            <a:xfrm>
              <a:off x="4579" y="3768"/>
              <a:ext cx="584" cy="289"/>
            </a:xfrm>
            <a:custGeom>
              <a:avLst/>
              <a:gdLst>
                <a:gd name="T0" fmla="*/ 185 w 297"/>
                <a:gd name="T1" fmla="*/ 84 h 147"/>
                <a:gd name="T2" fmla="*/ 153 w 297"/>
                <a:gd name="T3" fmla="*/ 53 h 147"/>
                <a:gd name="T4" fmla="*/ 185 w 297"/>
                <a:gd name="T5" fmla="*/ 22 h 147"/>
                <a:gd name="T6" fmla="*/ 217 w 297"/>
                <a:gd name="T7" fmla="*/ 53 h 147"/>
                <a:gd name="T8" fmla="*/ 185 w 297"/>
                <a:gd name="T9" fmla="*/ 84 h 147"/>
                <a:gd name="T10" fmla="*/ 60 w 297"/>
                <a:gd name="T11" fmla="*/ 42 h 147"/>
                <a:gd name="T12" fmla="*/ 97 w 297"/>
                <a:gd name="T13" fmla="*/ 6 h 147"/>
                <a:gd name="T14" fmla="*/ 101 w 297"/>
                <a:gd name="T15" fmla="*/ 6 h 147"/>
                <a:gd name="T16" fmla="*/ 100 w 297"/>
                <a:gd name="T17" fmla="*/ 42 h 147"/>
                <a:gd name="T18" fmla="*/ 60 w 297"/>
                <a:gd name="T19" fmla="*/ 42 h 147"/>
                <a:gd name="T20" fmla="*/ 262 w 297"/>
                <a:gd name="T21" fmla="*/ 0 h 147"/>
                <a:gd name="T22" fmla="*/ 88 w 297"/>
                <a:gd name="T23" fmla="*/ 0 h 147"/>
                <a:gd name="T24" fmla="*/ 52 w 297"/>
                <a:gd name="T25" fmla="*/ 33 h 147"/>
                <a:gd name="T26" fmla="*/ 52 w 297"/>
                <a:gd name="T27" fmla="*/ 40 h 147"/>
                <a:gd name="T28" fmla="*/ 24 w 297"/>
                <a:gd name="T29" fmla="*/ 40 h 147"/>
                <a:gd name="T30" fmla="*/ 0 w 297"/>
                <a:gd name="T31" fmla="*/ 64 h 147"/>
                <a:gd name="T32" fmla="*/ 0 w 297"/>
                <a:gd name="T33" fmla="*/ 123 h 147"/>
                <a:gd name="T34" fmla="*/ 24 w 297"/>
                <a:gd name="T35" fmla="*/ 147 h 147"/>
                <a:gd name="T36" fmla="*/ 27 w 297"/>
                <a:gd name="T37" fmla="*/ 147 h 147"/>
                <a:gd name="T38" fmla="*/ 69 w 297"/>
                <a:gd name="T39" fmla="*/ 105 h 147"/>
                <a:gd name="T40" fmla="*/ 110 w 297"/>
                <a:gd name="T41" fmla="*/ 147 h 147"/>
                <a:gd name="T42" fmla="*/ 138 w 297"/>
                <a:gd name="T43" fmla="*/ 147 h 147"/>
                <a:gd name="T44" fmla="*/ 142 w 297"/>
                <a:gd name="T45" fmla="*/ 146 h 147"/>
                <a:gd name="T46" fmla="*/ 183 w 297"/>
                <a:gd name="T47" fmla="*/ 146 h 147"/>
                <a:gd name="T48" fmla="*/ 225 w 297"/>
                <a:gd name="T49" fmla="*/ 105 h 147"/>
                <a:gd name="T50" fmla="*/ 266 w 297"/>
                <a:gd name="T51" fmla="*/ 146 h 147"/>
                <a:gd name="T52" fmla="*/ 297 w 297"/>
                <a:gd name="T53" fmla="*/ 114 h 147"/>
                <a:gd name="T54" fmla="*/ 297 w 297"/>
                <a:gd name="T55" fmla="*/ 33 h 147"/>
                <a:gd name="T56" fmla="*/ 262 w 297"/>
                <a:gd name="T5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7" h="147">
                  <a:moveTo>
                    <a:pt x="185" y="84"/>
                  </a:moveTo>
                  <a:cubicBezTo>
                    <a:pt x="167" y="84"/>
                    <a:pt x="153" y="70"/>
                    <a:pt x="153" y="53"/>
                  </a:cubicBezTo>
                  <a:cubicBezTo>
                    <a:pt x="153" y="36"/>
                    <a:pt x="167" y="22"/>
                    <a:pt x="185" y="22"/>
                  </a:cubicBezTo>
                  <a:cubicBezTo>
                    <a:pt x="203" y="22"/>
                    <a:pt x="217" y="36"/>
                    <a:pt x="217" y="53"/>
                  </a:cubicBezTo>
                  <a:cubicBezTo>
                    <a:pt x="217" y="70"/>
                    <a:pt x="203" y="84"/>
                    <a:pt x="185" y="84"/>
                  </a:cubicBezTo>
                  <a:moveTo>
                    <a:pt x="60" y="42"/>
                  </a:moveTo>
                  <a:cubicBezTo>
                    <a:pt x="60" y="9"/>
                    <a:pt x="87" y="6"/>
                    <a:pt x="97" y="6"/>
                  </a:cubicBezTo>
                  <a:cubicBezTo>
                    <a:pt x="99" y="6"/>
                    <a:pt x="101" y="6"/>
                    <a:pt x="101" y="6"/>
                  </a:cubicBezTo>
                  <a:cubicBezTo>
                    <a:pt x="100" y="42"/>
                    <a:pt x="100" y="42"/>
                    <a:pt x="100" y="42"/>
                  </a:cubicBezTo>
                  <a:cubicBezTo>
                    <a:pt x="60" y="42"/>
                    <a:pt x="60" y="42"/>
                    <a:pt x="60" y="42"/>
                  </a:cubicBezTo>
                  <a:moveTo>
                    <a:pt x="262" y="0"/>
                  </a:moveTo>
                  <a:cubicBezTo>
                    <a:pt x="88" y="0"/>
                    <a:pt x="88" y="0"/>
                    <a:pt x="88" y="0"/>
                  </a:cubicBezTo>
                  <a:cubicBezTo>
                    <a:pt x="68" y="0"/>
                    <a:pt x="52" y="15"/>
                    <a:pt x="52" y="33"/>
                  </a:cubicBezTo>
                  <a:cubicBezTo>
                    <a:pt x="52" y="40"/>
                    <a:pt x="52" y="40"/>
                    <a:pt x="52" y="40"/>
                  </a:cubicBezTo>
                  <a:cubicBezTo>
                    <a:pt x="24" y="40"/>
                    <a:pt x="24" y="40"/>
                    <a:pt x="24" y="40"/>
                  </a:cubicBezTo>
                  <a:cubicBezTo>
                    <a:pt x="11" y="40"/>
                    <a:pt x="0" y="51"/>
                    <a:pt x="0" y="64"/>
                  </a:cubicBezTo>
                  <a:cubicBezTo>
                    <a:pt x="0" y="123"/>
                    <a:pt x="0" y="123"/>
                    <a:pt x="0" y="123"/>
                  </a:cubicBezTo>
                  <a:cubicBezTo>
                    <a:pt x="0" y="136"/>
                    <a:pt x="11" y="147"/>
                    <a:pt x="24" y="147"/>
                  </a:cubicBezTo>
                  <a:cubicBezTo>
                    <a:pt x="27" y="147"/>
                    <a:pt x="27" y="147"/>
                    <a:pt x="27" y="147"/>
                  </a:cubicBezTo>
                  <a:cubicBezTo>
                    <a:pt x="27" y="124"/>
                    <a:pt x="46" y="105"/>
                    <a:pt x="69" y="105"/>
                  </a:cubicBezTo>
                  <a:cubicBezTo>
                    <a:pt x="92" y="105"/>
                    <a:pt x="110" y="124"/>
                    <a:pt x="110" y="147"/>
                  </a:cubicBezTo>
                  <a:cubicBezTo>
                    <a:pt x="138" y="147"/>
                    <a:pt x="138" y="147"/>
                    <a:pt x="138" y="147"/>
                  </a:cubicBezTo>
                  <a:cubicBezTo>
                    <a:pt x="139" y="147"/>
                    <a:pt x="140" y="147"/>
                    <a:pt x="142" y="146"/>
                  </a:cubicBezTo>
                  <a:cubicBezTo>
                    <a:pt x="183" y="146"/>
                    <a:pt x="183" y="146"/>
                    <a:pt x="183" y="146"/>
                  </a:cubicBezTo>
                  <a:cubicBezTo>
                    <a:pt x="183" y="124"/>
                    <a:pt x="202" y="105"/>
                    <a:pt x="225" y="105"/>
                  </a:cubicBezTo>
                  <a:cubicBezTo>
                    <a:pt x="247" y="105"/>
                    <a:pt x="266" y="123"/>
                    <a:pt x="266" y="146"/>
                  </a:cubicBezTo>
                  <a:cubicBezTo>
                    <a:pt x="284" y="144"/>
                    <a:pt x="297" y="130"/>
                    <a:pt x="297" y="114"/>
                  </a:cubicBezTo>
                  <a:cubicBezTo>
                    <a:pt x="297" y="33"/>
                    <a:pt x="297" y="33"/>
                    <a:pt x="297" y="33"/>
                  </a:cubicBezTo>
                  <a:cubicBezTo>
                    <a:pt x="297" y="15"/>
                    <a:pt x="281" y="0"/>
                    <a:pt x="26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16"/>
            <p:cNvSpPr/>
            <p:nvPr/>
          </p:nvSpPr>
          <p:spPr bwMode="auto">
            <a:xfrm>
              <a:off x="4907" y="3837"/>
              <a:ext cx="69" cy="65"/>
            </a:xfrm>
            <a:custGeom>
              <a:avLst/>
              <a:gdLst>
                <a:gd name="T0" fmla="*/ 49 w 69"/>
                <a:gd name="T1" fmla="*/ 0 h 65"/>
                <a:gd name="T2" fmla="*/ 20 w 69"/>
                <a:gd name="T3" fmla="*/ 0 h 65"/>
                <a:gd name="T4" fmla="*/ 20 w 69"/>
                <a:gd name="T5" fmla="*/ 20 h 65"/>
                <a:gd name="T6" fmla="*/ 0 w 69"/>
                <a:gd name="T7" fmla="*/ 20 h 65"/>
                <a:gd name="T8" fmla="*/ 0 w 69"/>
                <a:gd name="T9" fmla="*/ 47 h 65"/>
                <a:gd name="T10" fmla="*/ 20 w 69"/>
                <a:gd name="T11" fmla="*/ 47 h 65"/>
                <a:gd name="T12" fmla="*/ 20 w 69"/>
                <a:gd name="T13" fmla="*/ 65 h 65"/>
                <a:gd name="T14" fmla="*/ 49 w 69"/>
                <a:gd name="T15" fmla="*/ 65 h 65"/>
                <a:gd name="T16" fmla="*/ 49 w 69"/>
                <a:gd name="T17" fmla="*/ 47 h 65"/>
                <a:gd name="T18" fmla="*/ 69 w 69"/>
                <a:gd name="T19" fmla="*/ 47 h 65"/>
                <a:gd name="T20" fmla="*/ 69 w 69"/>
                <a:gd name="T21" fmla="*/ 20 h 65"/>
                <a:gd name="T22" fmla="*/ 49 w 69"/>
                <a:gd name="T23" fmla="*/ 20 h 65"/>
                <a:gd name="T24" fmla="*/ 49 w 69"/>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49" y="0"/>
                  </a:moveTo>
                  <a:lnTo>
                    <a:pt x="20" y="0"/>
                  </a:lnTo>
                  <a:lnTo>
                    <a:pt x="20" y="20"/>
                  </a:lnTo>
                  <a:lnTo>
                    <a:pt x="0" y="20"/>
                  </a:lnTo>
                  <a:lnTo>
                    <a:pt x="0" y="47"/>
                  </a:lnTo>
                  <a:lnTo>
                    <a:pt x="20" y="47"/>
                  </a:lnTo>
                  <a:lnTo>
                    <a:pt x="20" y="65"/>
                  </a:lnTo>
                  <a:lnTo>
                    <a:pt x="49" y="65"/>
                  </a:lnTo>
                  <a:lnTo>
                    <a:pt x="49" y="47"/>
                  </a:lnTo>
                  <a:lnTo>
                    <a:pt x="69" y="47"/>
                  </a:lnTo>
                  <a:lnTo>
                    <a:pt x="69" y="20"/>
                  </a:lnTo>
                  <a:lnTo>
                    <a:pt x="49" y="2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17"/>
            <p:cNvSpPr/>
            <p:nvPr/>
          </p:nvSpPr>
          <p:spPr bwMode="auto">
            <a:xfrm>
              <a:off x="4907" y="3837"/>
              <a:ext cx="69" cy="65"/>
            </a:xfrm>
            <a:custGeom>
              <a:avLst/>
              <a:gdLst>
                <a:gd name="T0" fmla="*/ 49 w 69"/>
                <a:gd name="T1" fmla="*/ 0 h 65"/>
                <a:gd name="T2" fmla="*/ 20 w 69"/>
                <a:gd name="T3" fmla="*/ 0 h 65"/>
                <a:gd name="T4" fmla="*/ 20 w 69"/>
                <a:gd name="T5" fmla="*/ 20 h 65"/>
                <a:gd name="T6" fmla="*/ 0 w 69"/>
                <a:gd name="T7" fmla="*/ 20 h 65"/>
                <a:gd name="T8" fmla="*/ 0 w 69"/>
                <a:gd name="T9" fmla="*/ 47 h 65"/>
                <a:gd name="T10" fmla="*/ 20 w 69"/>
                <a:gd name="T11" fmla="*/ 47 h 65"/>
                <a:gd name="T12" fmla="*/ 20 w 69"/>
                <a:gd name="T13" fmla="*/ 65 h 65"/>
                <a:gd name="T14" fmla="*/ 49 w 69"/>
                <a:gd name="T15" fmla="*/ 65 h 65"/>
                <a:gd name="T16" fmla="*/ 49 w 69"/>
                <a:gd name="T17" fmla="*/ 47 h 65"/>
                <a:gd name="T18" fmla="*/ 69 w 69"/>
                <a:gd name="T19" fmla="*/ 47 h 65"/>
                <a:gd name="T20" fmla="*/ 69 w 69"/>
                <a:gd name="T21" fmla="*/ 20 h 65"/>
                <a:gd name="T22" fmla="*/ 49 w 69"/>
                <a:gd name="T23" fmla="*/ 20 h 65"/>
                <a:gd name="T24" fmla="*/ 49 w 69"/>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49" y="0"/>
                  </a:moveTo>
                  <a:lnTo>
                    <a:pt x="20" y="0"/>
                  </a:lnTo>
                  <a:lnTo>
                    <a:pt x="20" y="20"/>
                  </a:lnTo>
                  <a:lnTo>
                    <a:pt x="0" y="20"/>
                  </a:lnTo>
                  <a:lnTo>
                    <a:pt x="0" y="47"/>
                  </a:lnTo>
                  <a:lnTo>
                    <a:pt x="20" y="47"/>
                  </a:lnTo>
                  <a:lnTo>
                    <a:pt x="20" y="65"/>
                  </a:lnTo>
                  <a:lnTo>
                    <a:pt x="49" y="65"/>
                  </a:lnTo>
                  <a:lnTo>
                    <a:pt x="49" y="47"/>
                  </a:lnTo>
                  <a:lnTo>
                    <a:pt x="69" y="47"/>
                  </a:lnTo>
                  <a:lnTo>
                    <a:pt x="69" y="20"/>
                  </a:lnTo>
                  <a:lnTo>
                    <a:pt x="49" y="20"/>
                  </a:lnTo>
                  <a:lnTo>
                    <a:pt x="4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18"/>
            <p:cNvSpPr/>
            <p:nvPr/>
          </p:nvSpPr>
          <p:spPr bwMode="auto">
            <a:xfrm>
              <a:off x="6747" y="1185"/>
              <a:ext cx="120" cy="340"/>
            </a:xfrm>
            <a:custGeom>
              <a:avLst/>
              <a:gdLst>
                <a:gd name="T0" fmla="*/ 61 w 61"/>
                <a:gd name="T1" fmla="*/ 0 h 173"/>
                <a:gd name="T2" fmla="*/ 2 w 61"/>
                <a:gd name="T3" fmla="*/ 0 h 173"/>
                <a:gd name="T4" fmla="*/ 0 w 61"/>
                <a:gd name="T5" fmla="*/ 0 h 173"/>
                <a:gd name="T6" fmla="*/ 0 w 61"/>
                <a:gd name="T7" fmla="*/ 109 h 173"/>
                <a:gd name="T8" fmla="*/ 6 w 61"/>
                <a:gd name="T9" fmla="*/ 139 h 173"/>
                <a:gd name="T10" fmla="*/ 36 w 61"/>
                <a:gd name="T11" fmla="*/ 161 h 173"/>
                <a:gd name="T12" fmla="*/ 36 w 61"/>
                <a:gd name="T13" fmla="*/ 173 h 173"/>
                <a:gd name="T14" fmla="*/ 40 w 61"/>
                <a:gd name="T15" fmla="*/ 173 h 173"/>
                <a:gd name="T16" fmla="*/ 40 w 61"/>
                <a:gd name="T17" fmla="*/ 159 h 173"/>
                <a:gd name="T18" fmla="*/ 39 w 61"/>
                <a:gd name="T19" fmla="*/ 158 h 173"/>
                <a:gd name="T20" fmla="*/ 10 w 61"/>
                <a:gd name="T21" fmla="*/ 136 h 173"/>
                <a:gd name="T22" fmla="*/ 4 w 61"/>
                <a:gd name="T23" fmla="*/ 109 h 173"/>
                <a:gd name="T24" fmla="*/ 4 w 61"/>
                <a:gd name="T25" fmla="*/ 4 h 173"/>
                <a:gd name="T26" fmla="*/ 61 w 61"/>
                <a:gd name="T27" fmla="*/ 4 h 173"/>
                <a:gd name="T28" fmla="*/ 61 w 61"/>
                <a:gd name="T29"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73">
                  <a:moveTo>
                    <a:pt x="61" y="0"/>
                  </a:moveTo>
                  <a:cubicBezTo>
                    <a:pt x="2" y="0"/>
                    <a:pt x="2" y="0"/>
                    <a:pt x="2" y="0"/>
                  </a:cubicBezTo>
                  <a:cubicBezTo>
                    <a:pt x="0" y="0"/>
                    <a:pt x="0" y="0"/>
                    <a:pt x="0" y="0"/>
                  </a:cubicBezTo>
                  <a:cubicBezTo>
                    <a:pt x="0" y="109"/>
                    <a:pt x="0" y="109"/>
                    <a:pt x="0" y="109"/>
                  </a:cubicBezTo>
                  <a:cubicBezTo>
                    <a:pt x="0" y="122"/>
                    <a:pt x="0" y="132"/>
                    <a:pt x="6" y="139"/>
                  </a:cubicBezTo>
                  <a:cubicBezTo>
                    <a:pt x="12" y="144"/>
                    <a:pt x="31" y="158"/>
                    <a:pt x="36" y="161"/>
                  </a:cubicBezTo>
                  <a:cubicBezTo>
                    <a:pt x="36" y="163"/>
                    <a:pt x="36" y="173"/>
                    <a:pt x="36" y="173"/>
                  </a:cubicBezTo>
                  <a:cubicBezTo>
                    <a:pt x="40" y="173"/>
                    <a:pt x="40" y="173"/>
                    <a:pt x="40" y="173"/>
                  </a:cubicBezTo>
                  <a:cubicBezTo>
                    <a:pt x="40" y="159"/>
                    <a:pt x="40" y="159"/>
                    <a:pt x="40" y="159"/>
                  </a:cubicBezTo>
                  <a:cubicBezTo>
                    <a:pt x="39" y="158"/>
                    <a:pt x="39" y="158"/>
                    <a:pt x="39" y="158"/>
                  </a:cubicBezTo>
                  <a:cubicBezTo>
                    <a:pt x="39" y="158"/>
                    <a:pt x="15" y="141"/>
                    <a:pt x="10" y="136"/>
                  </a:cubicBezTo>
                  <a:cubicBezTo>
                    <a:pt x="4" y="130"/>
                    <a:pt x="4" y="121"/>
                    <a:pt x="4" y="109"/>
                  </a:cubicBezTo>
                  <a:cubicBezTo>
                    <a:pt x="4" y="109"/>
                    <a:pt x="4" y="9"/>
                    <a:pt x="4" y="4"/>
                  </a:cubicBezTo>
                  <a:cubicBezTo>
                    <a:pt x="9" y="4"/>
                    <a:pt x="61" y="4"/>
                    <a:pt x="61" y="4"/>
                  </a:cubicBezTo>
                  <a:cubicBezTo>
                    <a:pt x="61" y="0"/>
                    <a:pt x="61" y="0"/>
                    <a:pt x="6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19"/>
            <p:cNvSpPr/>
            <p:nvPr/>
          </p:nvSpPr>
          <p:spPr bwMode="auto">
            <a:xfrm>
              <a:off x="6867" y="1185"/>
              <a:ext cx="118" cy="340"/>
            </a:xfrm>
            <a:custGeom>
              <a:avLst/>
              <a:gdLst>
                <a:gd name="T0" fmla="*/ 60 w 60"/>
                <a:gd name="T1" fmla="*/ 0 h 173"/>
                <a:gd name="T2" fmla="*/ 58 w 60"/>
                <a:gd name="T3" fmla="*/ 0 h 173"/>
                <a:gd name="T4" fmla="*/ 0 w 60"/>
                <a:gd name="T5" fmla="*/ 0 h 173"/>
                <a:gd name="T6" fmla="*/ 0 w 60"/>
                <a:gd name="T7" fmla="*/ 4 h 173"/>
                <a:gd name="T8" fmla="*/ 56 w 60"/>
                <a:gd name="T9" fmla="*/ 4 h 173"/>
                <a:gd name="T10" fmla="*/ 56 w 60"/>
                <a:gd name="T11" fmla="*/ 109 h 173"/>
                <a:gd name="T12" fmla="*/ 50 w 60"/>
                <a:gd name="T13" fmla="*/ 136 h 173"/>
                <a:gd name="T14" fmla="*/ 24 w 60"/>
                <a:gd name="T15" fmla="*/ 158 h 173"/>
                <a:gd name="T16" fmla="*/ 23 w 60"/>
                <a:gd name="T17" fmla="*/ 159 h 173"/>
                <a:gd name="T18" fmla="*/ 23 w 60"/>
                <a:gd name="T19" fmla="*/ 173 h 173"/>
                <a:gd name="T20" fmla="*/ 28 w 60"/>
                <a:gd name="T21" fmla="*/ 173 h 173"/>
                <a:gd name="T22" fmla="*/ 28 w 60"/>
                <a:gd name="T23" fmla="*/ 161 h 173"/>
                <a:gd name="T24" fmla="*/ 54 w 60"/>
                <a:gd name="T25" fmla="*/ 139 h 173"/>
                <a:gd name="T26" fmla="*/ 60 w 60"/>
                <a:gd name="T27" fmla="*/ 109 h 173"/>
                <a:gd name="T28" fmla="*/ 60 w 60"/>
                <a:gd name="T29"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3">
                  <a:moveTo>
                    <a:pt x="60" y="0"/>
                  </a:moveTo>
                  <a:cubicBezTo>
                    <a:pt x="58" y="0"/>
                    <a:pt x="58" y="0"/>
                    <a:pt x="58" y="0"/>
                  </a:cubicBezTo>
                  <a:cubicBezTo>
                    <a:pt x="0" y="0"/>
                    <a:pt x="0" y="0"/>
                    <a:pt x="0" y="0"/>
                  </a:cubicBezTo>
                  <a:cubicBezTo>
                    <a:pt x="0" y="4"/>
                    <a:pt x="0" y="4"/>
                    <a:pt x="0" y="4"/>
                  </a:cubicBezTo>
                  <a:cubicBezTo>
                    <a:pt x="0" y="4"/>
                    <a:pt x="51" y="4"/>
                    <a:pt x="56" y="4"/>
                  </a:cubicBezTo>
                  <a:cubicBezTo>
                    <a:pt x="56" y="8"/>
                    <a:pt x="56" y="109"/>
                    <a:pt x="56" y="109"/>
                  </a:cubicBezTo>
                  <a:cubicBezTo>
                    <a:pt x="56" y="121"/>
                    <a:pt x="56" y="130"/>
                    <a:pt x="50" y="136"/>
                  </a:cubicBezTo>
                  <a:cubicBezTo>
                    <a:pt x="45" y="141"/>
                    <a:pt x="24" y="158"/>
                    <a:pt x="24" y="158"/>
                  </a:cubicBezTo>
                  <a:cubicBezTo>
                    <a:pt x="23" y="159"/>
                    <a:pt x="23" y="159"/>
                    <a:pt x="23" y="159"/>
                  </a:cubicBezTo>
                  <a:cubicBezTo>
                    <a:pt x="23" y="173"/>
                    <a:pt x="23" y="173"/>
                    <a:pt x="23" y="173"/>
                  </a:cubicBezTo>
                  <a:cubicBezTo>
                    <a:pt x="28" y="173"/>
                    <a:pt x="28" y="173"/>
                    <a:pt x="28" y="173"/>
                  </a:cubicBezTo>
                  <a:cubicBezTo>
                    <a:pt x="28" y="173"/>
                    <a:pt x="28" y="163"/>
                    <a:pt x="28" y="161"/>
                  </a:cubicBezTo>
                  <a:cubicBezTo>
                    <a:pt x="32" y="158"/>
                    <a:pt x="49" y="144"/>
                    <a:pt x="54" y="139"/>
                  </a:cubicBezTo>
                  <a:cubicBezTo>
                    <a:pt x="60" y="132"/>
                    <a:pt x="60" y="122"/>
                    <a:pt x="60" y="109"/>
                  </a:cubicBezTo>
                  <a:cubicBezTo>
                    <a:pt x="60" y="0"/>
                    <a:pt x="60" y="0"/>
                    <a:pt x="6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Rectangle 120"/>
            <p:cNvSpPr>
              <a:spLocks noChangeArrowheads="1"/>
            </p:cNvSpPr>
            <p:nvPr/>
          </p:nvSpPr>
          <p:spPr bwMode="auto">
            <a:xfrm>
              <a:off x="6818" y="1533"/>
              <a:ext cx="100" cy="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2" name="Rectangle 121"/>
            <p:cNvSpPr>
              <a:spLocks noChangeArrowheads="1"/>
            </p:cNvSpPr>
            <p:nvPr/>
          </p:nvSpPr>
          <p:spPr bwMode="auto">
            <a:xfrm>
              <a:off x="6818" y="1533"/>
              <a:ext cx="100" cy="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Rectangle 122"/>
            <p:cNvSpPr>
              <a:spLocks noChangeArrowheads="1"/>
            </p:cNvSpPr>
            <p:nvPr/>
          </p:nvSpPr>
          <p:spPr bwMode="auto">
            <a:xfrm>
              <a:off x="6771" y="1216"/>
              <a:ext cx="192"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 name="Rectangle 123"/>
            <p:cNvSpPr>
              <a:spLocks noChangeArrowheads="1"/>
            </p:cNvSpPr>
            <p:nvPr/>
          </p:nvSpPr>
          <p:spPr bwMode="auto">
            <a:xfrm>
              <a:off x="6771" y="1216"/>
              <a:ext cx="192" cy="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5" name="Rectangle 124"/>
            <p:cNvSpPr>
              <a:spLocks noChangeArrowheads="1"/>
            </p:cNvSpPr>
            <p:nvPr/>
          </p:nvSpPr>
          <p:spPr bwMode="auto">
            <a:xfrm>
              <a:off x="6773" y="1275"/>
              <a:ext cx="186"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6" name="Rectangle 125"/>
            <p:cNvSpPr>
              <a:spLocks noChangeArrowheads="1"/>
            </p:cNvSpPr>
            <p:nvPr/>
          </p:nvSpPr>
          <p:spPr bwMode="auto">
            <a:xfrm>
              <a:off x="6773" y="1275"/>
              <a:ext cx="186"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Rectangle 126"/>
            <p:cNvSpPr>
              <a:spLocks noChangeArrowheads="1"/>
            </p:cNvSpPr>
            <p:nvPr/>
          </p:nvSpPr>
          <p:spPr bwMode="auto">
            <a:xfrm>
              <a:off x="6853" y="1606"/>
              <a:ext cx="28" cy="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8" name="Rectangle 127"/>
            <p:cNvSpPr>
              <a:spLocks noChangeArrowheads="1"/>
            </p:cNvSpPr>
            <p:nvPr/>
          </p:nvSpPr>
          <p:spPr bwMode="auto">
            <a:xfrm>
              <a:off x="6853" y="1606"/>
              <a:ext cx="28" cy="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9" name="Freeform 128"/>
            <p:cNvSpPr/>
            <p:nvPr/>
          </p:nvSpPr>
          <p:spPr bwMode="auto">
            <a:xfrm>
              <a:off x="6863" y="1678"/>
              <a:ext cx="86" cy="201"/>
            </a:xfrm>
            <a:custGeom>
              <a:avLst/>
              <a:gdLst>
                <a:gd name="T0" fmla="*/ 4 w 44"/>
                <a:gd name="T1" fmla="*/ 0 h 102"/>
                <a:gd name="T2" fmla="*/ 0 w 44"/>
                <a:gd name="T3" fmla="*/ 0 h 102"/>
                <a:gd name="T4" fmla="*/ 0 w 44"/>
                <a:gd name="T5" fmla="*/ 75 h 102"/>
                <a:gd name="T6" fmla="*/ 4 w 44"/>
                <a:gd name="T7" fmla="*/ 85 h 102"/>
                <a:gd name="T8" fmla="*/ 12 w 44"/>
                <a:gd name="T9" fmla="*/ 89 h 102"/>
                <a:gd name="T10" fmla="*/ 24 w 44"/>
                <a:gd name="T11" fmla="*/ 74 h 102"/>
                <a:gd name="T12" fmla="*/ 24 w 44"/>
                <a:gd name="T13" fmla="*/ 48 h 102"/>
                <a:gd name="T14" fmla="*/ 26 w 44"/>
                <a:gd name="T15" fmla="*/ 38 h 102"/>
                <a:gd name="T16" fmla="*/ 32 w 44"/>
                <a:gd name="T17" fmla="*/ 36 h 102"/>
                <a:gd name="T18" fmla="*/ 40 w 44"/>
                <a:gd name="T19" fmla="*/ 46 h 102"/>
                <a:gd name="T20" fmla="*/ 40 w 44"/>
                <a:gd name="T21" fmla="*/ 102 h 102"/>
                <a:gd name="T22" fmla="*/ 44 w 44"/>
                <a:gd name="T23" fmla="*/ 102 h 102"/>
                <a:gd name="T24" fmla="*/ 44 w 44"/>
                <a:gd name="T25" fmla="*/ 46 h 102"/>
                <a:gd name="T26" fmla="*/ 32 w 44"/>
                <a:gd name="T27" fmla="*/ 31 h 102"/>
                <a:gd name="T28" fmla="*/ 23 w 44"/>
                <a:gd name="T29" fmla="*/ 36 h 102"/>
                <a:gd name="T30" fmla="*/ 19 w 44"/>
                <a:gd name="T31" fmla="*/ 48 h 102"/>
                <a:gd name="T32" fmla="*/ 19 w 44"/>
                <a:gd name="T33" fmla="*/ 74 h 102"/>
                <a:gd name="T34" fmla="*/ 12 w 44"/>
                <a:gd name="T35" fmla="*/ 85 h 102"/>
                <a:gd name="T36" fmla="*/ 7 w 44"/>
                <a:gd name="T37" fmla="*/ 83 h 102"/>
                <a:gd name="T38" fmla="*/ 4 w 44"/>
                <a:gd name="T39" fmla="*/ 75 h 102"/>
                <a:gd name="T40" fmla="*/ 4 w 44"/>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4" y="0"/>
                  </a:moveTo>
                  <a:cubicBezTo>
                    <a:pt x="0" y="0"/>
                    <a:pt x="0" y="0"/>
                    <a:pt x="0" y="0"/>
                  </a:cubicBezTo>
                  <a:cubicBezTo>
                    <a:pt x="0" y="75"/>
                    <a:pt x="0" y="75"/>
                    <a:pt x="0" y="75"/>
                  </a:cubicBezTo>
                  <a:cubicBezTo>
                    <a:pt x="0" y="79"/>
                    <a:pt x="1" y="83"/>
                    <a:pt x="4" y="85"/>
                  </a:cubicBezTo>
                  <a:cubicBezTo>
                    <a:pt x="6" y="88"/>
                    <a:pt x="9" y="89"/>
                    <a:pt x="12" y="89"/>
                  </a:cubicBezTo>
                  <a:cubicBezTo>
                    <a:pt x="18" y="89"/>
                    <a:pt x="24" y="84"/>
                    <a:pt x="24" y="74"/>
                  </a:cubicBezTo>
                  <a:cubicBezTo>
                    <a:pt x="24" y="48"/>
                    <a:pt x="24" y="48"/>
                    <a:pt x="24" y="48"/>
                  </a:cubicBezTo>
                  <a:cubicBezTo>
                    <a:pt x="24" y="44"/>
                    <a:pt x="25" y="40"/>
                    <a:pt x="26" y="38"/>
                  </a:cubicBezTo>
                  <a:cubicBezTo>
                    <a:pt x="28" y="36"/>
                    <a:pt x="30" y="36"/>
                    <a:pt x="32" y="36"/>
                  </a:cubicBezTo>
                  <a:cubicBezTo>
                    <a:pt x="35" y="36"/>
                    <a:pt x="40" y="39"/>
                    <a:pt x="40" y="46"/>
                  </a:cubicBezTo>
                  <a:cubicBezTo>
                    <a:pt x="40" y="102"/>
                    <a:pt x="40" y="102"/>
                    <a:pt x="40" y="102"/>
                  </a:cubicBezTo>
                  <a:cubicBezTo>
                    <a:pt x="44" y="102"/>
                    <a:pt x="44" y="102"/>
                    <a:pt x="44" y="102"/>
                  </a:cubicBezTo>
                  <a:cubicBezTo>
                    <a:pt x="44" y="46"/>
                    <a:pt x="44" y="46"/>
                    <a:pt x="44" y="46"/>
                  </a:cubicBezTo>
                  <a:cubicBezTo>
                    <a:pt x="44" y="37"/>
                    <a:pt x="37" y="31"/>
                    <a:pt x="32" y="31"/>
                  </a:cubicBezTo>
                  <a:cubicBezTo>
                    <a:pt x="28" y="31"/>
                    <a:pt x="25" y="33"/>
                    <a:pt x="23" y="36"/>
                  </a:cubicBezTo>
                  <a:cubicBezTo>
                    <a:pt x="21" y="39"/>
                    <a:pt x="19" y="43"/>
                    <a:pt x="19" y="48"/>
                  </a:cubicBezTo>
                  <a:cubicBezTo>
                    <a:pt x="19" y="74"/>
                    <a:pt x="19" y="74"/>
                    <a:pt x="19" y="74"/>
                  </a:cubicBezTo>
                  <a:cubicBezTo>
                    <a:pt x="19" y="81"/>
                    <a:pt x="16" y="85"/>
                    <a:pt x="12" y="85"/>
                  </a:cubicBezTo>
                  <a:cubicBezTo>
                    <a:pt x="10" y="85"/>
                    <a:pt x="8" y="84"/>
                    <a:pt x="7" y="83"/>
                  </a:cubicBezTo>
                  <a:cubicBezTo>
                    <a:pt x="5" y="81"/>
                    <a:pt x="4" y="78"/>
                    <a:pt x="4" y="75"/>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29"/>
            <p:cNvSpPr>
              <a:spLocks noChangeArrowheads="1"/>
            </p:cNvSpPr>
            <p:nvPr/>
          </p:nvSpPr>
          <p:spPr bwMode="auto">
            <a:xfrm>
              <a:off x="6861" y="1572"/>
              <a:ext cx="10" cy="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Rectangle 130"/>
            <p:cNvSpPr>
              <a:spLocks noChangeArrowheads="1"/>
            </p:cNvSpPr>
            <p:nvPr/>
          </p:nvSpPr>
          <p:spPr bwMode="auto">
            <a:xfrm>
              <a:off x="6861" y="1572"/>
              <a:ext cx="10" cy="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2" name="Freeform 131"/>
            <p:cNvSpPr/>
            <p:nvPr/>
          </p:nvSpPr>
          <p:spPr bwMode="auto">
            <a:xfrm>
              <a:off x="3034" y="2319"/>
              <a:ext cx="442" cy="391"/>
            </a:xfrm>
            <a:custGeom>
              <a:avLst/>
              <a:gdLst>
                <a:gd name="T0" fmla="*/ 8 w 225"/>
                <a:gd name="T1" fmla="*/ 76 h 199"/>
                <a:gd name="T2" fmla="*/ 117 w 225"/>
                <a:gd name="T3" fmla="*/ 196 h 199"/>
                <a:gd name="T4" fmla="*/ 188 w 225"/>
                <a:gd name="T5" fmla="*/ 95 h 199"/>
                <a:gd name="T6" fmla="*/ 180 w 225"/>
                <a:gd name="T7" fmla="*/ 102 h 199"/>
                <a:gd name="T8" fmla="*/ 179 w 225"/>
                <a:gd name="T9" fmla="*/ 101 h 199"/>
                <a:gd name="T10" fmla="*/ 176 w 225"/>
                <a:gd name="T11" fmla="*/ 97 h 199"/>
                <a:gd name="T12" fmla="*/ 158 w 225"/>
                <a:gd name="T13" fmla="*/ 125 h 199"/>
                <a:gd name="T14" fmla="*/ 158 w 225"/>
                <a:gd name="T15" fmla="*/ 108 h 199"/>
                <a:gd name="T16" fmla="*/ 147 w 225"/>
                <a:gd name="T17" fmla="*/ 111 h 199"/>
                <a:gd name="T18" fmla="*/ 132 w 225"/>
                <a:gd name="T19" fmla="*/ 90 h 199"/>
                <a:gd name="T20" fmla="*/ 119 w 225"/>
                <a:gd name="T21" fmla="*/ 118 h 199"/>
                <a:gd name="T22" fmla="*/ 110 w 225"/>
                <a:gd name="T23" fmla="*/ 100 h 199"/>
                <a:gd name="T24" fmla="*/ 107 w 225"/>
                <a:gd name="T25" fmla="*/ 94 h 199"/>
                <a:gd name="T26" fmla="*/ 102 w 225"/>
                <a:gd name="T27" fmla="*/ 100 h 199"/>
                <a:gd name="T28" fmla="*/ 100 w 225"/>
                <a:gd name="T29" fmla="*/ 102 h 199"/>
                <a:gd name="T30" fmla="*/ 98 w 225"/>
                <a:gd name="T31" fmla="*/ 101 h 199"/>
                <a:gd name="T32" fmla="*/ 98 w 225"/>
                <a:gd name="T33" fmla="*/ 101 h 199"/>
                <a:gd name="T34" fmla="*/ 97 w 225"/>
                <a:gd name="T35" fmla="*/ 101 h 199"/>
                <a:gd name="T36" fmla="*/ 97 w 225"/>
                <a:gd name="T37" fmla="*/ 101 h 199"/>
                <a:gd name="T38" fmla="*/ 96 w 225"/>
                <a:gd name="T39" fmla="*/ 97 h 199"/>
                <a:gd name="T40" fmla="*/ 88 w 225"/>
                <a:gd name="T41" fmla="*/ 95 h 199"/>
                <a:gd name="T42" fmla="*/ 83 w 225"/>
                <a:gd name="T43" fmla="*/ 79 h 199"/>
                <a:gd name="T44" fmla="*/ 65 w 225"/>
                <a:gd name="T45" fmla="*/ 129 h 199"/>
                <a:gd name="T46" fmla="*/ 54 w 225"/>
                <a:gd name="T47" fmla="*/ 120 h 199"/>
                <a:gd name="T48" fmla="*/ 40 w 225"/>
                <a:gd name="T49" fmla="*/ 98 h 199"/>
                <a:gd name="T50" fmla="*/ 39 w 225"/>
                <a:gd name="T51" fmla="*/ 97 h 199"/>
                <a:gd name="T52" fmla="*/ 56 w 225"/>
                <a:gd name="T53" fmla="*/ 73 h 199"/>
                <a:gd name="T54" fmla="*/ 62 w 225"/>
                <a:gd name="T55" fmla="*/ 100 h 199"/>
                <a:gd name="T56" fmla="*/ 73 w 225"/>
                <a:gd name="T57" fmla="*/ 99 h 199"/>
                <a:gd name="T58" fmla="*/ 89 w 225"/>
                <a:gd name="T59" fmla="*/ 89 h 199"/>
                <a:gd name="T60" fmla="*/ 97 w 225"/>
                <a:gd name="T61" fmla="*/ 87 h 199"/>
                <a:gd name="T62" fmla="*/ 102 w 225"/>
                <a:gd name="T63" fmla="*/ 93 h 199"/>
                <a:gd name="T64" fmla="*/ 109 w 225"/>
                <a:gd name="T65" fmla="*/ 88 h 199"/>
                <a:gd name="T66" fmla="*/ 114 w 225"/>
                <a:gd name="T67" fmla="*/ 98 h 199"/>
                <a:gd name="T68" fmla="*/ 120 w 225"/>
                <a:gd name="T69" fmla="*/ 111 h 199"/>
                <a:gd name="T70" fmla="*/ 134 w 225"/>
                <a:gd name="T71" fmla="*/ 83 h 199"/>
                <a:gd name="T72" fmla="*/ 161 w 225"/>
                <a:gd name="T73" fmla="*/ 56 h 199"/>
                <a:gd name="T74" fmla="*/ 161 w 225"/>
                <a:gd name="T75" fmla="*/ 112 h 199"/>
                <a:gd name="T76" fmla="*/ 175 w 225"/>
                <a:gd name="T77" fmla="*/ 95 h 199"/>
                <a:gd name="T78" fmla="*/ 179 w 225"/>
                <a:gd name="T79" fmla="*/ 98 h 199"/>
                <a:gd name="T80" fmla="*/ 181 w 225"/>
                <a:gd name="T81" fmla="*/ 100 h 199"/>
                <a:gd name="T82" fmla="*/ 188 w 225"/>
                <a:gd name="T83" fmla="*/ 94 h 199"/>
                <a:gd name="T84" fmla="*/ 168 w 225"/>
                <a:gd name="T85" fmla="*/ 2 h 199"/>
                <a:gd name="T86" fmla="*/ 114 w 225"/>
                <a:gd name="T87" fmla="*/ 1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199">
                  <a:moveTo>
                    <a:pt x="74" y="0"/>
                  </a:moveTo>
                  <a:cubicBezTo>
                    <a:pt x="61" y="0"/>
                    <a:pt x="50" y="5"/>
                    <a:pt x="50" y="5"/>
                  </a:cubicBezTo>
                  <a:cubicBezTo>
                    <a:pt x="0" y="29"/>
                    <a:pt x="8" y="76"/>
                    <a:pt x="8" y="76"/>
                  </a:cubicBezTo>
                  <a:cubicBezTo>
                    <a:pt x="12" y="131"/>
                    <a:pt x="111" y="193"/>
                    <a:pt x="111" y="193"/>
                  </a:cubicBezTo>
                  <a:cubicBezTo>
                    <a:pt x="111" y="193"/>
                    <a:pt x="115" y="196"/>
                    <a:pt x="117" y="196"/>
                  </a:cubicBezTo>
                  <a:cubicBezTo>
                    <a:pt x="117" y="196"/>
                    <a:pt x="117" y="196"/>
                    <a:pt x="117" y="196"/>
                  </a:cubicBezTo>
                  <a:cubicBezTo>
                    <a:pt x="119" y="195"/>
                    <a:pt x="119" y="199"/>
                    <a:pt x="172" y="155"/>
                  </a:cubicBezTo>
                  <a:cubicBezTo>
                    <a:pt x="199" y="132"/>
                    <a:pt x="212" y="110"/>
                    <a:pt x="219" y="95"/>
                  </a:cubicBezTo>
                  <a:cubicBezTo>
                    <a:pt x="188" y="95"/>
                    <a:pt x="188" y="95"/>
                    <a:pt x="188" y="95"/>
                  </a:cubicBezTo>
                  <a:cubicBezTo>
                    <a:pt x="186" y="97"/>
                    <a:pt x="184" y="99"/>
                    <a:pt x="182" y="101"/>
                  </a:cubicBezTo>
                  <a:cubicBezTo>
                    <a:pt x="181" y="101"/>
                    <a:pt x="181" y="101"/>
                    <a:pt x="181" y="101"/>
                  </a:cubicBezTo>
                  <a:cubicBezTo>
                    <a:pt x="180" y="102"/>
                    <a:pt x="180" y="102"/>
                    <a:pt x="180" y="102"/>
                  </a:cubicBezTo>
                  <a:cubicBezTo>
                    <a:pt x="180" y="102"/>
                    <a:pt x="180" y="102"/>
                    <a:pt x="180" y="102"/>
                  </a:cubicBezTo>
                  <a:cubicBezTo>
                    <a:pt x="179" y="102"/>
                    <a:pt x="179" y="102"/>
                    <a:pt x="179" y="102"/>
                  </a:cubicBezTo>
                  <a:cubicBezTo>
                    <a:pt x="179" y="101"/>
                    <a:pt x="179" y="101"/>
                    <a:pt x="179" y="101"/>
                  </a:cubicBezTo>
                  <a:cubicBezTo>
                    <a:pt x="179" y="101"/>
                    <a:pt x="179" y="101"/>
                    <a:pt x="179" y="101"/>
                  </a:cubicBezTo>
                  <a:cubicBezTo>
                    <a:pt x="177" y="99"/>
                    <a:pt x="177" y="99"/>
                    <a:pt x="177" y="99"/>
                  </a:cubicBezTo>
                  <a:cubicBezTo>
                    <a:pt x="177" y="99"/>
                    <a:pt x="176" y="98"/>
                    <a:pt x="176" y="97"/>
                  </a:cubicBezTo>
                  <a:cubicBezTo>
                    <a:pt x="171" y="107"/>
                    <a:pt x="166" y="116"/>
                    <a:pt x="161" y="125"/>
                  </a:cubicBezTo>
                  <a:cubicBezTo>
                    <a:pt x="159" y="130"/>
                    <a:pt x="159" y="130"/>
                    <a:pt x="159" y="130"/>
                  </a:cubicBezTo>
                  <a:cubicBezTo>
                    <a:pt x="158" y="125"/>
                    <a:pt x="158" y="125"/>
                    <a:pt x="158" y="125"/>
                  </a:cubicBezTo>
                  <a:cubicBezTo>
                    <a:pt x="158" y="116"/>
                    <a:pt x="158" y="116"/>
                    <a:pt x="158" y="116"/>
                  </a:cubicBezTo>
                  <a:cubicBezTo>
                    <a:pt x="158" y="112"/>
                    <a:pt x="158" y="112"/>
                    <a:pt x="158" y="112"/>
                  </a:cubicBezTo>
                  <a:cubicBezTo>
                    <a:pt x="158" y="108"/>
                    <a:pt x="158" y="108"/>
                    <a:pt x="158" y="108"/>
                  </a:cubicBezTo>
                  <a:cubicBezTo>
                    <a:pt x="158" y="90"/>
                    <a:pt x="158" y="90"/>
                    <a:pt x="158" y="90"/>
                  </a:cubicBezTo>
                  <a:cubicBezTo>
                    <a:pt x="157" y="70"/>
                    <a:pt x="157" y="70"/>
                    <a:pt x="157" y="70"/>
                  </a:cubicBezTo>
                  <a:cubicBezTo>
                    <a:pt x="147" y="111"/>
                    <a:pt x="147" y="111"/>
                    <a:pt x="147" y="111"/>
                  </a:cubicBezTo>
                  <a:cubicBezTo>
                    <a:pt x="146" y="117"/>
                    <a:pt x="146" y="117"/>
                    <a:pt x="146" y="117"/>
                  </a:cubicBezTo>
                  <a:cubicBezTo>
                    <a:pt x="143" y="112"/>
                    <a:pt x="143" y="112"/>
                    <a:pt x="143" y="112"/>
                  </a:cubicBezTo>
                  <a:cubicBezTo>
                    <a:pt x="132" y="90"/>
                    <a:pt x="132" y="90"/>
                    <a:pt x="132" y="90"/>
                  </a:cubicBezTo>
                  <a:cubicBezTo>
                    <a:pt x="123" y="118"/>
                    <a:pt x="123" y="118"/>
                    <a:pt x="123" y="118"/>
                  </a:cubicBezTo>
                  <a:cubicBezTo>
                    <a:pt x="121" y="124"/>
                    <a:pt x="121" y="124"/>
                    <a:pt x="121" y="124"/>
                  </a:cubicBezTo>
                  <a:cubicBezTo>
                    <a:pt x="119" y="118"/>
                    <a:pt x="119" y="118"/>
                    <a:pt x="119" y="118"/>
                  </a:cubicBezTo>
                  <a:cubicBezTo>
                    <a:pt x="112" y="104"/>
                    <a:pt x="112" y="104"/>
                    <a:pt x="112" y="104"/>
                  </a:cubicBezTo>
                  <a:cubicBezTo>
                    <a:pt x="110" y="101"/>
                    <a:pt x="110" y="101"/>
                    <a:pt x="110" y="101"/>
                  </a:cubicBezTo>
                  <a:cubicBezTo>
                    <a:pt x="110" y="100"/>
                    <a:pt x="110" y="100"/>
                    <a:pt x="110" y="100"/>
                  </a:cubicBezTo>
                  <a:cubicBezTo>
                    <a:pt x="110" y="99"/>
                    <a:pt x="110" y="99"/>
                    <a:pt x="110" y="99"/>
                  </a:cubicBezTo>
                  <a:cubicBezTo>
                    <a:pt x="109" y="97"/>
                    <a:pt x="109" y="97"/>
                    <a:pt x="109" y="97"/>
                  </a:cubicBezTo>
                  <a:cubicBezTo>
                    <a:pt x="107" y="94"/>
                    <a:pt x="107" y="94"/>
                    <a:pt x="107" y="94"/>
                  </a:cubicBezTo>
                  <a:cubicBezTo>
                    <a:pt x="106" y="94"/>
                    <a:pt x="106" y="95"/>
                    <a:pt x="105" y="96"/>
                  </a:cubicBezTo>
                  <a:cubicBezTo>
                    <a:pt x="105" y="97"/>
                    <a:pt x="104" y="98"/>
                    <a:pt x="103" y="98"/>
                  </a:cubicBezTo>
                  <a:cubicBezTo>
                    <a:pt x="103" y="99"/>
                    <a:pt x="103" y="99"/>
                    <a:pt x="102" y="100"/>
                  </a:cubicBezTo>
                  <a:cubicBezTo>
                    <a:pt x="102" y="101"/>
                    <a:pt x="102" y="101"/>
                    <a:pt x="102" y="101"/>
                  </a:cubicBezTo>
                  <a:cubicBezTo>
                    <a:pt x="101" y="101"/>
                    <a:pt x="101" y="101"/>
                    <a:pt x="100" y="102"/>
                  </a:cubicBezTo>
                  <a:cubicBezTo>
                    <a:pt x="100" y="102"/>
                    <a:pt x="100" y="102"/>
                    <a:pt x="100" y="102"/>
                  </a:cubicBezTo>
                  <a:cubicBezTo>
                    <a:pt x="100" y="102"/>
                    <a:pt x="100" y="102"/>
                    <a:pt x="99" y="102"/>
                  </a:cubicBezTo>
                  <a:cubicBezTo>
                    <a:pt x="99" y="102"/>
                    <a:pt x="99" y="102"/>
                    <a:pt x="98" y="102"/>
                  </a:cubicBezTo>
                  <a:cubicBezTo>
                    <a:pt x="98" y="101"/>
                    <a:pt x="98" y="101"/>
                    <a:pt x="98" y="101"/>
                  </a:cubicBezTo>
                  <a:cubicBezTo>
                    <a:pt x="98" y="101"/>
                    <a:pt x="98" y="101"/>
                    <a:pt x="98" y="101"/>
                  </a:cubicBezTo>
                  <a:cubicBezTo>
                    <a:pt x="98" y="101"/>
                    <a:pt x="98" y="101"/>
                    <a:pt x="98" y="101"/>
                  </a:cubicBezTo>
                  <a:cubicBezTo>
                    <a:pt x="98" y="101"/>
                    <a:pt x="98" y="101"/>
                    <a:pt x="98" y="101"/>
                  </a:cubicBezTo>
                  <a:cubicBezTo>
                    <a:pt x="98" y="101"/>
                    <a:pt x="98" y="101"/>
                    <a:pt x="98" y="101"/>
                  </a:cubicBezTo>
                  <a:cubicBezTo>
                    <a:pt x="97" y="101"/>
                    <a:pt x="97" y="101"/>
                    <a:pt x="97" y="101"/>
                  </a:cubicBezTo>
                  <a:cubicBezTo>
                    <a:pt x="97" y="101"/>
                    <a:pt x="97" y="101"/>
                    <a:pt x="97" y="101"/>
                  </a:cubicBezTo>
                  <a:cubicBezTo>
                    <a:pt x="97" y="101"/>
                    <a:pt x="97" y="101"/>
                    <a:pt x="97" y="101"/>
                  </a:cubicBezTo>
                  <a:cubicBezTo>
                    <a:pt x="97" y="101"/>
                    <a:pt x="97" y="101"/>
                    <a:pt x="97" y="101"/>
                  </a:cubicBezTo>
                  <a:cubicBezTo>
                    <a:pt x="97" y="101"/>
                    <a:pt x="97" y="101"/>
                    <a:pt x="97" y="101"/>
                  </a:cubicBezTo>
                  <a:cubicBezTo>
                    <a:pt x="97" y="100"/>
                    <a:pt x="97" y="100"/>
                    <a:pt x="97" y="100"/>
                  </a:cubicBezTo>
                  <a:cubicBezTo>
                    <a:pt x="97" y="99"/>
                    <a:pt x="97" y="99"/>
                    <a:pt x="97" y="99"/>
                  </a:cubicBezTo>
                  <a:cubicBezTo>
                    <a:pt x="96" y="99"/>
                    <a:pt x="96" y="98"/>
                    <a:pt x="96" y="97"/>
                  </a:cubicBezTo>
                  <a:cubicBezTo>
                    <a:pt x="95" y="94"/>
                    <a:pt x="95" y="94"/>
                    <a:pt x="95" y="94"/>
                  </a:cubicBezTo>
                  <a:cubicBezTo>
                    <a:pt x="94" y="91"/>
                    <a:pt x="94" y="91"/>
                    <a:pt x="94" y="91"/>
                  </a:cubicBezTo>
                  <a:cubicBezTo>
                    <a:pt x="88" y="95"/>
                    <a:pt x="88" y="95"/>
                    <a:pt x="88" y="95"/>
                  </a:cubicBezTo>
                  <a:cubicBezTo>
                    <a:pt x="86" y="96"/>
                    <a:pt x="86" y="96"/>
                    <a:pt x="86" y="96"/>
                  </a:cubicBezTo>
                  <a:cubicBezTo>
                    <a:pt x="85" y="93"/>
                    <a:pt x="85" y="93"/>
                    <a:pt x="85" y="93"/>
                  </a:cubicBezTo>
                  <a:cubicBezTo>
                    <a:pt x="83" y="79"/>
                    <a:pt x="83" y="79"/>
                    <a:pt x="83" y="79"/>
                  </a:cubicBezTo>
                  <a:cubicBezTo>
                    <a:pt x="77" y="100"/>
                    <a:pt x="77" y="100"/>
                    <a:pt x="77" y="100"/>
                  </a:cubicBezTo>
                  <a:cubicBezTo>
                    <a:pt x="68" y="129"/>
                    <a:pt x="68" y="129"/>
                    <a:pt x="68" y="129"/>
                  </a:cubicBezTo>
                  <a:cubicBezTo>
                    <a:pt x="65" y="129"/>
                    <a:pt x="65" y="129"/>
                    <a:pt x="65" y="129"/>
                  </a:cubicBezTo>
                  <a:cubicBezTo>
                    <a:pt x="61" y="110"/>
                    <a:pt x="61" y="110"/>
                    <a:pt x="61" y="110"/>
                  </a:cubicBezTo>
                  <a:cubicBezTo>
                    <a:pt x="56" y="120"/>
                    <a:pt x="56" y="120"/>
                    <a:pt x="56" y="120"/>
                  </a:cubicBezTo>
                  <a:cubicBezTo>
                    <a:pt x="54" y="120"/>
                    <a:pt x="54" y="120"/>
                    <a:pt x="54" y="120"/>
                  </a:cubicBezTo>
                  <a:cubicBezTo>
                    <a:pt x="54" y="105"/>
                    <a:pt x="54" y="91"/>
                    <a:pt x="54" y="76"/>
                  </a:cubicBezTo>
                  <a:cubicBezTo>
                    <a:pt x="40" y="98"/>
                    <a:pt x="40" y="98"/>
                    <a:pt x="40" y="98"/>
                  </a:cubicBezTo>
                  <a:cubicBezTo>
                    <a:pt x="40" y="98"/>
                    <a:pt x="40" y="98"/>
                    <a:pt x="40" y="98"/>
                  </a:cubicBezTo>
                  <a:cubicBezTo>
                    <a:pt x="40" y="98"/>
                    <a:pt x="40" y="98"/>
                    <a:pt x="40" y="98"/>
                  </a:cubicBezTo>
                  <a:cubicBezTo>
                    <a:pt x="17" y="98"/>
                    <a:pt x="17" y="98"/>
                    <a:pt x="17" y="98"/>
                  </a:cubicBezTo>
                  <a:cubicBezTo>
                    <a:pt x="39" y="97"/>
                    <a:pt x="39" y="97"/>
                    <a:pt x="39" y="97"/>
                  </a:cubicBezTo>
                  <a:cubicBezTo>
                    <a:pt x="54" y="73"/>
                    <a:pt x="54" y="73"/>
                    <a:pt x="54" y="73"/>
                  </a:cubicBezTo>
                  <a:cubicBezTo>
                    <a:pt x="55" y="70"/>
                    <a:pt x="55" y="70"/>
                    <a:pt x="55" y="70"/>
                  </a:cubicBezTo>
                  <a:cubicBezTo>
                    <a:pt x="56" y="73"/>
                    <a:pt x="56" y="73"/>
                    <a:pt x="56" y="73"/>
                  </a:cubicBezTo>
                  <a:cubicBezTo>
                    <a:pt x="56" y="87"/>
                    <a:pt x="56" y="100"/>
                    <a:pt x="56" y="113"/>
                  </a:cubicBezTo>
                  <a:cubicBezTo>
                    <a:pt x="60" y="104"/>
                    <a:pt x="60" y="104"/>
                    <a:pt x="60" y="104"/>
                  </a:cubicBezTo>
                  <a:cubicBezTo>
                    <a:pt x="62" y="100"/>
                    <a:pt x="62" y="100"/>
                    <a:pt x="62" y="100"/>
                  </a:cubicBezTo>
                  <a:cubicBezTo>
                    <a:pt x="63" y="104"/>
                    <a:pt x="63" y="104"/>
                    <a:pt x="63" y="104"/>
                  </a:cubicBezTo>
                  <a:cubicBezTo>
                    <a:pt x="67" y="121"/>
                    <a:pt x="67" y="121"/>
                    <a:pt x="67" y="121"/>
                  </a:cubicBezTo>
                  <a:cubicBezTo>
                    <a:pt x="73" y="99"/>
                    <a:pt x="73" y="99"/>
                    <a:pt x="73" y="99"/>
                  </a:cubicBezTo>
                  <a:cubicBezTo>
                    <a:pt x="81" y="69"/>
                    <a:pt x="81" y="69"/>
                    <a:pt x="81" y="69"/>
                  </a:cubicBezTo>
                  <a:cubicBezTo>
                    <a:pt x="85" y="69"/>
                    <a:pt x="85" y="69"/>
                    <a:pt x="85" y="69"/>
                  </a:cubicBezTo>
                  <a:cubicBezTo>
                    <a:pt x="89" y="89"/>
                    <a:pt x="89" y="89"/>
                    <a:pt x="89" y="89"/>
                  </a:cubicBezTo>
                  <a:cubicBezTo>
                    <a:pt x="94" y="86"/>
                    <a:pt x="94" y="86"/>
                    <a:pt x="94" y="86"/>
                  </a:cubicBezTo>
                  <a:cubicBezTo>
                    <a:pt x="96" y="84"/>
                    <a:pt x="96" y="84"/>
                    <a:pt x="96" y="84"/>
                  </a:cubicBezTo>
                  <a:cubicBezTo>
                    <a:pt x="97" y="87"/>
                    <a:pt x="97" y="87"/>
                    <a:pt x="97" y="87"/>
                  </a:cubicBezTo>
                  <a:cubicBezTo>
                    <a:pt x="99" y="93"/>
                    <a:pt x="99" y="93"/>
                    <a:pt x="99" y="93"/>
                  </a:cubicBezTo>
                  <a:cubicBezTo>
                    <a:pt x="100" y="96"/>
                    <a:pt x="100" y="96"/>
                    <a:pt x="100" y="96"/>
                  </a:cubicBezTo>
                  <a:cubicBezTo>
                    <a:pt x="101" y="95"/>
                    <a:pt x="101" y="94"/>
                    <a:pt x="102" y="93"/>
                  </a:cubicBezTo>
                  <a:cubicBezTo>
                    <a:pt x="103" y="91"/>
                    <a:pt x="104" y="90"/>
                    <a:pt x="105" y="88"/>
                  </a:cubicBezTo>
                  <a:cubicBezTo>
                    <a:pt x="107" y="85"/>
                    <a:pt x="107" y="85"/>
                    <a:pt x="107" y="85"/>
                  </a:cubicBezTo>
                  <a:cubicBezTo>
                    <a:pt x="109" y="88"/>
                    <a:pt x="109" y="88"/>
                    <a:pt x="109" y="88"/>
                  </a:cubicBezTo>
                  <a:cubicBezTo>
                    <a:pt x="113" y="95"/>
                    <a:pt x="113" y="95"/>
                    <a:pt x="113" y="95"/>
                  </a:cubicBezTo>
                  <a:cubicBezTo>
                    <a:pt x="114" y="97"/>
                    <a:pt x="114" y="97"/>
                    <a:pt x="114" y="97"/>
                  </a:cubicBezTo>
                  <a:cubicBezTo>
                    <a:pt x="114" y="98"/>
                    <a:pt x="114" y="98"/>
                    <a:pt x="114" y="98"/>
                  </a:cubicBezTo>
                  <a:cubicBezTo>
                    <a:pt x="115" y="99"/>
                    <a:pt x="115" y="99"/>
                    <a:pt x="115" y="99"/>
                  </a:cubicBezTo>
                  <a:cubicBezTo>
                    <a:pt x="116" y="102"/>
                    <a:pt x="116" y="102"/>
                    <a:pt x="116" y="102"/>
                  </a:cubicBezTo>
                  <a:cubicBezTo>
                    <a:pt x="120" y="111"/>
                    <a:pt x="120" y="111"/>
                    <a:pt x="120" y="111"/>
                  </a:cubicBezTo>
                  <a:cubicBezTo>
                    <a:pt x="130" y="83"/>
                    <a:pt x="130" y="83"/>
                    <a:pt x="130" y="83"/>
                  </a:cubicBezTo>
                  <a:cubicBezTo>
                    <a:pt x="132" y="78"/>
                    <a:pt x="132" y="78"/>
                    <a:pt x="132" y="78"/>
                  </a:cubicBezTo>
                  <a:cubicBezTo>
                    <a:pt x="134" y="83"/>
                    <a:pt x="134" y="83"/>
                    <a:pt x="134" y="83"/>
                  </a:cubicBezTo>
                  <a:cubicBezTo>
                    <a:pt x="144" y="104"/>
                    <a:pt x="144" y="104"/>
                    <a:pt x="144" y="104"/>
                  </a:cubicBezTo>
                  <a:cubicBezTo>
                    <a:pt x="157" y="55"/>
                    <a:pt x="157" y="55"/>
                    <a:pt x="157" y="55"/>
                  </a:cubicBezTo>
                  <a:cubicBezTo>
                    <a:pt x="161" y="56"/>
                    <a:pt x="161" y="56"/>
                    <a:pt x="161" y="56"/>
                  </a:cubicBezTo>
                  <a:cubicBezTo>
                    <a:pt x="161" y="90"/>
                    <a:pt x="161" y="90"/>
                    <a:pt x="161" y="90"/>
                  </a:cubicBezTo>
                  <a:cubicBezTo>
                    <a:pt x="161" y="107"/>
                    <a:pt x="161" y="107"/>
                    <a:pt x="161" y="107"/>
                  </a:cubicBezTo>
                  <a:cubicBezTo>
                    <a:pt x="161" y="112"/>
                    <a:pt x="161" y="112"/>
                    <a:pt x="161" y="112"/>
                  </a:cubicBezTo>
                  <a:cubicBezTo>
                    <a:pt x="161" y="116"/>
                    <a:pt x="161" y="116"/>
                    <a:pt x="161" y="116"/>
                  </a:cubicBezTo>
                  <a:cubicBezTo>
                    <a:pt x="161" y="120"/>
                    <a:pt x="161" y="120"/>
                    <a:pt x="161" y="120"/>
                  </a:cubicBezTo>
                  <a:cubicBezTo>
                    <a:pt x="166" y="112"/>
                    <a:pt x="170" y="103"/>
                    <a:pt x="175" y="95"/>
                  </a:cubicBezTo>
                  <a:cubicBezTo>
                    <a:pt x="176" y="94"/>
                    <a:pt x="176" y="94"/>
                    <a:pt x="176" y="94"/>
                  </a:cubicBezTo>
                  <a:cubicBezTo>
                    <a:pt x="176" y="95"/>
                    <a:pt x="176" y="95"/>
                    <a:pt x="176" y="95"/>
                  </a:cubicBezTo>
                  <a:cubicBezTo>
                    <a:pt x="177" y="96"/>
                    <a:pt x="178" y="97"/>
                    <a:pt x="179" y="98"/>
                  </a:cubicBezTo>
                  <a:cubicBezTo>
                    <a:pt x="180" y="100"/>
                    <a:pt x="180" y="100"/>
                    <a:pt x="180" y="100"/>
                  </a:cubicBezTo>
                  <a:cubicBezTo>
                    <a:pt x="180" y="100"/>
                    <a:pt x="180" y="100"/>
                    <a:pt x="180" y="100"/>
                  </a:cubicBezTo>
                  <a:cubicBezTo>
                    <a:pt x="181" y="100"/>
                    <a:pt x="181" y="100"/>
                    <a:pt x="181" y="100"/>
                  </a:cubicBezTo>
                  <a:cubicBezTo>
                    <a:pt x="183" y="98"/>
                    <a:pt x="185" y="96"/>
                    <a:pt x="188" y="94"/>
                  </a:cubicBezTo>
                  <a:cubicBezTo>
                    <a:pt x="188" y="94"/>
                    <a:pt x="188" y="94"/>
                    <a:pt x="188" y="94"/>
                  </a:cubicBezTo>
                  <a:cubicBezTo>
                    <a:pt x="188" y="94"/>
                    <a:pt x="188" y="94"/>
                    <a:pt x="188" y="94"/>
                  </a:cubicBezTo>
                  <a:cubicBezTo>
                    <a:pt x="219" y="95"/>
                    <a:pt x="219" y="95"/>
                    <a:pt x="219" y="95"/>
                  </a:cubicBezTo>
                  <a:cubicBezTo>
                    <a:pt x="224" y="81"/>
                    <a:pt x="224" y="72"/>
                    <a:pt x="224" y="72"/>
                  </a:cubicBezTo>
                  <a:cubicBezTo>
                    <a:pt x="225" y="11"/>
                    <a:pt x="186" y="3"/>
                    <a:pt x="168" y="2"/>
                  </a:cubicBezTo>
                  <a:cubicBezTo>
                    <a:pt x="167" y="2"/>
                    <a:pt x="165" y="2"/>
                    <a:pt x="164" y="2"/>
                  </a:cubicBezTo>
                  <a:cubicBezTo>
                    <a:pt x="138" y="2"/>
                    <a:pt x="119" y="17"/>
                    <a:pt x="116" y="17"/>
                  </a:cubicBezTo>
                  <a:cubicBezTo>
                    <a:pt x="114" y="18"/>
                    <a:pt x="114" y="18"/>
                    <a:pt x="114" y="18"/>
                  </a:cubicBezTo>
                  <a:cubicBezTo>
                    <a:pt x="113" y="18"/>
                    <a:pt x="111" y="16"/>
                    <a:pt x="97" y="7"/>
                  </a:cubicBezTo>
                  <a:cubicBezTo>
                    <a:pt x="90" y="1"/>
                    <a:pt x="81" y="0"/>
                    <a:pt x="7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2"/>
            <p:cNvSpPr>
              <a:spLocks noEditPoints="1"/>
            </p:cNvSpPr>
            <p:nvPr/>
          </p:nvSpPr>
          <p:spPr bwMode="auto">
            <a:xfrm>
              <a:off x="3388" y="2516"/>
              <a:ext cx="0" cy="2"/>
            </a:xfrm>
            <a:custGeom>
              <a:avLst/>
              <a:gdLst>
                <a:gd name="T0" fmla="*/ 2 h 2"/>
                <a:gd name="T1" fmla="*/ 2 h 2"/>
                <a:gd name="T2" fmla="*/ 2 h 2"/>
                <a:gd name="T3" fmla="*/ 2 h 2"/>
                <a:gd name="T4" fmla="*/ 2 h 2"/>
                <a:gd name="T5" fmla="*/ 2 h 2"/>
                <a:gd name="T6" fmla="*/ 2 h 2"/>
                <a:gd name="T7" fmla="*/ 2 h 2"/>
                <a:gd name="T8" fmla="*/ 0 h 2"/>
                <a:gd name="T9" fmla="*/ 0 h 2"/>
                <a:gd name="T10" fmla="*/ 2 h 2"/>
                <a:gd name="T11"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
                  <a:moveTo>
                    <a:pt x="0" y="2"/>
                  </a:moveTo>
                  <a:lnTo>
                    <a:pt x="0" y="2"/>
                  </a:lnTo>
                  <a:lnTo>
                    <a:pt x="0" y="2"/>
                  </a:lnTo>
                  <a:lnTo>
                    <a:pt x="0" y="2"/>
                  </a:lnTo>
                  <a:close/>
                  <a:moveTo>
                    <a:pt x="0" y="2"/>
                  </a:moveTo>
                  <a:lnTo>
                    <a:pt x="0" y="2"/>
                  </a:lnTo>
                  <a:lnTo>
                    <a:pt x="0" y="2"/>
                  </a:lnTo>
                  <a:lnTo>
                    <a:pt x="0" y="2"/>
                  </a:lnTo>
                  <a:close/>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3"/>
            <p:cNvSpPr>
              <a:spLocks noEditPoints="1"/>
            </p:cNvSpPr>
            <p:nvPr/>
          </p:nvSpPr>
          <p:spPr bwMode="auto">
            <a:xfrm>
              <a:off x="3388" y="2516"/>
              <a:ext cx="0" cy="2"/>
            </a:xfrm>
            <a:custGeom>
              <a:avLst/>
              <a:gdLst>
                <a:gd name="T0" fmla="*/ 2 h 2"/>
                <a:gd name="T1" fmla="*/ 2 h 2"/>
                <a:gd name="T2" fmla="*/ 2 h 2"/>
                <a:gd name="T3" fmla="*/ 2 h 2"/>
                <a:gd name="T4" fmla="*/ 2 h 2"/>
                <a:gd name="T5" fmla="*/ 2 h 2"/>
                <a:gd name="T6" fmla="*/ 2 h 2"/>
                <a:gd name="T7" fmla="*/ 2 h 2"/>
                <a:gd name="T8" fmla="*/ 0 h 2"/>
                <a:gd name="T9" fmla="*/ 0 h 2"/>
                <a:gd name="T10" fmla="*/ 2 h 2"/>
                <a:gd name="T11"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
                  <a:moveTo>
                    <a:pt x="0" y="2"/>
                  </a:moveTo>
                  <a:lnTo>
                    <a:pt x="0" y="2"/>
                  </a:lnTo>
                  <a:lnTo>
                    <a:pt x="0" y="2"/>
                  </a:lnTo>
                  <a:lnTo>
                    <a:pt x="0" y="2"/>
                  </a:lnTo>
                  <a:moveTo>
                    <a:pt x="0" y="2"/>
                  </a:moveTo>
                  <a:lnTo>
                    <a:pt x="0" y="2"/>
                  </a:lnTo>
                  <a:lnTo>
                    <a:pt x="0" y="2"/>
                  </a:lnTo>
                  <a:lnTo>
                    <a:pt x="0" y="2"/>
                  </a:lnTo>
                  <a:moveTo>
                    <a:pt x="0" y="0"/>
                  </a:moveTo>
                  <a:lnTo>
                    <a:pt x="0" y="0"/>
                  </a:lnTo>
                  <a:lnTo>
                    <a:pt x="0" y="2"/>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Rectangle 134"/>
            <p:cNvSpPr>
              <a:spLocks noChangeArrowheads="1"/>
            </p:cNvSpPr>
            <p:nvPr/>
          </p:nvSpPr>
          <p:spPr bwMode="auto">
            <a:xfrm>
              <a:off x="3388" y="2516"/>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6" name="Rectangle 135"/>
            <p:cNvSpPr>
              <a:spLocks noChangeArrowheads="1"/>
            </p:cNvSpPr>
            <p:nvPr/>
          </p:nvSpPr>
          <p:spPr bwMode="auto">
            <a:xfrm>
              <a:off x="3388" y="2516"/>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7" name="Freeform 136"/>
            <p:cNvSpPr>
              <a:spLocks noEditPoints="1"/>
            </p:cNvSpPr>
            <p:nvPr/>
          </p:nvSpPr>
          <p:spPr bwMode="auto">
            <a:xfrm>
              <a:off x="6405" y="2876"/>
              <a:ext cx="476" cy="460"/>
            </a:xfrm>
            <a:custGeom>
              <a:avLst/>
              <a:gdLst>
                <a:gd name="T0" fmla="*/ 94 w 242"/>
                <a:gd name="T1" fmla="*/ 8 h 234"/>
                <a:gd name="T2" fmla="*/ 92 w 242"/>
                <a:gd name="T3" fmla="*/ 6 h 234"/>
                <a:gd name="T4" fmla="*/ 94 w 242"/>
                <a:gd name="T5" fmla="*/ 4 h 234"/>
                <a:gd name="T6" fmla="*/ 149 w 242"/>
                <a:gd name="T7" fmla="*/ 4 h 234"/>
                <a:gd name="T8" fmla="*/ 151 w 242"/>
                <a:gd name="T9" fmla="*/ 6 h 234"/>
                <a:gd name="T10" fmla="*/ 149 w 242"/>
                <a:gd name="T11" fmla="*/ 8 h 234"/>
                <a:gd name="T12" fmla="*/ 145 w 242"/>
                <a:gd name="T13" fmla="*/ 8 h 234"/>
                <a:gd name="T14" fmla="*/ 145 w 242"/>
                <a:gd name="T15" fmla="*/ 66 h 234"/>
                <a:gd name="T16" fmla="*/ 147 w 242"/>
                <a:gd name="T17" fmla="*/ 66 h 234"/>
                <a:gd name="T18" fmla="*/ 147 w 242"/>
                <a:gd name="T19" fmla="*/ 90 h 234"/>
                <a:gd name="T20" fmla="*/ 233 w 242"/>
                <a:gd name="T21" fmla="*/ 206 h 234"/>
                <a:gd name="T22" fmla="*/ 219 w 242"/>
                <a:gd name="T23" fmla="*/ 232 h 234"/>
                <a:gd name="T24" fmla="*/ 23 w 242"/>
                <a:gd name="T25" fmla="*/ 232 h 234"/>
                <a:gd name="T26" fmla="*/ 8 w 242"/>
                <a:gd name="T27" fmla="*/ 206 h 234"/>
                <a:gd name="T28" fmla="*/ 95 w 242"/>
                <a:gd name="T29" fmla="*/ 90 h 234"/>
                <a:gd name="T30" fmla="*/ 95 w 242"/>
                <a:gd name="T31" fmla="*/ 66 h 234"/>
                <a:gd name="T32" fmla="*/ 97 w 242"/>
                <a:gd name="T33" fmla="*/ 66 h 234"/>
                <a:gd name="T34" fmla="*/ 97 w 242"/>
                <a:gd name="T35" fmla="*/ 8 h 234"/>
                <a:gd name="T36" fmla="*/ 94 w 242"/>
                <a:gd name="T37" fmla="*/ 8 h 234"/>
                <a:gd name="T38" fmla="*/ 149 w 242"/>
                <a:gd name="T39" fmla="*/ 0 h 234"/>
                <a:gd name="T40" fmla="*/ 94 w 242"/>
                <a:gd name="T41" fmla="*/ 0 h 234"/>
                <a:gd name="T42" fmla="*/ 87 w 242"/>
                <a:gd name="T43" fmla="*/ 6 h 234"/>
                <a:gd name="T44" fmla="*/ 93 w 242"/>
                <a:gd name="T45" fmla="*/ 13 h 234"/>
                <a:gd name="T46" fmla="*/ 93 w 242"/>
                <a:gd name="T47" fmla="*/ 89 h 234"/>
                <a:gd name="T48" fmla="*/ 6 w 242"/>
                <a:gd name="T49" fmla="*/ 205 h 234"/>
                <a:gd name="T50" fmla="*/ 5 w 242"/>
                <a:gd name="T51" fmla="*/ 225 h 234"/>
                <a:gd name="T52" fmla="*/ 23 w 242"/>
                <a:gd name="T53" fmla="*/ 234 h 234"/>
                <a:gd name="T54" fmla="*/ 219 w 242"/>
                <a:gd name="T55" fmla="*/ 234 h 234"/>
                <a:gd name="T56" fmla="*/ 237 w 242"/>
                <a:gd name="T57" fmla="*/ 225 h 234"/>
                <a:gd name="T58" fmla="*/ 235 w 242"/>
                <a:gd name="T59" fmla="*/ 205 h 234"/>
                <a:gd name="T60" fmla="*/ 149 w 242"/>
                <a:gd name="T61" fmla="*/ 89 h 234"/>
                <a:gd name="T62" fmla="*/ 149 w 242"/>
                <a:gd name="T63" fmla="*/ 13 h 234"/>
                <a:gd name="T64" fmla="*/ 149 w 242"/>
                <a:gd name="T65" fmla="*/ 13 h 234"/>
                <a:gd name="T66" fmla="*/ 156 w 242"/>
                <a:gd name="T67" fmla="*/ 6 h 234"/>
                <a:gd name="T68" fmla="*/ 149 w 242"/>
                <a:gd name="T6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2" h="234">
                  <a:moveTo>
                    <a:pt x="94" y="8"/>
                  </a:moveTo>
                  <a:cubicBezTo>
                    <a:pt x="93" y="8"/>
                    <a:pt x="92" y="7"/>
                    <a:pt x="92" y="6"/>
                  </a:cubicBezTo>
                  <a:cubicBezTo>
                    <a:pt x="92" y="5"/>
                    <a:pt x="93" y="4"/>
                    <a:pt x="94" y="4"/>
                  </a:cubicBezTo>
                  <a:cubicBezTo>
                    <a:pt x="149" y="4"/>
                    <a:pt x="149" y="4"/>
                    <a:pt x="149" y="4"/>
                  </a:cubicBezTo>
                  <a:cubicBezTo>
                    <a:pt x="150" y="4"/>
                    <a:pt x="151" y="5"/>
                    <a:pt x="151" y="6"/>
                  </a:cubicBezTo>
                  <a:cubicBezTo>
                    <a:pt x="151" y="7"/>
                    <a:pt x="150" y="8"/>
                    <a:pt x="149" y="8"/>
                  </a:cubicBezTo>
                  <a:cubicBezTo>
                    <a:pt x="145" y="8"/>
                    <a:pt x="145" y="8"/>
                    <a:pt x="145" y="8"/>
                  </a:cubicBezTo>
                  <a:cubicBezTo>
                    <a:pt x="145" y="66"/>
                    <a:pt x="145" y="66"/>
                    <a:pt x="145" y="66"/>
                  </a:cubicBezTo>
                  <a:cubicBezTo>
                    <a:pt x="147" y="66"/>
                    <a:pt x="147" y="66"/>
                    <a:pt x="147" y="66"/>
                  </a:cubicBezTo>
                  <a:cubicBezTo>
                    <a:pt x="147" y="90"/>
                    <a:pt x="147" y="90"/>
                    <a:pt x="147" y="90"/>
                  </a:cubicBezTo>
                  <a:cubicBezTo>
                    <a:pt x="233" y="206"/>
                    <a:pt x="233" y="206"/>
                    <a:pt x="233" y="206"/>
                  </a:cubicBezTo>
                  <a:cubicBezTo>
                    <a:pt x="242" y="220"/>
                    <a:pt x="235" y="232"/>
                    <a:pt x="219" y="232"/>
                  </a:cubicBezTo>
                  <a:cubicBezTo>
                    <a:pt x="23" y="232"/>
                    <a:pt x="23" y="232"/>
                    <a:pt x="23" y="232"/>
                  </a:cubicBezTo>
                  <a:cubicBezTo>
                    <a:pt x="7" y="232"/>
                    <a:pt x="0" y="220"/>
                    <a:pt x="8" y="206"/>
                  </a:cubicBezTo>
                  <a:cubicBezTo>
                    <a:pt x="95" y="90"/>
                    <a:pt x="95" y="90"/>
                    <a:pt x="95" y="90"/>
                  </a:cubicBezTo>
                  <a:cubicBezTo>
                    <a:pt x="95" y="66"/>
                    <a:pt x="95" y="66"/>
                    <a:pt x="95" y="66"/>
                  </a:cubicBezTo>
                  <a:cubicBezTo>
                    <a:pt x="97" y="66"/>
                    <a:pt x="97" y="66"/>
                    <a:pt x="97" y="66"/>
                  </a:cubicBezTo>
                  <a:cubicBezTo>
                    <a:pt x="97" y="8"/>
                    <a:pt x="97" y="8"/>
                    <a:pt x="97" y="8"/>
                  </a:cubicBezTo>
                  <a:cubicBezTo>
                    <a:pt x="94" y="8"/>
                    <a:pt x="94" y="8"/>
                    <a:pt x="94" y="8"/>
                  </a:cubicBezTo>
                  <a:moveTo>
                    <a:pt x="149" y="0"/>
                  </a:moveTo>
                  <a:cubicBezTo>
                    <a:pt x="94" y="0"/>
                    <a:pt x="94" y="0"/>
                    <a:pt x="94" y="0"/>
                  </a:cubicBezTo>
                  <a:cubicBezTo>
                    <a:pt x="90" y="0"/>
                    <a:pt x="87" y="3"/>
                    <a:pt x="87" y="6"/>
                  </a:cubicBezTo>
                  <a:cubicBezTo>
                    <a:pt x="87" y="9"/>
                    <a:pt x="90" y="12"/>
                    <a:pt x="93" y="13"/>
                  </a:cubicBezTo>
                  <a:cubicBezTo>
                    <a:pt x="93" y="89"/>
                    <a:pt x="93" y="89"/>
                    <a:pt x="93" y="89"/>
                  </a:cubicBezTo>
                  <a:cubicBezTo>
                    <a:pt x="6" y="205"/>
                    <a:pt x="6" y="205"/>
                    <a:pt x="6" y="205"/>
                  </a:cubicBezTo>
                  <a:cubicBezTo>
                    <a:pt x="2" y="212"/>
                    <a:pt x="2" y="220"/>
                    <a:pt x="5" y="225"/>
                  </a:cubicBezTo>
                  <a:cubicBezTo>
                    <a:pt x="8" y="231"/>
                    <a:pt x="15" y="234"/>
                    <a:pt x="23" y="234"/>
                  </a:cubicBezTo>
                  <a:cubicBezTo>
                    <a:pt x="219" y="234"/>
                    <a:pt x="219" y="234"/>
                    <a:pt x="219" y="234"/>
                  </a:cubicBezTo>
                  <a:cubicBezTo>
                    <a:pt x="227" y="234"/>
                    <a:pt x="234" y="231"/>
                    <a:pt x="237" y="225"/>
                  </a:cubicBezTo>
                  <a:cubicBezTo>
                    <a:pt x="240" y="220"/>
                    <a:pt x="240" y="212"/>
                    <a:pt x="235" y="205"/>
                  </a:cubicBezTo>
                  <a:cubicBezTo>
                    <a:pt x="149" y="89"/>
                    <a:pt x="149" y="89"/>
                    <a:pt x="149" y="89"/>
                  </a:cubicBezTo>
                  <a:cubicBezTo>
                    <a:pt x="149" y="13"/>
                    <a:pt x="149" y="13"/>
                    <a:pt x="149" y="13"/>
                  </a:cubicBezTo>
                  <a:cubicBezTo>
                    <a:pt x="149" y="13"/>
                    <a:pt x="149" y="13"/>
                    <a:pt x="149" y="13"/>
                  </a:cubicBezTo>
                  <a:cubicBezTo>
                    <a:pt x="153" y="13"/>
                    <a:pt x="156" y="10"/>
                    <a:pt x="156" y="6"/>
                  </a:cubicBezTo>
                  <a:cubicBezTo>
                    <a:pt x="156" y="3"/>
                    <a:pt x="153" y="0"/>
                    <a:pt x="14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Oval 137"/>
            <p:cNvSpPr>
              <a:spLocks noChangeArrowheads="1"/>
            </p:cNvSpPr>
            <p:nvPr/>
          </p:nvSpPr>
          <p:spPr bwMode="auto">
            <a:xfrm>
              <a:off x="6651" y="2803"/>
              <a:ext cx="53" cy="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Oval 138"/>
            <p:cNvSpPr>
              <a:spLocks noChangeArrowheads="1"/>
            </p:cNvSpPr>
            <p:nvPr/>
          </p:nvSpPr>
          <p:spPr bwMode="auto">
            <a:xfrm>
              <a:off x="6582" y="2762"/>
              <a:ext cx="39" cy="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39"/>
            <p:cNvSpPr>
              <a:spLocks noEditPoints="1"/>
            </p:cNvSpPr>
            <p:nvPr/>
          </p:nvSpPr>
          <p:spPr bwMode="auto">
            <a:xfrm>
              <a:off x="6405" y="3005"/>
              <a:ext cx="476" cy="327"/>
            </a:xfrm>
            <a:custGeom>
              <a:avLst/>
              <a:gdLst>
                <a:gd name="T0" fmla="*/ 159 w 242"/>
                <a:gd name="T1" fmla="*/ 147 h 166"/>
                <a:gd name="T2" fmla="*/ 145 w 242"/>
                <a:gd name="T3" fmla="*/ 133 h 166"/>
                <a:gd name="T4" fmla="*/ 159 w 242"/>
                <a:gd name="T5" fmla="*/ 120 h 166"/>
                <a:gd name="T6" fmla="*/ 173 w 242"/>
                <a:gd name="T7" fmla="*/ 133 h 166"/>
                <a:gd name="T8" fmla="*/ 159 w 242"/>
                <a:gd name="T9" fmla="*/ 147 h 166"/>
                <a:gd name="T10" fmla="*/ 87 w 242"/>
                <a:gd name="T11" fmla="*/ 128 h 166"/>
                <a:gd name="T12" fmla="*/ 73 w 242"/>
                <a:gd name="T13" fmla="*/ 114 h 166"/>
                <a:gd name="T14" fmla="*/ 87 w 242"/>
                <a:gd name="T15" fmla="*/ 101 h 166"/>
                <a:gd name="T16" fmla="*/ 100 w 242"/>
                <a:gd name="T17" fmla="*/ 114 h 166"/>
                <a:gd name="T18" fmla="*/ 87 w 242"/>
                <a:gd name="T19" fmla="*/ 128 h 166"/>
                <a:gd name="T20" fmla="*/ 135 w 242"/>
                <a:gd name="T21" fmla="*/ 97 h 166"/>
                <a:gd name="T22" fmla="*/ 125 w 242"/>
                <a:gd name="T23" fmla="*/ 87 h 166"/>
                <a:gd name="T24" fmla="*/ 135 w 242"/>
                <a:gd name="T25" fmla="*/ 77 h 166"/>
                <a:gd name="T26" fmla="*/ 145 w 242"/>
                <a:gd name="T27" fmla="*/ 87 h 166"/>
                <a:gd name="T28" fmla="*/ 135 w 242"/>
                <a:gd name="T29" fmla="*/ 97 h 166"/>
                <a:gd name="T30" fmla="*/ 113 w 242"/>
                <a:gd name="T31" fmla="*/ 63 h 166"/>
                <a:gd name="T32" fmla="*/ 106 w 242"/>
                <a:gd name="T33" fmla="*/ 56 h 166"/>
                <a:gd name="T34" fmla="*/ 113 w 242"/>
                <a:gd name="T35" fmla="*/ 48 h 166"/>
                <a:gd name="T36" fmla="*/ 121 w 242"/>
                <a:gd name="T37" fmla="*/ 56 h 166"/>
                <a:gd name="T38" fmla="*/ 113 w 242"/>
                <a:gd name="T39" fmla="*/ 63 h 166"/>
                <a:gd name="T40" fmla="*/ 147 w 242"/>
                <a:gd name="T41" fmla="*/ 0 h 166"/>
                <a:gd name="T42" fmla="*/ 145 w 242"/>
                <a:gd name="T43" fmla="*/ 0 h 166"/>
                <a:gd name="T44" fmla="*/ 97 w 242"/>
                <a:gd name="T45" fmla="*/ 0 h 166"/>
                <a:gd name="T46" fmla="*/ 95 w 242"/>
                <a:gd name="T47" fmla="*/ 0 h 166"/>
                <a:gd name="T48" fmla="*/ 95 w 242"/>
                <a:gd name="T49" fmla="*/ 24 h 166"/>
                <a:gd name="T50" fmla="*/ 8 w 242"/>
                <a:gd name="T51" fmla="*/ 140 h 166"/>
                <a:gd name="T52" fmla="*/ 23 w 242"/>
                <a:gd name="T53" fmla="*/ 166 h 166"/>
                <a:gd name="T54" fmla="*/ 219 w 242"/>
                <a:gd name="T55" fmla="*/ 166 h 166"/>
                <a:gd name="T56" fmla="*/ 233 w 242"/>
                <a:gd name="T57" fmla="*/ 140 h 166"/>
                <a:gd name="T58" fmla="*/ 147 w 242"/>
                <a:gd name="T59" fmla="*/ 24 h 166"/>
                <a:gd name="T60" fmla="*/ 147 w 242"/>
                <a:gd name="T6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2" h="166">
                  <a:moveTo>
                    <a:pt x="159" y="147"/>
                  </a:moveTo>
                  <a:cubicBezTo>
                    <a:pt x="151" y="147"/>
                    <a:pt x="145" y="141"/>
                    <a:pt x="145" y="133"/>
                  </a:cubicBezTo>
                  <a:cubicBezTo>
                    <a:pt x="145" y="126"/>
                    <a:pt x="151" y="120"/>
                    <a:pt x="159" y="120"/>
                  </a:cubicBezTo>
                  <a:cubicBezTo>
                    <a:pt x="166" y="120"/>
                    <a:pt x="173" y="126"/>
                    <a:pt x="173" y="133"/>
                  </a:cubicBezTo>
                  <a:cubicBezTo>
                    <a:pt x="173" y="141"/>
                    <a:pt x="166" y="147"/>
                    <a:pt x="159" y="147"/>
                  </a:cubicBezTo>
                  <a:moveTo>
                    <a:pt x="87" y="128"/>
                  </a:moveTo>
                  <a:cubicBezTo>
                    <a:pt x="79" y="128"/>
                    <a:pt x="73" y="122"/>
                    <a:pt x="73" y="114"/>
                  </a:cubicBezTo>
                  <a:cubicBezTo>
                    <a:pt x="73" y="107"/>
                    <a:pt x="79" y="101"/>
                    <a:pt x="87" y="101"/>
                  </a:cubicBezTo>
                  <a:cubicBezTo>
                    <a:pt x="94" y="101"/>
                    <a:pt x="100" y="107"/>
                    <a:pt x="100" y="114"/>
                  </a:cubicBezTo>
                  <a:cubicBezTo>
                    <a:pt x="100" y="122"/>
                    <a:pt x="94" y="128"/>
                    <a:pt x="87" y="128"/>
                  </a:cubicBezTo>
                  <a:moveTo>
                    <a:pt x="135" y="97"/>
                  </a:moveTo>
                  <a:cubicBezTo>
                    <a:pt x="130" y="97"/>
                    <a:pt x="125" y="93"/>
                    <a:pt x="125" y="87"/>
                  </a:cubicBezTo>
                  <a:cubicBezTo>
                    <a:pt x="125" y="81"/>
                    <a:pt x="130" y="77"/>
                    <a:pt x="135" y="77"/>
                  </a:cubicBezTo>
                  <a:cubicBezTo>
                    <a:pt x="141" y="77"/>
                    <a:pt x="145" y="81"/>
                    <a:pt x="145" y="87"/>
                  </a:cubicBezTo>
                  <a:cubicBezTo>
                    <a:pt x="145" y="93"/>
                    <a:pt x="141" y="97"/>
                    <a:pt x="135" y="97"/>
                  </a:cubicBezTo>
                  <a:moveTo>
                    <a:pt x="113" y="63"/>
                  </a:moveTo>
                  <a:cubicBezTo>
                    <a:pt x="109" y="63"/>
                    <a:pt x="106" y="60"/>
                    <a:pt x="106" y="56"/>
                  </a:cubicBezTo>
                  <a:cubicBezTo>
                    <a:pt x="106" y="52"/>
                    <a:pt x="109" y="48"/>
                    <a:pt x="113" y="48"/>
                  </a:cubicBezTo>
                  <a:cubicBezTo>
                    <a:pt x="118" y="48"/>
                    <a:pt x="121" y="52"/>
                    <a:pt x="121" y="56"/>
                  </a:cubicBezTo>
                  <a:cubicBezTo>
                    <a:pt x="121" y="60"/>
                    <a:pt x="118" y="63"/>
                    <a:pt x="113" y="63"/>
                  </a:cubicBezTo>
                  <a:moveTo>
                    <a:pt x="147" y="0"/>
                  </a:moveTo>
                  <a:cubicBezTo>
                    <a:pt x="145" y="0"/>
                    <a:pt x="145" y="0"/>
                    <a:pt x="145" y="0"/>
                  </a:cubicBezTo>
                  <a:cubicBezTo>
                    <a:pt x="97" y="0"/>
                    <a:pt x="97" y="0"/>
                    <a:pt x="97" y="0"/>
                  </a:cubicBezTo>
                  <a:cubicBezTo>
                    <a:pt x="95" y="0"/>
                    <a:pt x="95" y="0"/>
                    <a:pt x="95" y="0"/>
                  </a:cubicBezTo>
                  <a:cubicBezTo>
                    <a:pt x="95" y="24"/>
                    <a:pt x="95" y="24"/>
                    <a:pt x="95" y="24"/>
                  </a:cubicBezTo>
                  <a:cubicBezTo>
                    <a:pt x="8" y="140"/>
                    <a:pt x="8" y="140"/>
                    <a:pt x="8" y="140"/>
                  </a:cubicBezTo>
                  <a:cubicBezTo>
                    <a:pt x="0" y="154"/>
                    <a:pt x="7" y="166"/>
                    <a:pt x="23" y="166"/>
                  </a:cubicBezTo>
                  <a:cubicBezTo>
                    <a:pt x="219" y="166"/>
                    <a:pt x="219" y="166"/>
                    <a:pt x="219" y="166"/>
                  </a:cubicBezTo>
                  <a:cubicBezTo>
                    <a:pt x="235" y="166"/>
                    <a:pt x="242" y="154"/>
                    <a:pt x="233" y="140"/>
                  </a:cubicBezTo>
                  <a:cubicBezTo>
                    <a:pt x="147" y="24"/>
                    <a:pt x="147" y="24"/>
                    <a:pt x="147" y="24"/>
                  </a:cubicBezTo>
                  <a:cubicBezTo>
                    <a:pt x="147" y="0"/>
                    <a:pt x="147" y="0"/>
                    <a:pt x="14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Oval 140"/>
            <p:cNvSpPr>
              <a:spLocks noChangeArrowheads="1"/>
            </p:cNvSpPr>
            <p:nvPr/>
          </p:nvSpPr>
          <p:spPr bwMode="auto">
            <a:xfrm>
              <a:off x="6637" y="2718"/>
              <a:ext cx="29" cy="3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1"/>
            <p:cNvSpPr>
              <a:spLocks noEditPoints="1"/>
            </p:cNvSpPr>
            <p:nvPr/>
          </p:nvSpPr>
          <p:spPr bwMode="auto">
            <a:xfrm>
              <a:off x="3598" y="190"/>
              <a:ext cx="358" cy="635"/>
            </a:xfrm>
            <a:custGeom>
              <a:avLst/>
              <a:gdLst>
                <a:gd name="T0" fmla="*/ 89 w 182"/>
                <a:gd name="T1" fmla="*/ 268 h 323"/>
                <a:gd name="T2" fmla="*/ 152 w 182"/>
                <a:gd name="T3" fmla="*/ 269 h 323"/>
                <a:gd name="T4" fmla="*/ 99 w 182"/>
                <a:gd name="T5" fmla="*/ 254 h 323"/>
                <a:gd name="T6" fmla="*/ 123 w 182"/>
                <a:gd name="T7" fmla="*/ 249 h 323"/>
                <a:gd name="T8" fmla="*/ 105 w 182"/>
                <a:gd name="T9" fmla="*/ 223 h 323"/>
                <a:gd name="T10" fmla="*/ 116 w 182"/>
                <a:gd name="T11" fmla="*/ 210 h 323"/>
                <a:gd name="T12" fmla="*/ 75 w 182"/>
                <a:gd name="T13" fmla="*/ 208 h 323"/>
                <a:gd name="T14" fmla="*/ 132 w 182"/>
                <a:gd name="T15" fmla="*/ 182 h 323"/>
                <a:gd name="T16" fmla="*/ 75 w 182"/>
                <a:gd name="T17" fmla="*/ 208 h 323"/>
                <a:gd name="T18" fmla="*/ 49 w 182"/>
                <a:gd name="T19" fmla="*/ 175 h 323"/>
                <a:gd name="T20" fmla="*/ 135 w 182"/>
                <a:gd name="T21" fmla="*/ 170 h 323"/>
                <a:gd name="T22" fmla="*/ 47 w 182"/>
                <a:gd name="T23" fmla="*/ 164 h 323"/>
                <a:gd name="T24" fmla="*/ 125 w 182"/>
                <a:gd name="T25" fmla="*/ 132 h 323"/>
                <a:gd name="T26" fmla="*/ 47 w 182"/>
                <a:gd name="T27" fmla="*/ 164 h 323"/>
                <a:gd name="T28" fmla="*/ 58 w 182"/>
                <a:gd name="T29" fmla="*/ 125 h 323"/>
                <a:gd name="T30" fmla="*/ 117 w 182"/>
                <a:gd name="T31" fmla="*/ 123 h 323"/>
                <a:gd name="T32" fmla="*/ 68 w 182"/>
                <a:gd name="T33" fmla="*/ 111 h 323"/>
                <a:gd name="T34" fmla="*/ 90 w 182"/>
                <a:gd name="T35" fmla="*/ 106 h 323"/>
                <a:gd name="T36" fmla="*/ 73 w 182"/>
                <a:gd name="T37" fmla="*/ 81 h 323"/>
                <a:gd name="T38" fmla="*/ 84 w 182"/>
                <a:gd name="T39" fmla="*/ 68 h 323"/>
                <a:gd name="T40" fmla="*/ 43 w 182"/>
                <a:gd name="T41" fmla="*/ 66 h 323"/>
                <a:gd name="T42" fmla="*/ 100 w 182"/>
                <a:gd name="T43" fmla="*/ 40 h 323"/>
                <a:gd name="T44" fmla="*/ 43 w 182"/>
                <a:gd name="T45" fmla="*/ 66 h 323"/>
                <a:gd name="T46" fmla="*/ 108 w 182"/>
                <a:gd name="T47" fmla="*/ 0 h 323"/>
                <a:gd name="T48" fmla="*/ 101 w 182"/>
                <a:gd name="T49" fmla="*/ 10 h 323"/>
                <a:gd name="T50" fmla="*/ 23 w 182"/>
                <a:gd name="T51" fmla="*/ 46 h 323"/>
                <a:gd name="T52" fmla="*/ 17 w 182"/>
                <a:gd name="T53" fmla="*/ 29 h 323"/>
                <a:gd name="T54" fmla="*/ 7 w 182"/>
                <a:gd name="T55" fmla="*/ 23 h 323"/>
                <a:gd name="T56" fmla="*/ 61 w 182"/>
                <a:gd name="T57" fmla="*/ 94 h 323"/>
                <a:gd name="T58" fmla="*/ 93 w 182"/>
                <a:gd name="T59" fmla="*/ 236 h 323"/>
                <a:gd name="T60" fmla="*/ 64 w 182"/>
                <a:gd name="T61" fmla="*/ 316 h 323"/>
                <a:gd name="T62" fmla="*/ 64 w 182"/>
                <a:gd name="T63" fmla="*/ 317 h 323"/>
                <a:gd name="T64" fmla="*/ 72 w 182"/>
                <a:gd name="T65" fmla="*/ 323 h 323"/>
                <a:gd name="T66" fmla="*/ 80 w 182"/>
                <a:gd name="T67" fmla="*/ 313 h 323"/>
                <a:gd name="T68" fmla="*/ 80 w 182"/>
                <a:gd name="T69" fmla="*/ 313 h 323"/>
                <a:gd name="T70" fmla="*/ 79 w 182"/>
                <a:gd name="T71" fmla="*/ 297 h 323"/>
                <a:gd name="T72" fmla="*/ 165 w 182"/>
                <a:gd name="T73" fmla="*/ 294 h 323"/>
                <a:gd name="T74" fmla="*/ 173 w 182"/>
                <a:gd name="T75" fmla="*/ 300 h 323"/>
                <a:gd name="T76" fmla="*/ 181 w 182"/>
                <a:gd name="T77" fmla="*/ 291 h 323"/>
                <a:gd name="T78" fmla="*/ 149 w 182"/>
                <a:gd name="T79" fmla="*/ 148 h 323"/>
                <a:gd name="T80" fmla="*/ 117 w 182"/>
                <a:gd name="T81"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2" h="323">
                  <a:moveTo>
                    <a:pt x="81" y="285"/>
                  </a:moveTo>
                  <a:cubicBezTo>
                    <a:pt x="83" y="279"/>
                    <a:pt x="85" y="273"/>
                    <a:pt x="89" y="268"/>
                  </a:cubicBezTo>
                  <a:cubicBezTo>
                    <a:pt x="138" y="257"/>
                    <a:pt x="138" y="257"/>
                    <a:pt x="138" y="257"/>
                  </a:cubicBezTo>
                  <a:cubicBezTo>
                    <a:pt x="143" y="260"/>
                    <a:pt x="148" y="264"/>
                    <a:pt x="152" y="269"/>
                  </a:cubicBezTo>
                  <a:cubicBezTo>
                    <a:pt x="81" y="285"/>
                    <a:pt x="81" y="285"/>
                    <a:pt x="81" y="285"/>
                  </a:cubicBezTo>
                  <a:moveTo>
                    <a:pt x="99" y="254"/>
                  </a:moveTo>
                  <a:cubicBezTo>
                    <a:pt x="102" y="250"/>
                    <a:pt x="105" y="246"/>
                    <a:pt x="109" y="242"/>
                  </a:cubicBezTo>
                  <a:cubicBezTo>
                    <a:pt x="114" y="244"/>
                    <a:pt x="119" y="246"/>
                    <a:pt x="123" y="249"/>
                  </a:cubicBezTo>
                  <a:cubicBezTo>
                    <a:pt x="99" y="254"/>
                    <a:pt x="99" y="254"/>
                    <a:pt x="99" y="254"/>
                  </a:cubicBezTo>
                  <a:moveTo>
                    <a:pt x="105" y="223"/>
                  </a:moveTo>
                  <a:cubicBezTo>
                    <a:pt x="99" y="221"/>
                    <a:pt x="94" y="218"/>
                    <a:pt x="89" y="216"/>
                  </a:cubicBezTo>
                  <a:cubicBezTo>
                    <a:pt x="116" y="210"/>
                    <a:pt x="116" y="210"/>
                    <a:pt x="116" y="210"/>
                  </a:cubicBezTo>
                  <a:cubicBezTo>
                    <a:pt x="112" y="214"/>
                    <a:pt x="108" y="219"/>
                    <a:pt x="105" y="223"/>
                  </a:cubicBezTo>
                  <a:moveTo>
                    <a:pt x="75" y="208"/>
                  </a:moveTo>
                  <a:cubicBezTo>
                    <a:pt x="70" y="205"/>
                    <a:pt x="66" y="201"/>
                    <a:pt x="62" y="197"/>
                  </a:cubicBezTo>
                  <a:cubicBezTo>
                    <a:pt x="132" y="182"/>
                    <a:pt x="132" y="182"/>
                    <a:pt x="132" y="182"/>
                  </a:cubicBezTo>
                  <a:cubicBezTo>
                    <a:pt x="130" y="187"/>
                    <a:pt x="128" y="192"/>
                    <a:pt x="125" y="197"/>
                  </a:cubicBezTo>
                  <a:cubicBezTo>
                    <a:pt x="75" y="208"/>
                    <a:pt x="75" y="208"/>
                    <a:pt x="75" y="208"/>
                  </a:cubicBezTo>
                  <a:moveTo>
                    <a:pt x="55" y="188"/>
                  </a:moveTo>
                  <a:cubicBezTo>
                    <a:pt x="53" y="184"/>
                    <a:pt x="51" y="179"/>
                    <a:pt x="49" y="175"/>
                  </a:cubicBezTo>
                  <a:cubicBezTo>
                    <a:pt x="134" y="156"/>
                    <a:pt x="134" y="156"/>
                    <a:pt x="134" y="156"/>
                  </a:cubicBezTo>
                  <a:cubicBezTo>
                    <a:pt x="135" y="161"/>
                    <a:pt x="135" y="165"/>
                    <a:pt x="135" y="170"/>
                  </a:cubicBezTo>
                  <a:cubicBezTo>
                    <a:pt x="55" y="188"/>
                    <a:pt x="55" y="188"/>
                    <a:pt x="55" y="188"/>
                  </a:cubicBezTo>
                  <a:moveTo>
                    <a:pt x="47" y="164"/>
                  </a:moveTo>
                  <a:cubicBezTo>
                    <a:pt x="47" y="159"/>
                    <a:pt x="47" y="154"/>
                    <a:pt x="48" y="150"/>
                  </a:cubicBezTo>
                  <a:cubicBezTo>
                    <a:pt x="125" y="132"/>
                    <a:pt x="125" y="132"/>
                    <a:pt x="125" y="132"/>
                  </a:cubicBezTo>
                  <a:cubicBezTo>
                    <a:pt x="127" y="136"/>
                    <a:pt x="130" y="140"/>
                    <a:pt x="131" y="145"/>
                  </a:cubicBezTo>
                  <a:cubicBezTo>
                    <a:pt x="47" y="164"/>
                    <a:pt x="47" y="164"/>
                    <a:pt x="47" y="164"/>
                  </a:cubicBezTo>
                  <a:moveTo>
                    <a:pt x="51" y="138"/>
                  </a:moveTo>
                  <a:cubicBezTo>
                    <a:pt x="53" y="133"/>
                    <a:pt x="55" y="129"/>
                    <a:pt x="58" y="125"/>
                  </a:cubicBezTo>
                  <a:cubicBezTo>
                    <a:pt x="105" y="114"/>
                    <a:pt x="105" y="114"/>
                    <a:pt x="105" y="114"/>
                  </a:cubicBezTo>
                  <a:cubicBezTo>
                    <a:pt x="109" y="117"/>
                    <a:pt x="113" y="120"/>
                    <a:pt x="117" y="123"/>
                  </a:cubicBezTo>
                  <a:cubicBezTo>
                    <a:pt x="51" y="138"/>
                    <a:pt x="51" y="138"/>
                    <a:pt x="51" y="138"/>
                  </a:cubicBezTo>
                  <a:moveTo>
                    <a:pt x="68" y="111"/>
                  </a:moveTo>
                  <a:cubicBezTo>
                    <a:pt x="71" y="107"/>
                    <a:pt x="74" y="104"/>
                    <a:pt x="77" y="100"/>
                  </a:cubicBezTo>
                  <a:cubicBezTo>
                    <a:pt x="81" y="102"/>
                    <a:pt x="86" y="104"/>
                    <a:pt x="90" y="106"/>
                  </a:cubicBezTo>
                  <a:cubicBezTo>
                    <a:pt x="68" y="111"/>
                    <a:pt x="68" y="111"/>
                    <a:pt x="68" y="111"/>
                  </a:cubicBezTo>
                  <a:moveTo>
                    <a:pt x="73" y="81"/>
                  </a:moveTo>
                  <a:cubicBezTo>
                    <a:pt x="67" y="79"/>
                    <a:pt x="62" y="76"/>
                    <a:pt x="57" y="74"/>
                  </a:cubicBezTo>
                  <a:cubicBezTo>
                    <a:pt x="84" y="68"/>
                    <a:pt x="84" y="68"/>
                    <a:pt x="84" y="68"/>
                  </a:cubicBezTo>
                  <a:cubicBezTo>
                    <a:pt x="80" y="72"/>
                    <a:pt x="77" y="77"/>
                    <a:pt x="73" y="81"/>
                  </a:cubicBezTo>
                  <a:moveTo>
                    <a:pt x="43" y="66"/>
                  </a:moveTo>
                  <a:cubicBezTo>
                    <a:pt x="38" y="63"/>
                    <a:pt x="34" y="59"/>
                    <a:pt x="30" y="55"/>
                  </a:cubicBezTo>
                  <a:cubicBezTo>
                    <a:pt x="100" y="40"/>
                    <a:pt x="100" y="40"/>
                    <a:pt x="100" y="40"/>
                  </a:cubicBezTo>
                  <a:cubicBezTo>
                    <a:pt x="99" y="45"/>
                    <a:pt x="96" y="50"/>
                    <a:pt x="93" y="54"/>
                  </a:cubicBezTo>
                  <a:cubicBezTo>
                    <a:pt x="43" y="66"/>
                    <a:pt x="43" y="66"/>
                    <a:pt x="43" y="66"/>
                  </a:cubicBezTo>
                  <a:moveTo>
                    <a:pt x="109" y="0"/>
                  </a:moveTo>
                  <a:cubicBezTo>
                    <a:pt x="109" y="0"/>
                    <a:pt x="108" y="0"/>
                    <a:pt x="108" y="0"/>
                  </a:cubicBezTo>
                  <a:cubicBezTo>
                    <a:pt x="103" y="1"/>
                    <a:pt x="100" y="6"/>
                    <a:pt x="101" y="10"/>
                  </a:cubicBezTo>
                  <a:cubicBezTo>
                    <a:pt x="101" y="10"/>
                    <a:pt x="101" y="10"/>
                    <a:pt x="101" y="10"/>
                  </a:cubicBezTo>
                  <a:cubicBezTo>
                    <a:pt x="103" y="16"/>
                    <a:pt x="103" y="22"/>
                    <a:pt x="103" y="28"/>
                  </a:cubicBezTo>
                  <a:cubicBezTo>
                    <a:pt x="23" y="46"/>
                    <a:pt x="23" y="46"/>
                    <a:pt x="23" y="46"/>
                  </a:cubicBezTo>
                  <a:cubicBezTo>
                    <a:pt x="20" y="41"/>
                    <a:pt x="18" y="35"/>
                    <a:pt x="17" y="29"/>
                  </a:cubicBezTo>
                  <a:cubicBezTo>
                    <a:pt x="17" y="29"/>
                    <a:pt x="17" y="29"/>
                    <a:pt x="17" y="29"/>
                  </a:cubicBezTo>
                  <a:cubicBezTo>
                    <a:pt x="16" y="25"/>
                    <a:pt x="12" y="23"/>
                    <a:pt x="9" y="23"/>
                  </a:cubicBezTo>
                  <a:cubicBezTo>
                    <a:pt x="8" y="23"/>
                    <a:pt x="8" y="23"/>
                    <a:pt x="7" y="23"/>
                  </a:cubicBezTo>
                  <a:cubicBezTo>
                    <a:pt x="3" y="24"/>
                    <a:pt x="0" y="28"/>
                    <a:pt x="1" y="33"/>
                  </a:cubicBezTo>
                  <a:cubicBezTo>
                    <a:pt x="9" y="67"/>
                    <a:pt x="35" y="82"/>
                    <a:pt x="61" y="94"/>
                  </a:cubicBezTo>
                  <a:cubicBezTo>
                    <a:pt x="43" y="115"/>
                    <a:pt x="25" y="140"/>
                    <a:pt x="33" y="175"/>
                  </a:cubicBezTo>
                  <a:cubicBezTo>
                    <a:pt x="40" y="209"/>
                    <a:pt x="67" y="224"/>
                    <a:pt x="93" y="236"/>
                  </a:cubicBezTo>
                  <a:cubicBezTo>
                    <a:pt x="74" y="257"/>
                    <a:pt x="57" y="281"/>
                    <a:pt x="64" y="316"/>
                  </a:cubicBezTo>
                  <a:cubicBezTo>
                    <a:pt x="64" y="316"/>
                    <a:pt x="64" y="316"/>
                    <a:pt x="64" y="316"/>
                  </a:cubicBezTo>
                  <a:cubicBezTo>
                    <a:pt x="64" y="316"/>
                    <a:pt x="64" y="316"/>
                    <a:pt x="64" y="316"/>
                  </a:cubicBezTo>
                  <a:cubicBezTo>
                    <a:pt x="64" y="317"/>
                    <a:pt x="64" y="317"/>
                    <a:pt x="64" y="317"/>
                  </a:cubicBezTo>
                  <a:cubicBezTo>
                    <a:pt x="65" y="317"/>
                    <a:pt x="65" y="317"/>
                    <a:pt x="65" y="317"/>
                  </a:cubicBezTo>
                  <a:cubicBezTo>
                    <a:pt x="66" y="320"/>
                    <a:pt x="69" y="323"/>
                    <a:pt x="72" y="323"/>
                  </a:cubicBezTo>
                  <a:cubicBezTo>
                    <a:pt x="73" y="323"/>
                    <a:pt x="74" y="323"/>
                    <a:pt x="74" y="322"/>
                  </a:cubicBezTo>
                  <a:cubicBezTo>
                    <a:pt x="78" y="321"/>
                    <a:pt x="81" y="317"/>
                    <a:pt x="80" y="313"/>
                  </a:cubicBezTo>
                  <a:cubicBezTo>
                    <a:pt x="80" y="313"/>
                    <a:pt x="80" y="313"/>
                    <a:pt x="80" y="313"/>
                  </a:cubicBezTo>
                  <a:cubicBezTo>
                    <a:pt x="80" y="313"/>
                    <a:pt x="80" y="313"/>
                    <a:pt x="80" y="313"/>
                  </a:cubicBezTo>
                  <a:cubicBezTo>
                    <a:pt x="80" y="313"/>
                    <a:pt x="80" y="313"/>
                    <a:pt x="80" y="313"/>
                  </a:cubicBezTo>
                  <a:cubicBezTo>
                    <a:pt x="79" y="307"/>
                    <a:pt x="79" y="302"/>
                    <a:pt x="79" y="297"/>
                  </a:cubicBezTo>
                  <a:cubicBezTo>
                    <a:pt x="159" y="279"/>
                    <a:pt x="159" y="279"/>
                    <a:pt x="159" y="279"/>
                  </a:cubicBezTo>
                  <a:cubicBezTo>
                    <a:pt x="162" y="283"/>
                    <a:pt x="164" y="288"/>
                    <a:pt x="165" y="294"/>
                  </a:cubicBezTo>
                  <a:cubicBezTo>
                    <a:pt x="165" y="294"/>
                    <a:pt x="165" y="294"/>
                    <a:pt x="165" y="294"/>
                  </a:cubicBezTo>
                  <a:cubicBezTo>
                    <a:pt x="166" y="298"/>
                    <a:pt x="169" y="300"/>
                    <a:pt x="173" y="300"/>
                  </a:cubicBezTo>
                  <a:cubicBezTo>
                    <a:pt x="174" y="300"/>
                    <a:pt x="174" y="300"/>
                    <a:pt x="175" y="300"/>
                  </a:cubicBezTo>
                  <a:cubicBezTo>
                    <a:pt x="179" y="299"/>
                    <a:pt x="182" y="295"/>
                    <a:pt x="181" y="291"/>
                  </a:cubicBezTo>
                  <a:cubicBezTo>
                    <a:pt x="173" y="256"/>
                    <a:pt x="147" y="241"/>
                    <a:pt x="120" y="230"/>
                  </a:cubicBezTo>
                  <a:cubicBezTo>
                    <a:pt x="139" y="208"/>
                    <a:pt x="157" y="183"/>
                    <a:pt x="149" y="148"/>
                  </a:cubicBezTo>
                  <a:cubicBezTo>
                    <a:pt x="141" y="114"/>
                    <a:pt x="115" y="99"/>
                    <a:pt x="89" y="87"/>
                  </a:cubicBezTo>
                  <a:cubicBezTo>
                    <a:pt x="107" y="66"/>
                    <a:pt x="125" y="41"/>
                    <a:pt x="117" y="6"/>
                  </a:cubicBezTo>
                  <a:cubicBezTo>
                    <a:pt x="116" y="3"/>
                    <a:pt x="113" y="0"/>
                    <a:pt x="10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2"/>
            <p:cNvSpPr>
              <a:spLocks noEditPoints="1"/>
            </p:cNvSpPr>
            <p:nvPr/>
          </p:nvSpPr>
          <p:spPr bwMode="auto">
            <a:xfrm>
              <a:off x="5068" y="1700"/>
              <a:ext cx="394" cy="537"/>
            </a:xfrm>
            <a:custGeom>
              <a:avLst/>
              <a:gdLst>
                <a:gd name="T0" fmla="*/ 58 w 200"/>
                <a:gd name="T1" fmla="*/ 232 h 273"/>
                <a:gd name="T2" fmla="*/ 23 w 200"/>
                <a:gd name="T3" fmla="*/ 272 h 273"/>
                <a:gd name="T4" fmla="*/ 17 w 200"/>
                <a:gd name="T5" fmla="*/ 270 h 273"/>
                <a:gd name="T6" fmla="*/ 7 w 200"/>
                <a:gd name="T7" fmla="*/ 253 h 273"/>
                <a:gd name="T8" fmla="*/ 38 w 200"/>
                <a:gd name="T9" fmla="*/ 216 h 273"/>
                <a:gd name="T10" fmla="*/ 23 w 200"/>
                <a:gd name="T11" fmla="*/ 268 h 273"/>
                <a:gd name="T12" fmla="*/ 38 w 200"/>
                <a:gd name="T13" fmla="*/ 214 h 273"/>
                <a:gd name="T14" fmla="*/ 52 w 200"/>
                <a:gd name="T15" fmla="*/ 222 h 273"/>
                <a:gd name="T16" fmla="*/ 7 w 200"/>
                <a:gd name="T17" fmla="*/ 257 h 273"/>
                <a:gd name="T18" fmla="*/ 17 w 200"/>
                <a:gd name="T19" fmla="*/ 220 h 273"/>
                <a:gd name="T20" fmla="*/ 17 w 200"/>
                <a:gd name="T21" fmla="*/ 186 h 273"/>
                <a:gd name="T22" fmla="*/ 30 w 200"/>
                <a:gd name="T23" fmla="*/ 202 h 273"/>
                <a:gd name="T24" fmla="*/ 21 w 200"/>
                <a:gd name="T25" fmla="*/ 185 h 273"/>
                <a:gd name="T26" fmla="*/ 39 w 200"/>
                <a:gd name="T27" fmla="*/ 190 h 273"/>
                <a:gd name="T28" fmla="*/ 35 w 200"/>
                <a:gd name="T29" fmla="*/ 193 h 273"/>
                <a:gd name="T30" fmla="*/ 17 w 200"/>
                <a:gd name="T31" fmla="*/ 185 h 273"/>
                <a:gd name="T32" fmla="*/ 38 w 200"/>
                <a:gd name="T33" fmla="*/ 195 h 273"/>
                <a:gd name="T34" fmla="*/ 123 w 200"/>
                <a:gd name="T35" fmla="*/ 90 h 273"/>
                <a:gd name="T36" fmla="*/ 38 w 200"/>
                <a:gd name="T37" fmla="*/ 207 h 273"/>
                <a:gd name="T38" fmla="*/ 128 w 200"/>
                <a:gd name="T39" fmla="*/ 87 h 273"/>
                <a:gd name="T40" fmla="*/ 112 w 200"/>
                <a:gd name="T41" fmla="*/ 88 h 273"/>
                <a:gd name="T42" fmla="*/ 37 w 200"/>
                <a:gd name="T43" fmla="*/ 191 h 273"/>
                <a:gd name="T44" fmla="*/ 17 w 200"/>
                <a:gd name="T45" fmla="*/ 185 h 273"/>
                <a:gd name="T46" fmla="*/ 2 w 200"/>
                <a:gd name="T47" fmla="*/ 243 h 273"/>
                <a:gd name="T48" fmla="*/ 28 w 200"/>
                <a:gd name="T49" fmla="*/ 272 h 273"/>
                <a:gd name="T50" fmla="*/ 45 w 200"/>
                <a:gd name="T51" fmla="*/ 190 h 273"/>
                <a:gd name="T52" fmla="*/ 133 w 200"/>
                <a:gd name="T53" fmla="*/ 81 h 273"/>
                <a:gd name="T54" fmla="*/ 198 w 200"/>
                <a:gd name="T55" fmla="*/ 1 h 273"/>
                <a:gd name="T56" fmla="*/ 136 w 200"/>
                <a:gd name="T57" fmla="*/ 57 h 273"/>
                <a:gd name="T58" fmla="*/ 134 w 200"/>
                <a:gd name="T59" fmla="*/ 57 h 273"/>
                <a:gd name="T60" fmla="*/ 127 w 200"/>
                <a:gd name="T61" fmla="*/ 63 h 273"/>
                <a:gd name="T62" fmla="*/ 140 w 200"/>
                <a:gd name="T63" fmla="*/ 58 h 273"/>
                <a:gd name="T64" fmla="*/ 145 w 200"/>
                <a:gd name="T65" fmla="*/ 56 h 273"/>
                <a:gd name="T66" fmla="*/ 171 w 200"/>
                <a:gd name="T67" fmla="*/ 30 h 273"/>
                <a:gd name="T68" fmla="*/ 173 w 200"/>
                <a:gd name="T69" fmla="*/ 29 h 273"/>
                <a:gd name="T70" fmla="*/ 174 w 200"/>
                <a:gd name="T71" fmla="*/ 28 h 273"/>
                <a:gd name="T72" fmla="*/ 175 w 200"/>
                <a:gd name="T73" fmla="*/ 26 h 273"/>
                <a:gd name="T74" fmla="*/ 176 w 200"/>
                <a:gd name="T75" fmla="*/ 25 h 273"/>
                <a:gd name="T76" fmla="*/ 178 w 200"/>
                <a:gd name="T77" fmla="*/ 24 h 273"/>
                <a:gd name="T78" fmla="*/ 179 w 200"/>
                <a:gd name="T79" fmla="*/ 23 h 273"/>
                <a:gd name="T80" fmla="*/ 180 w 200"/>
                <a:gd name="T81" fmla="*/ 21 h 273"/>
                <a:gd name="T82" fmla="*/ 181 w 200"/>
                <a:gd name="T83" fmla="*/ 20 h 273"/>
                <a:gd name="T84" fmla="*/ 183 w 200"/>
                <a:gd name="T85" fmla="*/ 19 h 273"/>
                <a:gd name="T86" fmla="*/ 184 w 200"/>
                <a:gd name="T87" fmla="*/ 18 h 273"/>
                <a:gd name="T88" fmla="*/ 185 w 200"/>
                <a:gd name="T89" fmla="*/ 16 h 273"/>
                <a:gd name="T90" fmla="*/ 186 w 200"/>
                <a:gd name="T91" fmla="*/ 15 h 273"/>
                <a:gd name="T92" fmla="*/ 188 w 200"/>
                <a:gd name="T93" fmla="*/ 14 h 273"/>
                <a:gd name="T94" fmla="*/ 189 w 200"/>
                <a:gd name="T95" fmla="*/ 12 h 273"/>
                <a:gd name="T96" fmla="*/ 190 w 200"/>
                <a:gd name="T97" fmla="*/ 11 h 273"/>
                <a:gd name="T98" fmla="*/ 191 w 200"/>
                <a:gd name="T99" fmla="*/ 10 h 273"/>
                <a:gd name="T100" fmla="*/ 193 w 200"/>
                <a:gd name="T101" fmla="*/ 9 h 273"/>
                <a:gd name="T102" fmla="*/ 194 w 200"/>
                <a:gd name="T103" fmla="*/ 7 h 273"/>
                <a:gd name="T104" fmla="*/ 195 w 200"/>
                <a:gd name="T105" fmla="*/ 6 h 273"/>
                <a:gd name="T106" fmla="*/ 196 w 200"/>
                <a:gd name="T107" fmla="*/ 5 h 273"/>
                <a:gd name="T108" fmla="*/ 198 w 200"/>
                <a:gd name="T109" fmla="*/ 4 h 273"/>
                <a:gd name="T110" fmla="*/ 199 w 200"/>
                <a:gd name="T111" fmla="*/ 2 h 273"/>
                <a:gd name="T112" fmla="*/ 200 w 200"/>
                <a:gd name="T113" fmla="*/ 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273">
                  <a:moveTo>
                    <a:pt x="22" y="270"/>
                  </a:moveTo>
                  <a:cubicBezTo>
                    <a:pt x="28" y="270"/>
                    <a:pt x="35" y="268"/>
                    <a:pt x="40" y="263"/>
                  </a:cubicBezTo>
                  <a:cubicBezTo>
                    <a:pt x="48" y="258"/>
                    <a:pt x="53" y="250"/>
                    <a:pt x="55" y="243"/>
                  </a:cubicBezTo>
                  <a:cubicBezTo>
                    <a:pt x="57" y="236"/>
                    <a:pt x="57" y="232"/>
                    <a:pt x="58" y="232"/>
                  </a:cubicBezTo>
                  <a:cubicBezTo>
                    <a:pt x="58" y="232"/>
                    <a:pt x="58" y="232"/>
                    <a:pt x="58" y="232"/>
                  </a:cubicBezTo>
                  <a:cubicBezTo>
                    <a:pt x="58" y="232"/>
                    <a:pt x="59" y="237"/>
                    <a:pt x="57" y="243"/>
                  </a:cubicBezTo>
                  <a:cubicBezTo>
                    <a:pt x="55" y="250"/>
                    <a:pt x="49" y="259"/>
                    <a:pt x="42" y="265"/>
                  </a:cubicBezTo>
                  <a:cubicBezTo>
                    <a:pt x="36" y="270"/>
                    <a:pt x="29" y="272"/>
                    <a:pt x="23" y="272"/>
                  </a:cubicBezTo>
                  <a:cubicBezTo>
                    <a:pt x="21" y="272"/>
                    <a:pt x="19" y="272"/>
                    <a:pt x="17" y="271"/>
                  </a:cubicBezTo>
                  <a:cubicBezTo>
                    <a:pt x="10" y="269"/>
                    <a:pt x="7" y="264"/>
                    <a:pt x="7" y="264"/>
                  </a:cubicBezTo>
                  <a:cubicBezTo>
                    <a:pt x="7" y="264"/>
                    <a:pt x="7" y="264"/>
                    <a:pt x="7" y="264"/>
                  </a:cubicBezTo>
                  <a:cubicBezTo>
                    <a:pt x="8" y="264"/>
                    <a:pt x="11" y="268"/>
                    <a:pt x="17" y="270"/>
                  </a:cubicBezTo>
                  <a:cubicBezTo>
                    <a:pt x="19" y="270"/>
                    <a:pt x="21" y="270"/>
                    <a:pt x="22" y="270"/>
                  </a:cubicBezTo>
                  <a:moveTo>
                    <a:pt x="23" y="268"/>
                  </a:moveTo>
                  <a:cubicBezTo>
                    <a:pt x="19" y="268"/>
                    <a:pt x="16" y="266"/>
                    <a:pt x="13" y="264"/>
                  </a:cubicBezTo>
                  <a:cubicBezTo>
                    <a:pt x="9" y="260"/>
                    <a:pt x="7" y="257"/>
                    <a:pt x="7" y="253"/>
                  </a:cubicBezTo>
                  <a:cubicBezTo>
                    <a:pt x="6" y="248"/>
                    <a:pt x="7" y="243"/>
                    <a:pt x="10" y="238"/>
                  </a:cubicBezTo>
                  <a:cubicBezTo>
                    <a:pt x="11" y="236"/>
                    <a:pt x="15" y="229"/>
                    <a:pt x="20" y="224"/>
                  </a:cubicBezTo>
                  <a:cubicBezTo>
                    <a:pt x="25" y="220"/>
                    <a:pt x="30" y="217"/>
                    <a:pt x="36" y="216"/>
                  </a:cubicBezTo>
                  <a:cubicBezTo>
                    <a:pt x="37" y="216"/>
                    <a:pt x="38" y="216"/>
                    <a:pt x="38" y="216"/>
                  </a:cubicBezTo>
                  <a:cubicBezTo>
                    <a:pt x="45" y="216"/>
                    <a:pt x="51" y="220"/>
                    <a:pt x="53" y="229"/>
                  </a:cubicBezTo>
                  <a:cubicBezTo>
                    <a:pt x="55" y="237"/>
                    <a:pt x="51" y="250"/>
                    <a:pt x="43" y="258"/>
                  </a:cubicBezTo>
                  <a:cubicBezTo>
                    <a:pt x="38" y="262"/>
                    <a:pt x="33" y="266"/>
                    <a:pt x="28" y="267"/>
                  </a:cubicBezTo>
                  <a:cubicBezTo>
                    <a:pt x="26" y="267"/>
                    <a:pt x="25" y="268"/>
                    <a:pt x="23" y="268"/>
                  </a:cubicBezTo>
                  <a:moveTo>
                    <a:pt x="15" y="268"/>
                  </a:moveTo>
                  <a:cubicBezTo>
                    <a:pt x="15" y="268"/>
                    <a:pt x="9" y="265"/>
                    <a:pt x="5" y="258"/>
                  </a:cubicBezTo>
                  <a:cubicBezTo>
                    <a:pt x="1" y="249"/>
                    <a:pt x="6" y="237"/>
                    <a:pt x="13" y="228"/>
                  </a:cubicBezTo>
                  <a:cubicBezTo>
                    <a:pt x="19" y="220"/>
                    <a:pt x="29" y="214"/>
                    <a:pt x="38" y="214"/>
                  </a:cubicBezTo>
                  <a:cubicBezTo>
                    <a:pt x="39" y="214"/>
                    <a:pt x="40" y="214"/>
                    <a:pt x="40" y="214"/>
                  </a:cubicBezTo>
                  <a:cubicBezTo>
                    <a:pt x="50" y="216"/>
                    <a:pt x="52" y="222"/>
                    <a:pt x="52" y="222"/>
                  </a:cubicBezTo>
                  <a:cubicBezTo>
                    <a:pt x="52" y="222"/>
                    <a:pt x="52" y="222"/>
                    <a:pt x="52" y="222"/>
                  </a:cubicBezTo>
                  <a:cubicBezTo>
                    <a:pt x="52" y="222"/>
                    <a:pt x="52" y="222"/>
                    <a:pt x="52" y="222"/>
                  </a:cubicBezTo>
                  <a:cubicBezTo>
                    <a:pt x="51" y="222"/>
                    <a:pt x="48" y="217"/>
                    <a:pt x="40" y="215"/>
                  </a:cubicBezTo>
                  <a:cubicBezTo>
                    <a:pt x="40" y="215"/>
                    <a:pt x="39" y="215"/>
                    <a:pt x="38" y="215"/>
                  </a:cubicBezTo>
                  <a:cubicBezTo>
                    <a:pt x="30" y="215"/>
                    <a:pt x="21" y="221"/>
                    <a:pt x="15" y="229"/>
                  </a:cubicBezTo>
                  <a:cubicBezTo>
                    <a:pt x="8" y="238"/>
                    <a:pt x="4" y="249"/>
                    <a:pt x="7" y="257"/>
                  </a:cubicBezTo>
                  <a:cubicBezTo>
                    <a:pt x="10" y="265"/>
                    <a:pt x="16" y="267"/>
                    <a:pt x="15" y="268"/>
                  </a:cubicBezTo>
                  <a:cubicBezTo>
                    <a:pt x="15" y="268"/>
                    <a:pt x="15" y="268"/>
                    <a:pt x="15" y="268"/>
                  </a:cubicBezTo>
                  <a:moveTo>
                    <a:pt x="17" y="220"/>
                  </a:moveTo>
                  <a:cubicBezTo>
                    <a:pt x="17" y="220"/>
                    <a:pt x="17" y="220"/>
                    <a:pt x="17" y="220"/>
                  </a:cubicBezTo>
                  <a:cubicBezTo>
                    <a:pt x="16" y="220"/>
                    <a:pt x="24" y="211"/>
                    <a:pt x="29" y="202"/>
                  </a:cubicBezTo>
                  <a:cubicBezTo>
                    <a:pt x="31" y="199"/>
                    <a:pt x="29" y="197"/>
                    <a:pt x="27" y="196"/>
                  </a:cubicBezTo>
                  <a:cubicBezTo>
                    <a:pt x="25" y="194"/>
                    <a:pt x="23" y="193"/>
                    <a:pt x="22" y="191"/>
                  </a:cubicBezTo>
                  <a:cubicBezTo>
                    <a:pt x="18" y="188"/>
                    <a:pt x="17" y="186"/>
                    <a:pt x="17" y="186"/>
                  </a:cubicBezTo>
                  <a:cubicBezTo>
                    <a:pt x="17" y="186"/>
                    <a:pt x="19" y="188"/>
                    <a:pt x="22" y="191"/>
                  </a:cubicBezTo>
                  <a:cubicBezTo>
                    <a:pt x="24" y="192"/>
                    <a:pt x="25" y="193"/>
                    <a:pt x="28" y="195"/>
                  </a:cubicBezTo>
                  <a:cubicBezTo>
                    <a:pt x="29" y="196"/>
                    <a:pt x="30" y="197"/>
                    <a:pt x="31" y="198"/>
                  </a:cubicBezTo>
                  <a:cubicBezTo>
                    <a:pt x="32" y="199"/>
                    <a:pt x="31" y="201"/>
                    <a:pt x="30" y="202"/>
                  </a:cubicBezTo>
                  <a:cubicBezTo>
                    <a:pt x="25" y="212"/>
                    <a:pt x="17" y="220"/>
                    <a:pt x="17" y="220"/>
                  </a:cubicBezTo>
                  <a:moveTo>
                    <a:pt x="17" y="185"/>
                  </a:moveTo>
                  <a:cubicBezTo>
                    <a:pt x="18" y="184"/>
                    <a:pt x="18" y="184"/>
                    <a:pt x="19" y="184"/>
                  </a:cubicBezTo>
                  <a:cubicBezTo>
                    <a:pt x="19" y="184"/>
                    <a:pt x="20" y="184"/>
                    <a:pt x="21" y="185"/>
                  </a:cubicBezTo>
                  <a:cubicBezTo>
                    <a:pt x="23" y="186"/>
                    <a:pt x="30" y="190"/>
                    <a:pt x="33" y="192"/>
                  </a:cubicBezTo>
                  <a:cubicBezTo>
                    <a:pt x="34" y="192"/>
                    <a:pt x="35" y="192"/>
                    <a:pt x="36" y="192"/>
                  </a:cubicBezTo>
                  <a:cubicBezTo>
                    <a:pt x="37" y="192"/>
                    <a:pt x="37" y="192"/>
                    <a:pt x="37" y="191"/>
                  </a:cubicBezTo>
                  <a:cubicBezTo>
                    <a:pt x="38" y="191"/>
                    <a:pt x="38" y="190"/>
                    <a:pt x="39" y="190"/>
                  </a:cubicBezTo>
                  <a:cubicBezTo>
                    <a:pt x="39" y="190"/>
                    <a:pt x="39" y="190"/>
                    <a:pt x="39" y="190"/>
                  </a:cubicBezTo>
                  <a:cubicBezTo>
                    <a:pt x="39" y="190"/>
                    <a:pt x="38" y="192"/>
                    <a:pt x="37" y="193"/>
                  </a:cubicBezTo>
                  <a:cubicBezTo>
                    <a:pt x="37" y="193"/>
                    <a:pt x="36" y="193"/>
                    <a:pt x="36" y="193"/>
                  </a:cubicBezTo>
                  <a:cubicBezTo>
                    <a:pt x="35" y="193"/>
                    <a:pt x="35" y="193"/>
                    <a:pt x="35" y="193"/>
                  </a:cubicBezTo>
                  <a:cubicBezTo>
                    <a:pt x="32" y="192"/>
                    <a:pt x="29" y="191"/>
                    <a:pt x="26" y="189"/>
                  </a:cubicBezTo>
                  <a:cubicBezTo>
                    <a:pt x="23" y="187"/>
                    <a:pt x="21" y="185"/>
                    <a:pt x="19" y="185"/>
                  </a:cubicBezTo>
                  <a:cubicBezTo>
                    <a:pt x="19" y="185"/>
                    <a:pt x="18" y="185"/>
                    <a:pt x="18" y="185"/>
                  </a:cubicBezTo>
                  <a:cubicBezTo>
                    <a:pt x="17" y="185"/>
                    <a:pt x="17" y="185"/>
                    <a:pt x="17" y="185"/>
                  </a:cubicBezTo>
                  <a:moveTo>
                    <a:pt x="57" y="227"/>
                  </a:moveTo>
                  <a:cubicBezTo>
                    <a:pt x="57" y="227"/>
                    <a:pt x="56" y="224"/>
                    <a:pt x="53" y="220"/>
                  </a:cubicBezTo>
                  <a:cubicBezTo>
                    <a:pt x="48" y="214"/>
                    <a:pt x="40" y="212"/>
                    <a:pt x="37" y="208"/>
                  </a:cubicBezTo>
                  <a:cubicBezTo>
                    <a:pt x="34" y="203"/>
                    <a:pt x="36" y="198"/>
                    <a:pt x="38" y="195"/>
                  </a:cubicBezTo>
                  <a:cubicBezTo>
                    <a:pt x="41" y="191"/>
                    <a:pt x="44" y="187"/>
                    <a:pt x="47" y="183"/>
                  </a:cubicBezTo>
                  <a:cubicBezTo>
                    <a:pt x="53" y="174"/>
                    <a:pt x="60" y="166"/>
                    <a:pt x="67" y="157"/>
                  </a:cubicBezTo>
                  <a:cubicBezTo>
                    <a:pt x="94" y="123"/>
                    <a:pt x="122" y="90"/>
                    <a:pt x="123" y="90"/>
                  </a:cubicBezTo>
                  <a:cubicBezTo>
                    <a:pt x="123" y="90"/>
                    <a:pt x="123" y="90"/>
                    <a:pt x="123" y="90"/>
                  </a:cubicBezTo>
                  <a:cubicBezTo>
                    <a:pt x="123" y="90"/>
                    <a:pt x="96" y="124"/>
                    <a:pt x="69" y="159"/>
                  </a:cubicBezTo>
                  <a:cubicBezTo>
                    <a:pt x="62" y="167"/>
                    <a:pt x="55" y="176"/>
                    <a:pt x="49" y="184"/>
                  </a:cubicBezTo>
                  <a:cubicBezTo>
                    <a:pt x="46" y="188"/>
                    <a:pt x="43" y="192"/>
                    <a:pt x="40" y="196"/>
                  </a:cubicBezTo>
                  <a:cubicBezTo>
                    <a:pt x="38" y="199"/>
                    <a:pt x="36" y="204"/>
                    <a:pt x="38" y="207"/>
                  </a:cubicBezTo>
                  <a:cubicBezTo>
                    <a:pt x="42" y="211"/>
                    <a:pt x="48" y="212"/>
                    <a:pt x="53" y="219"/>
                  </a:cubicBezTo>
                  <a:cubicBezTo>
                    <a:pt x="57" y="224"/>
                    <a:pt x="57" y="227"/>
                    <a:pt x="57" y="227"/>
                  </a:cubicBezTo>
                  <a:cubicBezTo>
                    <a:pt x="57" y="227"/>
                    <a:pt x="57" y="227"/>
                    <a:pt x="57" y="227"/>
                  </a:cubicBezTo>
                  <a:moveTo>
                    <a:pt x="128" y="87"/>
                  </a:moveTo>
                  <a:cubicBezTo>
                    <a:pt x="126" y="88"/>
                    <a:pt x="125" y="89"/>
                    <a:pt x="123" y="89"/>
                  </a:cubicBezTo>
                  <a:cubicBezTo>
                    <a:pt x="122" y="89"/>
                    <a:pt x="122" y="89"/>
                    <a:pt x="121" y="89"/>
                  </a:cubicBezTo>
                  <a:cubicBezTo>
                    <a:pt x="118" y="89"/>
                    <a:pt x="114" y="89"/>
                    <a:pt x="112" y="89"/>
                  </a:cubicBezTo>
                  <a:cubicBezTo>
                    <a:pt x="112" y="89"/>
                    <a:pt x="112" y="88"/>
                    <a:pt x="112" y="88"/>
                  </a:cubicBezTo>
                  <a:cubicBezTo>
                    <a:pt x="112" y="88"/>
                    <a:pt x="112" y="88"/>
                    <a:pt x="112" y="88"/>
                  </a:cubicBezTo>
                  <a:cubicBezTo>
                    <a:pt x="112" y="90"/>
                    <a:pt x="112" y="92"/>
                    <a:pt x="112" y="93"/>
                  </a:cubicBezTo>
                  <a:cubicBezTo>
                    <a:pt x="112" y="95"/>
                    <a:pt x="111" y="96"/>
                    <a:pt x="109" y="99"/>
                  </a:cubicBezTo>
                  <a:cubicBezTo>
                    <a:pt x="105" y="107"/>
                    <a:pt x="40" y="187"/>
                    <a:pt x="37" y="191"/>
                  </a:cubicBezTo>
                  <a:cubicBezTo>
                    <a:pt x="37" y="191"/>
                    <a:pt x="36" y="192"/>
                    <a:pt x="36" y="192"/>
                  </a:cubicBezTo>
                  <a:cubicBezTo>
                    <a:pt x="33" y="192"/>
                    <a:pt x="28" y="188"/>
                    <a:pt x="23" y="185"/>
                  </a:cubicBezTo>
                  <a:cubicBezTo>
                    <a:pt x="22" y="184"/>
                    <a:pt x="20" y="183"/>
                    <a:pt x="19" y="183"/>
                  </a:cubicBezTo>
                  <a:cubicBezTo>
                    <a:pt x="18" y="183"/>
                    <a:pt x="17" y="184"/>
                    <a:pt x="17" y="185"/>
                  </a:cubicBezTo>
                  <a:cubicBezTo>
                    <a:pt x="16" y="186"/>
                    <a:pt x="18" y="188"/>
                    <a:pt x="22" y="192"/>
                  </a:cubicBezTo>
                  <a:cubicBezTo>
                    <a:pt x="29" y="198"/>
                    <a:pt x="30" y="198"/>
                    <a:pt x="29" y="201"/>
                  </a:cubicBezTo>
                  <a:cubicBezTo>
                    <a:pt x="28" y="204"/>
                    <a:pt x="20" y="215"/>
                    <a:pt x="11" y="227"/>
                  </a:cubicBezTo>
                  <a:cubicBezTo>
                    <a:pt x="8" y="231"/>
                    <a:pt x="4" y="237"/>
                    <a:pt x="2" y="243"/>
                  </a:cubicBezTo>
                  <a:cubicBezTo>
                    <a:pt x="0" y="248"/>
                    <a:pt x="1" y="254"/>
                    <a:pt x="3" y="259"/>
                  </a:cubicBezTo>
                  <a:cubicBezTo>
                    <a:pt x="5" y="263"/>
                    <a:pt x="9" y="268"/>
                    <a:pt x="16" y="271"/>
                  </a:cubicBezTo>
                  <a:cubicBezTo>
                    <a:pt x="18" y="272"/>
                    <a:pt x="20" y="273"/>
                    <a:pt x="23" y="273"/>
                  </a:cubicBezTo>
                  <a:cubicBezTo>
                    <a:pt x="25" y="273"/>
                    <a:pt x="26" y="273"/>
                    <a:pt x="28" y="272"/>
                  </a:cubicBezTo>
                  <a:cubicBezTo>
                    <a:pt x="36" y="271"/>
                    <a:pt x="43" y="265"/>
                    <a:pt x="49" y="259"/>
                  </a:cubicBezTo>
                  <a:cubicBezTo>
                    <a:pt x="58" y="249"/>
                    <a:pt x="62" y="233"/>
                    <a:pt x="57" y="223"/>
                  </a:cubicBezTo>
                  <a:cubicBezTo>
                    <a:pt x="53" y="215"/>
                    <a:pt x="48" y="213"/>
                    <a:pt x="44" y="211"/>
                  </a:cubicBezTo>
                  <a:cubicBezTo>
                    <a:pt x="37" y="206"/>
                    <a:pt x="34" y="205"/>
                    <a:pt x="45" y="190"/>
                  </a:cubicBezTo>
                  <a:cubicBezTo>
                    <a:pt x="58" y="173"/>
                    <a:pt x="104" y="115"/>
                    <a:pt x="128" y="87"/>
                  </a:cubicBezTo>
                  <a:moveTo>
                    <a:pt x="136" y="77"/>
                  </a:moveTo>
                  <a:cubicBezTo>
                    <a:pt x="136" y="77"/>
                    <a:pt x="136" y="77"/>
                    <a:pt x="136" y="77"/>
                  </a:cubicBezTo>
                  <a:cubicBezTo>
                    <a:pt x="135" y="78"/>
                    <a:pt x="134" y="79"/>
                    <a:pt x="133" y="81"/>
                  </a:cubicBezTo>
                  <a:cubicBezTo>
                    <a:pt x="134" y="79"/>
                    <a:pt x="135" y="78"/>
                    <a:pt x="136" y="77"/>
                  </a:cubicBezTo>
                  <a:moveTo>
                    <a:pt x="134" y="57"/>
                  </a:moveTo>
                  <a:cubicBezTo>
                    <a:pt x="141" y="51"/>
                    <a:pt x="150" y="43"/>
                    <a:pt x="158" y="36"/>
                  </a:cubicBezTo>
                  <a:cubicBezTo>
                    <a:pt x="177" y="19"/>
                    <a:pt x="195" y="1"/>
                    <a:pt x="198" y="1"/>
                  </a:cubicBezTo>
                  <a:cubicBezTo>
                    <a:pt x="198" y="1"/>
                    <a:pt x="198" y="1"/>
                    <a:pt x="198" y="1"/>
                  </a:cubicBezTo>
                  <a:cubicBezTo>
                    <a:pt x="198" y="1"/>
                    <a:pt x="198" y="1"/>
                    <a:pt x="198" y="1"/>
                  </a:cubicBezTo>
                  <a:cubicBezTo>
                    <a:pt x="196" y="1"/>
                    <a:pt x="178" y="19"/>
                    <a:pt x="159" y="36"/>
                  </a:cubicBezTo>
                  <a:cubicBezTo>
                    <a:pt x="151" y="44"/>
                    <a:pt x="143" y="51"/>
                    <a:pt x="136" y="57"/>
                  </a:cubicBezTo>
                  <a:cubicBezTo>
                    <a:pt x="136" y="57"/>
                    <a:pt x="136" y="57"/>
                    <a:pt x="135" y="57"/>
                  </a:cubicBezTo>
                  <a:cubicBezTo>
                    <a:pt x="135" y="57"/>
                    <a:pt x="135" y="57"/>
                    <a:pt x="135" y="57"/>
                  </a:cubicBezTo>
                  <a:cubicBezTo>
                    <a:pt x="135" y="57"/>
                    <a:pt x="135" y="57"/>
                    <a:pt x="135" y="57"/>
                  </a:cubicBezTo>
                  <a:cubicBezTo>
                    <a:pt x="135" y="57"/>
                    <a:pt x="134" y="57"/>
                    <a:pt x="134" y="57"/>
                  </a:cubicBezTo>
                  <a:moveTo>
                    <a:pt x="199" y="0"/>
                  </a:moveTo>
                  <a:cubicBezTo>
                    <a:pt x="196" y="0"/>
                    <a:pt x="190" y="6"/>
                    <a:pt x="178" y="16"/>
                  </a:cubicBezTo>
                  <a:cubicBezTo>
                    <a:pt x="169" y="25"/>
                    <a:pt x="143" y="48"/>
                    <a:pt x="126" y="63"/>
                  </a:cubicBezTo>
                  <a:cubicBezTo>
                    <a:pt x="127" y="63"/>
                    <a:pt x="127" y="63"/>
                    <a:pt x="127" y="63"/>
                  </a:cubicBezTo>
                  <a:cubicBezTo>
                    <a:pt x="129" y="61"/>
                    <a:pt x="130" y="59"/>
                    <a:pt x="132" y="58"/>
                  </a:cubicBezTo>
                  <a:cubicBezTo>
                    <a:pt x="133" y="57"/>
                    <a:pt x="133" y="57"/>
                    <a:pt x="134" y="57"/>
                  </a:cubicBezTo>
                  <a:cubicBezTo>
                    <a:pt x="135" y="57"/>
                    <a:pt x="136" y="58"/>
                    <a:pt x="137" y="58"/>
                  </a:cubicBezTo>
                  <a:cubicBezTo>
                    <a:pt x="138" y="58"/>
                    <a:pt x="139" y="58"/>
                    <a:pt x="140" y="58"/>
                  </a:cubicBezTo>
                  <a:cubicBezTo>
                    <a:pt x="141" y="58"/>
                    <a:pt x="143" y="58"/>
                    <a:pt x="144" y="57"/>
                  </a:cubicBezTo>
                  <a:cubicBezTo>
                    <a:pt x="144" y="58"/>
                    <a:pt x="144" y="58"/>
                    <a:pt x="144" y="58"/>
                  </a:cubicBezTo>
                  <a:cubicBezTo>
                    <a:pt x="144" y="58"/>
                    <a:pt x="144" y="58"/>
                    <a:pt x="144" y="58"/>
                  </a:cubicBezTo>
                  <a:cubicBezTo>
                    <a:pt x="144" y="57"/>
                    <a:pt x="144" y="57"/>
                    <a:pt x="145" y="56"/>
                  </a:cubicBezTo>
                  <a:cubicBezTo>
                    <a:pt x="146" y="55"/>
                    <a:pt x="158" y="43"/>
                    <a:pt x="170" y="31"/>
                  </a:cubicBezTo>
                  <a:cubicBezTo>
                    <a:pt x="171" y="31"/>
                    <a:pt x="171" y="31"/>
                    <a:pt x="171" y="31"/>
                  </a:cubicBezTo>
                  <a:cubicBezTo>
                    <a:pt x="171" y="30"/>
                    <a:pt x="171" y="30"/>
                    <a:pt x="171" y="30"/>
                  </a:cubicBezTo>
                  <a:cubicBezTo>
                    <a:pt x="171" y="30"/>
                    <a:pt x="171" y="30"/>
                    <a:pt x="171" y="30"/>
                  </a:cubicBezTo>
                  <a:cubicBezTo>
                    <a:pt x="171" y="30"/>
                    <a:pt x="171" y="30"/>
                    <a:pt x="171" y="30"/>
                  </a:cubicBezTo>
                  <a:cubicBezTo>
                    <a:pt x="172" y="29"/>
                    <a:pt x="172" y="29"/>
                    <a:pt x="172" y="29"/>
                  </a:cubicBezTo>
                  <a:cubicBezTo>
                    <a:pt x="172" y="29"/>
                    <a:pt x="172" y="29"/>
                    <a:pt x="172" y="29"/>
                  </a:cubicBezTo>
                  <a:cubicBezTo>
                    <a:pt x="173" y="29"/>
                    <a:pt x="173" y="29"/>
                    <a:pt x="173" y="29"/>
                  </a:cubicBezTo>
                  <a:cubicBezTo>
                    <a:pt x="173" y="28"/>
                    <a:pt x="173" y="28"/>
                    <a:pt x="173" y="28"/>
                  </a:cubicBezTo>
                  <a:cubicBezTo>
                    <a:pt x="173" y="28"/>
                    <a:pt x="173" y="28"/>
                    <a:pt x="173" y="28"/>
                  </a:cubicBezTo>
                  <a:cubicBezTo>
                    <a:pt x="173" y="28"/>
                    <a:pt x="173" y="28"/>
                    <a:pt x="173" y="28"/>
                  </a:cubicBezTo>
                  <a:cubicBezTo>
                    <a:pt x="174" y="28"/>
                    <a:pt x="174" y="28"/>
                    <a:pt x="174" y="28"/>
                  </a:cubicBezTo>
                  <a:cubicBezTo>
                    <a:pt x="174" y="27"/>
                    <a:pt x="174" y="27"/>
                    <a:pt x="174" y="27"/>
                  </a:cubicBezTo>
                  <a:cubicBezTo>
                    <a:pt x="174" y="27"/>
                    <a:pt x="174" y="27"/>
                    <a:pt x="174" y="27"/>
                  </a:cubicBezTo>
                  <a:cubicBezTo>
                    <a:pt x="175" y="26"/>
                    <a:pt x="175" y="26"/>
                    <a:pt x="175" y="26"/>
                  </a:cubicBezTo>
                  <a:cubicBezTo>
                    <a:pt x="175" y="26"/>
                    <a:pt x="175" y="26"/>
                    <a:pt x="175" y="26"/>
                  </a:cubicBezTo>
                  <a:cubicBezTo>
                    <a:pt x="175" y="26"/>
                    <a:pt x="175" y="26"/>
                    <a:pt x="175" y="26"/>
                  </a:cubicBezTo>
                  <a:cubicBezTo>
                    <a:pt x="176" y="26"/>
                    <a:pt x="176" y="26"/>
                    <a:pt x="176" y="26"/>
                  </a:cubicBezTo>
                  <a:cubicBezTo>
                    <a:pt x="176" y="25"/>
                    <a:pt x="176" y="25"/>
                    <a:pt x="176" y="25"/>
                  </a:cubicBezTo>
                  <a:cubicBezTo>
                    <a:pt x="176" y="25"/>
                    <a:pt x="176" y="25"/>
                    <a:pt x="176" y="25"/>
                  </a:cubicBezTo>
                  <a:cubicBezTo>
                    <a:pt x="176" y="24"/>
                    <a:pt x="176" y="24"/>
                    <a:pt x="176" y="24"/>
                  </a:cubicBezTo>
                  <a:cubicBezTo>
                    <a:pt x="177" y="24"/>
                    <a:pt x="177" y="24"/>
                    <a:pt x="177" y="24"/>
                  </a:cubicBezTo>
                  <a:cubicBezTo>
                    <a:pt x="177" y="24"/>
                    <a:pt x="177" y="24"/>
                    <a:pt x="177" y="24"/>
                  </a:cubicBezTo>
                  <a:cubicBezTo>
                    <a:pt x="178" y="24"/>
                    <a:pt x="178" y="24"/>
                    <a:pt x="178" y="24"/>
                  </a:cubicBezTo>
                  <a:cubicBezTo>
                    <a:pt x="178" y="23"/>
                    <a:pt x="178" y="23"/>
                    <a:pt x="178" y="23"/>
                  </a:cubicBezTo>
                  <a:cubicBezTo>
                    <a:pt x="178" y="23"/>
                    <a:pt x="178" y="23"/>
                    <a:pt x="178" y="23"/>
                  </a:cubicBezTo>
                  <a:cubicBezTo>
                    <a:pt x="178" y="23"/>
                    <a:pt x="178" y="23"/>
                    <a:pt x="178" y="23"/>
                  </a:cubicBezTo>
                  <a:cubicBezTo>
                    <a:pt x="179" y="23"/>
                    <a:pt x="179" y="23"/>
                    <a:pt x="179" y="23"/>
                  </a:cubicBezTo>
                  <a:cubicBezTo>
                    <a:pt x="179" y="22"/>
                    <a:pt x="179" y="22"/>
                    <a:pt x="179" y="22"/>
                  </a:cubicBezTo>
                  <a:cubicBezTo>
                    <a:pt x="180" y="22"/>
                    <a:pt x="180" y="22"/>
                    <a:pt x="180" y="22"/>
                  </a:cubicBezTo>
                  <a:cubicBezTo>
                    <a:pt x="180" y="21"/>
                    <a:pt x="180" y="21"/>
                    <a:pt x="180" y="21"/>
                  </a:cubicBezTo>
                  <a:cubicBezTo>
                    <a:pt x="180" y="21"/>
                    <a:pt x="180" y="21"/>
                    <a:pt x="180" y="21"/>
                  </a:cubicBezTo>
                  <a:cubicBezTo>
                    <a:pt x="180" y="21"/>
                    <a:pt x="180" y="21"/>
                    <a:pt x="180" y="21"/>
                  </a:cubicBezTo>
                  <a:cubicBezTo>
                    <a:pt x="181" y="21"/>
                    <a:pt x="181" y="21"/>
                    <a:pt x="181" y="21"/>
                  </a:cubicBezTo>
                  <a:cubicBezTo>
                    <a:pt x="181" y="20"/>
                    <a:pt x="181" y="20"/>
                    <a:pt x="181" y="20"/>
                  </a:cubicBezTo>
                  <a:cubicBezTo>
                    <a:pt x="181" y="20"/>
                    <a:pt x="181" y="20"/>
                    <a:pt x="181" y="20"/>
                  </a:cubicBezTo>
                  <a:cubicBezTo>
                    <a:pt x="181" y="19"/>
                    <a:pt x="181" y="19"/>
                    <a:pt x="181" y="19"/>
                  </a:cubicBezTo>
                  <a:cubicBezTo>
                    <a:pt x="182" y="19"/>
                    <a:pt x="182" y="19"/>
                    <a:pt x="182" y="19"/>
                  </a:cubicBezTo>
                  <a:cubicBezTo>
                    <a:pt x="182" y="19"/>
                    <a:pt x="182" y="19"/>
                    <a:pt x="182" y="19"/>
                  </a:cubicBezTo>
                  <a:cubicBezTo>
                    <a:pt x="183" y="19"/>
                    <a:pt x="183" y="19"/>
                    <a:pt x="183" y="19"/>
                  </a:cubicBezTo>
                  <a:cubicBezTo>
                    <a:pt x="183" y="18"/>
                    <a:pt x="183" y="18"/>
                    <a:pt x="183" y="18"/>
                  </a:cubicBezTo>
                  <a:cubicBezTo>
                    <a:pt x="183" y="18"/>
                    <a:pt x="183" y="18"/>
                    <a:pt x="183" y="18"/>
                  </a:cubicBezTo>
                  <a:cubicBezTo>
                    <a:pt x="183" y="18"/>
                    <a:pt x="183" y="18"/>
                    <a:pt x="183" y="18"/>
                  </a:cubicBezTo>
                  <a:cubicBezTo>
                    <a:pt x="184" y="18"/>
                    <a:pt x="184" y="18"/>
                    <a:pt x="184" y="18"/>
                  </a:cubicBezTo>
                  <a:cubicBezTo>
                    <a:pt x="184" y="17"/>
                    <a:pt x="184" y="17"/>
                    <a:pt x="184" y="17"/>
                  </a:cubicBezTo>
                  <a:cubicBezTo>
                    <a:pt x="184" y="17"/>
                    <a:pt x="184" y="17"/>
                    <a:pt x="184" y="17"/>
                  </a:cubicBezTo>
                  <a:cubicBezTo>
                    <a:pt x="185" y="16"/>
                    <a:pt x="185" y="16"/>
                    <a:pt x="185" y="16"/>
                  </a:cubicBezTo>
                  <a:cubicBezTo>
                    <a:pt x="185" y="16"/>
                    <a:pt x="185" y="16"/>
                    <a:pt x="185" y="16"/>
                  </a:cubicBezTo>
                  <a:cubicBezTo>
                    <a:pt x="185" y="16"/>
                    <a:pt x="185" y="16"/>
                    <a:pt x="185" y="16"/>
                  </a:cubicBezTo>
                  <a:cubicBezTo>
                    <a:pt x="186" y="16"/>
                    <a:pt x="186" y="16"/>
                    <a:pt x="186" y="16"/>
                  </a:cubicBezTo>
                  <a:cubicBezTo>
                    <a:pt x="186" y="15"/>
                    <a:pt x="186" y="15"/>
                    <a:pt x="186" y="15"/>
                  </a:cubicBezTo>
                  <a:cubicBezTo>
                    <a:pt x="186" y="15"/>
                    <a:pt x="186" y="15"/>
                    <a:pt x="186" y="15"/>
                  </a:cubicBezTo>
                  <a:cubicBezTo>
                    <a:pt x="186" y="14"/>
                    <a:pt x="186" y="14"/>
                    <a:pt x="186" y="14"/>
                  </a:cubicBezTo>
                  <a:cubicBezTo>
                    <a:pt x="187" y="14"/>
                    <a:pt x="187" y="14"/>
                    <a:pt x="187" y="14"/>
                  </a:cubicBezTo>
                  <a:cubicBezTo>
                    <a:pt x="187" y="14"/>
                    <a:pt x="187" y="14"/>
                    <a:pt x="187" y="14"/>
                  </a:cubicBezTo>
                  <a:cubicBezTo>
                    <a:pt x="188" y="14"/>
                    <a:pt x="188" y="14"/>
                    <a:pt x="188" y="14"/>
                  </a:cubicBezTo>
                  <a:cubicBezTo>
                    <a:pt x="188" y="13"/>
                    <a:pt x="188" y="13"/>
                    <a:pt x="188" y="13"/>
                  </a:cubicBezTo>
                  <a:cubicBezTo>
                    <a:pt x="188" y="13"/>
                    <a:pt x="188" y="13"/>
                    <a:pt x="188" y="13"/>
                  </a:cubicBezTo>
                  <a:cubicBezTo>
                    <a:pt x="188" y="13"/>
                    <a:pt x="188" y="13"/>
                    <a:pt x="188" y="13"/>
                  </a:cubicBezTo>
                  <a:cubicBezTo>
                    <a:pt x="189" y="12"/>
                    <a:pt x="189" y="12"/>
                    <a:pt x="189" y="12"/>
                  </a:cubicBezTo>
                  <a:cubicBezTo>
                    <a:pt x="189" y="12"/>
                    <a:pt x="189" y="12"/>
                    <a:pt x="189" y="12"/>
                  </a:cubicBezTo>
                  <a:cubicBezTo>
                    <a:pt x="189" y="12"/>
                    <a:pt x="189" y="12"/>
                    <a:pt x="189" y="12"/>
                  </a:cubicBezTo>
                  <a:cubicBezTo>
                    <a:pt x="190" y="11"/>
                    <a:pt x="190" y="11"/>
                    <a:pt x="190" y="11"/>
                  </a:cubicBezTo>
                  <a:cubicBezTo>
                    <a:pt x="190" y="11"/>
                    <a:pt x="190" y="11"/>
                    <a:pt x="190" y="11"/>
                  </a:cubicBezTo>
                  <a:cubicBezTo>
                    <a:pt x="190" y="11"/>
                    <a:pt x="190" y="11"/>
                    <a:pt x="190" y="11"/>
                  </a:cubicBezTo>
                  <a:cubicBezTo>
                    <a:pt x="191" y="10"/>
                    <a:pt x="191" y="10"/>
                    <a:pt x="191" y="10"/>
                  </a:cubicBezTo>
                  <a:cubicBezTo>
                    <a:pt x="191" y="10"/>
                    <a:pt x="191" y="10"/>
                    <a:pt x="191" y="10"/>
                  </a:cubicBezTo>
                  <a:cubicBezTo>
                    <a:pt x="191" y="10"/>
                    <a:pt x="191" y="10"/>
                    <a:pt x="191" y="10"/>
                  </a:cubicBezTo>
                  <a:cubicBezTo>
                    <a:pt x="191" y="9"/>
                    <a:pt x="191" y="9"/>
                    <a:pt x="191" y="9"/>
                  </a:cubicBezTo>
                  <a:cubicBezTo>
                    <a:pt x="192" y="9"/>
                    <a:pt x="192" y="9"/>
                    <a:pt x="192" y="9"/>
                  </a:cubicBezTo>
                  <a:cubicBezTo>
                    <a:pt x="192" y="9"/>
                    <a:pt x="192" y="9"/>
                    <a:pt x="192" y="9"/>
                  </a:cubicBezTo>
                  <a:cubicBezTo>
                    <a:pt x="193" y="9"/>
                    <a:pt x="193" y="9"/>
                    <a:pt x="193" y="9"/>
                  </a:cubicBezTo>
                  <a:cubicBezTo>
                    <a:pt x="193" y="8"/>
                    <a:pt x="193" y="8"/>
                    <a:pt x="193" y="8"/>
                  </a:cubicBezTo>
                  <a:cubicBezTo>
                    <a:pt x="193" y="8"/>
                    <a:pt x="193" y="8"/>
                    <a:pt x="193" y="8"/>
                  </a:cubicBezTo>
                  <a:cubicBezTo>
                    <a:pt x="193" y="7"/>
                    <a:pt x="193" y="7"/>
                    <a:pt x="193" y="7"/>
                  </a:cubicBezTo>
                  <a:cubicBezTo>
                    <a:pt x="194" y="7"/>
                    <a:pt x="194" y="7"/>
                    <a:pt x="194" y="7"/>
                  </a:cubicBezTo>
                  <a:cubicBezTo>
                    <a:pt x="194" y="7"/>
                    <a:pt x="194" y="7"/>
                    <a:pt x="194" y="7"/>
                  </a:cubicBezTo>
                  <a:cubicBezTo>
                    <a:pt x="195" y="7"/>
                    <a:pt x="195" y="7"/>
                    <a:pt x="195" y="7"/>
                  </a:cubicBezTo>
                  <a:cubicBezTo>
                    <a:pt x="195" y="6"/>
                    <a:pt x="195" y="6"/>
                    <a:pt x="195" y="6"/>
                  </a:cubicBezTo>
                  <a:cubicBezTo>
                    <a:pt x="195" y="6"/>
                    <a:pt x="195" y="6"/>
                    <a:pt x="195" y="6"/>
                  </a:cubicBezTo>
                  <a:cubicBezTo>
                    <a:pt x="195" y="6"/>
                    <a:pt x="195" y="6"/>
                    <a:pt x="195" y="6"/>
                  </a:cubicBezTo>
                  <a:cubicBezTo>
                    <a:pt x="196" y="5"/>
                    <a:pt x="196" y="5"/>
                    <a:pt x="196" y="5"/>
                  </a:cubicBezTo>
                  <a:cubicBezTo>
                    <a:pt x="196" y="5"/>
                    <a:pt x="196" y="5"/>
                    <a:pt x="196" y="5"/>
                  </a:cubicBezTo>
                  <a:cubicBezTo>
                    <a:pt x="196" y="5"/>
                    <a:pt x="196" y="5"/>
                    <a:pt x="196" y="5"/>
                  </a:cubicBezTo>
                  <a:cubicBezTo>
                    <a:pt x="196" y="4"/>
                    <a:pt x="196" y="4"/>
                    <a:pt x="196" y="4"/>
                  </a:cubicBezTo>
                  <a:cubicBezTo>
                    <a:pt x="197" y="4"/>
                    <a:pt x="197" y="4"/>
                    <a:pt x="197" y="4"/>
                  </a:cubicBezTo>
                  <a:cubicBezTo>
                    <a:pt x="197" y="4"/>
                    <a:pt x="197" y="4"/>
                    <a:pt x="197" y="4"/>
                  </a:cubicBezTo>
                  <a:cubicBezTo>
                    <a:pt x="198" y="4"/>
                    <a:pt x="198" y="4"/>
                    <a:pt x="198" y="4"/>
                  </a:cubicBezTo>
                  <a:cubicBezTo>
                    <a:pt x="198" y="3"/>
                    <a:pt x="198" y="3"/>
                    <a:pt x="198" y="3"/>
                  </a:cubicBezTo>
                  <a:cubicBezTo>
                    <a:pt x="198" y="3"/>
                    <a:pt x="198" y="3"/>
                    <a:pt x="198" y="3"/>
                  </a:cubicBezTo>
                  <a:cubicBezTo>
                    <a:pt x="198" y="2"/>
                    <a:pt x="198" y="2"/>
                    <a:pt x="198" y="2"/>
                  </a:cubicBezTo>
                  <a:cubicBezTo>
                    <a:pt x="199" y="2"/>
                    <a:pt x="199" y="2"/>
                    <a:pt x="199" y="2"/>
                  </a:cubicBezTo>
                  <a:cubicBezTo>
                    <a:pt x="199" y="2"/>
                    <a:pt x="199" y="2"/>
                    <a:pt x="199" y="2"/>
                  </a:cubicBezTo>
                  <a:cubicBezTo>
                    <a:pt x="200" y="2"/>
                    <a:pt x="200" y="2"/>
                    <a:pt x="200" y="2"/>
                  </a:cubicBezTo>
                  <a:cubicBezTo>
                    <a:pt x="200" y="1"/>
                    <a:pt x="200" y="1"/>
                    <a:pt x="200" y="1"/>
                  </a:cubicBezTo>
                  <a:cubicBezTo>
                    <a:pt x="200" y="1"/>
                    <a:pt x="200" y="1"/>
                    <a:pt x="200" y="1"/>
                  </a:cubicBezTo>
                  <a:cubicBezTo>
                    <a:pt x="200" y="0"/>
                    <a:pt x="200" y="0"/>
                    <a:pt x="200" y="0"/>
                  </a:cubicBezTo>
                  <a:cubicBezTo>
                    <a:pt x="200" y="0"/>
                    <a:pt x="200" y="0"/>
                    <a:pt x="200" y="0"/>
                  </a:cubicBezTo>
                  <a:cubicBezTo>
                    <a:pt x="200" y="0"/>
                    <a:pt x="200" y="0"/>
                    <a:pt x="19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3"/>
            <p:cNvSpPr>
              <a:spLocks noEditPoints="1"/>
            </p:cNvSpPr>
            <p:nvPr/>
          </p:nvSpPr>
          <p:spPr bwMode="auto">
            <a:xfrm>
              <a:off x="5289" y="1812"/>
              <a:ext cx="62" cy="63"/>
            </a:xfrm>
            <a:custGeom>
              <a:avLst/>
              <a:gdLst>
                <a:gd name="T0" fmla="*/ 24 w 32"/>
                <a:gd name="T1" fmla="*/ 20 h 32"/>
                <a:gd name="T2" fmla="*/ 15 w 32"/>
                <a:gd name="T3" fmla="*/ 29 h 32"/>
                <a:gd name="T4" fmla="*/ 9 w 32"/>
                <a:gd name="T5" fmla="*/ 32 h 32"/>
                <a:gd name="T6" fmla="*/ 9 w 32"/>
                <a:gd name="T7" fmla="*/ 32 h 32"/>
                <a:gd name="T8" fmla="*/ 0 w 32"/>
                <a:gd name="T9" fmla="*/ 31 h 32"/>
                <a:gd name="T10" fmla="*/ 0 w 32"/>
                <a:gd name="T11" fmla="*/ 32 h 32"/>
                <a:gd name="T12" fmla="*/ 9 w 32"/>
                <a:gd name="T13" fmla="*/ 32 h 32"/>
                <a:gd name="T14" fmla="*/ 11 w 32"/>
                <a:gd name="T15" fmla="*/ 32 h 32"/>
                <a:gd name="T16" fmla="*/ 16 w 32"/>
                <a:gd name="T17" fmla="*/ 30 h 32"/>
                <a:gd name="T18" fmla="*/ 16 w 32"/>
                <a:gd name="T19" fmla="*/ 30 h 32"/>
                <a:gd name="T20" fmla="*/ 21 w 32"/>
                <a:gd name="T21" fmla="*/ 24 h 32"/>
                <a:gd name="T22" fmla="*/ 24 w 32"/>
                <a:gd name="T23" fmla="*/ 20 h 32"/>
                <a:gd name="T24" fmla="*/ 22 w 32"/>
                <a:gd name="T25" fmla="*/ 0 h 32"/>
                <a:gd name="T26" fmla="*/ 20 w 32"/>
                <a:gd name="T27" fmla="*/ 1 h 32"/>
                <a:gd name="T28" fmla="*/ 15 w 32"/>
                <a:gd name="T29" fmla="*/ 6 h 32"/>
                <a:gd name="T30" fmla="*/ 17 w 32"/>
                <a:gd name="T31" fmla="*/ 4 h 32"/>
                <a:gd name="T32" fmla="*/ 19 w 32"/>
                <a:gd name="T33" fmla="*/ 3 h 32"/>
                <a:gd name="T34" fmla="*/ 19 w 32"/>
                <a:gd name="T35" fmla="*/ 2 h 32"/>
                <a:gd name="T36" fmla="*/ 21 w 32"/>
                <a:gd name="T37" fmla="*/ 1 h 32"/>
                <a:gd name="T38" fmla="*/ 22 w 32"/>
                <a:gd name="T39" fmla="*/ 1 h 32"/>
                <a:gd name="T40" fmla="*/ 26 w 32"/>
                <a:gd name="T41" fmla="*/ 1 h 32"/>
                <a:gd name="T42" fmla="*/ 26 w 32"/>
                <a:gd name="T43" fmla="*/ 1 h 32"/>
                <a:gd name="T44" fmla="*/ 28 w 32"/>
                <a:gd name="T45" fmla="*/ 1 h 32"/>
                <a:gd name="T46" fmla="*/ 32 w 32"/>
                <a:gd name="T47" fmla="*/ 1 h 32"/>
                <a:gd name="T48" fmla="*/ 32 w 32"/>
                <a:gd name="T49" fmla="*/ 0 h 32"/>
                <a:gd name="T50" fmla="*/ 28 w 32"/>
                <a:gd name="T51" fmla="*/ 1 h 32"/>
                <a:gd name="T52" fmla="*/ 25 w 32"/>
                <a:gd name="T53" fmla="*/ 1 h 32"/>
                <a:gd name="T54" fmla="*/ 22 w 32"/>
                <a:gd name="T5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 h="32">
                  <a:moveTo>
                    <a:pt x="24" y="20"/>
                  </a:moveTo>
                  <a:cubicBezTo>
                    <a:pt x="20" y="24"/>
                    <a:pt x="17" y="27"/>
                    <a:pt x="15" y="29"/>
                  </a:cubicBezTo>
                  <a:cubicBezTo>
                    <a:pt x="13" y="31"/>
                    <a:pt x="11" y="32"/>
                    <a:pt x="9" y="32"/>
                  </a:cubicBezTo>
                  <a:cubicBezTo>
                    <a:pt x="9" y="32"/>
                    <a:pt x="9" y="32"/>
                    <a:pt x="9" y="32"/>
                  </a:cubicBezTo>
                  <a:cubicBezTo>
                    <a:pt x="7" y="32"/>
                    <a:pt x="3" y="31"/>
                    <a:pt x="0" y="31"/>
                  </a:cubicBezTo>
                  <a:cubicBezTo>
                    <a:pt x="0" y="31"/>
                    <a:pt x="0" y="32"/>
                    <a:pt x="0" y="32"/>
                  </a:cubicBezTo>
                  <a:cubicBezTo>
                    <a:pt x="2" y="32"/>
                    <a:pt x="6" y="32"/>
                    <a:pt x="9" y="32"/>
                  </a:cubicBezTo>
                  <a:cubicBezTo>
                    <a:pt x="10" y="32"/>
                    <a:pt x="10" y="32"/>
                    <a:pt x="11" y="32"/>
                  </a:cubicBezTo>
                  <a:cubicBezTo>
                    <a:pt x="13" y="32"/>
                    <a:pt x="14" y="31"/>
                    <a:pt x="16" y="30"/>
                  </a:cubicBezTo>
                  <a:cubicBezTo>
                    <a:pt x="16" y="30"/>
                    <a:pt x="16" y="30"/>
                    <a:pt x="16" y="30"/>
                  </a:cubicBezTo>
                  <a:cubicBezTo>
                    <a:pt x="18" y="27"/>
                    <a:pt x="20" y="25"/>
                    <a:pt x="21" y="24"/>
                  </a:cubicBezTo>
                  <a:cubicBezTo>
                    <a:pt x="22" y="22"/>
                    <a:pt x="23" y="21"/>
                    <a:pt x="24" y="20"/>
                  </a:cubicBezTo>
                  <a:moveTo>
                    <a:pt x="22" y="0"/>
                  </a:moveTo>
                  <a:cubicBezTo>
                    <a:pt x="21" y="0"/>
                    <a:pt x="21" y="0"/>
                    <a:pt x="20" y="1"/>
                  </a:cubicBezTo>
                  <a:cubicBezTo>
                    <a:pt x="18" y="2"/>
                    <a:pt x="17" y="4"/>
                    <a:pt x="15" y="6"/>
                  </a:cubicBezTo>
                  <a:cubicBezTo>
                    <a:pt x="16" y="5"/>
                    <a:pt x="17" y="4"/>
                    <a:pt x="17" y="4"/>
                  </a:cubicBezTo>
                  <a:cubicBezTo>
                    <a:pt x="18" y="3"/>
                    <a:pt x="18" y="3"/>
                    <a:pt x="19" y="3"/>
                  </a:cubicBezTo>
                  <a:cubicBezTo>
                    <a:pt x="19" y="3"/>
                    <a:pt x="19" y="3"/>
                    <a:pt x="19" y="2"/>
                  </a:cubicBezTo>
                  <a:cubicBezTo>
                    <a:pt x="19" y="2"/>
                    <a:pt x="20" y="1"/>
                    <a:pt x="21" y="1"/>
                  </a:cubicBezTo>
                  <a:cubicBezTo>
                    <a:pt x="21" y="1"/>
                    <a:pt x="22" y="1"/>
                    <a:pt x="22" y="1"/>
                  </a:cubicBezTo>
                  <a:cubicBezTo>
                    <a:pt x="23" y="1"/>
                    <a:pt x="25" y="1"/>
                    <a:pt x="26" y="1"/>
                  </a:cubicBezTo>
                  <a:cubicBezTo>
                    <a:pt x="26" y="1"/>
                    <a:pt x="26" y="1"/>
                    <a:pt x="26" y="1"/>
                  </a:cubicBezTo>
                  <a:cubicBezTo>
                    <a:pt x="27" y="1"/>
                    <a:pt x="28" y="1"/>
                    <a:pt x="28" y="1"/>
                  </a:cubicBezTo>
                  <a:cubicBezTo>
                    <a:pt x="30" y="1"/>
                    <a:pt x="31" y="1"/>
                    <a:pt x="32" y="1"/>
                  </a:cubicBezTo>
                  <a:cubicBezTo>
                    <a:pt x="32" y="1"/>
                    <a:pt x="32" y="1"/>
                    <a:pt x="32" y="0"/>
                  </a:cubicBezTo>
                  <a:cubicBezTo>
                    <a:pt x="31" y="1"/>
                    <a:pt x="29" y="1"/>
                    <a:pt x="28" y="1"/>
                  </a:cubicBezTo>
                  <a:cubicBezTo>
                    <a:pt x="27" y="1"/>
                    <a:pt x="26" y="1"/>
                    <a:pt x="25" y="1"/>
                  </a:cubicBezTo>
                  <a:cubicBezTo>
                    <a:pt x="24" y="1"/>
                    <a:pt x="23" y="0"/>
                    <a:pt x="2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4"/>
            <p:cNvSpPr>
              <a:spLocks noEditPoints="1"/>
            </p:cNvSpPr>
            <p:nvPr/>
          </p:nvSpPr>
          <p:spPr bwMode="auto">
            <a:xfrm>
              <a:off x="4919" y="1708"/>
              <a:ext cx="554" cy="369"/>
            </a:xfrm>
            <a:custGeom>
              <a:avLst/>
              <a:gdLst>
                <a:gd name="T0" fmla="*/ 214 w 282"/>
                <a:gd name="T1" fmla="*/ 54 h 188"/>
                <a:gd name="T2" fmla="*/ 214 w 282"/>
                <a:gd name="T3" fmla="*/ 57 h 188"/>
                <a:gd name="T4" fmla="*/ 182 w 282"/>
                <a:gd name="T5" fmla="*/ 83 h 188"/>
                <a:gd name="T6" fmla="*/ 229 w 282"/>
                <a:gd name="T7" fmla="*/ 52 h 188"/>
                <a:gd name="T8" fmla="*/ 269 w 282"/>
                <a:gd name="T9" fmla="*/ 10 h 188"/>
                <a:gd name="T10" fmla="*/ 267 w 282"/>
                <a:gd name="T11" fmla="*/ 12 h 188"/>
                <a:gd name="T12" fmla="*/ 265 w 282"/>
                <a:gd name="T13" fmla="*/ 14 h 188"/>
                <a:gd name="T14" fmla="*/ 263 w 282"/>
                <a:gd name="T15" fmla="*/ 15 h 188"/>
                <a:gd name="T16" fmla="*/ 261 w 282"/>
                <a:gd name="T17" fmla="*/ 17 h 188"/>
                <a:gd name="T18" fmla="*/ 259 w 282"/>
                <a:gd name="T19" fmla="*/ 19 h 188"/>
                <a:gd name="T20" fmla="*/ 257 w 282"/>
                <a:gd name="T21" fmla="*/ 21 h 188"/>
                <a:gd name="T22" fmla="*/ 255 w 282"/>
                <a:gd name="T23" fmla="*/ 23 h 188"/>
                <a:gd name="T24" fmla="*/ 253 w 282"/>
                <a:gd name="T25" fmla="*/ 24 h 188"/>
                <a:gd name="T26" fmla="*/ 251 w 282"/>
                <a:gd name="T27" fmla="*/ 26 h 188"/>
                <a:gd name="T28" fmla="*/ 249 w 282"/>
                <a:gd name="T29" fmla="*/ 28 h 188"/>
                <a:gd name="T30" fmla="*/ 266 w 282"/>
                <a:gd name="T31" fmla="*/ 12 h 188"/>
                <a:gd name="T32" fmla="*/ 85 w 282"/>
                <a:gd name="T33" fmla="*/ 173 h 188"/>
                <a:gd name="T34" fmla="*/ 85 w 282"/>
                <a:gd name="T35" fmla="*/ 172 h 188"/>
                <a:gd name="T36" fmla="*/ 85 w 282"/>
                <a:gd name="T37" fmla="*/ 172 h 188"/>
                <a:gd name="T38" fmla="*/ 87 w 282"/>
                <a:gd name="T39" fmla="*/ 169 h 188"/>
                <a:gd name="T40" fmla="*/ 86 w 282"/>
                <a:gd name="T41" fmla="*/ 168 h 188"/>
                <a:gd name="T42" fmla="*/ 85 w 282"/>
                <a:gd name="T43" fmla="*/ 166 h 188"/>
                <a:gd name="T44" fmla="*/ 80 w 282"/>
                <a:gd name="T45" fmla="*/ 167 h 188"/>
                <a:gd name="T46" fmla="*/ 79 w 282"/>
                <a:gd name="T47" fmla="*/ 167 h 188"/>
                <a:gd name="T48" fmla="*/ 79 w 282"/>
                <a:gd name="T49" fmla="*/ 165 h 188"/>
                <a:gd name="T50" fmla="*/ 79 w 282"/>
                <a:gd name="T51" fmla="*/ 165 h 188"/>
                <a:gd name="T52" fmla="*/ 82 w 282"/>
                <a:gd name="T53" fmla="*/ 161 h 188"/>
                <a:gd name="T54" fmla="*/ 82 w 282"/>
                <a:gd name="T55" fmla="*/ 160 h 188"/>
                <a:gd name="T56" fmla="*/ 58 w 282"/>
                <a:gd name="T57" fmla="*/ 149 h 188"/>
                <a:gd name="T58" fmla="*/ 14 w 282"/>
                <a:gd name="T59" fmla="*/ 182 h 188"/>
                <a:gd name="T60" fmla="*/ 20 w 282"/>
                <a:gd name="T61" fmla="*/ 183 h 188"/>
                <a:gd name="T62" fmla="*/ 57 w 282"/>
                <a:gd name="T63" fmla="*/ 155 h 188"/>
                <a:gd name="T64" fmla="*/ 279 w 282"/>
                <a:gd name="T65" fmla="*/ 0 h 188"/>
                <a:gd name="T66" fmla="*/ 277 w 282"/>
                <a:gd name="T67" fmla="*/ 2 h 188"/>
                <a:gd name="T68" fmla="*/ 275 w 282"/>
                <a:gd name="T69" fmla="*/ 3 h 188"/>
                <a:gd name="T70" fmla="*/ 273 w 282"/>
                <a:gd name="T71" fmla="*/ 5 h 188"/>
                <a:gd name="T72" fmla="*/ 271 w 282"/>
                <a:gd name="T73" fmla="*/ 7 h 188"/>
                <a:gd name="T74" fmla="*/ 269 w 282"/>
                <a:gd name="T75" fmla="*/ 9 h 188"/>
                <a:gd name="T76" fmla="*/ 223 w 282"/>
                <a:gd name="T77" fmla="*/ 62 h 188"/>
                <a:gd name="T78" fmla="*/ 196 w 282"/>
                <a:gd name="T79" fmla="*/ 84 h 188"/>
                <a:gd name="T80" fmla="*/ 182 w 282"/>
                <a:gd name="T81" fmla="*/ 84 h 188"/>
                <a:gd name="T82" fmla="*/ 81 w 282"/>
                <a:gd name="T83" fmla="*/ 156 h 188"/>
                <a:gd name="T84" fmla="*/ 112 w 282"/>
                <a:gd name="T85" fmla="*/ 131 h 188"/>
                <a:gd name="T86" fmla="*/ 39 w 282"/>
                <a:gd name="T87" fmla="*/ 134 h 188"/>
                <a:gd name="T88" fmla="*/ 2 w 282"/>
                <a:gd name="T89" fmla="*/ 171 h 188"/>
                <a:gd name="T90" fmla="*/ 74 w 282"/>
                <a:gd name="T91" fmla="*/ 160 h 188"/>
                <a:gd name="T92" fmla="*/ 44 w 282"/>
                <a:gd name="T93" fmla="*/ 180 h 188"/>
                <a:gd name="T94" fmla="*/ 3 w 282"/>
                <a:gd name="T95" fmla="*/ 156 h 188"/>
                <a:gd name="T96" fmla="*/ 70 w 282"/>
                <a:gd name="T97" fmla="*/ 154 h 188"/>
                <a:gd name="T98" fmla="*/ 70 w 282"/>
                <a:gd name="T99" fmla="*/ 153 h 188"/>
                <a:gd name="T100" fmla="*/ 1 w 282"/>
                <a:gd name="T101" fmla="*/ 173 h 188"/>
                <a:gd name="T102" fmla="*/ 74 w 282"/>
                <a:gd name="T103" fmla="*/ 162 h 188"/>
                <a:gd name="T104" fmla="*/ 177 w 282"/>
                <a:gd name="T105" fmla="*/ 87 h 188"/>
                <a:gd name="T106" fmla="*/ 197 w 282"/>
                <a:gd name="T107" fmla="*/ 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 h="188">
                  <a:moveTo>
                    <a:pt x="210" y="54"/>
                  </a:moveTo>
                  <a:cubicBezTo>
                    <a:pt x="210" y="54"/>
                    <a:pt x="209" y="54"/>
                    <a:pt x="209" y="54"/>
                  </a:cubicBezTo>
                  <a:cubicBezTo>
                    <a:pt x="208" y="54"/>
                    <a:pt x="207" y="55"/>
                    <a:pt x="207" y="55"/>
                  </a:cubicBezTo>
                  <a:cubicBezTo>
                    <a:pt x="207" y="56"/>
                    <a:pt x="207" y="56"/>
                    <a:pt x="207" y="56"/>
                  </a:cubicBezTo>
                  <a:cubicBezTo>
                    <a:pt x="209" y="55"/>
                    <a:pt x="210" y="54"/>
                    <a:pt x="212" y="54"/>
                  </a:cubicBezTo>
                  <a:cubicBezTo>
                    <a:pt x="213" y="54"/>
                    <a:pt x="213" y="54"/>
                    <a:pt x="214" y="54"/>
                  </a:cubicBezTo>
                  <a:cubicBezTo>
                    <a:pt x="213" y="54"/>
                    <a:pt x="211" y="54"/>
                    <a:pt x="210" y="54"/>
                  </a:cubicBezTo>
                  <a:moveTo>
                    <a:pt x="269" y="14"/>
                  </a:moveTo>
                  <a:cubicBezTo>
                    <a:pt x="269" y="14"/>
                    <a:pt x="268" y="14"/>
                    <a:pt x="268" y="15"/>
                  </a:cubicBezTo>
                  <a:cubicBezTo>
                    <a:pt x="254" y="28"/>
                    <a:pt x="228" y="52"/>
                    <a:pt x="223" y="55"/>
                  </a:cubicBezTo>
                  <a:cubicBezTo>
                    <a:pt x="221" y="57"/>
                    <a:pt x="219" y="57"/>
                    <a:pt x="217" y="57"/>
                  </a:cubicBezTo>
                  <a:cubicBezTo>
                    <a:pt x="216" y="57"/>
                    <a:pt x="215" y="57"/>
                    <a:pt x="214" y="57"/>
                  </a:cubicBezTo>
                  <a:cubicBezTo>
                    <a:pt x="213" y="57"/>
                    <a:pt x="213" y="57"/>
                    <a:pt x="212" y="57"/>
                  </a:cubicBezTo>
                  <a:cubicBezTo>
                    <a:pt x="210" y="57"/>
                    <a:pt x="209" y="58"/>
                    <a:pt x="207" y="59"/>
                  </a:cubicBezTo>
                  <a:cubicBezTo>
                    <a:pt x="205" y="61"/>
                    <a:pt x="169" y="89"/>
                    <a:pt x="137" y="113"/>
                  </a:cubicBezTo>
                  <a:cubicBezTo>
                    <a:pt x="136" y="113"/>
                    <a:pt x="136" y="113"/>
                    <a:pt x="136" y="113"/>
                  </a:cubicBezTo>
                  <a:cubicBezTo>
                    <a:pt x="147" y="105"/>
                    <a:pt x="158" y="97"/>
                    <a:pt x="166" y="91"/>
                  </a:cubicBezTo>
                  <a:cubicBezTo>
                    <a:pt x="173" y="87"/>
                    <a:pt x="178" y="84"/>
                    <a:pt x="182" y="83"/>
                  </a:cubicBezTo>
                  <a:cubicBezTo>
                    <a:pt x="182" y="83"/>
                    <a:pt x="182" y="83"/>
                    <a:pt x="183" y="83"/>
                  </a:cubicBezTo>
                  <a:cubicBezTo>
                    <a:pt x="183" y="83"/>
                    <a:pt x="184" y="83"/>
                    <a:pt x="184" y="83"/>
                  </a:cubicBezTo>
                  <a:cubicBezTo>
                    <a:pt x="185" y="83"/>
                    <a:pt x="185" y="83"/>
                    <a:pt x="185" y="83"/>
                  </a:cubicBezTo>
                  <a:cubicBezTo>
                    <a:pt x="187" y="83"/>
                    <a:pt x="190" y="83"/>
                    <a:pt x="192" y="83"/>
                  </a:cubicBezTo>
                  <a:cubicBezTo>
                    <a:pt x="196" y="83"/>
                    <a:pt x="200" y="82"/>
                    <a:pt x="203" y="80"/>
                  </a:cubicBezTo>
                  <a:cubicBezTo>
                    <a:pt x="207" y="76"/>
                    <a:pt x="227" y="55"/>
                    <a:pt x="229" y="52"/>
                  </a:cubicBezTo>
                  <a:cubicBezTo>
                    <a:pt x="231" y="51"/>
                    <a:pt x="236" y="46"/>
                    <a:pt x="238" y="44"/>
                  </a:cubicBezTo>
                  <a:cubicBezTo>
                    <a:pt x="239" y="43"/>
                    <a:pt x="240" y="42"/>
                    <a:pt x="241" y="41"/>
                  </a:cubicBezTo>
                  <a:cubicBezTo>
                    <a:pt x="251" y="31"/>
                    <a:pt x="262" y="21"/>
                    <a:pt x="269" y="14"/>
                  </a:cubicBezTo>
                  <a:moveTo>
                    <a:pt x="269" y="9"/>
                  </a:moveTo>
                  <a:cubicBezTo>
                    <a:pt x="269" y="9"/>
                    <a:pt x="269" y="9"/>
                    <a:pt x="269" y="9"/>
                  </a:cubicBezTo>
                  <a:cubicBezTo>
                    <a:pt x="269" y="10"/>
                    <a:pt x="269" y="10"/>
                    <a:pt x="269" y="10"/>
                  </a:cubicBezTo>
                  <a:cubicBezTo>
                    <a:pt x="268" y="10"/>
                    <a:pt x="268" y="10"/>
                    <a:pt x="268" y="10"/>
                  </a:cubicBezTo>
                  <a:cubicBezTo>
                    <a:pt x="268" y="11"/>
                    <a:pt x="268" y="11"/>
                    <a:pt x="268" y="11"/>
                  </a:cubicBezTo>
                  <a:cubicBezTo>
                    <a:pt x="267" y="11"/>
                    <a:pt x="267" y="11"/>
                    <a:pt x="267" y="11"/>
                  </a:cubicBezTo>
                  <a:cubicBezTo>
                    <a:pt x="267" y="11"/>
                    <a:pt x="267" y="11"/>
                    <a:pt x="267" y="11"/>
                  </a:cubicBezTo>
                  <a:cubicBezTo>
                    <a:pt x="267" y="11"/>
                    <a:pt x="267" y="11"/>
                    <a:pt x="267" y="11"/>
                  </a:cubicBezTo>
                  <a:cubicBezTo>
                    <a:pt x="267" y="12"/>
                    <a:pt x="267" y="12"/>
                    <a:pt x="267" y="12"/>
                  </a:cubicBezTo>
                  <a:cubicBezTo>
                    <a:pt x="266" y="12"/>
                    <a:pt x="266" y="12"/>
                    <a:pt x="266" y="12"/>
                  </a:cubicBezTo>
                  <a:cubicBezTo>
                    <a:pt x="266" y="12"/>
                    <a:pt x="266" y="12"/>
                    <a:pt x="266" y="12"/>
                  </a:cubicBezTo>
                  <a:cubicBezTo>
                    <a:pt x="265" y="12"/>
                    <a:pt x="265" y="12"/>
                    <a:pt x="265" y="12"/>
                  </a:cubicBezTo>
                  <a:cubicBezTo>
                    <a:pt x="265" y="13"/>
                    <a:pt x="265" y="13"/>
                    <a:pt x="265" y="13"/>
                  </a:cubicBezTo>
                  <a:cubicBezTo>
                    <a:pt x="265" y="13"/>
                    <a:pt x="265" y="13"/>
                    <a:pt x="265" y="13"/>
                  </a:cubicBezTo>
                  <a:cubicBezTo>
                    <a:pt x="265" y="14"/>
                    <a:pt x="265" y="14"/>
                    <a:pt x="265" y="14"/>
                  </a:cubicBezTo>
                  <a:cubicBezTo>
                    <a:pt x="264" y="14"/>
                    <a:pt x="264" y="14"/>
                    <a:pt x="264" y="14"/>
                  </a:cubicBezTo>
                  <a:cubicBezTo>
                    <a:pt x="264" y="14"/>
                    <a:pt x="264" y="14"/>
                    <a:pt x="264" y="14"/>
                  </a:cubicBezTo>
                  <a:cubicBezTo>
                    <a:pt x="263" y="14"/>
                    <a:pt x="263" y="14"/>
                    <a:pt x="263" y="14"/>
                  </a:cubicBezTo>
                  <a:cubicBezTo>
                    <a:pt x="263" y="15"/>
                    <a:pt x="263" y="15"/>
                    <a:pt x="263" y="15"/>
                  </a:cubicBezTo>
                  <a:cubicBezTo>
                    <a:pt x="263" y="15"/>
                    <a:pt x="263" y="15"/>
                    <a:pt x="263" y="15"/>
                  </a:cubicBezTo>
                  <a:cubicBezTo>
                    <a:pt x="263" y="15"/>
                    <a:pt x="263" y="15"/>
                    <a:pt x="263" y="15"/>
                  </a:cubicBezTo>
                  <a:cubicBezTo>
                    <a:pt x="262" y="15"/>
                    <a:pt x="262" y="15"/>
                    <a:pt x="262" y="15"/>
                  </a:cubicBezTo>
                  <a:cubicBezTo>
                    <a:pt x="262" y="16"/>
                    <a:pt x="262" y="16"/>
                    <a:pt x="262" y="16"/>
                  </a:cubicBezTo>
                  <a:cubicBezTo>
                    <a:pt x="261" y="16"/>
                    <a:pt x="261" y="16"/>
                    <a:pt x="261" y="16"/>
                  </a:cubicBezTo>
                  <a:cubicBezTo>
                    <a:pt x="261" y="17"/>
                    <a:pt x="261" y="17"/>
                    <a:pt x="261" y="17"/>
                  </a:cubicBezTo>
                  <a:cubicBezTo>
                    <a:pt x="261" y="17"/>
                    <a:pt x="261" y="17"/>
                    <a:pt x="261" y="17"/>
                  </a:cubicBezTo>
                  <a:cubicBezTo>
                    <a:pt x="261" y="17"/>
                    <a:pt x="261" y="17"/>
                    <a:pt x="261" y="17"/>
                  </a:cubicBezTo>
                  <a:cubicBezTo>
                    <a:pt x="260" y="17"/>
                    <a:pt x="260" y="17"/>
                    <a:pt x="260" y="17"/>
                  </a:cubicBezTo>
                  <a:cubicBezTo>
                    <a:pt x="260" y="18"/>
                    <a:pt x="260" y="18"/>
                    <a:pt x="260" y="18"/>
                  </a:cubicBezTo>
                  <a:cubicBezTo>
                    <a:pt x="259" y="18"/>
                    <a:pt x="259" y="18"/>
                    <a:pt x="259" y="18"/>
                  </a:cubicBezTo>
                  <a:cubicBezTo>
                    <a:pt x="259" y="18"/>
                    <a:pt x="259" y="18"/>
                    <a:pt x="259" y="18"/>
                  </a:cubicBezTo>
                  <a:cubicBezTo>
                    <a:pt x="259" y="18"/>
                    <a:pt x="259" y="18"/>
                    <a:pt x="259" y="18"/>
                  </a:cubicBezTo>
                  <a:cubicBezTo>
                    <a:pt x="259" y="19"/>
                    <a:pt x="259" y="19"/>
                    <a:pt x="259" y="19"/>
                  </a:cubicBezTo>
                  <a:cubicBezTo>
                    <a:pt x="258" y="19"/>
                    <a:pt x="258" y="19"/>
                    <a:pt x="258" y="19"/>
                  </a:cubicBezTo>
                  <a:cubicBezTo>
                    <a:pt x="258" y="20"/>
                    <a:pt x="258" y="20"/>
                    <a:pt x="258" y="20"/>
                  </a:cubicBezTo>
                  <a:cubicBezTo>
                    <a:pt x="257" y="20"/>
                    <a:pt x="257" y="20"/>
                    <a:pt x="257" y="20"/>
                  </a:cubicBezTo>
                  <a:cubicBezTo>
                    <a:pt x="257" y="20"/>
                    <a:pt x="257" y="20"/>
                    <a:pt x="257" y="20"/>
                  </a:cubicBezTo>
                  <a:cubicBezTo>
                    <a:pt x="257" y="20"/>
                    <a:pt x="257" y="20"/>
                    <a:pt x="257" y="20"/>
                  </a:cubicBezTo>
                  <a:cubicBezTo>
                    <a:pt x="257" y="21"/>
                    <a:pt x="257" y="21"/>
                    <a:pt x="257" y="21"/>
                  </a:cubicBezTo>
                  <a:cubicBezTo>
                    <a:pt x="256" y="21"/>
                    <a:pt x="256" y="21"/>
                    <a:pt x="256" y="21"/>
                  </a:cubicBezTo>
                  <a:cubicBezTo>
                    <a:pt x="256" y="21"/>
                    <a:pt x="256" y="21"/>
                    <a:pt x="256" y="21"/>
                  </a:cubicBezTo>
                  <a:cubicBezTo>
                    <a:pt x="256" y="21"/>
                    <a:pt x="256" y="21"/>
                    <a:pt x="256" y="21"/>
                  </a:cubicBezTo>
                  <a:cubicBezTo>
                    <a:pt x="255" y="22"/>
                    <a:pt x="255" y="22"/>
                    <a:pt x="255" y="22"/>
                  </a:cubicBezTo>
                  <a:cubicBezTo>
                    <a:pt x="255" y="22"/>
                    <a:pt x="255" y="22"/>
                    <a:pt x="255" y="22"/>
                  </a:cubicBezTo>
                  <a:cubicBezTo>
                    <a:pt x="255" y="23"/>
                    <a:pt x="255" y="23"/>
                    <a:pt x="255" y="23"/>
                  </a:cubicBezTo>
                  <a:cubicBezTo>
                    <a:pt x="254" y="23"/>
                    <a:pt x="254" y="23"/>
                    <a:pt x="254" y="23"/>
                  </a:cubicBezTo>
                  <a:cubicBezTo>
                    <a:pt x="254" y="23"/>
                    <a:pt x="254" y="23"/>
                    <a:pt x="254" y="23"/>
                  </a:cubicBezTo>
                  <a:cubicBezTo>
                    <a:pt x="254" y="23"/>
                    <a:pt x="254" y="23"/>
                    <a:pt x="254" y="23"/>
                  </a:cubicBezTo>
                  <a:cubicBezTo>
                    <a:pt x="253" y="24"/>
                    <a:pt x="253" y="24"/>
                    <a:pt x="253" y="24"/>
                  </a:cubicBezTo>
                  <a:cubicBezTo>
                    <a:pt x="253" y="24"/>
                    <a:pt x="253" y="24"/>
                    <a:pt x="253" y="24"/>
                  </a:cubicBezTo>
                  <a:cubicBezTo>
                    <a:pt x="253" y="24"/>
                    <a:pt x="253" y="24"/>
                    <a:pt x="253" y="24"/>
                  </a:cubicBezTo>
                  <a:cubicBezTo>
                    <a:pt x="252" y="24"/>
                    <a:pt x="252" y="24"/>
                    <a:pt x="252" y="24"/>
                  </a:cubicBezTo>
                  <a:cubicBezTo>
                    <a:pt x="252" y="25"/>
                    <a:pt x="252" y="25"/>
                    <a:pt x="252" y="25"/>
                  </a:cubicBezTo>
                  <a:cubicBezTo>
                    <a:pt x="252" y="25"/>
                    <a:pt x="252" y="25"/>
                    <a:pt x="252" y="25"/>
                  </a:cubicBezTo>
                  <a:cubicBezTo>
                    <a:pt x="251" y="26"/>
                    <a:pt x="251" y="26"/>
                    <a:pt x="251" y="26"/>
                  </a:cubicBezTo>
                  <a:cubicBezTo>
                    <a:pt x="251" y="26"/>
                    <a:pt x="251" y="26"/>
                    <a:pt x="251" y="26"/>
                  </a:cubicBezTo>
                  <a:cubicBezTo>
                    <a:pt x="251" y="26"/>
                    <a:pt x="251" y="26"/>
                    <a:pt x="251" y="26"/>
                  </a:cubicBezTo>
                  <a:cubicBezTo>
                    <a:pt x="250" y="26"/>
                    <a:pt x="250" y="26"/>
                    <a:pt x="250" y="26"/>
                  </a:cubicBezTo>
                  <a:cubicBezTo>
                    <a:pt x="250" y="27"/>
                    <a:pt x="250" y="27"/>
                    <a:pt x="250" y="27"/>
                  </a:cubicBezTo>
                  <a:cubicBezTo>
                    <a:pt x="250" y="27"/>
                    <a:pt x="250" y="27"/>
                    <a:pt x="250" y="27"/>
                  </a:cubicBezTo>
                  <a:cubicBezTo>
                    <a:pt x="250" y="27"/>
                    <a:pt x="250" y="27"/>
                    <a:pt x="250" y="27"/>
                  </a:cubicBezTo>
                  <a:cubicBezTo>
                    <a:pt x="249" y="27"/>
                    <a:pt x="249" y="27"/>
                    <a:pt x="249" y="27"/>
                  </a:cubicBezTo>
                  <a:cubicBezTo>
                    <a:pt x="249" y="28"/>
                    <a:pt x="249" y="28"/>
                    <a:pt x="249" y="28"/>
                  </a:cubicBezTo>
                  <a:cubicBezTo>
                    <a:pt x="248" y="28"/>
                    <a:pt x="248" y="28"/>
                    <a:pt x="248" y="28"/>
                  </a:cubicBezTo>
                  <a:cubicBezTo>
                    <a:pt x="248" y="29"/>
                    <a:pt x="248" y="29"/>
                    <a:pt x="248" y="29"/>
                  </a:cubicBezTo>
                  <a:cubicBezTo>
                    <a:pt x="235" y="41"/>
                    <a:pt x="223" y="52"/>
                    <a:pt x="222" y="53"/>
                  </a:cubicBezTo>
                  <a:cubicBezTo>
                    <a:pt x="222" y="53"/>
                    <a:pt x="222" y="53"/>
                    <a:pt x="222" y="53"/>
                  </a:cubicBezTo>
                  <a:cubicBezTo>
                    <a:pt x="222" y="53"/>
                    <a:pt x="222" y="53"/>
                    <a:pt x="222" y="53"/>
                  </a:cubicBezTo>
                  <a:cubicBezTo>
                    <a:pt x="226" y="50"/>
                    <a:pt x="252" y="25"/>
                    <a:pt x="266" y="12"/>
                  </a:cubicBezTo>
                  <a:cubicBezTo>
                    <a:pt x="267" y="11"/>
                    <a:pt x="268" y="10"/>
                    <a:pt x="269" y="9"/>
                  </a:cubicBezTo>
                  <a:moveTo>
                    <a:pt x="279" y="1"/>
                  </a:moveTo>
                  <a:cubicBezTo>
                    <a:pt x="279" y="1"/>
                    <a:pt x="279" y="2"/>
                    <a:pt x="279" y="2"/>
                  </a:cubicBezTo>
                  <a:cubicBezTo>
                    <a:pt x="280" y="2"/>
                    <a:pt x="280" y="1"/>
                    <a:pt x="279" y="1"/>
                  </a:cubicBezTo>
                  <a:moveTo>
                    <a:pt x="86" y="173"/>
                  </a:moveTo>
                  <a:cubicBezTo>
                    <a:pt x="85" y="173"/>
                    <a:pt x="85" y="173"/>
                    <a:pt x="85" y="173"/>
                  </a:cubicBezTo>
                  <a:cubicBezTo>
                    <a:pt x="85" y="173"/>
                    <a:pt x="85" y="173"/>
                    <a:pt x="85" y="173"/>
                  </a:cubicBezTo>
                  <a:cubicBezTo>
                    <a:pt x="88" y="171"/>
                    <a:pt x="88" y="171"/>
                    <a:pt x="88" y="171"/>
                  </a:cubicBezTo>
                  <a:cubicBezTo>
                    <a:pt x="88" y="171"/>
                    <a:pt x="88" y="171"/>
                    <a:pt x="88" y="171"/>
                  </a:cubicBezTo>
                  <a:cubicBezTo>
                    <a:pt x="88" y="172"/>
                    <a:pt x="88" y="172"/>
                    <a:pt x="88" y="172"/>
                  </a:cubicBezTo>
                  <a:cubicBezTo>
                    <a:pt x="86" y="173"/>
                    <a:pt x="86" y="173"/>
                    <a:pt x="86" y="173"/>
                  </a:cubicBezTo>
                  <a:moveTo>
                    <a:pt x="85" y="172"/>
                  </a:moveTo>
                  <a:cubicBezTo>
                    <a:pt x="84" y="172"/>
                    <a:pt x="84" y="172"/>
                    <a:pt x="84" y="172"/>
                  </a:cubicBezTo>
                  <a:cubicBezTo>
                    <a:pt x="84" y="172"/>
                    <a:pt x="84" y="172"/>
                    <a:pt x="84" y="172"/>
                  </a:cubicBezTo>
                  <a:cubicBezTo>
                    <a:pt x="87" y="170"/>
                    <a:pt x="87" y="170"/>
                    <a:pt x="87" y="170"/>
                  </a:cubicBezTo>
                  <a:cubicBezTo>
                    <a:pt x="87" y="170"/>
                    <a:pt x="87" y="170"/>
                    <a:pt x="87" y="170"/>
                  </a:cubicBezTo>
                  <a:cubicBezTo>
                    <a:pt x="87" y="171"/>
                    <a:pt x="87" y="171"/>
                    <a:pt x="87" y="171"/>
                  </a:cubicBezTo>
                  <a:cubicBezTo>
                    <a:pt x="85" y="172"/>
                    <a:pt x="85" y="172"/>
                    <a:pt x="85" y="172"/>
                  </a:cubicBezTo>
                  <a:moveTo>
                    <a:pt x="83" y="171"/>
                  </a:moveTo>
                  <a:cubicBezTo>
                    <a:pt x="83" y="171"/>
                    <a:pt x="83" y="171"/>
                    <a:pt x="83" y="171"/>
                  </a:cubicBezTo>
                  <a:cubicBezTo>
                    <a:pt x="83" y="171"/>
                    <a:pt x="83" y="171"/>
                    <a:pt x="83" y="171"/>
                  </a:cubicBezTo>
                  <a:cubicBezTo>
                    <a:pt x="86" y="169"/>
                    <a:pt x="86" y="169"/>
                    <a:pt x="86" y="169"/>
                  </a:cubicBezTo>
                  <a:cubicBezTo>
                    <a:pt x="87" y="169"/>
                    <a:pt x="87" y="169"/>
                    <a:pt x="87" y="169"/>
                  </a:cubicBezTo>
                  <a:cubicBezTo>
                    <a:pt x="87" y="169"/>
                    <a:pt x="87" y="169"/>
                    <a:pt x="87" y="169"/>
                  </a:cubicBezTo>
                  <a:cubicBezTo>
                    <a:pt x="83" y="171"/>
                    <a:pt x="83" y="171"/>
                    <a:pt x="83" y="171"/>
                  </a:cubicBezTo>
                  <a:moveTo>
                    <a:pt x="83" y="170"/>
                  </a:moveTo>
                  <a:cubicBezTo>
                    <a:pt x="82" y="170"/>
                    <a:pt x="82" y="170"/>
                    <a:pt x="82" y="170"/>
                  </a:cubicBezTo>
                  <a:cubicBezTo>
                    <a:pt x="83" y="170"/>
                    <a:pt x="83" y="170"/>
                    <a:pt x="83" y="170"/>
                  </a:cubicBezTo>
                  <a:cubicBezTo>
                    <a:pt x="86" y="168"/>
                    <a:pt x="86" y="168"/>
                    <a:pt x="86" y="168"/>
                  </a:cubicBezTo>
                  <a:cubicBezTo>
                    <a:pt x="86" y="168"/>
                    <a:pt x="86" y="168"/>
                    <a:pt x="86" y="168"/>
                  </a:cubicBezTo>
                  <a:cubicBezTo>
                    <a:pt x="86" y="168"/>
                    <a:pt x="86" y="168"/>
                    <a:pt x="86" y="168"/>
                  </a:cubicBezTo>
                  <a:cubicBezTo>
                    <a:pt x="83" y="170"/>
                    <a:pt x="83" y="170"/>
                    <a:pt x="83" y="170"/>
                  </a:cubicBezTo>
                  <a:moveTo>
                    <a:pt x="81" y="169"/>
                  </a:moveTo>
                  <a:cubicBezTo>
                    <a:pt x="81" y="169"/>
                    <a:pt x="81" y="169"/>
                    <a:pt x="81" y="169"/>
                  </a:cubicBezTo>
                  <a:cubicBezTo>
                    <a:pt x="81" y="169"/>
                    <a:pt x="81" y="169"/>
                    <a:pt x="81" y="169"/>
                  </a:cubicBezTo>
                  <a:cubicBezTo>
                    <a:pt x="85" y="166"/>
                    <a:pt x="85" y="166"/>
                    <a:pt x="85" y="166"/>
                  </a:cubicBezTo>
                  <a:cubicBezTo>
                    <a:pt x="86" y="166"/>
                    <a:pt x="86" y="166"/>
                    <a:pt x="86" y="166"/>
                  </a:cubicBezTo>
                  <a:cubicBezTo>
                    <a:pt x="85" y="167"/>
                    <a:pt x="85" y="167"/>
                    <a:pt x="85" y="167"/>
                  </a:cubicBezTo>
                  <a:cubicBezTo>
                    <a:pt x="81" y="169"/>
                    <a:pt x="81" y="169"/>
                    <a:pt x="81" y="169"/>
                  </a:cubicBezTo>
                  <a:moveTo>
                    <a:pt x="81" y="168"/>
                  </a:moveTo>
                  <a:cubicBezTo>
                    <a:pt x="80" y="168"/>
                    <a:pt x="80" y="168"/>
                    <a:pt x="80" y="168"/>
                  </a:cubicBezTo>
                  <a:cubicBezTo>
                    <a:pt x="80" y="167"/>
                    <a:pt x="80" y="167"/>
                    <a:pt x="80" y="167"/>
                  </a:cubicBezTo>
                  <a:cubicBezTo>
                    <a:pt x="84" y="165"/>
                    <a:pt x="84" y="165"/>
                    <a:pt x="84" y="165"/>
                  </a:cubicBezTo>
                  <a:cubicBezTo>
                    <a:pt x="85" y="165"/>
                    <a:pt x="85" y="165"/>
                    <a:pt x="85" y="165"/>
                  </a:cubicBezTo>
                  <a:cubicBezTo>
                    <a:pt x="85" y="166"/>
                    <a:pt x="85" y="166"/>
                    <a:pt x="85" y="166"/>
                  </a:cubicBezTo>
                  <a:cubicBezTo>
                    <a:pt x="81" y="168"/>
                    <a:pt x="81" y="168"/>
                    <a:pt x="81" y="168"/>
                  </a:cubicBezTo>
                  <a:moveTo>
                    <a:pt x="80" y="167"/>
                  </a:moveTo>
                  <a:cubicBezTo>
                    <a:pt x="79" y="167"/>
                    <a:pt x="79" y="167"/>
                    <a:pt x="79" y="167"/>
                  </a:cubicBezTo>
                  <a:cubicBezTo>
                    <a:pt x="79" y="166"/>
                    <a:pt x="79" y="166"/>
                    <a:pt x="79" y="166"/>
                  </a:cubicBezTo>
                  <a:cubicBezTo>
                    <a:pt x="84" y="164"/>
                    <a:pt x="84" y="164"/>
                    <a:pt x="84" y="164"/>
                  </a:cubicBezTo>
                  <a:cubicBezTo>
                    <a:pt x="84" y="164"/>
                    <a:pt x="84" y="164"/>
                    <a:pt x="84" y="164"/>
                  </a:cubicBezTo>
                  <a:cubicBezTo>
                    <a:pt x="84" y="164"/>
                    <a:pt x="84" y="164"/>
                    <a:pt x="84" y="164"/>
                  </a:cubicBezTo>
                  <a:cubicBezTo>
                    <a:pt x="80" y="167"/>
                    <a:pt x="80" y="167"/>
                    <a:pt x="80" y="167"/>
                  </a:cubicBezTo>
                  <a:moveTo>
                    <a:pt x="79" y="165"/>
                  </a:moveTo>
                  <a:cubicBezTo>
                    <a:pt x="79" y="165"/>
                    <a:pt x="79" y="165"/>
                    <a:pt x="79" y="165"/>
                  </a:cubicBezTo>
                  <a:cubicBezTo>
                    <a:pt x="79" y="165"/>
                    <a:pt x="79" y="165"/>
                    <a:pt x="79" y="165"/>
                  </a:cubicBezTo>
                  <a:cubicBezTo>
                    <a:pt x="83" y="162"/>
                    <a:pt x="83" y="162"/>
                    <a:pt x="83" y="162"/>
                  </a:cubicBezTo>
                  <a:cubicBezTo>
                    <a:pt x="84" y="162"/>
                    <a:pt x="84" y="162"/>
                    <a:pt x="84" y="162"/>
                  </a:cubicBezTo>
                  <a:cubicBezTo>
                    <a:pt x="83" y="163"/>
                    <a:pt x="83" y="163"/>
                    <a:pt x="83" y="163"/>
                  </a:cubicBezTo>
                  <a:cubicBezTo>
                    <a:pt x="79" y="165"/>
                    <a:pt x="79" y="165"/>
                    <a:pt x="79" y="165"/>
                  </a:cubicBezTo>
                  <a:moveTo>
                    <a:pt x="78" y="164"/>
                  </a:moveTo>
                  <a:cubicBezTo>
                    <a:pt x="77" y="164"/>
                    <a:pt x="77" y="164"/>
                    <a:pt x="77" y="164"/>
                  </a:cubicBezTo>
                  <a:cubicBezTo>
                    <a:pt x="77" y="164"/>
                    <a:pt x="77" y="164"/>
                    <a:pt x="77" y="164"/>
                  </a:cubicBezTo>
                  <a:cubicBezTo>
                    <a:pt x="82" y="161"/>
                    <a:pt x="82" y="161"/>
                    <a:pt x="82" y="161"/>
                  </a:cubicBezTo>
                  <a:cubicBezTo>
                    <a:pt x="83" y="161"/>
                    <a:pt x="83" y="161"/>
                    <a:pt x="83" y="161"/>
                  </a:cubicBezTo>
                  <a:cubicBezTo>
                    <a:pt x="82" y="161"/>
                    <a:pt x="82" y="161"/>
                    <a:pt x="82" y="161"/>
                  </a:cubicBezTo>
                  <a:cubicBezTo>
                    <a:pt x="78" y="164"/>
                    <a:pt x="78" y="164"/>
                    <a:pt x="78" y="164"/>
                  </a:cubicBezTo>
                  <a:moveTo>
                    <a:pt x="77" y="163"/>
                  </a:moveTo>
                  <a:cubicBezTo>
                    <a:pt x="76" y="163"/>
                    <a:pt x="76" y="163"/>
                    <a:pt x="76" y="163"/>
                  </a:cubicBezTo>
                  <a:cubicBezTo>
                    <a:pt x="77" y="162"/>
                    <a:pt x="77" y="162"/>
                    <a:pt x="77" y="162"/>
                  </a:cubicBezTo>
                  <a:cubicBezTo>
                    <a:pt x="81" y="160"/>
                    <a:pt x="81" y="160"/>
                    <a:pt x="81" y="160"/>
                  </a:cubicBezTo>
                  <a:cubicBezTo>
                    <a:pt x="82" y="160"/>
                    <a:pt x="82" y="160"/>
                    <a:pt x="82" y="160"/>
                  </a:cubicBezTo>
                  <a:cubicBezTo>
                    <a:pt x="82" y="160"/>
                    <a:pt x="82" y="160"/>
                    <a:pt x="82" y="160"/>
                  </a:cubicBezTo>
                  <a:cubicBezTo>
                    <a:pt x="77" y="163"/>
                    <a:pt x="77" y="163"/>
                    <a:pt x="77" y="163"/>
                  </a:cubicBezTo>
                  <a:moveTo>
                    <a:pt x="23" y="183"/>
                  </a:moveTo>
                  <a:cubicBezTo>
                    <a:pt x="28" y="183"/>
                    <a:pt x="34" y="181"/>
                    <a:pt x="38" y="178"/>
                  </a:cubicBezTo>
                  <a:cubicBezTo>
                    <a:pt x="47" y="173"/>
                    <a:pt x="54" y="167"/>
                    <a:pt x="56" y="160"/>
                  </a:cubicBezTo>
                  <a:cubicBezTo>
                    <a:pt x="59" y="154"/>
                    <a:pt x="58" y="149"/>
                    <a:pt x="58" y="149"/>
                  </a:cubicBezTo>
                  <a:cubicBezTo>
                    <a:pt x="58" y="149"/>
                    <a:pt x="58" y="149"/>
                    <a:pt x="58" y="149"/>
                  </a:cubicBezTo>
                  <a:cubicBezTo>
                    <a:pt x="59" y="149"/>
                    <a:pt x="60" y="154"/>
                    <a:pt x="58" y="161"/>
                  </a:cubicBezTo>
                  <a:cubicBezTo>
                    <a:pt x="55" y="168"/>
                    <a:pt x="48" y="175"/>
                    <a:pt x="40" y="180"/>
                  </a:cubicBezTo>
                  <a:cubicBezTo>
                    <a:pt x="35" y="183"/>
                    <a:pt x="31" y="185"/>
                    <a:pt x="26" y="185"/>
                  </a:cubicBezTo>
                  <a:cubicBezTo>
                    <a:pt x="25" y="185"/>
                    <a:pt x="25" y="185"/>
                    <a:pt x="24" y="185"/>
                  </a:cubicBezTo>
                  <a:cubicBezTo>
                    <a:pt x="20" y="185"/>
                    <a:pt x="16" y="184"/>
                    <a:pt x="14" y="182"/>
                  </a:cubicBezTo>
                  <a:cubicBezTo>
                    <a:pt x="7" y="179"/>
                    <a:pt x="5" y="173"/>
                    <a:pt x="6" y="173"/>
                  </a:cubicBezTo>
                  <a:cubicBezTo>
                    <a:pt x="6" y="173"/>
                    <a:pt x="6" y="173"/>
                    <a:pt x="6" y="173"/>
                  </a:cubicBezTo>
                  <a:cubicBezTo>
                    <a:pt x="6" y="173"/>
                    <a:pt x="8" y="178"/>
                    <a:pt x="14" y="181"/>
                  </a:cubicBezTo>
                  <a:cubicBezTo>
                    <a:pt x="17" y="183"/>
                    <a:pt x="20" y="183"/>
                    <a:pt x="23" y="183"/>
                  </a:cubicBezTo>
                  <a:moveTo>
                    <a:pt x="23" y="183"/>
                  </a:moveTo>
                  <a:cubicBezTo>
                    <a:pt x="22" y="183"/>
                    <a:pt x="21" y="183"/>
                    <a:pt x="20" y="183"/>
                  </a:cubicBezTo>
                  <a:cubicBezTo>
                    <a:pt x="16" y="182"/>
                    <a:pt x="12" y="180"/>
                    <a:pt x="8" y="175"/>
                  </a:cubicBezTo>
                  <a:cubicBezTo>
                    <a:pt x="5" y="172"/>
                    <a:pt x="4" y="166"/>
                    <a:pt x="6" y="160"/>
                  </a:cubicBezTo>
                  <a:cubicBezTo>
                    <a:pt x="8" y="155"/>
                    <a:pt x="11" y="150"/>
                    <a:pt x="16" y="146"/>
                  </a:cubicBezTo>
                  <a:cubicBezTo>
                    <a:pt x="22" y="140"/>
                    <a:pt x="32" y="136"/>
                    <a:pt x="39" y="136"/>
                  </a:cubicBezTo>
                  <a:cubicBezTo>
                    <a:pt x="42" y="136"/>
                    <a:pt x="44" y="137"/>
                    <a:pt x="46" y="137"/>
                  </a:cubicBezTo>
                  <a:cubicBezTo>
                    <a:pt x="55" y="140"/>
                    <a:pt x="58" y="147"/>
                    <a:pt x="57" y="155"/>
                  </a:cubicBezTo>
                  <a:cubicBezTo>
                    <a:pt x="56" y="160"/>
                    <a:pt x="53" y="166"/>
                    <a:pt x="48" y="170"/>
                  </a:cubicBezTo>
                  <a:cubicBezTo>
                    <a:pt x="44" y="175"/>
                    <a:pt x="36" y="179"/>
                    <a:pt x="34" y="180"/>
                  </a:cubicBezTo>
                  <a:cubicBezTo>
                    <a:pt x="31" y="182"/>
                    <a:pt x="27" y="183"/>
                    <a:pt x="23" y="183"/>
                  </a:cubicBezTo>
                  <a:moveTo>
                    <a:pt x="280" y="0"/>
                  </a:moveTo>
                  <a:cubicBezTo>
                    <a:pt x="280" y="0"/>
                    <a:pt x="280" y="0"/>
                    <a:pt x="280" y="0"/>
                  </a:cubicBezTo>
                  <a:cubicBezTo>
                    <a:pt x="279" y="0"/>
                    <a:pt x="279" y="0"/>
                    <a:pt x="279" y="0"/>
                  </a:cubicBezTo>
                  <a:cubicBezTo>
                    <a:pt x="279" y="0"/>
                    <a:pt x="279" y="0"/>
                    <a:pt x="279" y="0"/>
                  </a:cubicBezTo>
                  <a:cubicBezTo>
                    <a:pt x="278" y="0"/>
                    <a:pt x="278" y="0"/>
                    <a:pt x="278" y="0"/>
                  </a:cubicBezTo>
                  <a:cubicBezTo>
                    <a:pt x="278" y="1"/>
                    <a:pt x="278" y="1"/>
                    <a:pt x="278" y="1"/>
                  </a:cubicBezTo>
                  <a:cubicBezTo>
                    <a:pt x="278" y="1"/>
                    <a:pt x="278" y="1"/>
                    <a:pt x="278" y="1"/>
                  </a:cubicBezTo>
                  <a:cubicBezTo>
                    <a:pt x="278" y="2"/>
                    <a:pt x="278" y="2"/>
                    <a:pt x="278" y="2"/>
                  </a:cubicBezTo>
                  <a:cubicBezTo>
                    <a:pt x="277" y="2"/>
                    <a:pt x="277" y="2"/>
                    <a:pt x="277" y="2"/>
                  </a:cubicBezTo>
                  <a:cubicBezTo>
                    <a:pt x="277" y="2"/>
                    <a:pt x="277" y="2"/>
                    <a:pt x="277" y="2"/>
                  </a:cubicBezTo>
                  <a:cubicBezTo>
                    <a:pt x="277" y="2"/>
                    <a:pt x="277" y="2"/>
                    <a:pt x="277" y="2"/>
                  </a:cubicBezTo>
                  <a:cubicBezTo>
                    <a:pt x="276" y="3"/>
                    <a:pt x="276" y="3"/>
                    <a:pt x="276" y="3"/>
                  </a:cubicBezTo>
                  <a:cubicBezTo>
                    <a:pt x="276" y="3"/>
                    <a:pt x="276" y="3"/>
                    <a:pt x="276" y="3"/>
                  </a:cubicBezTo>
                  <a:cubicBezTo>
                    <a:pt x="276" y="3"/>
                    <a:pt x="276" y="3"/>
                    <a:pt x="276" y="3"/>
                  </a:cubicBezTo>
                  <a:cubicBezTo>
                    <a:pt x="275" y="3"/>
                    <a:pt x="275" y="3"/>
                    <a:pt x="275" y="3"/>
                  </a:cubicBezTo>
                  <a:cubicBezTo>
                    <a:pt x="275" y="4"/>
                    <a:pt x="275" y="4"/>
                    <a:pt x="275" y="4"/>
                  </a:cubicBezTo>
                  <a:cubicBezTo>
                    <a:pt x="275" y="4"/>
                    <a:pt x="275" y="4"/>
                    <a:pt x="275" y="4"/>
                  </a:cubicBezTo>
                  <a:cubicBezTo>
                    <a:pt x="274" y="5"/>
                    <a:pt x="274" y="5"/>
                    <a:pt x="274" y="5"/>
                  </a:cubicBezTo>
                  <a:cubicBezTo>
                    <a:pt x="274" y="5"/>
                    <a:pt x="274" y="5"/>
                    <a:pt x="274" y="5"/>
                  </a:cubicBezTo>
                  <a:cubicBezTo>
                    <a:pt x="274" y="5"/>
                    <a:pt x="274" y="5"/>
                    <a:pt x="274" y="5"/>
                  </a:cubicBezTo>
                  <a:cubicBezTo>
                    <a:pt x="273" y="5"/>
                    <a:pt x="273" y="5"/>
                    <a:pt x="273" y="5"/>
                  </a:cubicBezTo>
                  <a:cubicBezTo>
                    <a:pt x="273" y="6"/>
                    <a:pt x="273" y="6"/>
                    <a:pt x="273" y="6"/>
                  </a:cubicBezTo>
                  <a:cubicBezTo>
                    <a:pt x="273" y="6"/>
                    <a:pt x="273" y="6"/>
                    <a:pt x="273" y="6"/>
                  </a:cubicBezTo>
                  <a:cubicBezTo>
                    <a:pt x="273" y="6"/>
                    <a:pt x="273" y="6"/>
                    <a:pt x="273" y="6"/>
                  </a:cubicBezTo>
                  <a:cubicBezTo>
                    <a:pt x="272" y="6"/>
                    <a:pt x="272" y="6"/>
                    <a:pt x="272" y="6"/>
                  </a:cubicBezTo>
                  <a:cubicBezTo>
                    <a:pt x="272" y="7"/>
                    <a:pt x="272" y="7"/>
                    <a:pt x="272" y="7"/>
                  </a:cubicBezTo>
                  <a:cubicBezTo>
                    <a:pt x="271" y="7"/>
                    <a:pt x="271" y="7"/>
                    <a:pt x="271" y="7"/>
                  </a:cubicBezTo>
                  <a:cubicBezTo>
                    <a:pt x="271" y="8"/>
                    <a:pt x="271" y="8"/>
                    <a:pt x="271" y="8"/>
                  </a:cubicBezTo>
                  <a:cubicBezTo>
                    <a:pt x="271" y="8"/>
                    <a:pt x="271" y="8"/>
                    <a:pt x="271" y="8"/>
                  </a:cubicBezTo>
                  <a:cubicBezTo>
                    <a:pt x="271" y="8"/>
                    <a:pt x="271" y="8"/>
                    <a:pt x="271" y="8"/>
                  </a:cubicBezTo>
                  <a:cubicBezTo>
                    <a:pt x="270" y="8"/>
                    <a:pt x="270" y="8"/>
                    <a:pt x="270" y="8"/>
                  </a:cubicBezTo>
                  <a:cubicBezTo>
                    <a:pt x="270" y="9"/>
                    <a:pt x="270" y="9"/>
                    <a:pt x="270" y="9"/>
                  </a:cubicBezTo>
                  <a:cubicBezTo>
                    <a:pt x="269" y="9"/>
                    <a:pt x="269" y="9"/>
                    <a:pt x="269" y="9"/>
                  </a:cubicBezTo>
                  <a:cubicBezTo>
                    <a:pt x="269" y="9"/>
                    <a:pt x="269" y="9"/>
                    <a:pt x="269" y="9"/>
                  </a:cubicBezTo>
                  <a:cubicBezTo>
                    <a:pt x="274" y="5"/>
                    <a:pt x="278" y="1"/>
                    <a:pt x="279" y="1"/>
                  </a:cubicBezTo>
                  <a:cubicBezTo>
                    <a:pt x="279" y="1"/>
                    <a:pt x="279" y="1"/>
                    <a:pt x="279" y="1"/>
                  </a:cubicBezTo>
                  <a:cubicBezTo>
                    <a:pt x="279" y="1"/>
                    <a:pt x="279" y="1"/>
                    <a:pt x="279" y="1"/>
                  </a:cubicBezTo>
                  <a:cubicBezTo>
                    <a:pt x="281" y="3"/>
                    <a:pt x="262" y="22"/>
                    <a:pt x="242" y="42"/>
                  </a:cubicBezTo>
                  <a:cubicBezTo>
                    <a:pt x="235" y="49"/>
                    <a:pt x="228" y="55"/>
                    <a:pt x="223" y="62"/>
                  </a:cubicBezTo>
                  <a:cubicBezTo>
                    <a:pt x="214" y="70"/>
                    <a:pt x="205" y="79"/>
                    <a:pt x="204" y="80"/>
                  </a:cubicBezTo>
                  <a:cubicBezTo>
                    <a:pt x="204" y="81"/>
                    <a:pt x="203" y="82"/>
                    <a:pt x="202" y="83"/>
                  </a:cubicBezTo>
                  <a:cubicBezTo>
                    <a:pt x="202" y="83"/>
                    <a:pt x="200" y="84"/>
                    <a:pt x="199" y="84"/>
                  </a:cubicBezTo>
                  <a:cubicBezTo>
                    <a:pt x="198" y="84"/>
                    <a:pt x="197" y="84"/>
                    <a:pt x="197" y="84"/>
                  </a:cubicBezTo>
                  <a:cubicBezTo>
                    <a:pt x="197" y="84"/>
                    <a:pt x="197" y="84"/>
                    <a:pt x="196" y="84"/>
                  </a:cubicBezTo>
                  <a:cubicBezTo>
                    <a:pt x="196" y="84"/>
                    <a:pt x="196" y="84"/>
                    <a:pt x="196" y="84"/>
                  </a:cubicBezTo>
                  <a:cubicBezTo>
                    <a:pt x="195" y="84"/>
                    <a:pt x="195" y="84"/>
                    <a:pt x="194" y="84"/>
                  </a:cubicBezTo>
                  <a:cubicBezTo>
                    <a:pt x="194" y="84"/>
                    <a:pt x="194" y="84"/>
                    <a:pt x="194" y="84"/>
                  </a:cubicBezTo>
                  <a:cubicBezTo>
                    <a:pt x="192" y="84"/>
                    <a:pt x="189" y="84"/>
                    <a:pt x="188" y="84"/>
                  </a:cubicBezTo>
                  <a:cubicBezTo>
                    <a:pt x="187" y="84"/>
                    <a:pt x="186" y="84"/>
                    <a:pt x="185" y="84"/>
                  </a:cubicBezTo>
                  <a:cubicBezTo>
                    <a:pt x="185" y="84"/>
                    <a:pt x="184" y="84"/>
                    <a:pt x="184" y="84"/>
                  </a:cubicBezTo>
                  <a:cubicBezTo>
                    <a:pt x="183" y="84"/>
                    <a:pt x="182" y="84"/>
                    <a:pt x="182" y="84"/>
                  </a:cubicBezTo>
                  <a:cubicBezTo>
                    <a:pt x="179" y="85"/>
                    <a:pt x="173" y="87"/>
                    <a:pt x="167" y="92"/>
                  </a:cubicBezTo>
                  <a:cubicBezTo>
                    <a:pt x="157" y="99"/>
                    <a:pt x="144" y="108"/>
                    <a:pt x="132" y="118"/>
                  </a:cubicBezTo>
                  <a:cubicBezTo>
                    <a:pt x="119" y="127"/>
                    <a:pt x="106" y="137"/>
                    <a:pt x="96" y="144"/>
                  </a:cubicBezTo>
                  <a:cubicBezTo>
                    <a:pt x="93" y="146"/>
                    <a:pt x="89" y="149"/>
                    <a:pt x="87" y="150"/>
                  </a:cubicBezTo>
                  <a:cubicBezTo>
                    <a:pt x="85" y="151"/>
                    <a:pt x="83" y="153"/>
                    <a:pt x="82" y="154"/>
                  </a:cubicBezTo>
                  <a:cubicBezTo>
                    <a:pt x="81" y="155"/>
                    <a:pt x="81" y="156"/>
                    <a:pt x="81" y="156"/>
                  </a:cubicBezTo>
                  <a:cubicBezTo>
                    <a:pt x="81" y="156"/>
                    <a:pt x="81" y="156"/>
                    <a:pt x="81" y="156"/>
                  </a:cubicBezTo>
                  <a:cubicBezTo>
                    <a:pt x="81" y="156"/>
                    <a:pt x="80" y="155"/>
                    <a:pt x="81" y="154"/>
                  </a:cubicBezTo>
                  <a:cubicBezTo>
                    <a:pt x="82" y="153"/>
                    <a:pt x="84" y="152"/>
                    <a:pt x="87" y="150"/>
                  </a:cubicBezTo>
                  <a:cubicBezTo>
                    <a:pt x="89" y="148"/>
                    <a:pt x="92" y="145"/>
                    <a:pt x="96" y="143"/>
                  </a:cubicBezTo>
                  <a:cubicBezTo>
                    <a:pt x="104" y="137"/>
                    <a:pt x="116" y="128"/>
                    <a:pt x="127" y="120"/>
                  </a:cubicBezTo>
                  <a:cubicBezTo>
                    <a:pt x="122" y="124"/>
                    <a:pt x="117" y="127"/>
                    <a:pt x="112" y="131"/>
                  </a:cubicBezTo>
                  <a:cubicBezTo>
                    <a:pt x="106" y="135"/>
                    <a:pt x="101" y="139"/>
                    <a:pt x="98" y="141"/>
                  </a:cubicBezTo>
                  <a:cubicBezTo>
                    <a:pt x="83" y="152"/>
                    <a:pt x="75" y="157"/>
                    <a:pt x="70" y="157"/>
                  </a:cubicBezTo>
                  <a:cubicBezTo>
                    <a:pt x="70" y="157"/>
                    <a:pt x="70" y="157"/>
                    <a:pt x="70" y="157"/>
                  </a:cubicBezTo>
                  <a:cubicBezTo>
                    <a:pt x="66" y="157"/>
                    <a:pt x="63" y="154"/>
                    <a:pt x="61" y="150"/>
                  </a:cubicBezTo>
                  <a:cubicBezTo>
                    <a:pt x="57" y="142"/>
                    <a:pt x="52" y="137"/>
                    <a:pt x="46" y="135"/>
                  </a:cubicBezTo>
                  <a:cubicBezTo>
                    <a:pt x="44" y="134"/>
                    <a:pt x="42" y="134"/>
                    <a:pt x="39" y="134"/>
                  </a:cubicBezTo>
                  <a:cubicBezTo>
                    <a:pt x="33" y="134"/>
                    <a:pt x="26" y="136"/>
                    <a:pt x="20" y="141"/>
                  </a:cubicBezTo>
                  <a:cubicBezTo>
                    <a:pt x="10" y="147"/>
                    <a:pt x="7" y="153"/>
                    <a:pt x="5" y="157"/>
                  </a:cubicBezTo>
                  <a:cubicBezTo>
                    <a:pt x="4" y="161"/>
                    <a:pt x="4" y="162"/>
                    <a:pt x="3" y="165"/>
                  </a:cubicBezTo>
                  <a:cubicBezTo>
                    <a:pt x="3" y="167"/>
                    <a:pt x="3" y="171"/>
                    <a:pt x="2" y="171"/>
                  </a:cubicBezTo>
                  <a:cubicBezTo>
                    <a:pt x="2" y="171"/>
                    <a:pt x="2" y="171"/>
                    <a:pt x="2" y="171"/>
                  </a:cubicBezTo>
                  <a:cubicBezTo>
                    <a:pt x="2" y="171"/>
                    <a:pt x="2" y="171"/>
                    <a:pt x="2" y="171"/>
                  </a:cubicBezTo>
                  <a:cubicBezTo>
                    <a:pt x="2" y="172"/>
                    <a:pt x="4" y="178"/>
                    <a:pt x="12" y="183"/>
                  </a:cubicBezTo>
                  <a:cubicBezTo>
                    <a:pt x="14" y="186"/>
                    <a:pt x="18" y="187"/>
                    <a:pt x="23" y="187"/>
                  </a:cubicBezTo>
                  <a:cubicBezTo>
                    <a:pt x="24" y="187"/>
                    <a:pt x="25" y="187"/>
                    <a:pt x="27" y="187"/>
                  </a:cubicBezTo>
                  <a:cubicBezTo>
                    <a:pt x="33" y="185"/>
                    <a:pt x="38" y="182"/>
                    <a:pt x="44" y="179"/>
                  </a:cubicBezTo>
                  <a:cubicBezTo>
                    <a:pt x="55" y="172"/>
                    <a:pt x="64" y="163"/>
                    <a:pt x="74" y="160"/>
                  </a:cubicBezTo>
                  <a:cubicBezTo>
                    <a:pt x="74" y="160"/>
                    <a:pt x="74" y="160"/>
                    <a:pt x="74" y="160"/>
                  </a:cubicBezTo>
                  <a:cubicBezTo>
                    <a:pt x="75" y="160"/>
                    <a:pt x="75" y="161"/>
                    <a:pt x="76" y="161"/>
                  </a:cubicBezTo>
                  <a:cubicBezTo>
                    <a:pt x="77" y="162"/>
                    <a:pt x="76" y="162"/>
                    <a:pt x="76" y="162"/>
                  </a:cubicBezTo>
                  <a:cubicBezTo>
                    <a:pt x="76" y="162"/>
                    <a:pt x="76" y="162"/>
                    <a:pt x="76" y="162"/>
                  </a:cubicBezTo>
                  <a:cubicBezTo>
                    <a:pt x="75" y="161"/>
                    <a:pt x="75" y="161"/>
                    <a:pt x="74" y="161"/>
                  </a:cubicBezTo>
                  <a:cubicBezTo>
                    <a:pt x="74" y="161"/>
                    <a:pt x="74" y="161"/>
                    <a:pt x="74" y="161"/>
                  </a:cubicBezTo>
                  <a:cubicBezTo>
                    <a:pt x="65" y="164"/>
                    <a:pt x="55" y="173"/>
                    <a:pt x="44" y="180"/>
                  </a:cubicBezTo>
                  <a:cubicBezTo>
                    <a:pt x="39" y="183"/>
                    <a:pt x="33" y="186"/>
                    <a:pt x="27" y="188"/>
                  </a:cubicBezTo>
                  <a:cubicBezTo>
                    <a:pt x="26" y="188"/>
                    <a:pt x="24" y="188"/>
                    <a:pt x="23" y="188"/>
                  </a:cubicBezTo>
                  <a:cubicBezTo>
                    <a:pt x="18" y="188"/>
                    <a:pt x="14" y="186"/>
                    <a:pt x="11" y="184"/>
                  </a:cubicBezTo>
                  <a:cubicBezTo>
                    <a:pt x="4" y="178"/>
                    <a:pt x="2" y="172"/>
                    <a:pt x="2" y="171"/>
                  </a:cubicBezTo>
                  <a:cubicBezTo>
                    <a:pt x="1" y="170"/>
                    <a:pt x="1" y="168"/>
                    <a:pt x="1" y="167"/>
                  </a:cubicBezTo>
                  <a:cubicBezTo>
                    <a:pt x="1" y="164"/>
                    <a:pt x="1" y="160"/>
                    <a:pt x="3" y="156"/>
                  </a:cubicBezTo>
                  <a:cubicBezTo>
                    <a:pt x="4" y="152"/>
                    <a:pt x="8" y="145"/>
                    <a:pt x="18" y="138"/>
                  </a:cubicBezTo>
                  <a:cubicBezTo>
                    <a:pt x="25" y="134"/>
                    <a:pt x="32" y="131"/>
                    <a:pt x="39" y="131"/>
                  </a:cubicBezTo>
                  <a:cubicBezTo>
                    <a:pt x="42" y="131"/>
                    <a:pt x="45" y="132"/>
                    <a:pt x="47" y="132"/>
                  </a:cubicBezTo>
                  <a:cubicBezTo>
                    <a:pt x="54" y="135"/>
                    <a:pt x="59" y="140"/>
                    <a:pt x="64" y="148"/>
                  </a:cubicBezTo>
                  <a:cubicBezTo>
                    <a:pt x="65" y="152"/>
                    <a:pt x="67" y="154"/>
                    <a:pt x="70" y="154"/>
                  </a:cubicBezTo>
                  <a:cubicBezTo>
                    <a:pt x="70" y="154"/>
                    <a:pt x="70" y="154"/>
                    <a:pt x="70" y="154"/>
                  </a:cubicBezTo>
                  <a:cubicBezTo>
                    <a:pt x="72" y="154"/>
                    <a:pt x="75" y="153"/>
                    <a:pt x="79" y="151"/>
                  </a:cubicBezTo>
                  <a:cubicBezTo>
                    <a:pt x="82" y="148"/>
                    <a:pt x="86" y="145"/>
                    <a:pt x="91" y="142"/>
                  </a:cubicBezTo>
                  <a:cubicBezTo>
                    <a:pt x="105" y="132"/>
                    <a:pt x="123" y="119"/>
                    <a:pt x="141" y="106"/>
                  </a:cubicBezTo>
                  <a:cubicBezTo>
                    <a:pt x="155" y="95"/>
                    <a:pt x="170" y="84"/>
                    <a:pt x="182" y="75"/>
                  </a:cubicBezTo>
                  <a:cubicBezTo>
                    <a:pt x="151" y="98"/>
                    <a:pt x="100" y="136"/>
                    <a:pt x="84" y="147"/>
                  </a:cubicBezTo>
                  <a:cubicBezTo>
                    <a:pt x="77" y="151"/>
                    <a:pt x="73" y="153"/>
                    <a:pt x="70" y="153"/>
                  </a:cubicBezTo>
                  <a:cubicBezTo>
                    <a:pt x="67" y="153"/>
                    <a:pt x="65" y="151"/>
                    <a:pt x="63" y="147"/>
                  </a:cubicBezTo>
                  <a:cubicBezTo>
                    <a:pt x="61" y="143"/>
                    <a:pt x="59" y="138"/>
                    <a:pt x="52" y="134"/>
                  </a:cubicBezTo>
                  <a:cubicBezTo>
                    <a:pt x="48" y="132"/>
                    <a:pt x="44" y="131"/>
                    <a:pt x="40" y="131"/>
                  </a:cubicBezTo>
                  <a:cubicBezTo>
                    <a:pt x="31" y="131"/>
                    <a:pt x="22" y="134"/>
                    <a:pt x="15" y="140"/>
                  </a:cubicBezTo>
                  <a:cubicBezTo>
                    <a:pt x="8" y="145"/>
                    <a:pt x="2" y="153"/>
                    <a:pt x="1" y="160"/>
                  </a:cubicBezTo>
                  <a:cubicBezTo>
                    <a:pt x="0" y="164"/>
                    <a:pt x="0" y="169"/>
                    <a:pt x="1" y="173"/>
                  </a:cubicBezTo>
                  <a:cubicBezTo>
                    <a:pt x="4" y="180"/>
                    <a:pt x="9" y="184"/>
                    <a:pt x="13" y="186"/>
                  </a:cubicBezTo>
                  <a:cubicBezTo>
                    <a:pt x="17" y="188"/>
                    <a:pt x="20" y="188"/>
                    <a:pt x="23" y="188"/>
                  </a:cubicBezTo>
                  <a:cubicBezTo>
                    <a:pt x="25" y="188"/>
                    <a:pt x="27" y="188"/>
                    <a:pt x="29" y="187"/>
                  </a:cubicBezTo>
                  <a:cubicBezTo>
                    <a:pt x="35" y="186"/>
                    <a:pt x="41" y="182"/>
                    <a:pt x="46" y="179"/>
                  </a:cubicBezTo>
                  <a:cubicBezTo>
                    <a:pt x="58" y="171"/>
                    <a:pt x="69" y="163"/>
                    <a:pt x="72" y="162"/>
                  </a:cubicBezTo>
                  <a:cubicBezTo>
                    <a:pt x="73" y="162"/>
                    <a:pt x="73" y="162"/>
                    <a:pt x="74" y="162"/>
                  </a:cubicBezTo>
                  <a:cubicBezTo>
                    <a:pt x="75" y="162"/>
                    <a:pt x="76" y="164"/>
                    <a:pt x="81" y="170"/>
                  </a:cubicBezTo>
                  <a:cubicBezTo>
                    <a:pt x="84" y="173"/>
                    <a:pt x="86" y="175"/>
                    <a:pt x="87" y="175"/>
                  </a:cubicBezTo>
                  <a:cubicBezTo>
                    <a:pt x="88" y="175"/>
                    <a:pt x="88" y="175"/>
                    <a:pt x="88" y="175"/>
                  </a:cubicBezTo>
                  <a:cubicBezTo>
                    <a:pt x="91" y="174"/>
                    <a:pt x="89" y="171"/>
                    <a:pt x="88" y="169"/>
                  </a:cubicBezTo>
                  <a:cubicBezTo>
                    <a:pt x="84" y="163"/>
                    <a:pt x="80" y="156"/>
                    <a:pt x="83" y="154"/>
                  </a:cubicBezTo>
                  <a:cubicBezTo>
                    <a:pt x="87" y="152"/>
                    <a:pt x="169" y="91"/>
                    <a:pt x="177" y="87"/>
                  </a:cubicBezTo>
                  <a:cubicBezTo>
                    <a:pt x="180" y="85"/>
                    <a:pt x="182" y="84"/>
                    <a:pt x="184" y="84"/>
                  </a:cubicBezTo>
                  <a:cubicBezTo>
                    <a:pt x="184" y="84"/>
                    <a:pt x="184" y="84"/>
                    <a:pt x="184" y="84"/>
                  </a:cubicBezTo>
                  <a:cubicBezTo>
                    <a:pt x="185" y="84"/>
                    <a:pt x="186" y="84"/>
                    <a:pt x="188" y="84"/>
                  </a:cubicBezTo>
                  <a:cubicBezTo>
                    <a:pt x="188" y="84"/>
                    <a:pt x="188" y="84"/>
                    <a:pt x="188" y="84"/>
                  </a:cubicBezTo>
                  <a:cubicBezTo>
                    <a:pt x="191" y="84"/>
                    <a:pt x="195" y="85"/>
                    <a:pt x="197" y="85"/>
                  </a:cubicBezTo>
                  <a:cubicBezTo>
                    <a:pt x="197" y="85"/>
                    <a:pt x="197" y="85"/>
                    <a:pt x="197" y="85"/>
                  </a:cubicBezTo>
                  <a:cubicBezTo>
                    <a:pt x="199" y="85"/>
                    <a:pt x="201" y="84"/>
                    <a:pt x="203" y="82"/>
                  </a:cubicBezTo>
                  <a:cubicBezTo>
                    <a:pt x="205" y="80"/>
                    <a:pt x="208" y="77"/>
                    <a:pt x="212" y="73"/>
                  </a:cubicBezTo>
                  <a:cubicBezTo>
                    <a:pt x="212" y="73"/>
                    <a:pt x="212" y="73"/>
                    <a:pt x="212" y="73"/>
                  </a:cubicBezTo>
                  <a:cubicBezTo>
                    <a:pt x="227" y="57"/>
                    <a:pt x="254" y="31"/>
                    <a:pt x="263" y="21"/>
                  </a:cubicBezTo>
                  <a:cubicBezTo>
                    <a:pt x="276" y="9"/>
                    <a:pt x="282" y="2"/>
                    <a:pt x="28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5"/>
            <p:cNvSpPr/>
            <p:nvPr/>
          </p:nvSpPr>
          <p:spPr bwMode="auto">
            <a:xfrm>
              <a:off x="5135" y="1877"/>
              <a:ext cx="175" cy="269"/>
            </a:xfrm>
            <a:custGeom>
              <a:avLst/>
              <a:gdLst>
                <a:gd name="T0" fmla="*/ 89 w 89"/>
                <a:gd name="T1" fmla="*/ 0 h 137"/>
                <a:gd name="T2" fmla="*/ 33 w 89"/>
                <a:gd name="T3" fmla="*/ 67 h 137"/>
                <a:gd name="T4" fmla="*/ 13 w 89"/>
                <a:gd name="T5" fmla="*/ 93 h 137"/>
                <a:gd name="T6" fmla="*/ 4 w 89"/>
                <a:gd name="T7" fmla="*/ 105 h 137"/>
                <a:gd name="T8" fmla="*/ 3 w 89"/>
                <a:gd name="T9" fmla="*/ 118 h 137"/>
                <a:gd name="T10" fmla="*/ 19 w 89"/>
                <a:gd name="T11" fmla="*/ 130 h 137"/>
                <a:gd name="T12" fmla="*/ 23 w 89"/>
                <a:gd name="T13" fmla="*/ 137 h 137"/>
                <a:gd name="T14" fmla="*/ 23 w 89"/>
                <a:gd name="T15" fmla="*/ 137 h 137"/>
                <a:gd name="T16" fmla="*/ 19 w 89"/>
                <a:gd name="T17" fmla="*/ 129 h 137"/>
                <a:gd name="T18" fmla="*/ 4 w 89"/>
                <a:gd name="T19" fmla="*/ 117 h 137"/>
                <a:gd name="T20" fmla="*/ 6 w 89"/>
                <a:gd name="T21" fmla="*/ 106 h 137"/>
                <a:gd name="T22" fmla="*/ 15 w 89"/>
                <a:gd name="T23" fmla="*/ 94 h 137"/>
                <a:gd name="T24" fmla="*/ 35 w 89"/>
                <a:gd name="T25" fmla="*/ 69 h 137"/>
                <a:gd name="T26" fmla="*/ 89 w 89"/>
                <a:gd name="T27" fmla="*/ 0 h 137"/>
                <a:gd name="T28" fmla="*/ 89 w 89"/>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37">
                  <a:moveTo>
                    <a:pt x="89" y="0"/>
                  </a:moveTo>
                  <a:cubicBezTo>
                    <a:pt x="88" y="0"/>
                    <a:pt x="60" y="33"/>
                    <a:pt x="33" y="67"/>
                  </a:cubicBezTo>
                  <a:cubicBezTo>
                    <a:pt x="26" y="76"/>
                    <a:pt x="19" y="84"/>
                    <a:pt x="13" y="93"/>
                  </a:cubicBezTo>
                  <a:cubicBezTo>
                    <a:pt x="10" y="97"/>
                    <a:pt x="7" y="101"/>
                    <a:pt x="4" y="105"/>
                  </a:cubicBezTo>
                  <a:cubicBezTo>
                    <a:pt x="2" y="108"/>
                    <a:pt x="0" y="113"/>
                    <a:pt x="3" y="118"/>
                  </a:cubicBezTo>
                  <a:cubicBezTo>
                    <a:pt x="6" y="122"/>
                    <a:pt x="14" y="124"/>
                    <a:pt x="19" y="130"/>
                  </a:cubicBezTo>
                  <a:cubicBezTo>
                    <a:pt x="22" y="134"/>
                    <a:pt x="23" y="137"/>
                    <a:pt x="23" y="137"/>
                  </a:cubicBezTo>
                  <a:cubicBezTo>
                    <a:pt x="23" y="137"/>
                    <a:pt x="23" y="137"/>
                    <a:pt x="23" y="137"/>
                  </a:cubicBezTo>
                  <a:cubicBezTo>
                    <a:pt x="23" y="137"/>
                    <a:pt x="23" y="134"/>
                    <a:pt x="19" y="129"/>
                  </a:cubicBezTo>
                  <a:cubicBezTo>
                    <a:pt x="14" y="122"/>
                    <a:pt x="8" y="121"/>
                    <a:pt x="4" y="117"/>
                  </a:cubicBezTo>
                  <a:cubicBezTo>
                    <a:pt x="2" y="114"/>
                    <a:pt x="4" y="109"/>
                    <a:pt x="6" y="106"/>
                  </a:cubicBezTo>
                  <a:cubicBezTo>
                    <a:pt x="9" y="102"/>
                    <a:pt x="12" y="98"/>
                    <a:pt x="15" y="94"/>
                  </a:cubicBezTo>
                  <a:cubicBezTo>
                    <a:pt x="21" y="86"/>
                    <a:pt x="28" y="77"/>
                    <a:pt x="35" y="69"/>
                  </a:cubicBezTo>
                  <a:cubicBezTo>
                    <a:pt x="62" y="34"/>
                    <a:pt x="89" y="0"/>
                    <a:pt x="89" y="0"/>
                  </a:cubicBezTo>
                  <a:cubicBezTo>
                    <a:pt x="89" y="0"/>
                    <a:pt x="89" y="0"/>
                    <a:pt x="8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46"/>
            <p:cNvSpPr/>
            <p:nvPr/>
          </p:nvSpPr>
          <p:spPr bwMode="auto">
            <a:xfrm>
              <a:off x="5070" y="2121"/>
              <a:ext cx="101" cy="106"/>
            </a:xfrm>
            <a:custGeom>
              <a:avLst/>
              <a:gdLst>
                <a:gd name="T0" fmla="*/ 37 w 51"/>
                <a:gd name="T1" fmla="*/ 0 h 54"/>
                <a:gd name="T2" fmla="*/ 12 w 51"/>
                <a:gd name="T3" fmla="*/ 14 h 54"/>
                <a:gd name="T4" fmla="*/ 4 w 51"/>
                <a:gd name="T5" fmla="*/ 44 h 54"/>
                <a:gd name="T6" fmla="*/ 14 w 51"/>
                <a:gd name="T7" fmla="*/ 54 h 54"/>
                <a:gd name="T8" fmla="*/ 14 w 51"/>
                <a:gd name="T9" fmla="*/ 54 h 54"/>
                <a:gd name="T10" fmla="*/ 6 w 51"/>
                <a:gd name="T11" fmla="*/ 43 h 54"/>
                <a:gd name="T12" fmla="*/ 14 w 51"/>
                <a:gd name="T13" fmla="*/ 15 h 54"/>
                <a:gd name="T14" fmla="*/ 37 w 51"/>
                <a:gd name="T15" fmla="*/ 1 h 54"/>
                <a:gd name="T16" fmla="*/ 39 w 51"/>
                <a:gd name="T17" fmla="*/ 1 h 54"/>
                <a:gd name="T18" fmla="*/ 51 w 51"/>
                <a:gd name="T19" fmla="*/ 8 h 54"/>
                <a:gd name="T20" fmla="*/ 51 w 51"/>
                <a:gd name="T21" fmla="*/ 8 h 54"/>
                <a:gd name="T22" fmla="*/ 51 w 51"/>
                <a:gd name="T23" fmla="*/ 8 h 54"/>
                <a:gd name="T24" fmla="*/ 39 w 51"/>
                <a:gd name="T25" fmla="*/ 0 h 54"/>
                <a:gd name="T26" fmla="*/ 37 w 51"/>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4">
                  <a:moveTo>
                    <a:pt x="37" y="0"/>
                  </a:moveTo>
                  <a:cubicBezTo>
                    <a:pt x="28" y="0"/>
                    <a:pt x="18" y="6"/>
                    <a:pt x="12" y="14"/>
                  </a:cubicBezTo>
                  <a:cubicBezTo>
                    <a:pt x="5" y="23"/>
                    <a:pt x="0" y="35"/>
                    <a:pt x="4" y="44"/>
                  </a:cubicBezTo>
                  <a:cubicBezTo>
                    <a:pt x="8" y="51"/>
                    <a:pt x="14" y="54"/>
                    <a:pt x="14" y="54"/>
                  </a:cubicBezTo>
                  <a:cubicBezTo>
                    <a:pt x="14" y="54"/>
                    <a:pt x="14" y="54"/>
                    <a:pt x="14" y="54"/>
                  </a:cubicBezTo>
                  <a:cubicBezTo>
                    <a:pt x="15" y="53"/>
                    <a:pt x="9" y="51"/>
                    <a:pt x="6" y="43"/>
                  </a:cubicBezTo>
                  <a:cubicBezTo>
                    <a:pt x="3" y="35"/>
                    <a:pt x="7" y="24"/>
                    <a:pt x="14" y="15"/>
                  </a:cubicBezTo>
                  <a:cubicBezTo>
                    <a:pt x="20" y="7"/>
                    <a:pt x="29" y="1"/>
                    <a:pt x="37" y="1"/>
                  </a:cubicBezTo>
                  <a:cubicBezTo>
                    <a:pt x="38" y="1"/>
                    <a:pt x="39" y="1"/>
                    <a:pt x="39" y="1"/>
                  </a:cubicBezTo>
                  <a:cubicBezTo>
                    <a:pt x="47" y="3"/>
                    <a:pt x="50" y="8"/>
                    <a:pt x="51" y="8"/>
                  </a:cubicBezTo>
                  <a:cubicBezTo>
                    <a:pt x="51" y="8"/>
                    <a:pt x="51" y="8"/>
                    <a:pt x="51" y="8"/>
                  </a:cubicBezTo>
                  <a:cubicBezTo>
                    <a:pt x="51" y="8"/>
                    <a:pt x="51" y="8"/>
                    <a:pt x="51" y="8"/>
                  </a:cubicBezTo>
                  <a:cubicBezTo>
                    <a:pt x="51" y="8"/>
                    <a:pt x="49" y="2"/>
                    <a:pt x="39" y="0"/>
                  </a:cubicBezTo>
                  <a:cubicBezTo>
                    <a:pt x="39" y="0"/>
                    <a:pt x="38"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47"/>
            <p:cNvSpPr/>
            <p:nvPr/>
          </p:nvSpPr>
          <p:spPr bwMode="auto">
            <a:xfrm>
              <a:off x="5102" y="2062"/>
              <a:ext cx="43" cy="17"/>
            </a:xfrm>
            <a:custGeom>
              <a:avLst/>
              <a:gdLst>
                <a:gd name="T0" fmla="*/ 2 w 22"/>
                <a:gd name="T1" fmla="*/ 0 h 9"/>
                <a:gd name="T2" fmla="*/ 0 w 22"/>
                <a:gd name="T3" fmla="*/ 1 h 9"/>
                <a:gd name="T4" fmla="*/ 1 w 22"/>
                <a:gd name="T5" fmla="*/ 1 h 9"/>
                <a:gd name="T6" fmla="*/ 2 w 22"/>
                <a:gd name="T7" fmla="*/ 1 h 9"/>
                <a:gd name="T8" fmla="*/ 9 w 22"/>
                <a:gd name="T9" fmla="*/ 5 h 9"/>
                <a:gd name="T10" fmla="*/ 18 w 22"/>
                <a:gd name="T11" fmla="*/ 9 h 9"/>
                <a:gd name="T12" fmla="*/ 19 w 22"/>
                <a:gd name="T13" fmla="*/ 9 h 9"/>
                <a:gd name="T14" fmla="*/ 20 w 22"/>
                <a:gd name="T15" fmla="*/ 9 h 9"/>
                <a:gd name="T16" fmla="*/ 22 w 22"/>
                <a:gd name="T17" fmla="*/ 6 h 9"/>
                <a:gd name="T18" fmla="*/ 22 w 22"/>
                <a:gd name="T19" fmla="*/ 6 h 9"/>
                <a:gd name="T20" fmla="*/ 20 w 22"/>
                <a:gd name="T21" fmla="*/ 7 h 9"/>
                <a:gd name="T22" fmla="*/ 19 w 22"/>
                <a:gd name="T23" fmla="*/ 8 h 9"/>
                <a:gd name="T24" fmla="*/ 16 w 22"/>
                <a:gd name="T25" fmla="*/ 8 h 9"/>
                <a:gd name="T26" fmla="*/ 4 w 22"/>
                <a:gd name="T27" fmla="*/ 1 h 9"/>
                <a:gd name="T28" fmla="*/ 2 w 22"/>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9">
                  <a:moveTo>
                    <a:pt x="2" y="0"/>
                  </a:moveTo>
                  <a:cubicBezTo>
                    <a:pt x="1" y="0"/>
                    <a:pt x="1" y="0"/>
                    <a:pt x="0" y="1"/>
                  </a:cubicBezTo>
                  <a:cubicBezTo>
                    <a:pt x="0" y="1"/>
                    <a:pt x="0" y="1"/>
                    <a:pt x="1" y="1"/>
                  </a:cubicBezTo>
                  <a:cubicBezTo>
                    <a:pt x="1" y="1"/>
                    <a:pt x="2" y="1"/>
                    <a:pt x="2" y="1"/>
                  </a:cubicBezTo>
                  <a:cubicBezTo>
                    <a:pt x="4" y="1"/>
                    <a:pt x="6" y="3"/>
                    <a:pt x="9" y="5"/>
                  </a:cubicBezTo>
                  <a:cubicBezTo>
                    <a:pt x="12" y="7"/>
                    <a:pt x="15" y="8"/>
                    <a:pt x="18" y="9"/>
                  </a:cubicBezTo>
                  <a:cubicBezTo>
                    <a:pt x="18" y="9"/>
                    <a:pt x="18" y="9"/>
                    <a:pt x="19" y="9"/>
                  </a:cubicBezTo>
                  <a:cubicBezTo>
                    <a:pt x="19" y="9"/>
                    <a:pt x="20" y="9"/>
                    <a:pt x="20" y="9"/>
                  </a:cubicBezTo>
                  <a:cubicBezTo>
                    <a:pt x="21" y="8"/>
                    <a:pt x="22" y="6"/>
                    <a:pt x="22" y="6"/>
                  </a:cubicBezTo>
                  <a:cubicBezTo>
                    <a:pt x="22" y="6"/>
                    <a:pt x="22" y="6"/>
                    <a:pt x="22" y="6"/>
                  </a:cubicBezTo>
                  <a:cubicBezTo>
                    <a:pt x="21" y="6"/>
                    <a:pt x="21" y="7"/>
                    <a:pt x="20" y="7"/>
                  </a:cubicBezTo>
                  <a:cubicBezTo>
                    <a:pt x="20" y="8"/>
                    <a:pt x="20" y="8"/>
                    <a:pt x="19" y="8"/>
                  </a:cubicBezTo>
                  <a:cubicBezTo>
                    <a:pt x="18" y="8"/>
                    <a:pt x="17" y="8"/>
                    <a:pt x="16" y="8"/>
                  </a:cubicBezTo>
                  <a:cubicBezTo>
                    <a:pt x="13" y="6"/>
                    <a:pt x="6" y="2"/>
                    <a:pt x="4" y="1"/>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48"/>
            <p:cNvSpPr/>
            <p:nvPr/>
          </p:nvSpPr>
          <p:spPr bwMode="auto">
            <a:xfrm>
              <a:off x="5100" y="2066"/>
              <a:ext cx="31" cy="66"/>
            </a:xfrm>
            <a:custGeom>
              <a:avLst/>
              <a:gdLst>
                <a:gd name="T0" fmla="*/ 1 w 16"/>
                <a:gd name="T1" fmla="*/ 0 h 34"/>
                <a:gd name="T2" fmla="*/ 6 w 16"/>
                <a:gd name="T3" fmla="*/ 5 h 34"/>
                <a:gd name="T4" fmla="*/ 11 w 16"/>
                <a:gd name="T5" fmla="*/ 10 h 34"/>
                <a:gd name="T6" fmla="*/ 13 w 16"/>
                <a:gd name="T7" fmla="*/ 16 h 34"/>
                <a:gd name="T8" fmla="*/ 1 w 16"/>
                <a:gd name="T9" fmla="*/ 34 h 34"/>
                <a:gd name="T10" fmla="*/ 1 w 16"/>
                <a:gd name="T11" fmla="*/ 34 h 34"/>
                <a:gd name="T12" fmla="*/ 14 w 16"/>
                <a:gd name="T13" fmla="*/ 16 h 34"/>
                <a:gd name="T14" fmla="*/ 15 w 16"/>
                <a:gd name="T15" fmla="*/ 12 h 34"/>
                <a:gd name="T16" fmla="*/ 12 w 16"/>
                <a:gd name="T17" fmla="*/ 9 h 34"/>
                <a:gd name="T18" fmla="*/ 6 w 16"/>
                <a:gd name="T19" fmla="*/ 5 h 34"/>
                <a:gd name="T20" fmla="*/ 1 w 16"/>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4">
                  <a:moveTo>
                    <a:pt x="1" y="0"/>
                  </a:moveTo>
                  <a:cubicBezTo>
                    <a:pt x="1" y="0"/>
                    <a:pt x="2" y="2"/>
                    <a:pt x="6" y="5"/>
                  </a:cubicBezTo>
                  <a:cubicBezTo>
                    <a:pt x="7" y="7"/>
                    <a:pt x="9" y="8"/>
                    <a:pt x="11" y="10"/>
                  </a:cubicBezTo>
                  <a:cubicBezTo>
                    <a:pt x="13" y="11"/>
                    <a:pt x="15" y="13"/>
                    <a:pt x="13" y="16"/>
                  </a:cubicBezTo>
                  <a:cubicBezTo>
                    <a:pt x="8" y="25"/>
                    <a:pt x="0" y="34"/>
                    <a:pt x="1" y="34"/>
                  </a:cubicBezTo>
                  <a:cubicBezTo>
                    <a:pt x="1" y="34"/>
                    <a:pt x="1" y="34"/>
                    <a:pt x="1" y="34"/>
                  </a:cubicBezTo>
                  <a:cubicBezTo>
                    <a:pt x="1" y="34"/>
                    <a:pt x="9" y="26"/>
                    <a:pt x="14" y="16"/>
                  </a:cubicBezTo>
                  <a:cubicBezTo>
                    <a:pt x="15" y="15"/>
                    <a:pt x="16" y="13"/>
                    <a:pt x="15" y="12"/>
                  </a:cubicBezTo>
                  <a:cubicBezTo>
                    <a:pt x="14" y="11"/>
                    <a:pt x="13" y="10"/>
                    <a:pt x="12" y="9"/>
                  </a:cubicBezTo>
                  <a:cubicBezTo>
                    <a:pt x="9" y="7"/>
                    <a:pt x="8" y="6"/>
                    <a:pt x="6" y="5"/>
                  </a:cubicBezTo>
                  <a:cubicBezTo>
                    <a:pt x="3" y="2"/>
                    <a:pt x="1"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49"/>
            <p:cNvSpPr/>
            <p:nvPr/>
          </p:nvSpPr>
          <p:spPr bwMode="auto">
            <a:xfrm>
              <a:off x="5082" y="2156"/>
              <a:ext cx="102" cy="79"/>
            </a:xfrm>
            <a:custGeom>
              <a:avLst/>
              <a:gdLst>
                <a:gd name="T0" fmla="*/ 51 w 52"/>
                <a:gd name="T1" fmla="*/ 0 h 40"/>
                <a:gd name="T2" fmla="*/ 51 w 52"/>
                <a:gd name="T3" fmla="*/ 0 h 40"/>
                <a:gd name="T4" fmla="*/ 48 w 52"/>
                <a:gd name="T5" fmla="*/ 11 h 40"/>
                <a:gd name="T6" fmla="*/ 33 w 52"/>
                <a:gd name="T7" fmla="*/ 31 h 40"/>
                <a:gd name="T8" fmla="*/ 15 w 52"/>
                <a:gd name="T9" fmla="*/ 38 h 40"/>
                <a:gd name="T10" fmla="*/ 10 w 52"/>
                <a:gd name="T11" fmla="*/ 38 h 40"/>
                <a:gd name="T12" fmla="*/ 0 w 52"/>
                <a:gd name="T13" fmla="*/ 32 h 40"/>
                <a:gd name="T14" fmla="*/ 0 w 52"/>
                <a:gd name="T15" fmla="*/ 32 h 40"/>
                <a:gd name="T16" fmla="*/ 10 w 52"/>
                <a:gd name="T17" fmla="*/ 39 h 40"/>
                <a:gd name="T18" fmla="*/ 16 w 52"/>
                <a:gd name="T19" fmla="*/ 40 h 40"/>
                <a:gd name="T20" fmla="*/ 35 w 52"/>
                <a:gd name="T21" fmla="*/ 33 h 40"/>
                <a:gd name="T22" fmla="*/ 50 w 52"/>
                <a:gd name="T23" fmla="*/ 11 h 40"/>
                <a:gd name="T24" fmla="*/ 51 w 52"/>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40">
                  <a:moveTo>
                    <a:pt x="51" y="0"/>
                  </a:moveTo>
                  <a:cubicBezTo>
                    <a:pt x="51" y="0"/>
                    <a:pt x="51" y="0"/>
                    <a:pt x="51" y="0"/>
                  </a:cubicBezTo>
                  <a:cubicBezTo>
                    <a:pt x="50" y="0"/>
                    <a:pt x="50" y="4"/>
                    <a:pt x="48" y="11"/>
                  </a:cubicBezTo>
                  <a:cubicBezTo>
                    <a:pt x="46" y="18"/>
                    <a:pt x="41" y="26"/>
                    <a:pt x="33" y="31"/>
                  </a:cubicBezTo>
                  <a:cubicBezTo>
                    <a:pt x="28" y="36"/>
                    <a:pt x="21" y="38"/>
                    <a:pt x="15" y="38"/>
                  </a:cubicBezTo>
                  <a:cubicBezTo>
                    <a:pt x="14" y="38"/>
                    <a:pt x="12" y="38"/>
                    <a:pt x="10" y="38"/>
                  </a:cubicBezTo>
                  <a:cubicBezTo>
                    <a:pt x="4" y="36"/>
                    <a:pt x="1" y="32"/>
                    <a:pt x="0" y="32"/>
                  </a:cubicBezTo>
                  <a:cubicBezTo>
                    <a:pt x="0" y="32"/>
                    <a:pt x="0" y="32"/>
                    <a:pt x="0" y="32"/>
                  </a:cubicBezTo>
                  <a:cubicBezTo>
                    <a:pt x="0" y="32"/>
                    <a:pt x="3" y="37"/>
                    <a:pt x="10" y="39"/>
                  </a:cubicBezTo>
                  <a:cubicBezTo>
                    <a:pt x="12" y="40"/>
                    <a:pt x="14" y="40"/>
                    <a:pt x="16" y="40"/>
                  </a:cubicBezTo>
                  <a:cubicBezTo>
                    <a:pt x="22" y="40"/>
                    <a:pt x="29" y="38"/>
                    <a:pt x="35" y="33"/>
                  </a:cubicBezTo>
                  <a:cubicBezTo>
                    <a:pt x="42" y="27"/>
                    <a:pt x="48" y="18"/>
                    <a:pt x="50" y="11"/>
                  </a:cubicBezTo>
                  <a:cubicBezTo>
                    <a:pt x="52" y="5"/>
                    <a:pt x="51" y="0"/>
                    <a:pt x="5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0"/>
            <p:cNvSpPr/>
            <p:nvPr/>
          </p:nvSpPr>
          <p:spPr bwMode="auto">
            <a:xfrm>
              <a:off x="5332" y="1702"/>
              <a:ext cx="126" cy="110"/>
            </a:xfrm>
            <a:custGeom>
              <a:avLst/>
              <a:gdLst>
                <a:gd name="T0" fmla="*/ 64 w 64"/>
                <a:gd name="T1" fmla="*/ 0 h 56"/>
                <a:gd name="T2" fmla="*/ 24 w 64"/>
                <a:gd name="T3" fmla="*/ 35 h 56"/>
                <a:gd name="T4" fmla="*/ 0 w 64"/>
                <a:gd name="T5" fmla="*/ 56 h 56"/>
                <a:gd name="T6" fmla="*/ 1 w 64"/>
                <a:gd name="T7" fmla="*/ 56 h 56"/>
                <a:gd name="T8" fmla="*/ 1 w 64"/>
                <a:gd name="T9" fmla="*/ 56 h 56"/>
                <a:gd name="T10" fmla="*/ 1 w 64"/>
                <a:gd name="T11" fmla="*/ 56 h 56"/>
                <a:gd name="T12" fmla="*/ 2 w 64"/>
                <a:gd name="T13" fmla="*/ 56 h 56"/>
                <a:gd name="T14" fmla="*/ 25 w 64"/>
                <a:gd name="T15" fmla="*/ 35 h 56"/>
                <a:gd name="T16" fmla="*/ 64 w 64"/>
                <a:gd name="T17" fmla="*/ 0 h 56"/>
                <a:gd name="T18" fmla="*/ 64 w 64"/>
                <a:gd name="T19" fmla="*/ 0 h 56"/>
                <a:gd name="T20" fmla="*/ 64 w 64"/>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6">
                  <a:moveTo>
                    <a:pt x="64" y="0"/>
                  </a:moveTo>
                  <a:cubicBezTo>
                    <a:pt x="61" y="0"/>
                    <a:pt x="43" y="18"/>
                    <a:pt x="24" y="35"/>
                  </a:cubicBezTo>
                  <a:cubicBezTo>
                    <a:pt x="16" y="42"/>
                    <a:pt x="7" y="50"/>
                    <a:pt x="0" y="56"/>
                  </a:cubicBezTo>
                  <a:cubicBezTo>
                    <a:pt x="0" y="56"/>
                    <a:pt x="1" y="56"/>
                    <a:pt x="1" y="56"/>
                  </a:cubicBezTo>
                  <a:cubicBezTo>
                    <a:pt x="1" y="56"/>
                    <a:pt x="1" y="56"/>
                    <a:pt x="1" y="56"/>
                  </a:cubicBezTo>
                  <a:cubicBezTo>
                    <a:pt x="1" y="56"/>
                    <a:pt x="1" y="56"/>
                    <a:pt x="1" y="56"/>
                  </a:cubicBezTo>
                  <a:cubicBezTo>
                    <a:pt x="2" y="56"/>
                    <a:pt x="2" y="56"/>
                    <a:pt x="2" y="56"/>
                  </a:cubicBezTo>
                  <a:cubicBezTo>
                    <a:pt x="9" y="50"/>
                    <a:pt x="17" y="43"/>
                    <a:pt x="25" y="35"/>
                  </a:cubicBezTo>
                  <a:cubicBezTo>
                    <a:pt x="44" y="18"/>
                    <a:pt x="62" y="0"/>
                    <a:pt x="64" y="0"/>
                  </a:cubicBezTo>
                  <a:cubicBezTo>
                    <a:pt x="64" y="0"/>
                    <a:pt x="64" y="0"/>
                    <a:pt x="64" y="0"/>
                  </a:cubicBezTo>
                  <a:cubicBezTo>
                    <a:pt x="64" y="0"/>
                    <a:pt x="64" y="0"/>
                    <a:pt x="6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1"/>
            <p:cNvSpPr>
              <a:spLocks noEditPoints="1"/>
            </p:cNvSpPr>
            <p:nvPr/>
          </p:nvSpPr>
          <p:spPr bwMode="auto">
            <a:xfrm>
              <a:off x="5279" y="1794"/>
              <a:ext cx="108" cy="79"/>
            </a:xfrm>
            <a:custGeom>
              <a:avLst/>
              <a:gdLst>
                <a:gd name="T0" fmla="*/ 11 w 55"/>
                <a:gd name="T1" fmla="*/ 40 h 40"/>
                <a:gd name="T2" fmla="*/ 11 w 55"/>
                <a:gd name="T3" fmla="*/ 40 h 40"/>
                <a:gd name="T4" fmla="*/ 13 w 55"/>
                <a:gd name="T5" fmla="*/ 40 h 40"/>
                <a:gd name="T6" fmla="*/ 13 w 55"/>
                <a:gd name="T7" fmla="*/ 40 h 40"/>
                <a:gd name="T8" fmla="*/ 11 w 55"/>
                <a:gd name="T9" fmla="*/ 40 h 40"/>
                <a:gd name="T10" fmla="*/ 11 w 55"/>
                <a:gd name="T11" fmla="*/ 40 h 40"/>
                <a:gd name="T12" fmla="*/ 55 w 55"/>
                <a:gd name="T13" fmla="*/ 0 h 40"/>
                <a:gd name="T14" fmla="*/ 46 w 55"/>
                <a:gd name="T15" fmla="*/ 8 h 40"/>
                <a:gd name="T16" fmla="*/ 20 w 55"/>
                <a:gd name="T17" fmla="*/ 36 h 40"/>
                <a:gd name="T18" fmla="*/ 9 w 55"/>
                <a:gd name="T19" fmla="*/ 39 h 40"/>
                <a:gd name="T20" fmla="*/ 2 w 55"/>
                <a:gd name="T21" fmla="*/ 39 h 40"/>
                <a:gd name="T22" fmla="*/ 1 w 55"/>
                <a:gd name="T23" fmla="*/ 39 h 40"/>
                <a:gd name="T24" fmla="*/ 0 w 55"/>
                <a:gd name="T25" fmla="*/ 39 h 40"/>
                <a:gd name="T26" fmla="*/ 1 w 55"/>
                <a:gd name="T27" fmla="*/ 39 h 40"/>
                <a:gd name="T28" fmla="*/ 2 w 55"/>
                <a:gd name="T29" fmla="*/ 39 h 40"/>
                <a:gd name="T30" fmla="*/ 13 w 55"/>
                <a:gd name="T31" fmla="*/ 40 h 40"/>
                <a:gd name="T32" fmla="*/ 15 w 55"/>
                <a:gd name="T33" fmla="*/ 40 h 40"/>
                <a:gd name="T34" fmla="*/ 19 w 55"/>
                <a:gd name="T35" fmla="*/ 39 h 40"/>
                <a:gd name="T36" fmla="*/ 19 w 55"/>
                <a:gd name="T37" fmla="*/ 39 h 40"/>
                <a:gd name="T38" fmla="*/ 19 w 55"/>
                <a:gd name="T39" fmla="*/ 39 h 40"/>
                <a:gd name="T40" fmla="*/ 19 w 55"/>
                <a:gd name="T41" fmla="*/ 39 h 40"/>
                <a:gd name="T42" fmla="*/ 21 w 55"/>
                <a:gd name="T43" fmla="*/ 36 h 40"/>
                <a:gd name="T44" fmla="*/ 40 w 55"/>
                <a:gd name="T45" fmla="*/ 18 h 40"/>
                <a:gd name="T46" fmla="*/ 20 w 55"/>
                <a:gd name="T47" fmla="*/ 37 h 40"/>
                <a:gd name="T48" fmla="*/ 20 w 55"/>
                <a:gd name="T49" fmla="*/ 37 h 40"/>
                <a:gd name="T50" fmla="*/ 55 w 55"/>
                <a:gd name="T5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40">
                  <a:moveTo>
                    <a:pt x="11" y="40"/>
                  </a:moveTo>
                  <a:cubicBezTo>
                    <a:pt x="11" y="40"/>
                    <a:pt x="11" y="40"/>
                    <a:pt x="11" y="40"/>
                  </a:cubicBezTo>
                  <a:cubicBezTo>
                    <a:pt x="12" y="40"/>
                    <a:pt x="12" y="40"/>
                    <a:pt x="13" y="40"/>
                  </a:cubicBezTo>
                  <a:cubicBezTo>
                    <a:pt x="13" y="40"/>
                    <a:pt x="13" y="40"/>
                    <a:pt x="13" y="40"/>
                  </a:cubicBezTo>
                  <a:cubicBezTo>
                    <a:pt x="13" y="40"/>
                    <a:pt x="12" y="40"/>
                    <a:pt x="11" y="40"/>
                  </a:cubicBezTo>
                  <a:cubicBezTo>
                    <a:pt x="11" y="40"/>
                    <a:pt x="11" y="40"/>
                    <a:pt x="11" y="40"/>
                  </a:cubicBezTo>
                  <a:moveTo>
                    <a:pt x="55" y="0"/>
                  </a:moveTo>
                  <a:cubicBezTo>
                    <a:pt x="53" y="2"/>
                    <a:pt x="48" y="7"/>
                    <a:pt x="46" y="8"/>
                  </a:cubicBezTo>
                  <a:cubicBezTo>
                    <a:pt x="44" y="11"/>
                    <a:pt x="24" y="32"/>
                    <a:pt x="20" y="36"/>
                  </a:cubicBezTo>
                  <a:cubicBezTo>
                    <a:pt x="17" y="38"/>
                    <a:pt x="13" y="39"/>
                    <a:pt x="9" y="39"/>
                  </a:cubicBezTo>
                  <a:cubicBezTo>
                    <a:pt x="7" y="39"/>
                    <a:pt x="4" y="39"/>
                    <a:pt x="2" y="39"/>
                  </a:cubicBezTo>
                  <a:cubicBezTo>
                    <a:pt x="2" y="39"/>
                    <a:pt x="2" y="39"/>
                    <a:pt x="1" y="39"/>
                  </a:cubicBezTo>
                  <a:cubicBezTo>
                    <a:pt x="1" y="39"/>
                    <a:pt x="0" y="39"/>
                    <a:pt x="0" y="39"/>
                  </a:cubicBezTo>
                  <a:cubicBezTo>
                    <a:pt x="0" y="39"/>
                    <a:pt x="1" y="39"/>
                    <a:pt x="1" y="39"/>
                  </a:cubicBezTo>
                  <a:cubicBezTo>
                    <a:pt x="1" y="39"/>
                    <a:pt x="1" y="39"/>
                    <a:pt x="2" y="39"/>
                  </a:cubicBezTo>
                  <a:cubicBezTo>
                    <a:pt x="3" y="39"/>
                    <a:pt x="8" y="40"/>
                    <a:pt x="13" y="40"/>
                  </a:cubicBezTo>
                  <a:cubicBezTo>
                    <a:pt x="14" y="40"/>
                    <a:pt x="15" y="40"/>
                    <a:pt x="15" y="40"/>
                  </a:cubicBezTo>
                  <a:cubicBezTo>
                    <a:pt x="17" y="39"/>
                    <a:pt x="19" y="39"/>
                    <a:pt x="19" y="39"/>
                  </a:cubicBezTo>
                  <a:cubicBezTo>
                    <a:pt x="19" y="39"/>
                    <a:pt x="19" y="39"/>
                    <a:pt x="19" y="39"/>
                  </a:cubicBezTo>
                  <a:cubicBezTo>
                    <a:pt x="19" y="39"/>
                    <a:pt x="19" y="39"/>
                    <a:pt x="19" y="39"/>
                  </a:cubicBezTo>
                  <a:cubicBezTo>
                    <a:pt x="19" y="39"/>
                    <a:pt x="19" y="39"/>
                    <a:pt x="19" y="39"/>
                  </a:cubicBezTo>
                  <a:cubicBezTo>
                    <a:pt x="20" y="38"/>
                    <a:pt x="21" y="37"/>
                    <a:pt x="21" y="36"/>
                  </a:cubicBezTo>
                  <a:cubicBezTo>
                    <a:pt x="22" y="35"/>
                    <a:pt x="31" y="26"/>
                    <a:pt x="40" y="18"/>
                  </a:cubicBezTo>
                  <a:cubicBezTo>
                    <a:pt x="29" y="29"/>
                    <a:pt x="20" y="37"/>
                    <a:pt x="20" y="37"/>
                  </a:cubicBezTo>
                  <a:cubicBezTo>
                    <a:pt x="20" y="37"/>
                    <a:pt x="20" y="37"/>
                    <a:pt x="20" y="37"/>
                  </a:cubicBezTo>
                  <a:cubicBezTo>
                    <a:pt x="20" y="37"/>
                    <a:pt x="37" y="19"/>
                    <a:pt x="5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2"/>
            <p:cNvSpPr/>
            <p:nvPr/>
          </p:nvSpPr>
          <p:spPr bwMode="auto">
            <a:xfrm>
              <a:off x="5076" y="1871"/>
              <a:ext cx="240" cy="143"/>
            </a:xfrm>
            <a:custGeom>
              <a:avLst/>
              <a:gdLst>
                <a:gd name="T0" fmla="*/ 122 w 122"/>
                <a:gd name="T1" fmla="*/ 0 h 73"/>
                <a:gd name="T2" fmla="*/ 118 w 122"/>
                <a:gd name="T3" fmla="*/ 1 h 73"/>
                <a:gd name="T4" fmla="*/ 116 w 122"/>
                <a:gd name="T5" fmla="*/ 1 h 73"/>
                <a:gd name="T6" fmla="*/ 105 w 122"/>
                <a:gd name="T7" fmla="*/ 0 h 73"/>
                <a:gd name="T8" fmla="*/ 104 w 122"/>
                <a:gd name="T9" fmla="*/ 0 h 73"/>
                <a:gd name="T10" fmla="*/ 103 w 122"/>
                <a:gd name="T11" fmla="*/ 0 h 73"/>
                <a:gd name="T12" fmla="*/ 102 w 122"/>
                <a:gd name="T13" fmla="*/ 0 h 73"/>
                <a:gd name="T14" fmla="*/ 86 w 122"/>
                <a:gd name="T15" fmla="*/ 8 h 73"/>
                <a:gd name="T16" fmla="*/ 56 w 122"/>
                <a:gd name="T17" fmla="*/ 30 h 73"/>
                <a:gd name="T18" fmla="*/ 47 w 122"/>
                <a:gd name="T19" fmla="*/ 37 h 73"/>
                <a:gd name="T20" fmla="*/ 16 w 122"/>
                <a:gd name="T21" fmla="*/ 60 h 73"/>
                <a:gd name="T22" fmla="*/ 7 w 122"/>
                <a:gd name="T23" fmla="*/ 67 h 73"/>
                <a:gd name="T24" fmla="*/ 1 w 122"/>
                <a:gd name="T25" fmla="*/ 71 h 73"/>
                <a:gd name="T26" fmla="*/ 1 w 122"/>
                <a:gd name="T27" fmla="*/ 73 h 73"/>
                <a:gd name="T28" fmla="*/ 1 w 122"/>
                <a:gd name="T29" fmla="*/ 73 h 73"/>
                <a:gd name="T30" fmla="*/ 2 w 122"/>
                <a:gd name="T31" fmla="*/ 71 h 73"/>
                <a:gd name="T32" fmla="*/ 7 w 122"/>
                <a:gd name="T33" fmla="*/ 67 h 73"/>
                <a:gd name="T34" fmla="*/ 16 w 122"/>
                <a:gd name="T35" fmla="*/ 61 h 73"/>
                <a:gd name="T36" fmla="*/ 52 w 122"/>
                <a:gd name="T37" fmla="*/ 35 h 73"/>
                <a:gd name="T38" fmla="*/ 87 w 122"/>
                <a:gd name="T39" fmla="*/ 9 h 73"/>
                <a:gd name="T40" fmla="*/ 102 w 122"/>
                <a:gd name="T41" fmla="*/ 1 h 73"/>
                <a:gd name="T42" fmla="*/ 104 w 122"/>
                <a:gd name="T43" fmla="*/ 1 h 73"/>
                <a:gd name="T44" fmla="*/ 105 w 122"/>
                <a:gd name="T45" fmla="*/ 1 h 73"/>
                <a:gd name="T46" fmla="*/ 108 w 122"/>
                <a:gd name="T47" fmla="*/ 1 h 73"/>
                <a:gd name="T48" fmla="*/ 114 w 122"/>
                <a:gd name="T49" fmla="*/ 1 h 73"/>
                <a:gd name="T50" fmla="*/ 114 w 122"/>
                <a:gd name="T51" fmla="*/ 1 h 73"/>
                <a:gd name="T52" fmla="*/ 116 w 122"/>
                <a:gd name="T53" fmla="*/ 1 h 73"/>
                <a:gd name="T54" fmla="*/ 117 w 122"/>
                <a:gd name="T55" fmla="*/ 1 h 73"/>
                <a:gd name="T56" fmla="*/ 119 w 122"/>
                <a:gd name="T57" fmla="*/ 1 h 73"/>
                <a:gd name="T58" fmla="*/ 122 w 122"/>
                <a:gd name="T59" fmla="*/ 0 h 73"/>
                <a:gd name="T60" fmla="*/ 122 w 122"/>
                <a:gd name="T6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2" h="73">
                  <a:moveTo>
                    <a:pt x="122" y="0"/>
                  </a:moveTo>
                  <a:cubicBezTo>
                    <a:pt x="122" y="0"/>
                    <a:pt x="120" y="0"/>
                    <a:pt x="118" y="1"/>
                  </a:cubicBezTo>
                  <a:cubicBezTo>
                    <a:pt x="118" y="1"/>
                    <a:pt x="117" y="1"/>
                    <a:pt x="116" y="1"/>
                  </a:cubicBezTo>
                  <a:cubicBezTo>
                    <a:pt x="111" y="1"/>
                    <a:pt x="106" y="0"/>
                    <a:pt x="105" y="0"/>
                  </a:cubicBezTo>
                  <a:cubicBezTo>
                    <a:pt x="104" y="0"/>
                    <a:pt x="104" y="0"/>
                    <a:pt x="104" y="0"/>
                  </a:cubicBezTo>
                  <a:cubicBezTo>
                    <a:pt x="104" y="0"/>
                    <a:pt x="103" y="0"/>
                    <a:pt x="103" y="0"/>
                  </a:cubicBezTo>
                  <a:cubicBezTo>
                    <a:pt x="102" y="0"/>
                    <a:pt x="102" y="0"/>
                    <a:pt x="102" y="0"/>
                  </a:cubicBezTo>
                  <a:cubicBezTo>
                    <a:pt x="98" y="1"/>
                    <a:pt x="93" y="4"/>
                    <a:pt x="86" y="8"/>
                  </a:cubicBezTo>
                  <a:cubicBezTo>
                    <a:pt x="78" y="14"/>
                    <a:pt x="67" y="22"/>
                    <a:pt x="56" y="30"/>
                  </a:cubicBezTo>
                  <a:cubicBezTo>
                    <a:pt x="53" y="33"/>
                    <a:pt x="50" y="35"/>
                    <a:pt x="47" y="37"/>
                  </a:cubicBezTo>
                  <a:cubicBezTo>
                    <a:pt x="36" y="45"/>
                    <a:pt x="24" y="54"/>
                    <a:pt x="16" y="60"/>
                  </a:cubicBezTo>
                  <a:cubicBezTo>
                    <a:pt x="12" y="62"/>
                    <a:pt x="9" y="65"/>
                    <a:pt x="7" y="67"/>
                  </a:cubicBezTo>
                  <a:cubicBezTo>
                    <a:pt x="4" y="69"/>
                    <a:pt x="2" y="70"/>
                    <a:pt x="1" y="71"/>
                  </a:cubicBezTo>
                  <a:cubicBezTo>
                    <a:pt x="0" y="72"/>
                    <a:pt x="1" y="73"/>
                    <a:pt x="1" y="73"/>
                  </a:cubicBezTo>
                  <a:cubicBezTo>
                    <a:pt x="1" y="73"/>
                    <a:pt x="1" y="73"/>
                    <a:pt x="1" y="73"/>
                  </a:cubicBezTo>
                  <a:cubicBezTo>
                    <a:pt x="1" y="73"/>
                    <a:pt x="1" y="72"/>
                    <a:pt x="2" y="71"/>
                  </a:cubicBezTo>
                  <a:cubicBezTo>
                    <a:pt x="3" y="70"/>
                    <a:pt x="5" y="68"/>
                    <a:pt x="7" y="67"/>
                  </a:cubicBezTo>
                  <a:cubicBezTo>
                    <a:pt x="9" y="66"/>
                    <a:pt x="13" y="63"/>
                    <a:pt x="16" y="61"/>
                  </a:cubicBezTo>
                  <a:cubicBezTo>
                    <a:pt x="26" y="54"/>
                    <a:pt x="39" y="44"/>
                    <a:pt x="52" y="35"/>
                  </a:cubicBezTo>
                  <a:cubicBezTo>
                    <a:pt x="64" y="25"/>
                    <a:pt x="77" y="16"/>
                    <a:pt x="87" y="9"/>
                  </a:cubicBezTo>
                  <a:cubicBezTo>
                    <a:pt x="93" y="4"/>
                    <a:pt x="99" y="2"/>
                    <a:pt x="102" y="1"/>
                  </a:cubicBezTo>
                  <a:cubicBezTo>
                    <a:pt x="102" y="1"/>
                    <a:pt x="103" y="1"/>
                    <a:pt x="104" y="1"/>
                  </a:cubicBezTo>
                  <a:cubicBezTo>
                    <a:pt x="104" y="1"/>
                    <a:pt x="105" y="1"/>
                    <a:pt x="105" y="1"/>
                  </a:cubicBezTo>
                  <a:cubicBezTo>
                    <a:pt x="106" y="1"/>
                    <a:pt x="107" y="1"/>
                    <a:pt x="108" y="1"/>
                  </a:cubicBezTo>
                  <a:cubicBezTo>
                    <a:pt x="109" y="1"/>
                    <a:pt x="112" y="1"/>
                    <a:pt x="114" y="1"/>
                  </a:cubicBezTo>
                  <a:cubicBezTo>
                    <a:pt x="114" y="1"/>
                    <a:pt x="114" y="1"/>
                    <a:pt x="114" y="1"/>
                  </a:cubicBezTo>
                  <a:cubicBezTo>
                    <a:pt x="115" y="1"/>
                    <a:pt x="116" y="1"/>
                    <a:pt x="116" y="1"/>
                  </a:cubicBezTo>
                  <a:cubicBezTo>
                    <a:pt x="117" y="1"/>
                    <a:pt x="117" y="1"/>
                    <a:pt x="117" y="1"/>
                  </a:cubicBezTo>
                  <a:cubicBezTo>
                    <a:pt x="117" y="1"/>
                    <a:pt x="118" y="1"/>
                    <a:pt x="119" y="1"/>
                  </a:cubicBezTo>
                  <a:cubicBezTo>
                    <a:pt x="120" y="1"/>
                    <a:pt x="122" y="0"/>
                    <a:pt x="122" y="0"/>
                  </a:cubicBezTo>
                  <a:cubicBezTo>
                    <a:pt x="122" y="0"/>
                    <a:pt x="122" y="0"/>
                    <a:pt x="12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3"/>
            <p:cNvSpPr/>
            <p:nvPr/>
          </p:nvSpPr>
          <p:spPr bwMode="auto">
            <a:xfrm>
              <a:off x="5318" y="1710"/>
              <a:ext cx="153" cy="157"/>
            </a:xfrm>
            <a:custGeom>
              <a:avLst/>
              <a:gdLst>
                <a:gd name="T0" fmla="*/ 76 w 78"/>
                <a:gd name="T1" fmla="*/ 0 h 80"/>
                <a:gd name="T2" fmla="*/ 76 w 78"/>
                <a:gd name="T3" fmla="*/ 0 h 80"/>
                <a:gd name="T4" fmla="*/ 76 w 78"/>
                <a:gd name="T5" fmla="*/ 1 h 80"/>
                <a:gd name="T6" fmla="*/ 66 w 78"/>
                <a:gd name="T7" fmla="*/ 13 h 80"/>
                <a:gd name="T8" fmla="*/ 38 w 78"/>
                <a:gd name="T9" fmla="*/ 40 h 80"/>
                <a:gd name="T10" fmla="*/ 35 w 78"/>
                <a:gd name="T11" fmla="*/ 43 h 80"/>
                <a:gd name="T12" fmla="*/ 0 w 78"/>
                <a:gd name="T13" fmla="*/ 80 h 80"/>
                <a:gd name="T14" fmla="*/ 0 w 78"/>
                <a:gd name="T15" fmla="*/ 80 h 80"/>
                <a:gd name="T16" fmla="*/ 20 w 78"/>
                <a:gd name="T17" fmla="*/ 61 h 80"/>
                <a:gd name="T18" fmla="*/ 39 w 78"/>
                <a:gd name="T19" fmla="*/ 41 h 80"/>
                <a:gd name="T20" fmla="*/ 76 w 78"/>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0">
                  <a:moveTo>
                    <a:pt x="76" y="0"/>
                  </a:moveTo>
                  <a:cubicBezTo>
                    <a:pt x="76" y="0"/>
                    <a:pt x="76" y="0"/>
                    <a:pt x="76" y="0"/>
                  </a:cubicBezTo>
                  <a:cubicBezTo>
                    <a:pt x="77" y="0"/>
                    <a:pt x="77" y="1"/>
                    <a:pt x="76" y="1"/>
                  </a:cubicBezTo>
                  <a:cubicBezTo>
                    <a:pt x="76" y="3"/>
                    <a:pt x="70" y="8"/>
                    <a:pt x="66" y="13"/>
                  </a:cubicBezTo>
                  <a:cubicBezTo>
                    <a:pt x="59" y="20"/>
                    <a:pt x="48" y="30"/>
                    <a:pt x="38" y="40"/>
                  </a:cubicBezTo>
                  <a:cubicBezTo>
                    <a:pt x="37" y="41"/>
                    <a:pt x="36" y="42"/>
                    <a:pt x="35" y="43"/>
                  </a:cubicBezTo>
                  <a:cubicBezTo>
                    <a:pt x="17" y="62"/>
                    <a:pt x="0" y="80"/>
                    <a:pt x="0" y="80"/>
                  </a:cubicBezTo>
                  <a:cubicBezTo>
                    <a:pt x="0" y="80"/>
                    <a:pt x="0" y="80"/>
                    <a:pt x="0" y="80"/>
                  </a:cubicBezTo>
                  <a:cubicBezTo>
                    <a:pt x="0" y="80"/>
                    <a:pt x="9" y="72"/>
                    <a:pt x="20" y="61"/>
                  </a:cubicBezTo>
                  <a:cubicBezTo>
                    <a:pt x="25" y="54"/>
                    <a:pt x="32" y="48"/>
                    <a:pt x="39" y="41"/>
                  </a:cubicBezTo>
                  <a:cubicBezTo>
                    <a:pt x="59" y="21"/>
                    <a:pt x="78" y="2"/>
                    <a:pt x="7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4"/>
            <p:cNvSpPr>
              <a:spLocks noEditPoints="1"/>
            </p:cNvSpPr>
            <p:nvPr/>
          </p:nvSpPr>
          <p:spPr bwMode="auto">
            <a:xfrm>
              <a:off x="4921" y="1710"/>
              <a:ext cx="546" cy="334"/>
            </a:xfrm>
            <a:custGeom>
              <a:avLst/>
              <a:gdLst>
                <a:gd name="T0" fmla="*/ 5 w 278"/>
                <a:gd name="T1" fmla="*/ 150 h 170"/>
                <a:gd name="T2" fmla="*/ 39 w 278"/>
                <a:gd name="T3" fmla="*/ 130 h 170"/>
                <a:gd name="T4" fmla="*/ 58 w 278"/>
                <a:gd name="T5" fmla="*/ 140 h 170"/>
                <a:gd name="T6" fmla="*/ 58 w 278"/>
                <a:gd name="T7" fmla="*/ 140 h 170"/>
                <a:gd name="T8" fmla="*/ 39 w 278"/>
                <a:gd name="T9" fmla="*/ 131 h 170"/>
                <a:gd name="T10" fmla="*/ 1 w 278"/>
                <a:gd name="T11" fmla="*/ 160 h 170"/>
                <a:gd name="T12" fmla="*/ 1 w 278"/>
                <a:gd name="T13" fmla="*/ 160 h 170"/>
                <a:gd name="T14" fmla="*/ 278 w 278"/>
                <a:gd name="T15" fmla="*/ 0 h 170"/>
                <a:gd name="T16" fmla="*/ 268 w 278"/>
                <a:gd name="T17" fmla="*/ 8 h 170"/>
                <a:gd name="T18" fmla="*/ 221 w 278"/>
                <a:gd name="T19" fmla="*/ 52 h 170"/>
                <a:gd name="T20" fmla="*/ 219 w 278"/>
                <a:gd name="T21" fmla="*/ 53 h 170"/>
                <a:gd name="T22" fmla="*/ 215 w 278"/>
                <a:gd name="T23" fmla="*/ 53 h 170"/>
                <a:gd name="T24" fmla="*/ 213 w 278"/>
                <a:gd name="T25" fmla="*/ 53 h 170"/>
                <a:gd name="T26" fmla="*/ 206 w 278"/>
                <a:gd name="T27" fmla="*/ 55 h 170"/>
                <a:gd name="T28" fmla="*/ 202 w 278"/>
                <a:gd name="T29" fmla="*/ 58 h 170"/>
                <a:gd name="T30" fmla="*/ 181 w 278"/>
                <a:gd name="T31" fmla="*/ 74 h 170"/>
                <a:gd name="T32" fmla="*/ 141 w 278"/>
                <a:gd name="T33" fmla="*/ 104 h 170"/>
                <a:gd name="T34" fmla="*/ 209 w 278"/>
                <a:gd name="T35" fmla="*/ 54 h 170"/>
                <a:gd name="T36" fmla="*/ 213 w 278"/>
                <a:gd name="T37" fmla="*/ 54 h 170"/>
                <a:gd name="T38" fmla="*/ 216 w 278"/>
                <a:gd name="T39" fmla="*/ 54 h 170"/>
                <a:gd name="T40" fmla="*/ 217 w 278"/>
                <a:gd name="T41" fmla="*/ 54 h 170"/>
                <a:gd name="T42" fmla="*/ 213 w 278"/>
                <a:gd name="T43" fmla="*/ 54 h 170"/>
                <a:gd name="T44" fmla="*/ 208 w 278"/>
                <a:gd name="T45" fmla="*/ 54 h 170"/>
                <a:gd name="T46" fmla="*/ 142 w 278"/>
                <a:gd name="T47" fmla="*/ 105 h 170"/>
                <a:gd name="T48" fmla="*/ 73 w 278"/>
                <a:gd name="T49" fmla="*/ 153 h 170"/>
                <a:gd name="T50" fmla="*/ 66 w 278"/>
                <a:gd name="T51" fmla="*/ 152 h 170"/>
                <a:gd name="T52" fmla="*/ 65 w 278"/>
                <a:gd name="T53" fmla="*/ 152 h 170"/>
                <a:gd name="T54" fmla="*/ 65 w 278"/>
                <a:gd name="T55" fmla="*/ 152 h 170"/>
                <a:gd name="T56" fmla="*/ 66 w 278"/>
                <a:gd name="T57" fmla="*/ 152 h 170"/>
                <a:gd name="T58" fmla="*/ 73 w 278"/>
                <a:gd name="T59" fmla="*/ 152 h 170"/>
                <a:gd name="T60" fmla="*/ 69 w 278"/>
                <a:gd name="T61" fmla="*/ 153 h 170"/>
                <a:gd name="T62" fmla="*/ 63 w 278"/>
                <a:gd name="T63" fmla="*/ 147 h 170"/>
                <a:gd name="T64" fmla="*/ 38 w 278"/>
                <a:gd name="T65" fmla="*/ 130 h 170"/>
                <a:gd name="T66" fmla="*/ 2 w 278"/>
                <a:gd name="T67" fmla="*/ 155 h 170"/>
                <a:gd name="T68" fmla="*/ 1 w 278"/>
                <a:gd name="T69" fmla="*/ 170 h 170"/>
                <a:gd name="T70" fmla="*/ 1 w 278"/>
                <a:gd name="T71" fmla="*/ 170 h 170"/>
                <a:gd name="T72" fmla="*/ 1 w 278"/>
                <a:gd name="T73" fmla="*/ 170 h 170"/>
                <a:gd name="T74" fmla="*/ 1 w 278"/>
                <a:gd name="T75" fmla="*/ 170 h 170"/>
                <a:gd name="T76" fmla="*/ 4 w 278"/>
                <a:gd name="T77" fmla="*/ 156 h 170"/>
                <a:gd name="T78" fmla="*/ 38 w 278"/>
                <a:gd name="T79" fmla="*/ 133 h 170"/>
                <a:gd name="T80" fmla="*/ 60 w 278"/>
                <a:gd name="T81" fmla="*/ 149 h 170"/>
                <a:gd name="T82" fmla="*/ 69 w 278"/>
                <a:gd name="T83" fmla="*/ 156 h 170"/>
                <a:gd name="T84" fmla="*/ 111 w 278"/>
                <a:gd name="T85" fmla="*/ 130 h 170"/>
                <a:gd name="T86" fmla="*/ 135 w 278"/>
                <a:gd name="T87" fmla="*/ 112 h 170"/>
                <a:gd name="T88" fmla="*/ 206 w 278"/>
                <a:gd name="T89" fmla="*/ 58 h 170"/>
                <a:gd name="T90" fmla="*/ 213 w 278"/>
                <a:gd name="T91" fmla="*/ 56 h 170"/>
                <a:gd name="T92" fmla="*/ 222 w 278"/>
                <a:gd name="T93" fmla="*/ 54 h 170"/>
                <a:gd name="T94" fmla="*/ 268 w 278"/>
                <a:gd name="T95" fmla="*/ 13 h 170"/>
                <a:gd name="T96" fmla="*/ 278 w 278"/>
                <a:gd name="T97" fmla="*/ 0 h 170"/>
                <a:gd name="T98" fmla="*/ 278 w 278"/>
                <a:gd name="T9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8" h="170">
                  <a:moveTo>
                    <a:pt x="1" y="160"/>
                  </a:moveTo>
                  <a:cubicBezTo>
                    <a:pt x="1" y="160"/>
                    <a:pt x="2" y="155"/>
                    <a:pt x="5" y="150"/>
                  </a:cubicBezTo>
                  <a:cubicBezTo>
                    <a:pt x="9" y="144"/>
                    <a:pt x="16" y="137"/>
                    <a:pt x="25" y="134"/>
                  </a:cubicBezTo>
                  <a:cubicBezTo>
                    <a:pt x="29" y="131"/>
                    <a:pt x="34" y="130"/>
                    <a:pt x="39" y="130"/>
                  </a:cubicBezTo>
                  <a:cubicBezTo>
                    <a:pt x="43" y="130"/>
                    <a:pt x="46" y="131"/>
                    <a:pt x="49" y="133"/>
                  </a:cubicBezTo>
                  <a:cubicBezTo>
                    <a:pt x="55" y="136"/>
                    <a:pt x="58" y="140"/>
                    <a:pt x="58" y="140"/>
                  </a:cubicBezTo>
                  <a:cubicBezTo>
                    <a:pt x="58" y="140"/>
                    <a:pt x="58" y="140"/>
                    <a:pt x="58" y="140"/>
                  </a:cubicBezTo>
                  <a:cubicBezTo>
                    <a:pt x="58" y="140"/>
                    <a:pt x="58" y="140"/>
                    <a:pt x="58" y="140"/>
                  </a:cubicBezTo>
                  <a:cubicBezTo>
                    <a:pt x="57" y="140"/>
                    <a:pt x="55" y="136"/>
                    <a:pt x="49" y="133"/>
                  </a:cubicBezTo>
                  <a:cubicBezTo>
                    <a:pt x="46" y="132"/>
                    <a:pt x="43" y="131"/>
                    <a:pt x="39" y="131"/>
                  </a:cubicBezTo>
                  <a:cubicBezTo>
                    <a:pt x="35" y="131"/>
                    <a:pt x="30" y="132"/>
                    <a:pt x="25" y="135"/>
                  </a:cubicBezTo>
                  <a:cubicBezTo>
                    <a:pt x="8" y="141"/>
                    <a:pt x="1" y="159"/>
                    <a:pt x="1" y="160"/>
                  </a:cubicBezTo>
                  <a:cubicBezTo>
                    <a:pt x="1" y="160"/>
                    <a:pt x="1" y="160"/>
                    <a:pt x="1" y="160"/>
                  </a:cubicBezTo>
                  <a:cubicBezTo>
                    <a:pt x="1" y="160"/>
                    <a:pt x="1" y="160"/>
                    <a:pt x="1" y="160"/>
                  </a:cubicBezTo>
                  <a:cubicBezTo>
                    <a:pt x="1" y="160"/>
                    <a:pt x="1" y="160"/>
                    <a:pt x="1" y="160"/>
                  </a:cubicBezTo>
                  <a:moveTo>
                    <a:pt x="278" y="0"/>
                  </a:moveTo>
                  <a:cubicBezTo>
                    <a:pt x="277" y="0"/>
                    <a:pt x="273" y="4"/>
                    <a:pt x="268" y="8"/>
                  </a:cubicBezTo>
                  <a:cubicBezTo>
                    <a:pt x="268" y="8"/>
                    <a:pt x="268" y="8"/>
                    <a:pt x="268" y="8"/>
                  </a:cubicBezTo>
                  <a:cubicBezTo>
                    <a:pt x="267" y="9"/>
                    <a:pt x="266" y="10"/>
                    <a:pt x="265" y="11"/>
                  </a:cubicBezTo>
                  <a:cubicBezTo>
                    <a:pt x="251" y="24"/>
                    <a:pt x="225" y="49"/>
                    <a:pt x="221" y="52"/>
                  </a:cubicBezTo>
                  <a:cubicBezTo>
                    <a:pt x="221" y="52"/>
                    <a:pt x="221" y="52"/>
                    <a:pt x="221" y="52"/>
                  </a:cubicBezTo>
                  <a:cubicBezTo>
                    <a:pt x="220" y="52"/>
                    <a:pt x="219" y="53"/>
                    <a:pt x="219" y="53"/>
                  </a:cubicBezTo>
                  <a:cubicBezTo>
                    <a:pt x="219" y="53"/>
                    <a:pt x="219" y="53"/>
                    <a:pt x="219" y="53"/>
                  </a:cubicBezTo>
                  <a:cubicBezTo>
                    <a:pt x="218" y="53"/>
                    <a:pt x="217" y="53"/>
                    <a:pt x="215" y="53"/>
                  </a:cubicBezTo>
                  <a:cubicBezTo>
                    <a:pt x="215" y="53"/>
                    <a:pt x="214" y="53"/>
                    <a:pt x="213" y="53"/>
                  </a:cubicBezTo>
                  <a:cubicBezTo>
                    <a:pt x="213" y="53"/>
                    <a:pt x="213" y="53"/>
                    <a:pt x="213" y="53"/>
                  </a:cubicBezTo>
                  <a:cubicBezTo>
                    <a:pt x="212" y="53"/>
                    <a:pt x="212" y="53"/>
                    <a:pt x="211" y="53"/>
                  </a:cubicBezTo>
                  <a:cubicBezTo>
                    <a:pt x="209" y="53"/>
                    <a:pt x="208" y="54"/>
                    <a:pt x="206" y="55"/>
                  </a:cubicBezTo>
                  <a:cubicBezTo>
                    <a:pt x="205" y="55"/>
                    <a:pt x="205" y="55"/>
                    <a:pt x="204" y="56"/>
                  </a:cubicBezTo>
                  <a:cubicBezTo>
                    <a:pt x="204" y="56"/>
                    <a:pt x="203" y="57"/>
                    <a:pt x="202" y="58"/>
                  </a:cubicBezTo>
                  <a:cubicBezTo>
                    <a:pt x="202" y="58"/>
                    <a:pt x="202" y="58"/>
                    <a:pt x="201" y="58"/>
                  </a:cubicBezTo>
                  <a:cubicBezTo>
                    <a:pt x="198" y="61"/>
                    <a:pt x="190" y="67"/>
                    <a:pt x="181" y="74"/>
                  </a:cubicBezTo>
                  <a:cubicBezTo>
                    <a:pt x="169" y="83"/>
                    <a:pt x="154" y="94"/>
                    <a:pt x="140" y="105"/>
                  </a:cubicBezTo>
                  <a:cubicBezTo>
                    <a:pt x="141" y="105"/>
                    <a:pt x="141" y="104"/>
                    <a:pt x="141" y="104"/>
                  </a:cubicBezTo>
                  <a:cubicBezTo>
                    <a:pt x="160" y="90"/>
                    <a:pt x="179" y="77"/>
                    <a:pt x="192" y="66"/>
                  </a:cubicBezTo>
                  <a:cubicBezTo>
                    <a:pt x="199" y="61"/>
                    <a:pt x="207" y="54"/>
                    <a:pt x="209" y="54"/>
                  </a:cubicBezTo>
                  <a:cubicBezTo>
                    <a:pt x="209" y="54"/>
                    <a:pt x="209" y="54"/>
                    <a:pt x="209" y="54"/>
                  </a:cubicBezTo>
                  <a:cubicBezTo>
                    <a:pt x="210" y="54"/>
                    <a:pt x="211" y="54"/>
                    <a:pt x="213" y="54"/>
                  </a:cubicBezTo>
                  <a:cubicBezTo>
                    <a:pt x="214" y="54"/>
                    <a:pt x="215" y="54"/>
                    <a:pt x="215" y="54"/>
                  </a:cubicBezTo>
                  <a:cubicBezTo>
                    <a:pt x="216" y="54"/>
                    <a:pt x="216" y="54"/>
                    <a:pt x="216" y="54"/>
                  </a:cubicBezTo>
                  <a:cubicBezTo>
                    <a:pt x="217" y="54"/>
                    <a:pt x="217" y="54"/>
                    <a:pt x="217" y="54"/>
                  </a:cubicBezTo>
                  <a:cubicBezTo>
                    <a:pt x="217" y="54"/>
                    <a:pt x="217" y="54"/>
                    <a:pt x="217" y="54"/>
                  </a:cubicBezTo>
                  <a:cubicBezTo>
                    <a:pt x="217" y="54"/>
                    <a:pt x="216" y="54"/>
                    <a:pt x="214" y="54"/>
                  </a:cubicBezTo>
                  <a:cubicBezTo>
                    <a:pt x="214" y="54"/>
                    <a:pt x="213" y="54"/>
                    <a:pt x="213" y="54"/>
                  </a:cubicBezTo>
                  <a:cubicBezTo>
                    <a:pt x="212" y="54"/>
                    <a:pt x="211" y="54"/>
                    <a:pt x="210" y="54"/>
                  </a:cubicBezTo>
                  <a:cubicBezTo>
                    <a:pt x="209" y="54"/>
                    <a:pt x="209" y="54"/>
                    <a:pt x="208" y="54"/>
                  </a:cubicBezTo>
                  <a:cubicBezTo>
                    <a:pt x="207" y="55"/>
                    <a:pt x="200" y="61"/>
                    <a:pt x="193" y="67"/>
                  </a:cubicBezTo>
                  <a:cubicBezTo>
                    <a:pt x="179" y="78"/>
                    <a:pt x="161" y="91"/>
                    <a:pt x="142" y="105"/>
                  </a:cubicBezTo>
                  <a:cubicBezTo>
                    <a:pt x="123" y="118"/>
                    <a:pt x="105" y="132"/>
                    <a:pt x="91" y="142"/>
                  </a:cubicBezTo>
                  <a:cubicBezTo>
                    <a:pt x="83" y="146"/>
                    <a:pt x="78" y="151"/>
                    <a:pt x="73" y="153"/>
                  </a:cubicBezTo>
                  <a:cubicBezTo>
                    <a:pt x="72" y="153"/>
                    <a:pt x="71" y="153"/>
                    <a:pt x="70" y="153"/>
                  </a:cubicBezTo>
                  <a:cubicBezTo>
                    <a:pt x="68" y="153"/>
                    <a:pt x="67" y="153"/>
                    <a:pt x="66" y="152"/>
                  </a:cubicBezTo>
                  <a:cubicBezTo>
                    <a:pt x="66" y="152"/>
                    <a:pt x="65" y="152"/>
                    <a:pt x="65" y="152"/>
                  </a:cubicBezTo>
                  <a:cubicBezTo>
                    <a:pt x="65" y="152"/>
                    <a:pt x="65" y="152"/>
                    <a:pt x="65" y="152"/>
                  </a:cubicBezTo>
                  <a:cubicBezTo>
                    <a:pt x="65" y="152"/>
                    <a:pt x="65" y="152"/>
                    <a:pt x="65" y="152"/>
                  </a:cubicBezTo>
                  <a:cubicBezTo>
                    <a:pt x="65" y="152"/>
                    <a:pt x="65" y="152"/>
                    <a:pt x="65" y="152"/>
                  </a:cubicBezTo>
                  <a:cubicBezTo>
                    <a:pt x="65" y="152"/>
                    <a:pt x="65" y="152"/>
                    <a:pt x="65" y="152"/>
                  </a:cubicBezTo>
                  <a:cubicBezTo>
                    <a:pt x="65" y="152"/>
                    <a:pt x="66" y="152"/>
                    <a:pt x="66" y="152"/>
                  </a:cubicBezTo>
                  <a:cubicBezTo>
                    <a:pt x="67" y="153"/>
                    <a:pt x="68" y="153"/>
                    <a:pt x="70" y="153"/>
                  </a:cubicBezTo>
                  <a:cubicBezTo>
                    <a:pt x="70" y="153"/>
                    <a:pt x="71" y="153"/>
                    <a:pt x="73" y="152"/>
                  </a:cubicBezTo>
                  <a:cubicBezTo>
                    <a:pt x="74" y="152"/>
                    <a:pt x="76" y="151"/>
                    <a:pt x="78" y="150"/>
                  </a:cubicBezTo>
                  <a:cubicBezTo>
                    <a:pt x="74" y="152"/>
                    <a:pt x="71" y="153"/>
                    <a:pt x="69" y="153"/>
                  </a:cubicBezTo>
                  <a:cubicBezTo>
                    <a:pt x="69" y="153"/>
                    <a:pt x="69" y="153"/>
                    <a:pt x="69" y="153"/>
                  </a:cubicBezTo>
                  <a:cubicBezTo>
                    <a:pt x="66" y="153"/>
                    <a:pt x="64" y="151"/>
                    <a:pt x="63" y="147"/>
                  </a:cubicBezTo>
                  <a:cubicBezTo>
                    <a:pt x="58" y="139"/>
                    <a:pt x="53" y="134"/>
                    <a:pt x="46" y="131"/>
                  </a:cubicBezTo>
                  <a:cubicBezTo>
                    <a:pt x="44" y="131"/>
                    <a:pt x="41" y="130"/>
                    <a:pt x="38" y="130"/>
                  </a:cubicBezTo>
                  <a:cubicBezTo>
                    <a:pt x="31" y="130"/>
                    <a:pt x="24" y="133"/>
                    <a:pt x="17" y="137"/>
                  </a:cubicBezTo>
                  <a:cubicBezTo>
                    <a:pt x="7" y="144"/>
                    <a:pt x="3" y="151"/>
                    <a:pt x="2" y="155"/>
                  </a:cubicBezTo>
                  <a:cubicBezTo>
                    <a:pt x="0" y="159"/>
                    <a:pt x="0" y="163"/>
                    <a:pt x="0" y="166"/>
                  </a:cubicBezTo>
                  <a:cubicBezTo>
                    <a:pt x="0" y="167"/>
                    <a:pt x="0" y="169"/>
                    <a:pt x="1" y="170"/>
                  </a:cubicBezTo>
                  <a:cubicBezTo>
                    <a:pt x="1" y="170"/>
                    <a:pt x="1" y="170"/>
                    <a:pt x="1" y="170"/>
                  </a:cubicBezTo>
                  <a:cubicBezTo>
                    <a:pt x="1" y="170"/>
                    <a:pt x="1" y="170"/>
                    <a:pt x="1" y="170"/>
                  </a:cubicBezTo>
                  <a:cubicBezTo>
                    <a:pt x="1" y="170"/>
                    <a:pt x="1" y="170"/>
                    <a:pt x="1" y="170"/>
                  </a:cubicBezTo>
                  <a:cubicBezTo>
                    <a:pt x="1" y="170"/>
                    <a:pt x="1" y="170"/>
                    <a:pt x="1" y="170"/>
                  </a:cubicBezTo>
                  <a:cubicBezTo>
                    <a:pt x="1" y="170"/>
                    <a:pt x="1" y="170"/>
                    <a:pt x="1" y="170"/>
                  </a:cubicBezTo>
                  <a:cubicBezTo>
                    <a:pt x="1" y="170"/>
                    <a:pt x="1" y="170"/>
                    <a:pt x="1" y="170"/>
                  </a:cubicBezTo>
                  <a:cubicBezTo>
                    <a:pt x="2" y="170"/>
                    <a:pt x="2" y="166"/>
                    <a:pt x="2" y="164"/>
                  </a:cubicBezTo>
                  <a:cubicBezTo>
                    <a:pt x="3" y="161"/>
                    <a:pt x="3" y="160"/>
                    <a:pt x="4" y="156"/>
                  </a:cubicBezTo>
                  <a:cubicBezTo>
                    <a:pt x="6" y="152"/>
                    <a:pt x="9" y="146"/>
                    <a:pt x="19" y="140"/>
                  </a:cubicBezTo>
                  <a:cubicBezTo>
                    <a:pt x="25" y="135"/>
                    <a:pt x="32" y="133"/>
                    <a:pt x="38" y="133"/>
                  </a:cubicBezTo>
                  <a:cubicBezTo>
                    <a:pt x="41" y="133"/>
                    <a:pt x="43" y="133"/>
                    <a:pt x="45" y="134"/>
                  </a:cubicBezTo>
                  <a:cubicBezTo>
                    <a:pt x="51" y="136"/>
                    <a:pt x="56" y="141"/>
                    <a:pt x="60" y="149"/>
                  </a:cubicBezTo>
                  <a:cubicBezTo>
                    <a:pt x="62" y="153"/>
                    <a:pt x="65" y="156"/>
                    <a:pt x="69" y="156"/>
                  </a:cubicBezTo>
                  <a:cubicBezTo>
                    <a:pt x="69" y="156"/>
                    <a:pt x="69" y="156"/>
                    <a:pt x="69" y="156"/>
                  </a:cubicBezTo>
                  <a:cubicBezTo>
                    <a:pt x="74" y="156"/>
                    <a:pt x="82" y="151"/>
                    <a:pt x="97" y="140"/>
                  </a:cubicBezTo>
                  <a:cubicBezTo>
                    <a:pt x="100" y="138"/>
                    <a:pt x="105" y="134"/>
                    <a:pt x="111" y="130"/>
                  </a:cubicBezTo>
                  <a:cubicBezTo>
                    <a:pt x="116" y="126"/>
                    <a:pt x="121" y="123"/>
                    <a:pt x="126" y="119"/>
                  </a:cubicBezTo>
                  <a:cubicBezTo>
                    <a:pt x="129" y="117"/>
                    <a:pt x="132" y="115"/>
                    <a:pt x="135" y="112"/>
                  </a:cubicBezTo>
                  <a:cubicBezTo>
                    <a:pt x="135" y="112"/>
                    <a:pt x="135" y="112"/>
                    <a:pt x="136" y="112"/>
                  </a:cubicBezTo>
                  <a:cubicBezTo>
                    <a:pt x="168" y="88"/>
                    <a:pt x="204" y="60"/>
                    <a:pt x="206" y="58"/>
                  </a:cubicBezTo>
                  <a:cubicBezTo>
                    <a:pt x="208" y="57"/>
                    <a:pt x="209" y="56"/>
                    <a:pt x="211" y="56"/>
                  </a:cubicBezTo>
                  <a:cubicBezTo>
                    <a:pt x="212" y="56"/>
                    <a:pt x="212" y="56"/>
                    <a:pt x="213" y="56"/>
                  </a:cubicBezTo>
                  <a:cubicBezTo>
                    <a:pt x="214" y="56"/>
                    <a:pt x="215" y="56"/>
                    <a:pt x="216" y="56"/>
                  </a:cubicBezTo>
                  <a:cubicBezTo>
                    <a:pt x="218" y="56"/>
                    <a:pt x="220" y="56"/>
                    <a:pt x="222" y="54"/>
                  </a:cubicBezTo>
                  <a:cubicBezTo>
                    <a:pt x="227" y="51"/>
                    <a:pt x="253" y="27"/>
                    <a:pt x="267" y="14"/>
                  </a:cubicBezTo>
                  <a:cubicBezTo>
                    <a:pt x="267" y="13"/>
                    <a:pt x="268" y="13"/>
                    <a:pt x="268" y="13"/>
                  </a:cubicBezTo>
                  <a:cubicBezTo>
                    <a:pt x="272" y="8"/>
                    <a:pt x="278" y="3"/>
                    <a:pt x="278" y="1"/>
                  </a:cubicBezTo>
                  <a:cubicBezTo>
                    <a:pt x="278" y="1"/>
                    <a:pt x="278" y="0"/>
                    <a:pt x="278" y="0"/>
                  </a:cubicBezTo>
                  <a:cubicBezTo>
                    <a:pt x="278" y="0"/>
                    <a:pt x="278" y="0"/>
                    <a:pt x="278" y="0"/>
                  </a:cubicBezTo>
                  <a:cubicBezTo>
                    <a:pt x="278" y="0"/>
                    <a:pt x="278" y="0"/>
                    <a:pt x="278" y="0"/>
                  </a:cubicBezTo>
                  <a:cubicBezTo>
                    <a:pt x="278" y="0"/>
                    <a:pt x="278" y="0"/>
                    <a:pt x="27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5"/>
            <p:cNvSpPr>
              <a:spLocks noEditPoints="1"/>
            </p:cNvSpPr>
            <p:nvPr/>
          </p:nvSpPr>
          <p:spPr bwMode="auto">
            <a:xfrm>
              <a:off x="4923" y="1965"/>
              <a:ext cx="112" cy="59"/>
            </a:xfrm>
            <a:custGeom>
              <a:avLst/>
              <a:gdLst>
                <a:gd name="T0" fmla="*/ 0 w 57"/>
                <a:gd name="T1" fmla="*/ 30 h 30"/>
                <a:gd name="T2" fmla="*/ 0 w 57"/>
                <a:gd name="T3" fmla="*/ 30 h 30"/>
                <a:gd name="T4" fmla="*/ 0 w 57"/>
                <a:gd name="T5" fmla="*/ 30 h 30"/>
                <a:gd name="T6" fmla="*/ 0 w 57"/>
                <a:gd name="T7" fmla="*/ 30 h 30"/>
                <a:gd name="T8" fmla="*/ 38 w 57"/>
                <a:gd name="T9" fmla="*/ 0 h 30"/>
                <a:gd name="T10" fmla="*/ 24 w 57"/>
                <a:gd name="T11" fmla="*/ 4 h 30"/>
                <a:gd name="T12" fmla="*/ 4 w 57"/>
                <a:gd name="T13" fmla="*/ 20 h 30"/>
                <a:gd name="T14" fmla="*/ 0 w 57"/>
                <a:gd name="T15" fmla="*/ 30 h 30"/>
                <a:gd name="T16" fmla="*/ 24 w 57"/>
                <a:gd name="T17" fmla="*/ 5 h 30"/>
                <a:gd name="T18" fmla="*/ 38 w 57"/>
                <a:gd name="T19" fmla="*/ 1 h 30"/>
                <a:gd name="T20" fmla="*/ 48 w 57"/>
                <a:gd name="T21" fmla="*/ 3 h 30"/>
                <a:gd name="T22" fmla="*/ 57 w 57"/>
                <a:gd name="T23" fmla="*/ 10 h 30"/>
                <a:gd name="T24" fmla="*/ 57 w 57"/>
                <a:gd name="T25" fmla="*/ 10 h 30"/>
                <a:gd name="T26" fmla="*/ 57 w 57"/>
                <a:gd name="T27" fmla="*/ 10 h 30"/>
                <a:gd name="T28" fmla="*/ 48 w 57"/>
                <a:gd name="T29" fmla="*/ 3 h 30"/>
                <a:gd name="T30" fmla="*/ 38 w 57"/>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30">
                  <a:moveTo>
                    <a:pt x="0" y="30"/>
                  </a:moveTo>
                  <a:cubicBezTo>
                    <a:pt x="0" y="30"/>
                    <a:pt x="0" y="30"/>
                    <a:pt x="0" y="30"/>
                  </a:cubicBezTo>
                  <a:cubicBezTo>
                    <a:pt x="0" y="30"/>
                    <a:pt x="0" y="30"/>
                    <a:pt x="0" y="30"/>
                  </a:cubicBezTo>
                  <a:cubicBezTo>
                    <a:pt x="0" y="30"/>
                    <a:pt x="0" y="30"/>
                    <a:pt x="0" y="30"/>
                  </a:cubicBezTo>
                  <a:moveTo>
                    <a:pt x="38" y="0"/>
                  </a:moveTo>
                  <a:cubicBezTo>
                    <a:pt x="33" y="0"/>
                    <a:pt x="28" y="1"/>
                    <a:pt x="24" y="4"/>
                  </a:cubicBezTo>
                  <a:cubicBezTo>
                    <a:pt x="15" y="7"/>
                    <a:pt x="8" y="14"/>
                    <a:pt x="4" y="20"/>
                  </a:cubicBezTo>
                  <a:cubicBezTo>
                    <a:pt x="1" y="25"/>
                    <a:pt x="0" y="30"/>
                    <a:pt x="0" y="30"/>
                  </a:cubicBezTo>
                  <a:cubicBezTo>
                    <a:pt x="0" y="29"/>
                    <a:pt x="7" y="11"/>
                    <a:pt x="24" y="5"/>
                  </a:cubicBezTo>
                  <a:cubicBezTo>
                    <a:pt x="29" y="2"/>
                    <a:pt x="34" y="1"/>
                    <a:pt x="38" y="1"/>
                  </a:cubicBezTo>
                  <a:cubicBezTo>
                    <a:pt x="42" y="1"/>
                    <a:pt x="45" y="2"/>
                    <a:pt x="48" y="3"/>
                  </a:cubicBezTo>
                  <a:cubicBezTo>
                    <a:pt x="54" y="6"/>
                    <a:pt x="56" y="10"/>
                    <a:pt x="57" y="10"/>
                  </a:cubicBezTo>
                  <a:cubicBezTo>
                    <a:pt x="57" y="10"/>
                    <a:pt x="57" y="10"/>
                    <a:pt x="57" y="10"/>
                  </a:cubicBezTo>
                  <a:cubicBezTo>
                    <a:pt x="57" y="10"/>
                    <a:pt x="57" y="10"/>
                    <a:pt x="57" y="10"/>
                  </a:cubicBezTo>
                  <a:cubicBezTo>
                    <a:pt x="57" y="10"/>
                    <a:pt x="54" y="6"/>
                    <a:pt x="48" y="3"/>
                  </a:cubicBezTo>
                  <a:cubicBezTo>
                    <a:pt x="45" y="1"/>
                    <a:pt x="42" y="0"/>
                    <a:pt x="3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56"/>
            <p:cNvSpPr/>
            <p:nvPr/>
          </p:nvSpPr>
          <p:spPr bwMode="auto">
            <a:xfrm>
              <a:off x="4923" y="2022"/>
              <a:ext cx="147" cy="55"/>
            </a:xfrm>
            <a:custGeom>
              <a:avLst/>
              <a:gdLst>
                <a:gd name="T0" fmla="*/ 72 w 75"/>
                <a:gd name="T1" fmla="*/ 0 h 28"/>
                <a:gd name="T2" fmla="*/ 72 w 75"/>
                <a:gd name="T3" fmla="*/ 0 h 28"/>
                <a:gd name="T4" fmla="*/ 42 w 75"/>
                <a:gd name="T5" fmla="*/ 19 h 28"/>
                <a:gd name="T6" fmla="*/ 25 w 75"/>
                <a:gd name="T7" fmla="*/ 27 h 28"/>
                <a:gd name="T8" fmla="*/ 21 w 75"/>
                <a:gd name="T9" fmla="*/ 27 h 28"/>
                <a:gd name="T10" fmla="*/ 10 w 75"/>
                <a:gd name="T11" fmla="*/ 23 h 28"/>
                <a:gd name="T12" fmla="*/ 0 w 75"/>
                <a:gd name="T13" fmla="*/ 11 h 28"/>
                <a:gd name="T14" fmla="*/ 0 w 75"/>
                <a:gd name="T15" fmla="*/ 11 h 28"/>
                <a:gd name="T16" fmla="*/ 0 w 75"/>
                <a:gd name="T17" fmla="*/ 11 h 28"/>
                <a:gd name="T18" fmla="*/ 0 w 75"/>
                <a:gd name="T19" fmla="*/ 11 h 28"/>
                <a:gd name="T20" fmla="*/ 0 w 75"/>
                <a:gd name="T21" fmla="*/ 11 h 28"/>
                <a:gd name="T22" fmla="*/ 9 w 75"/>
                <a:gd name="T23" fmla="*/ 24 h 28"/>
                <a:gd name="T24" fmla="*/ 21 w 75"/>
                <a:gd name="T25" fmla="*/ 28 h 28"/>
                <a:gd name="T26" fmla="*/ 25 w 75"/>
                <a:gd name="T27" fmla="*/ 28 h 28"/>
                <a:gd name="T28" fmla="*/ 42 w 75"/>
                <a:gd name="T29" fmla="*/ 20 h 28"/>
                <a:gd name="T30" fmla="*/ 72 w 75"/>
                <a:gd name="T31" fmla="*/ 1 h 28"/>
                <a:gd name="T32" fmla="*/ 72 w 75"/>
                <a:gd name="T33" fmla="*/ 1 h 28"/>
                <a:gd name="T34" fmla="*/ 74 w 75"/>
                <a:gd name="T35" fmla="*/ 2 h 28"/>
                <a:gd name="T36" fmla="*/ 74 w 75"/>
                <a:gd name="T37" fmla="*/ 2 h 28"/>
                <a:gd name="T38" fmla="*/ 74 w 75"/>
                <a:gd name="T39" fmla="*/ 1 h 28"/>
                <a:gd name="T40" fmla="*/ 72 w 7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28">
                  <a:moveTo>
                    <a:pt x="72" y="0"/>
                  </a:moveTo>
                  <a:cubicBezTo>
                    <a:pt x="72" y="0"/>
                    <a:pt x="72" y="0"/>
                    <a:pt x="72" y="0"/>
                  </a:cubicBezTo>
                  <a:cubicBezTo>
                    <a:pt x="62" y="3"/>
                    <a:pt x="53" y="12"/>
                    <a:pt x="42" y="19"/>
                  </a:cubicBezTo>
                  <a:cubicBezTo>
                    <a:pt x="36" y="22"/>
                    <a:pt x="31" y="25"/>
                    <a:pt x="25" y="27"/>
                  </a:cubicBezTo>
                  <a:cubicBezTo>
                    <a:pt x="23" y="27"/>
                    <a:pt x="22" y="27"/>
                    <a:pt x="21" y="27"/>
                  </a:cubicBezTo>
                  <a:cubicBezTo>
                    <a:pt x="16" y="27"/>
                    <a:pt x="12" y="26"/>
                    <a:pt x="10" y="23"/>
                  </a:cubicBezTo>
                  <a:cubicBezTo>
                    <a:pt x="2" y="18"/>
                    <a:pt x="0" y="12"/>
                    <a:pt x="0" y="11"/>
                  </a:cubicBezTo>
                  <a:cubicBezTo>
                    <a:pt x="0" y="11"/>
                    <a:pt x="0" y="11"/>
                    <a:pt x="0" y="11"/>
                  </a:cubicBezTo>
                  <a:cubicBezTo>
                    <a:pt x="0" y="11"/>
                    <a:pt x="0" y="11"/>
                    <a:pt x="0" y="11"/>
                  </a:cubicBezTo>
                  <a:cubicBezTo>
                    <a:pt x="0" y="11"/>
                    <a:pt x="0" y="11"/>
                    <a:pt x="0" y="11"/>
                  </a:cubicBezTo>
                  <a:cubicBezTo>
                    <a:pt x="0" y="11"/>
                    <a:pt x="0" y="11"/>
                    <a:pt x="0" y="11"/>
                  </a:cubicBezTo>
                  <a:cubicBezTo>
                    <a:pt x="0" y="12"/>
                    <a:pt x="2" y="18"/>
                    <a:pt x="9" y="24"/>
                  </a:cubicBezTo>
                  <a:cubicBezTo>
                    <a:pt x="12" y="26"/>
                    <a:pt x="16" y="28"/>
                    <a:pt x="21" y="28"/>
                  </a:cubicBezTo>
                  <a:cubicBezTo>
                    <a:pt x="22" y="28"/>
                    <a:pt x="24" y="28"/>
                    <a:pt x="25" y="28"/>
                  </a:cubicBezTo>
                  <a:cubicBezTo>
                    <a:pt x="31" y="26"/>
                    <a:pt x="37" y="23"/>
                    <a:pt x="42" y="20"/>
                  </a:cubicBezTo>
                  <a:cubicBezTo>
                    <a:pt x="53" y="13"/>
                    <a:pt x="63" y="4"/>
                    <a:pt x="72" y="1"/>
                  </a:cubicBezTo>
                  <a:cubicBezTo>
                    <a:pt x="72" y="1"/>
                    <a:pt x="72" y="1"/>
                    <a:pt x="72" y="1"/>
                  </a:cubicBezTo>
                  <a:cubicBezTo>
                    <a:pt x="73" y="1"/>
                    <a:pt x="73" y="1"/>
                    <a:pt x="74" y="2"/>
                  </a:cubicBezTo>
                  <a:cubicBezTo>
                    <a:pt x="74" y="2"/>
                    <a:pt x="74" y="2"/>
                    <a:pt x="74" y="2"/>
                  </a:cubicBezTo>
                  <a:cubicBezTo>
                    <a:pt x="74" y="2"/>
                    <a:pt x="75" y="2"/>
                    <a:pt x="74" y="1"/>
                  </a:cubicBezTo>
                  <a:cubicBezTo>
                    <a:pt x="73" y="1"/>
                    <a:pt x="73" y="0"/>
                    <a:pt x="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57"/>
            <p:cNvSpPr>
              <a:spLocks noEditPoints="1"/>
            </p:cNvSpPr>
            <p:nvPr/>
          </p:nvSpPr>
          <p:spPr bwMode="auto">
            <a:xfrm>
              <a:off x="5049" y="1816"/>
              <a:ext cx="299" cy="195"/>
            </a:xfrm>
            <a:custGeom>
              <a:avLst/>
              <a:gdLst>
                <a:gd name="T0" fmla="*/ 0 w 152"/>
                <a:gd name="T1" fmla="*/ 98 h 99"/>
                <a:gd name="T2" fmla="*/ 0 w 152"/>
                <a:gd name="T3" fmla="*/ 98 h 99"/>
                <a:gd name="T4" fmla="*/ 0 w 152"/>
                <a:gd name="T5" fmla="*/ 98 h 99"/>
                <a:gd name="T6" fmla="*/ 0 w 152"/>
                <a:gd name="T7" fmla="*/ 98 h 99"/>
                <a:gd name="T8" fmla="*/ 144 w 152"/>
                <a:gd name="T9" fmla="*/ 0 h 99"/>
                <a:gd name="T10" fmla="*/ 144 w 152"/>
                <a:gd name="T11" fmla="*/ 0 h 99"/>
                <a:gd name="T12" fmla="*/ 127 w 152"/>
                <a:gd name="T13" fmla="*/ 12 h 99"/>
                <a:gd name="T14" fmla="*/ 76 w 152"/>
                <a:gd name="T15" fmla="*/ 50 h 99"/>
                <a:gd name="T16" fmla="*/ 75 w 152"/>
                <a:gd name="T17" fmla="*/ 51 h 99"/>
                <a:gd name="T18" fmla="*/ 25 w 152"/>
                <a:gd name="T19" fmla="*/ 87 h 99"/>
                <a:gd name="T20" fmla="*/ 13 w 152"/>
                <a:gd name="T21" fmla="*/ 96 h 99"/>
                <a:gd name="T22" fmla="*/ 8 w 152"/>
                <a:gd name="T23" fmla="*/ 98 h 99"/>
                <a:gd name="T24" fmla="*/ 5 w 152"/>
                <a:gd name="T25" fmla="*/ 99 h 99"/>
                <a:gd name="T26" fmla="*/ 1 w 152"/>
                <a:gd name="T27" fmla="*/ 98 h 99"/>
                <a:gd name="T28" fmla="*/ 0 w 152"/>
                <a:gd name="T29" fmla="*/ 98 h 99"/>
                <a:gd name="T30" fmla="*/ 0 w 152"/>
                <a:gd name="T31" fmla="*/ 98 h 99"/>
                <a:gd name="T32" fmla="*/ 1 w 152"/>
                <a:gd name="T33" fmla="*/ 98 h 99"/>
                <a:gd name="T34" fmla="*/ 5 w 152"/>
                <a:gd name="T35" fmla="*/ 99 h 99"/>
                <a:gd name="T36" fmla="*/ 8 w 152"/>
                <a:gd name="T37" fmla="*/ 99 h 99"/>
                <a:gd name="T38" fmla="*/ 26 w 152"/>
                <a:gd name="T39" fmla="*/ 88 h 99"/>
                <a:gd name="T40" fmla="*/ 77 w 152"/>
                <a:gd name="T41" fmla="*/ 51 h 99"/>
                <a:gd name="T42" fmla="*/ 128 w 152"/>
                <a:gd name="T43" fmla="*/ 13 h 99"/>
                <a:gd name="T44" fmla="*/ 143 w 152"/>
                <a:gd name="T45" fmla="*/ 0 h 99"/>
                <a:gd name="T46" fmla="*/ 145 w 152"/>
                <a:gd name="T47" fmla="*/ 0 h 99"/>
                <a:gd name="T48" fmla="*/ 148 w 152"/>
                <a:gd name="T49" fmla="*/ 0 h 99"/>
                <a:gd name="T50" fmla="*/ 149 w 152"/>
                <a:gd name="T51" fmla="*/ 0 h 99"/>
                <a:gd name="T52" fmla="*/ 152 w 152"/>
                <a:gd name="T53" fmla="*/ 0 h 99"/>
                <a:gd name="T54" fmla="*/ 152 w 152"/>
                <a:gd name="T55" fmla="*/ 0 h 99"/>
                <a:gd name="T56" fmla="*/ 151 w 152"/>
                <a:gd name="T57" fmla="*/ 0 h 99"/>
                <a:gd name="T58" fmla="*/ 150 w 152"/>
                <a:gd name="T59" fmla="*/ 0 h 99"/>
                <a:gd name="T60" fmla="*/ 148 w 152"/>
                <a:gd name="T61" fmla="*/ 0 h 99"/>
                <a:gd name="T62" fmla="*/ 144 w 152"/>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2" h="99">
                  <a:moveTo>
                    <a:pt x="0" y="98"/>
                  </a:moveTo>
                  <a:cubicBezTo>
                    <a:pt x="0" y="98"/>
                    <a:pt x="0" y="98"/>
                    <a:pt x="0" y="98"/>
                  </a:cubicBezTo>
                  <a:cubicBezTo>
                    <a:pt x="0" y="98"/>
                    <a:pt x="0" y="98"/>
                    <a:pt x="0" y="98"/>
                  </a:cubicBezTo>
                  <a:cubicBezTo>
                    <a:pt x="0" y="98"/>
                    <a:pt x="0" y="98"/>
                    <a:pt x="0" y="98"/>
                  </a:cubicBezTo>
                  <a:moveTo>
                    <a:pt x="144" y="0"/>
                  </a:moveTo>
                  <a:cubicBezTo>
                    <a:pt x="144" y="0"/>
                    <a:pt x="144" y="0"/>
                    <a:pt x="144" y="0"/>
                  </a:cubicBezTo>
                  <a:cubicBezTo>
                    <a:pt x="142" y="0"/>
                    <a:pt x="134" y="7"/>
                    <a:pt x="127" y="12"/>
                  </a:cubicBezTo>
                  <a:cubicBezTo>
                    <a:pt x="114" y="23"/>
                    <a:pt x="95" y="36"/>
                    <a:pt x="76" y="50"/>
                  </a:cubicBezTo>
                  <a:cubicBezTo>
                    <a:pt x="76" y="50"/>
                    <a:pt x="76" y="51"/>
                    <a:pt x="75" y="51"/>
                  </a:cubicBezTo>
                  <a:cubicBezTo>
                    <a:pt x="57" y="64"/>
                    <a:pt x="39" y="77"/>
                    <a:pt x="25" y="87"/>
                  </a:cubicBezTo>
                  <a:cubicBezTo>
                    <a:pt x="20" y="90"/>
                    <a:pt x="16" y="93"/>
                    <a:pt x="13" y="96"/>
                  </a:cubicBezTo>
                  <a:cubicBezTo>
                    <a:pt x="11" y="97"/>
                    <a:pt x="9" y="98"/>
                    <a:pt x="8" y="98"/>
                  </a:cubicBezTo>
                  <a:cubicBezTo>
                    <a:pt x="6" y="99"/>
                    <a:pt x="5" y="99"/>
                    <a:pt x="5" y="99"/>
                  </a:cubicBezTo>
                  <a:cubicBezTo>
                    <a:pt x="3" y="99"/>
                    <a:pt x="2" y="99"/>
                    <a:pt x="1" y="98"/>
                  </a:cubicBezTo>
                  <a:cubicBezTo>
                    <a:pt x="1" y="98"/>
                    <a:pt x="0" y="98"/>
                    <a:pt x="0" y="98"/>
                  </a:cubicBezTo>
                  <a:cubicBezTo>
                    <a:pt x="0" y="98"/>
                    <a:pt x="0" y="98"/>
                    <a:pt x="0" y="98"/>
                  </a:cubicBezTo>
                  <a:cubicBezTo>
                    <a:pt x="0" y="98"/>
                    <a:pt x="1" y="98"/>
                    <a:pt x="1" y="98"/>
                  </a:cubicBezTo>
                  <a:cubicBezTo>
                    <a:pt x="2" y="99"/>
                    <a:pt x="3" y="99"/>
                    <a:pt x="5" y="99"/>
                  </a:cubicBezTo>
                  <a:cubicBezTo>
                    <a:pt x="6" y="99"/>
                    <a:pt x="7" y="99"/>
                    <a:pt x="8" y="99"/>
                  </a:cubicBezTo>
                  <a:cubicBezTo>
                    <a:pt x="13" y="97"/>
                    <a:pt x="18" y="92"/>
                    <a:pt x="26" y="88"/>
                  </a:cubicBezTo>
                  <a:cubicBezTo>
                    <a:pt x="40" y="78"/>
                    <a:pt x="58" y="64"/>
                    <a:pt x="77" y="51"/>
                  </a:cubicBezTo>
                  <a:cubicBezTo>
                    <a:pt x="96" y="37"/>
                    <a:pt x="114" y="24"/>
                    <a:pt x="128" y="13"/>
                  </a:cubicBezTo>
                  <a:cubicBezTo>
                    <a:pt x="135" y="7"/>
                    <a:pt x="142" y="1"/>
                    <a:pt x="143" y="0"/>
                  </a:cubicBezTo>
                  <a:cubicBezTo>
                    <a:pt x="144" y="0"/>
                    <a:pt x="144" y="0"/>
                    <a:pt x="145" y="0"/>
                  </a:cubicBezTo>
                  <a:cubicBezTo>
                    <a:pt x="146" y="0"/>
                    <a:pt x="147" y="0"/>
                    <a:pt x="148" y="0"/>
                  </a:cubicBezTo>
                  <a:cubicBezTo>
                    <a:pt x="148" y="0"/>
                    <a:pt x="149" y="0"/>
                    <a:pt x="149" y="0"/>
                  </a:cubicBezTo>
                  <a:cubicBezTo>
                    <a:pt x="151" y="0"/>
                    <a:pt x="152" y="0"/>
                    <a:pt x="152" y="0"/>
                  </a:cubicBezTo>
                  <a:cubicBezTo>
                    <a:pt x="152" y="0"/>
                    <a:pt x="152" y="0"/>
                    <a:pt x="152" y="0"/>
                  </a:cubicBezTo>
                  <a:cubicBezTo>
                    <a:pt x="152" y="0"/>
                    <a:pt x="152" y="0"/>
                    <a:pt x="151" y="0"/>
                  </a:cubicBezTo>
                  <a:cubicBezTo>
                    <a:pt x="151" y="0"/>
                    <a:pt x="151" y="0"/>
                    <a:pt x="150" y="0"/>
                  </a:cubicBezTo>
                  <a:cubicBezTo>
                    <a:pt x="150" y="0"/>
                    <a:pt x="149" y="0"/>
                    <a:pt x="148" y="0"/>
                  </a:cubicBezTo>
                  <a:cubicBezTo>
                    <a:pt x="146" y="0"/>
                    <a:pt x="145" y="0"/>
                    <a:pt x="14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58"/>
            <p:cNvSpPr>
              <a:spLocks noEditPoints="1"/>
            </p:cNvSpPr>
            <p:nvPr/>
          </p:nvSpPr>
          <p:spPr bwMode="auto">
            <a:xfrm>
              <a:off x="5070" y="2024"/>
              <a:ext cx="22" cy="24"/>
            </a:xfrm>
            <a:custGeom>
              <a:avLst/>
              <a:gdLst>
                <a:gd name="T0" fmla="*/ 22 w 22"/>
                <a:gd name="T1" fmla="*/ 20 h 24"/>
                <a:gd name="T2" fmla="*/ 16 w 22"/>
                <a:gd name="T3" fmla="*/ 24 h 24"/>
                <a:gd name="T4" fmla="*/ 16 w 22"/>
                <a:gd name="T5" fmla="*/ 24 h 24"/>
                <a:gd name="T6" fmla="*/ 18 w 22"/>
                <a:gd name="T7" fmla="*/ 24 h 24"/>
                <a:gd name="T8" fmla="*/ 22 w 22"/>
                <a:gd name="T9" fmla="*/ 22 h 24"/>
                <a:gd name="T10" fmla="*/ 22 w 22"/>
                <a:gd name="T11" fmla="*/ 20 h 24"/>
                <a:gd name="T12" fmla="*/ 22 w 22"/>
                <a:gd name="T13" fmla="*/ 20 h 24"/>
                <a:gd name="T14" fmla="*/ 18 w 22"/>
                <a:gd name="T15" fmla="*/ 16 h 24"/>
                <a:gd name="T16" fmla="*/ 12 w 22"/>
                <a:gd name="T17" fmla="*/ 20 h 24"/>
                <a:gd name="T18" fmla="*/ 12 w 22"/>
                <a:gd name="T19" fmla="*/ 20 h 24"/>
                <a:gd name="T20" fmla="*/ 12 w 22"/>
                <a:gd name="T21" fmla="*/ 20 h 24"/>
                <a:gd name="T22" fmla="*/ 20 w 22"/>
                <a:gd name="T23" fmla="*/ 16 h 24"/>
                <a:gd name="T24" fmla="*/ 20 w 22"/>
                <a:gd name="T25" fmla="*/ 16 h 24"/>
                <a:gd name="T26" fmla="*/ 18 w 22"/>
                <a:gd name="T27" fmla="*/ 16 h 24"/>
                <a:gd name="T28" fmla="*/ 16 w 22"/>
                <a:gd name="T29" fmla="*/ 10 h 24"/>
                <a:gd name="T30" fmla="*/ 8 w 22"/>
                <a:gd name="T31" fmla="*/ 16 h 24"/>
                <a:gd name="T32" fmla="*/ 8 w 22"/>
                <a:gd name="T33" fmla="*/ 16 h 24"/>
                <a:gd name="T34" fmla="*/ 8 w 22"/>
                <a:gd name="T35" fmla="*/ 16 h 24"/>
                <a:gd name="T36" fmla="*/ 16 w 22"/>
                <a:gd name="T37" fmla="*/ 12 h 24"/>
                <a:gd name="T38" fmla="*/ 18 w 22"/>
                <a:gd name="T39" fmla="*/ 10 h 24"/>
                <a:gd name="T40" fmla="*/ 16 w 22"/>
                <a:gd name="T41" fmla="*/ 10 h 24"/>
                <a:gd name="T42" fmla="*/ 14 w 22"/>
                <a:gd name="T43" fmla="*/ 6 h 24"/>
                <a:gd name="T44" fmla="*/ 4 w 22"/>
                <a:gd name="T45" fmla="*/ 10 h 24"/>
                <a:gd name="T46" fmla="*/ 4 w 22"/>
                <a:gd name="T47" fmla="*/ 12 h 24"/>
                <a:gd name="T48" fmla="*/ 6 w 22"/>
                <a:gd name="T49" fmla="*/ 12 h 24"/>
                <a:gd name="T50" fmla="*/ 14 w 22"/>
                <a:gd name="T51" fmla="*/ 6 h 24"/>
                <a:gd name="T52" fmla="*/ 14 w 22"/>
                <a:gd name="T53" fmla="*/ 6 h 24"/>
                <a:gd name="T54" fmla="*/ 14 w 22"/>
                <a:gd name="T55" fmla="*/ 6 h 24"/>
                <a:gd name="T56" fmla="*/ 10 w 22"/>
                <a:gd name="T57" fmla="*/ 0 h 24"/>
                <a:gd name="T58" fmla="*/ 0 w 22"/>
                <a:gd name="T59" fmla="*/ 6 h 24"/>
                <a:gd name="T60" fmla="*/ 0 w 22"/>
                <a:gd name="T61" fmla="*/ 6 h 24"/>
                <a:gd name="T62" fmla="*/ 2 w 22"/>
                <a:gd name="T63" fmla="*/ 6 h 24"/>
                <a:gd name="T64" fmla="*/ 10 w 22"/>
                <a:gd name="T65" fmla="*/ 0 h 24"/>
                <a:gd name="T66" fmla="*/ 12 w 22"/>
                <a:gd name="T67" fmla="*/ 0 h 24"/>
                <a:gd name="T68" fmla="*/ 10 w 22"/>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24">
                  <a:moveTo>
                    <a:pt x="22" y="20"/>
                  </a:moveTo>
                  <a:lnTo>
                    <a:pt x="16" y="24"/>
                  </a:lnTo>
                  <a:lnTo>
                    <a:pt x="16" y="24"/>
                  </a:lnTo>
                  <a:lnTo>
                    <a:pt x="18" y="24"/>
                  </a:lnTo>
                  <a:lnTo>
                    <a:pt x="22" y="22"/>
                  </a:lnTo>
                  <a:lnTo>
                    <a:pt x="22" y="20"/>
                  </a:lnTo>
                  <a:lnTo>
                    <a:pt x="22" y="20"/>
                  </a:lnTo>
                  <a:close/>
                  <a:moveTo>
                    <a:pt x="18" y="16"/>
                  </a:moveTo>
                  <a:lnTo>
                    <a:pt x="12" y="20"/>
                  </a:lnTo>
                  <a:lnTo>
                    <a:pt x="12" y="20"/>
                  </a:lnTo>
                  <a:lnTo>
                    <a:pt x="12" y="20"/>
                  </a:lnTo>
                  <a:lnTo>
                    <a:pt x="20" y="16"/>
                  </a:lnTo>
                  <a:lnTo>
                    <a:pt x="20" y="16"/>
                  </a:lnTo>
                  <a:lnTo>
                    <a:pt x="18" y="16"/>
                  </a:lnTo>
                  <a:close/>
                  <a:moveTo>
                    <a:pt x="16" y="10"/>
                  </a:moveTo>
                  <a:lnTo>
                    <a:pt x="8" y="16"/>
                  </a:lnTo>
                  <a:lnTo>
                    <a:pt x="8" y="16"/>
                  </a:lnTo>
                  <a:lnTo>
                    <a:pt x="8" y="16"/>
                  </a:lnTo>
                  <a:lnTo>
                    <a:pt x="16" y="12"/>
                  </a:lnTo>
                  <a:lnTo>
                    <a:pt x="18" y="10"/>
                  </a:lnTo>
                  <a:lnTo>
                    <a:pt x="16" y="10"/>
                  </a:lnTo>
                  <a:close/>
                  <a:moveTo>
                    <a:pt x="14" y="6"/>
                  </a:moveTo>
                  <a:lnTo>
                    <a:pt x="4" y="10"/>
                  </a:lnTo>
                  <a:lnTo>
                    <a:pt x="4" y="12"/>
                  </a:lnTo>
                  <a:lnTo>
                    <a:pt x="6" y="12"/>
                  </a:lnTo>
                  <a:lnTo>
                    <a:pt x="14" y="6"/>
                  </a:lnTo>
                  <a:lnTo>
                    <a:pt x="14" y="6"/>
                  </a:lnTo>
                  <a:lnTo>
                    <a:pt x="14" y="6"/>
                  </a:lnTo>
                  <a:close/>
                  <a:moveTo>
                    <a:pt x="10" y="0"/>
                  </a:moveTo>
                  <a:lnTo>
                    <a:pt x="0" y="6"/>
                  </a:lnTo>
                  <a:lnTo>
                    <a:pt x="0" y="6"/>
                  </a:lnTo>
                  <a:lnTo>
                    <a:pt x="2" y="6"/>
                  </a:lnTo>
                  <a:lnTo>
                    <a:pt x="10" y="0"/>
                  </a:lnTo>
                  <a:lnTo>
                    <a:pt x="12"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59"/>
            <p:cNvSpPr>
              <a:spLocks noEditPoints="1"/>
            </p:cNvSpPr>
            <p:nvPr/>
          </p:nvSpPr>
          <p:spPr bwMode="auto">
            <a:xfrm>
              <a:off x="5070" y="2024"/>
              <a:ext cx="22" cy="24"/>
            </a:xfrm>
            <a:custGeom>
              <a:avLst/>
              <a:gdLst>
                <a:gd name="T0" fmla="*/ 22 w 22"/>
                <a:gd name="T1" fmla="*/ 20 h 24"/>
                <a:gd name="T2" fmla="*/ 16 w 22"/>
                <a:gd name="T3" fmla="*/ 24 h 24"/>
                <a:gd name="T4" fmla="*/ 16 w 22"/>
                <a:gd name="T5" fmla="*/ 24 h 24"/>
                <a:gd name="T6" fmla="*/ 18 w 22"/>
                <a:gd name="T7" fmla="*/ 24 h 24"/>
                <a:gd name="T8" fmla="*/ 22 w 22"/>
                <a:gd name="T9" fmla="*/ 22 h 24"/>
                <a:gd name="T10" fmla="*/ 22 w 22"/>
                <a:gd name="T11" fmla="*/ 20 h 24"/>
                <a:gd name="T12" fmla="*/ 22 w 22"/>
                <a:gd name="T13" fmla="*/ 20 h 24"/>
                <a:gd name="T14" fmla="*/ 18 w 22"/>
                <a:gd name="T15" fmla="*/ 16 h 24"/>
                <a:gd name="T16" fmla="*/ 12 w 22"/>
                <a:gd name="T17" fmla="*/ 20 h 24"/>
                <a:gd name="T18" fmla="*/ 12 w 22"/>
                <a:gd name="T19" fmla="*/ 20 h 24"/>
                <a:gd name="T20" fmla="*/ 12 w 22"/>
                <a:gd name="T21" fmla="*/ 20 h 24"/>
                <a:gd name="T22" fmla="*/ 20 w 22"/>
                <a:gd name="T23" fmla="*/ 16 h 24"/>
                <a:gd name="T24" fmla="*/ 20 w 22"/>
                <a:gd name="T25" fmla="*/ 16 h 24"/>
                <a:gd name="T26" fmla="*/ 18 w 22"/>
                <a:gd name="T27" fmla="*/ 16 h 24"/>
                <a:gd name="T28" fmla="*/ 16 w 22"/>
                <a:gd name="T29" fmla="*/ 10 h 24"/>
                <a:gd name="T30" fmla="*/ 8 w 22"/>
                <a:gd name="T31" fmla="*/ 16 h 24"/>
                <a:gd name="T32" fmla="*/ 8 w 22"/>
                <a:gd name="T33" fmla="*/ 16 h 24"/>
                <a:gd name="T34" fmla="*/ 8 w 22"/>
                <a:gd name="T35" fmla="*/ 16 h 24"/>
                <a:gd name="T36" fmla="*/ 16 w 22"/>
                <a:gd name="T37" fmla="*/ 12 h 24"/>
                <a:gd name="T38" fmla="*/ 18 w 22"/>
                <a:gd name="T39" fmla="*/ 10 h 24"/>
                <a:gd name="T40" fmla="*/ 16 w 22"/>
                <a:gd name="T41" fmla="*/ 10 h 24"/>
                <a:gd name="T42" fmla="*/ 14 w 22"/>
                <a:gd name="T43" fmla="*/ 6 h 24"/>
                <a:gd name="T44" fmla="*/ 4 w 22"/>
                <a:gd name="T45" fmla="*/ 10 h 24"/>
                <a:gd name="T46" fmla="*/ 4 w 22"/>
                <a:gd name="T47" fmla="*/ 12 h 24"/>
                <a:gd name="T48" fmla="*/ 6 w 22"/>
                <a:gd name="T49" fmla="*/ 12 h 24"/>
                <a:gd name="T50" fmla="*/ 14 w 22"/>
                <a:gd name="T51" fmla="*/ 6 h 24"/>
                <a:gd name="T52" fmla="*/ 14 w 22"/>
                <a:gd name="T53" fmla="*/ 6 h 24"/>
                <a:gd name="T54" fmla="*/ 14 w 22"/>
                <a:gd name="T55" fmla="*/ 6 h 24"/>
                <a:gd name="T56" fmla="*/ 10 w 22"/>
                <a:gd name="T57" fmla="*/ 0 h 24"/>
                <a:gd name="T58" fmla="*/ 0 w 22"/>
                <a:gd name="T59" fmla="*/ 6 h 24"/>
                <a:gd name="T60" fmla="*/ 0 w 22"/>
                <a:gd name="T61" fmla="*/ 6 h 24"/>
                <a:gd name="T62" fmla="*/ 2 w 22"/>
                <a:gd name="T63" fmla="*/ 6 h 24"/>
                <a:gd name="T64" fmla="*/ 10 w 22"/>
                <a:gd name="T65" fmla="*/ 0 h 24"/>
                <a:gd name="T66" fmla="*/ 12 w 22"/>
                <a:gd name="T67" fmla="*/ 0 h 24"/>
                <a:gd name="T68" fmla="*/ 10 w 22"/>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24">
                  <a:moveTo>
                    <a:pt x="22" y="20"/>
                  </a:moveTo>
                  <a:lnTo>
                    <a:pt x="16" y="24"/>
                  </a:lnTo>
                  <a:lnTo>
                    <a:pt x="16" y="24"/>
                  </a:lnTo>
                  <a:lnTo>
                    <a:pt x="18" y="24"/>
                  </a:lnTo>
                  <a:lnTo>
                    <a:pt x="22" y="22"/>
                  </a:lnTo>
                  <a:lnTo>
                    <a:pt x="22" y="20"/>
                  </a:lnTo>
                  <a:lnTo>
                    <a:pt x="22" y="20"/>
                  </a:lnTo>
                  <a:moveTo>
                    <a:pt x="18" y="16"/>
                  </a:moveTo>
                  <a:lnTo>
                    <a:pt x="12" y="20"/>
                  </a:lnTo>
                  <a:lnTo>
                    <a:pt x="12" y="20"/>
                  </a:lnTo>
                  <a:lnTo>
                    <a:pt x="12" y="20"/>
                  </a:lnTo>
                  <a:lnTo>
                    <a:pt x="20" y="16"/>
                  </a:lnTo>
                  <a:lnTo>
                    <a:pt x="20" y="16"/>
                  </a:lnTo>
                  <a:lnTo>
                    <a:pt x="18" y="16"/>
                  </a:lnTo>
                  <a:moveTo>
                    <a:pt x="16" y="10"/>
                  </a:moveTo>
                  <a:lnTo>
                    <a:pt x="8" y="16"/>
                  </a:lnTo>
                  <a:lnTo>
                    <a:pt x="8" y="16"/>
                  </a:lnTo>
                  <a:lnTo>
                    <a:pt x="8" y="16"/>
                  </a:lnTo>
                  <a:lnTo>
                    <a:pt x="16" y="12"/>
                  </a:lnTo>
                  <a:lnTo>
                    <a:pt x="18" y="10"/>
                  </a:lnTo>
                  <a:lnTo>
                    <a:pt x="16" y="10"/>
                  </a:lnTo>
                  <a:moveTo>
                    <a:pt x="14" y="6"/>
                  </a:moveTo>
                  <a:lnTo>
                    <a:pt x="4" y="10"/>
                  </a:lnTo>
                  <a:lnTo>
                    <a:pt x="4" y="12"/>
                  </a:lnTo>
                  <a:lnTo>
                    <a:pt x="6" y="12"/>
                  </a:lnTo>
                  <a:lnTo>
                    <a:pt x="14" y="6"/>
                  </a:lnTo>
                  <a:lnTo>
                    <a:pt x="14" y="6"/>
                  </a:lnTo>
                  <a:lnTo>
                    <a:pt x="14" y="6"/>
                  </a:lnTo>
                  <a:moveTo>
                    <a:pt x="10" y="0"/>
                  </a:moveTo>
                  <a:lnTo>
                    <a:pt x="0" y="6"/>
                  </a:lnTo>
                  <a:lnTo>
                    <a:pt x="0" y="6"/>
                  </a:lnTo>
                  <a:lnTo>
                    <a:pt x="2" y="6"/>
                  </a:lnTo>
                  <a:lnTo>
                    <a:pt x="10" y="0"/>
                  </a:lnTo>
                  <a:lnTo>
                    <a:pt x="12" y="0"/>
                  </a:lnTo>
                  <a:lnTo>
                    <a:pt x="1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0"/>
            <p:cNvSpPr>
              <a:spLocks noEditPoints="1"/>
            </p:cNvSpPr>
            <p:nvPr/>
          </p:nvSpPr>
          <p:spPr bwMode="auto">
            <a:xfrm>
              <a:off x="5068" y="2022"/>
              <a:ext cx="22" cy="24"/>
            </a:xfrm>
            <a:custGeom>
              <a:avLst/>
              <a:gdLst>
                <a:gd name="T0" fmla="*/ 22 w 22"/>
                <a:gd name="T1" fmla="*/ 20 h 24"/>
                <a:gd name="T2" fmla="*/ 16 w 22"/>
                <a:gd name="T3" fmla="*/ 24 h 24"/>
                <a:gd name="T4" fmla="*/ 16 w 22"/>
                <a:gd name="T5" fmla="*/ 24 h 24"/>
                <a:gd name="T6" fmla="*/ 18 w 22"/>
                <a:gd name="T7" fmla="*/ 24 h 24"/>
                <a:gd name="T8" fmla="*/ 22 w 22"/>
                <a:gd name="T9" fmla="*/ 22 h 24"/>
                <a:gd name="T10" fmla="*/ 22 w 22"/>
                <a:gd name="T11" fmla="*/ 20 h 24"/>
                <a:gd name="T12" fmla="*/ 22 w 22"/>
                <a:gd name="T13" fmla="*/ 20 h 24"/>
                <a:gd name="T14" fmla="*/ 20 w 22"/>
                <a:gd name="T15" fmla="*/ 16 h 24"/>
                <a:gd name="T16" fmla="*/ 14 w 22"/>
                <a:gd name="T17" fmla="*/ 20 h 24"/>
                <a:gd name="T18" fmla="*/ 12 w 22"/>
                <a:gd name="T19" fmla="*/ 20 h 24"/>
                <a:gd name="T20" fmla="*/ 14 w 22"/>
                <a:gd name="T21" fmla="*/ 20 h 24"/>
                <a:gd name="T22" fmla="*/ 20 w 22"/>
                <a:gd name="T23" fmla="*/ 16 h 24"/>
                <a:gd name="T24" fmla="*/ 20 w 22"/>
                <a:gd name="T25" fmla="*/ 16 h 24"/>
                <a:gd name="T26" fmla="*/ 20 w 22"/>
                <a:gd name="T27" fmla="*/ 16 h 24"/>
                <a:gd name="T28" fmla="*/ 16 w 22"/>
                <a:gd name="T29" fmla="*/ 10 h 24"/>
                <a:gd name="T30" fmla="*/ 8 w 22"/>
                <a:gd name="T31" fmla="*/ 14 h 24"/>
                <a:gd name="T32" fmla="*/ 8 w 22"/>
                <a:gd name="T33" fmla="*/ 16 h 24"/>
                <a:gd name="T34" fmla="*/ 10 w 22"/>
                <a:gd name="T35" fmla="*/ 16 h 24"/>
                <a:gd name="T36" fmla="*/ 18 w 22"/>
                <a:gd name="T37" fmla="*/ 12 h 24"/>
                <a:gd name="T38" fmla="*/ 18 w 22"/>
                <a:gd name="T39" fmla="*/ 10 h 24"/>
                <a:gd name="T40" fmla="*/ 16 w 22"/>
                <a:gd name="T41" fmla="*/ 10 h 24"/>
                <a:gd name="T42" fmla="*/ 14 w 22"/>
                <a:gd name="T43" fmla="*/ 4 h 24"/>
                <a:gd name="T44" fmla="*/ 6 w 22"/>
                <a:gd name="T45" fmla="*/ 10 h 24"/>
                <a:gd name="T46" fmla="*/ 6 w 22"/>
                <a:gd name="T47" fmla="*/ 10 h 24"/>
                <a:gd name="T48" fmla="*/ 6 w 22"/>
                <a:gd name="T49" fmla="*/ 10 h 24"/>
                <a:gd name="T50" fmla="*/ 14 w 22"/>
                <a:gd name="T51" fmla="*/ 6 h 24"/>
                <a:gd name="T52" fmla="*/ 16 w 22"/>
                <a:gd name="T53" fmla="*/ 4 h 24"/>
                <a:gd name="T54" fmla="*/ 14 w 22"/>
                <a:gd name="T55" fmla="*/ 4 h 24"/>
                <a:gd name="T56" fmla="*/ 10 w 22"/>
                <a:gd name="T57" fmla="*/ 0 h 24"/>
                <a:gd name="T58" fmla="*/ 2 w 22"/>
                <a:gd name="T59" fmla="*/ 4 h 24"/>
                <a:gd name="T60" fmla="*/ 0 w 22"/>
                <a:gd name="T61" fmla="*/ 6 h 24"/>
                <a:gd name="T62" fmla="*/ 2 w 22"/>
                <a:gd name="T63" fmla="*/ 6 h 24"/>
                <a:gd name="T64" fmla="*/ 12 w 22"/>
                <a:gd name="T65" fmla="*/ 0 h 24"/>
                <a:gd name="T66" fmla="*/ 12 w 22"/>
                <a:gd name="T67" fmla="*/ 0 h 24"/>
                <a:gd name="T68" fmla="*/ 10 w 22"/>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24">
                  <a:moveTo>
                    <a:pt x="22" y="20"/>
                  </a:moveTo>
                  <a:lnTo>
                    <a:pt x="16" y="24"/>
                  </a:lnTo>
                  <a:lnTo>
                    <a:pt x="16" y="24"/>
                  </a:lnTo>
                  <a:lnTo>
                    <a:pt x="18" y="24"/>
                  </a:lnTo>
                  <a:lnTo>
                    <a:pt x="22" y="22"/>
                  </a:lnTo>
                  <a:lnTo>
                    <a:pt x="22" y="20"/>
                  </a:lnTo>
                  <a:lnTo>
                    <a:pt x="22" y="20"/>
                  </a:lnTo>
                  <a:close/>
                  <a:moveTo>
                    <a:pt x="20" y="16"/>
                  </a:moveTo>
                  <a:lnTo>
                    <a:pt x="14" y="20"/>
                  </a:lnTo>
                  <a:lnTo>
                    <a:pt x="12" y="20"/>
                  </a:lnTo>
                  <a:lnTo>
                    <a:pt x="14" y="20"/>
                  </a:lnTo>
                  <a:lnTo>
                    <a:pt x="20" y="16"/>
                  </a:lnTo>
                  <a:lnTo>
                    <a:pt x="20" y="16"/>
                  </a:lnTo>
                  <a:lnTo>
                    <a:pt x="20" y="16"/>
                  </a:lnTo>
                  <a:close/>
                  <a:moveTo>
                    <a:pt x="16" y="10"/>
                  </a:moveTo>
                  <a:lnTo>
                    <a:pt x="8" y="14"/>
                  </a:lnTo>
                  <a:lnTo>
                    <a:pt x="8" y="16"/>
                  </a:lnTo>
                  <a:lnTo>
                    <a:pt x="10" y="16"/>
                  </a:lnTo>
                  <a:lnTo>
                    <a:pt x="18" y="12"/>
                  </a:lnTo>
                  <a:lnTo>
                    <a:pt x="18" y="10"/>
                  </a:lnTo>
                  <a:lnTo>
                    <a:pt x="16" y="10"/>
                  </a:lnTo>
                  <a:close/>
                  <a:moveTo>
                    <a:pt x="14" y="4"/>
                  </a:moveTo>
                  <a:lnTo>
                    <a:pt x="6" y="10"/>
                  </a:lnTo>
                  <a:lnTo>
                    <a:pt x="6" y="10"/>
                  </a:lnTo>
                  <a:lnTo>
                    <a:pt x="6" y="10"/>
                  </a:lnTo>
                  <a:lnTo>
                    <a:pt x="14" y="6"/>
                  </a:lnTo>
                  <a:lnTo>
                    <a:pt x="16" y="4"/>
                  </a:lnTo>
                  <a:lnTo>
                    <a:pt x="14" y="4"/>
                  </a:lnTo>
                  <a:close/>
                  <a:moveTo>
                    <a:pt x="10" y="0"/>
                  </a:moveTo>
                  <a:lnTo>
                    <a:pt x="2" y="4"/>
                  </a:lnTo>
                  <a:lnTo>
                    <a:pt x="0" y="6"/>
                  </a:lnTo>
                  <a:lnTo>
                    <a:pt x="2" y="6"/>
                  </a:lnTo>
                  <a:lnTo>
                    <a:pt x="12" y="0"/>
                  </a:lnTo>
                  <a:lnTo>
                    <a:pt x="12"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1"/>
            <p:cNvSpPr>
              <a:spLocks noEditPoints="1"/>
            </p:cNvSpPr>
            <p:nvPr/>
          </p:nvSpPr>
          <p:spPr bwMode="auto">
            <a:xfrm>
              <a:off x="5068" y="2022"/>
              <a:ext cx="22" cy="24"/>
            </a:xfrm>
            <a:custGeom>
              <a:avLst/>
              <a:gdLst>
                <a:gd name="T0" fmla="*/ 22 w 22"/>
                <a:gd name="T1" fmla="*/ 20 h 24"/>
                <a:gd name="T2" fmla="*/ 16 w 22"/>
                <a:gd name="T3" fmla="*/ 24 h 24"/>
                <a:gd name="T4" fmla="*/ 16 w 22"/>
                <a:gd name="T5" fmla="*/ 24 h 24"/>
                <a:gd name="T6" fmla="*/ 18 w 22"/>
                <a:gd name="T7" fmla="*/ 24 h 24"/>
                <a:gd name="T8" fmla="*/ 22 w 22"/>
                <a:gd name="T9" fmla="*/ 22 h 24"/>
                <a:gd name="T10" fmla="*/ 22 w 22"/>
                <a:gd name="T11" fmla="*/ 20 h 24"/>
                <a:gd name="T12" fmla="*/ 22 w 22"/>
                <a:gd name="T13" fmla="*/ 20 h 24"/>
                <a:gd name="T14" fmla="*/ 20 w 22"/>
                <a:gd name="T15" fmla="*/ 16 h 24"/>
                <a:gd name="T16" fmla="*/ 14 w 22"/>
                <a:gd name="T17" fmla="*/ 20 h 24"/>
                <a:gd name="T18" fmla="*/ 12 w 22"/>
                <a:gd name="T19" fmla="*/ 20 h 24"/>
                <a:gd name="T20" fmla="*/ 14 w 22"/>
                <a:gd name="T21" fmla="*/ 20 h 24"/>
                <a:gd name="T22" fmla="*/ 20 w 22"/>
                <a:gd name="T23" fmla="*/ 16 h 24"/>
                <a:gd name="T24" fmla="*/ 20 w 22"/>
                <a:gd name="T25" fmla="*/ 16 h 24"/>
                <a:gd name="T26" fmla="*/ 20 w 22"/>
                <a:gd name="T27" fmla="*/ 16 h 24"/>
                <a:gd name="T28" fmla="*/ 16 w 22"/>
                <a:gd name="T29" fmla="*/ 10 h 24"/>
                <a:gd name="T30" fmla="*/ 8 w 22"/>
                <a:gd name="T31" fmla="*/ 14 h 24"/>
                <a:gd name="T32" fmla="*/ 8 w 22"/>
                <a:gd name="T33" fmla="*/ 16 h 24"/>
                <a:gd name="T34" fmla="*/ 10 w 22"/>
                <a:gd name="T35" fmla="*/ 16 h 24"/>
                <a:gd name="T36" fmla="*/ 18 w 22"/>
                <a:gd name="T37" fmla="*/ 12 h 24"/>
                <a:gd name="T38" fmla="*/ 18 w 22"/>
                <a:gd name="T39" fmla="*/ 10 h 24"/>
                <a:gd name="T40" fmla="*/ 16 w 22"/>
                <a:gd name="T41" fmla="*/ 10 h 24"/>
                <a:gd name="T42" fmla="*/ 14 w 22"/>
                <a:gd name="T43" fmla="*/ 4 h 24"/>
                <a:gd name="T44" fmla="*/ 6 w 22"/>
                <a:gd name="T45" fmla="*/ 10 h 24"/>
                <a:gd name="T46" fmla="*/ 6 w 22"/>
                <a:gd name="T47" fmla="*/ 10 h 24"/>
                <a:gd name="T48" fmla="*/ 6 w 22"/>
                <a:gd name="T49" fmla="*/ 10 h 24"/>
                <a:gd name="T50" fmla="*/ 14 w 22"/>
                <a:gd name="T51" fmla="*/ 6 h 24"/>
                <a:gd name="T52" fmla="*/ 16 w 22"/>
                <a:gd name="T53" fmla="*/ 4 h 24"/>
                <a:gd name="T54" fmla="*/ 14 w 22"/>
                <a:gd name="T55" fmla="*/ 4 h 24"/>
                <a:gd name="T56" fmla="*/ 10 w 22"/>
                <a:gd name="T57" fmla="*/ 0 h 24"/>
                <a:gd name="T58" fmla="*/ 2 w 22"/>
                <a:gd name="T59" fmla="*/ 4 h 24"/>
                <a:gd name="T60" fmla="*/ 0 w 22"/>
                <a:gd name="T61" fmla="*/ 6 h 24"/>
                <a:gd name="T62" fmla="*/ 2 w 22"/>
                <a:gd name="T63" fmla="*/ 6 h 24"/>
                <a:gd name="T64" fmla="*/ 12 w 22"/>
                <a:gd name="T65" fmla="*/ 0 h 24"/>
                <a:gd name="T66" fmla="*/ 12 w 22"/>
                <a:gd name="T67" fmla="*/ 0 h 24"/>
                <a:gd name="T68" fmla="*/ 10 w 22"/>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24">
                  <a:moveTo>
                    <a:pt x="22" y="20"/>
                  </a:moveTo>
                  <a:lnTo>
                    <a:pt x="16" y="24"/>
                  </a:lnTo>
                  <a:lnTo>
                    <a:pt x="16" y="24"/>
                  </a:lnTo>
                  <a:lnTo>
                    <a:pt x="18" y="24"/>
                  </a:lnTo>
                  <a:lnTo>
                    <a:pt x="22" y="22"/>
                  </a:lnTo>
                  <a:lnTo>
                    <a:pt x="22" y="20"/>
                  </a:lnTo>
                  <a:lnTo>
                    <a:pt x="22" y="20"/>
                  </a:lnTo>
                  <a:moveTo>
                    <a:pt x="20" y="16"/>
                  </a:moveTo>
                  <a:lnTo>
                    <a:pt x="14" y="20"/>
                  </a:lnTo>
                  <a:lnTo>
                    <a:pt x="12" y="20"/>
                  </a:lnTo>
                  <a:lnTo>
                    <a:pt x="14" y="20"/>
                  </a:lnTo>
                  <a:lnTo>
                    <a:pt x="20" y="16"/>
                  </a:lnTo>
                  <a:lnTo>
                    <a:pt x="20" y="16"/>
                  </a:lnTo>
                  <a:lnTo>
                    <a:pt x="20" y="16"/>
                  </a:lnTo>
                  <a:moveTo>
                    <a:pt x="16" y="10"/>
                  </a:moveTo>
                  <a:lnTo>
                    <a:pt x="8" y="14"/>
                  </a:lnTo>
                  <a:lnTo>
                    <a:pt x="8" y="16"/>
                  </a:lnTo>
                  <a:lnTo>
                    <a:pt x="10" y="16"/>
                  </a:lnTo>
                  <a:lnTo>
                    <a:pt x="18" y="12"/>
                  </a:lnTo>
                  <a:lnTo>
                    <a:pt x="18" y="10"/>
                  </a:lnTo>
                  <a:lnTo>
                    <a:pt x="16" y="10"/>
                  </a:lnTo>
                  <a:moveTo>
                    <a:pt x="14" y="4"/>
                  </a:moveTo>
                  <a:lnTo>
                    <a:pt x="6" y="10"/>
                  </a:lnTo>
                  <a:lnTo>
                    <a:pt x="6" y="10"/>
                  </a:lnTo>
                  <a:lnTo>
                    <a:pt x="6" y="10"/>
                  </a:lnTo>
                  <a:lnTo>
                    <a:pt x="14" y="6"/>
                  </a:lnTo>
                  <a:lnTo>
                    <a:pt x="16" y="4"/>
                  </a:lnTo>
                  <a:lnTo>
                    <a:pt x="14" y="4"/>
                  </a:lnTo>
                  <a:moveTo>
                    <a:pt x="10" y="0"/>
                  </a:moveTo>
                  <a:lnTo>
                    <a:pt x="2" y="4"/>
                  </a:lnTo>
                  <a:lnTo>
                    <a:pt x="0" y="6"/>
                  </a:lnTo>
                  <a:lnTo>
                    <a:pt x="2" y="6"/>
                  </a:lnTo>
                  <a:lnTo>
                    <a:pt x="12" y="0"/>
                  </a:lnTo>
                  <a:lnTo>
                    <a:pt x="12" y="0"/>
                  </a:lnTo>
                  <a:lnTo>
                    <a:pt x="1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2"/>
            <p:cNvSpPr/>
            <p:nvPr/>
          </p:nvSpPr>
          <p:spPr bwMode="auto">
            <a:xfrm>
              <a:off x="4929" y="2001"/>
              <a:ext cx="108" cy="70"/>
            </a:xfrm>
            <a:custGeom>
              <a:avLst/>
              <a:gdLst>
                <a:gd name="T0" fmla="*/ 53 w 55"/>
                <a:gd name="T1" fmla="*/ 0 h 36"/>
                <a:gd name="T2" fmla="*/ 53 w 55"/>
                <a:gd name="T3" fmla="*/ 0 h 36"/>
                <a:gd name="T4" fmla="*/ 51 w 55"/>
                <a:gd name="T5" fmla="*/ 11 h 36"/>
                <a:gd name="T6" fmla="*/ 33 w 55"/>
                <a:gd name="T7" fmla="*/ 29 h 36"/>
                <a:gd name="T8" fmla="*/ 18 w 55"/>
                <a:gd name="T9" fmla="*/ 34 h 36"/>
                <a:gd name="T10" fmla="*/ 9 w 55"/>
                <a:gd name="T11" fmla="*/ 32 h 36"/>
                <a:gd name="T12" fmla="*/ 1 w 55"/>
                <a:gd name="T13" fmla="*/ 24 h 36"/>
                <a:gd name="T14" fmla="*/ 1 w 55"/>
                <a:gd name="T15" fmla="*/ 24 h 36"/>
                <a:gd name="T16" fmla="*/ 9 w 55"/>
                <a:gd name="T17" fmla="*/ 33 h 36"/>
                <a:gd name="T18" fmla="*/ 19 w 55"/>
                <a:gd name="T19" fmla="*/ 36 h 36"/>
                <a:gd name="T20" fmla="*/ 21 w 55"/>
                <a:gd name="T21" fmla="*/ 36 h 36"/>
                <a:gd name="T22" fmla="*/ 35 w 55"/>
                <a:gd name="T23" fmla="*/ 31 h 36"/>
                <a:gd name="T24" fmla="*/ 53 w 55"/>
                <a:gd name="T25" fmla="*/ 12 h 36"/>
                <a:gd name="T26" fmla="*/ 53 w 55"/>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6">
                  <a:moveTo>
                    <a:pt x="53" y="0"/>
                  </a:moveTo>
                  <a:cubicBezTo>
                    <a:pt x="53" y="0"/>
                    <a:pt x="53" y="0"/>
                    <a:pt x="53" y="0"/>
                  </a:cubicBezTo>
                  <a:cubicBezTo>
                    <a:pt x="53" y="0"/>
                    <a:pt x="54" y="5"/>
                    <a:pt x="51" y="11"/>
                  </a:cubicBezTo>
                  <a:cubicBezTo>
                    <a:pt x="49" y="18"/>
                    <a:pt x="42" y="24"/>
                    <a:pt x="33" y="29"/>
                  </a:cubicBezTo>
                  <a:cubicBezTo>
                    <a:pt x="29" y="32"/>
                    <a:pt x="23" y="34"/>
                    <a:pt x="18" y="34"/>
                  </a:cubicBezTo>
                  <a:cubicBezTo>
                    <a:pt x="15" y="34"/>
                    <a:pt x="12" y="34"/>
                    <a:pt x="9" y="32"/>
                  </a:cubicBezTo>
                  <a:cubicBezTo>
                    <a:pt x="3" y="29"/>
                    <a:pt x="1" y="24"/>
                    <a:pt x="1" y="24"/>
                  </a:cubicBezTo>
                  <a:cubicBezTo>
                    <a:pt x="1" y="24"/>
                    <a:pt x="1" y="24"/>
                    <a:pt x="1" y="24"/>
                  </a:cubicBezTo>
                  <a:cubicBezTo>
                    <a:pt x="0" y="24"/>
                    <a:pt x="2" y="30"/>
                    <a:pt x="9" y="33"/>
                  </a:cubicBezTo>
                  <a:cubicBezTo>
                    <a:pt x="11" y="35"/>
                    <a:pt x="15" y="36"/>
                    <a:pt x="19" y="36"/>
                  </a:cubicBezTo>
                  <a:cubicBezTo>
                    <a:pt x="20" y="36"/>
                    <a:pt x="20" y="36"/>
                    <a:pt x="21" y="36"/>
                  </a:cubicBezTo>
                  <a:cubicBezTo>
                    <a:pt x="26" y="36"/>
                    <a:pt x="30" y="34"/>
                    <a:pt x="35" y="31"/>
                  </a:cubicBezTo>
                  <a:cubicBezTo>
                    <a:pt x="43" y="26"/>
                    <a:pt x="50" y="19"/>
                    <a:pt x="53" y="12"/>
                  </a:cubicBezTo>
                  <a:cubicBezTo>
                    <a:pt x="55" y="5"/>
                    <a:pt x="54" y="0"/>
                    <a:pt x="5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3"/>
            <p:cNvSpPr/>
            <p:nvPr/>
          </p:nvSpPr>
          <p:spPr bwMode="auto">
            <a:xfrm>
              <a:off x="3411" y="3713"/>
              <a:ext cx="462" cy="275"/>
            </a:xfrm>
            <a:custGeom>
              <a:avLst/>
              <a:gdLst>
                <a:gd name="T0" fmla="*/ 101 w 235"/>
                <a:gd name="T1" fmla="*/ 1 h 140"/>
                <a:gd name="T2" fmla="*/ 22 w 235"/>
                <a:gd name="T3" fmla="*/ 88 h 140"/>
                <a:gd name="T4" fmla="*/ 84 w 235"/>
                <a:gd name="T5" fmla="*/ 117 h 140"/>
                <a:gd name="T6" fmla="*/ 73 w 235"/>
                <a:gd name="T7" fmla="*/ 126 h 140"/>
                <a:gd name="T8" fmla="*/ 71 w 235"/>
                <a:gd name="T9" fmla="*/ 129 h 140"/>
                <a:gd name="T10" fmla="*/ 70 w 235"/>
                <a:gd name="T11" fmla="*/ 130 h 140"/>
                <a:gd name="T12" fmla="*/ 70 w 235"/>
                <a:gd name="T13" fmla="*/ 130 h 140"/>
                <a:gd name="T14" fmla="*/ 71 w 235"/>
                <a:gd name="T15" fmla="*/ 130 h 140"/>
                <a:gd name="T16" fmla="*/ 71 w 235"/>
                <a:gd name="T17" fmla="*/ 130 h 140"/>
                <a:gd name="T18" fmla="*/ 71 w 235"/>
                <a:gd name="T19" fmla="*/ 130 h 140"/>
                <a:gd name="T20" fmla="*/ 71 w 235"/>
                <a:gd name="T21" fmla="*/ 130 h 140"/>
                <a:gd name="T22" fmla="*/ 71 w 235"/>
                <a:gd name="T23" fmla="*/ 130 h 140"/>
                <a:gd name="T24" fmla="*/ 71 w 235"/>
                <a:gd name="T25" fmla="*/ 131 h 140"/>
                <a:gd name="T26" fmla="*/ 71 w 235"/>
                <a:gd name="T27" fmla="*/ 131 h 140"/>
                <a:gd name="T28" fmla="*/ 71 w 235"/>
                <a:gd name="T29" fmla="*/ 131 h 140"/>
                <a:gd name="T30" fmla="*/ 71 w 235"/>
                <a:gd name="T31" fmla="*/ 131 h 140"/>
                <a:gd name="T32" fmla="*/ 71 w 235"/>
                <a:gd name="T33" fmla="*/ 131 h 140"/>
                <a:gd name="T34" fmla="*/ 72 w 235"/>
                <a:gd name="T35" fmla="*/ 131 h 140"/>
                <a:gd name="T36" fmla="*/ 72 w 235"/>
                <a:gd name="T37" fmla="*/ 131 h 140"/>
                <a:gd name="T38" fmla="*/ 72 w 235"/>
                <a:gd name="T39" fmla="*/ 131 h 140"/>
                <a:gd name="T40" fmla="*/ 72 w 235"/>
                <a:gd name="T41" fmla="*/ 131 h 140"/>
                <a:gd name="T42" fmla="*/ 72 w 235"/>
                <a:gd name="T43" fmla="*/ 131 h 140"/>
                <a:gd name="T44" fmla="*/ 72 w 235"/>
                <a:gd name="T45" fmla="*/ 132 h 140"/>
                <a:gd name="T46" fmla="*/ 72 w 235"/>
                <a:gd name="T47" fmla="*/ 132 h 140"/>
                <a:gd name="T48" fmla="*/ 72 w 235"/>
                <a:gd name="T49" fmla="*/ 132 h 140"/>
                <a:gd name="T50" fmla="*/ 72 w 235"/>
                <a:gd name="T51" fmla="*/ 132 h 140"/>
                <a:gd name="T52" fmla="*/ 72 w 235"/>
                <a:gd name="T53" fmla="*/ 132 h 140"/>
                <a:gd name="T54" fmla="*/ 72 w 235"/>
                <a:gd name="T55" fmla="*/ 132 h 140"/>
                <a:gd name="T56" fmla="*/ 73 w 235"/>
                <a:gd name="T57" fmla="*/ 132 h 140"/>
                <a:gd name="T58" fmla="*/ 73 w 235"/>
                <a:gd name="T59" fmla="*/ 132 h 140"/>
                <a:gd name="T60" fmla="*/ 73 w 235"/>
                <a:gd name="T61" fmla="*/ 132 h 140"/>
                <a:gd name="T62" fmla="*/ 73 w 235"/>
                <a:gd name="T63" fmla="*/ 132 h 140"/>
                <a:gd name="T64" fmla="*/ 73 w 235"/>
                <a:gd name="T65" fmla="*/ 132 h 140"/>
                <a:gd name="T66" fmla="*/ 73 w 235"/>
                <a:gd name="T67" fmla="*/ 133 h 140"/>
                <a:gd name="T68" fmla="*/ 73 w 235"/>
                <a:gd name="T69" fmla="*/ 133 h 140"/>
                <a:gd name="T70" fmla="*/ 73 w 235"/>
                <a:gd name="T71" fmla="*/ 133 h 140"/>
                <a:gd name="T72" fmla="*/ 73 w 235"/>
                <a:gd name="T73" fmla="*/ 133 h 140"/>
                <a:gd name="T74" fmla="*/ 73 w 235"/>
                <a:gd name="T75" fmla="*/ 133 h 140"/>
                <a:gd name="T76" fmla="*/ 73 w 235"/>
                <a:gd name="T77" fmla="*/ 133 h 140"/>
                <a:gd name="T78" fmla="*/ 74 w 235"/>
                <a:gd name="T79" fmla="*/ 133 h 140"/>
                <a:gd name="T80" fmla="*/ 78 w 235"/>
                <a:gd name="T81" fmla="*/ 137 h 140"/>
                <a:gd name="T82" fmla="*/ 79 w 235"/>
                <a:gd name="T83" fmla="*/ 137 h 140"/>
                <a:gd name="T84" fmla="*/ 80 w 235"/>
                <a:gd name="T85" fmla="*/ 137 h 140"/>
                <a:gd name="T86" fmla="*/ 80 w 235"/>
                <a:gd name="T87" fmla="*/ 137 h 140"/>
                <a:gd name="T88" fmla="*/ 102 w 235"/>
                <a:gd name="T89" fmla="*/ 120 h 140"/>
                <a:gd name="T90" fmla="*/ 109 w 235"/>
                <a:gd name="T91" fmla="*/ 119 h 140"/>
                <a:gd name="T92" fmla="*/ 106 w 235"/>
                <a:gd name="T93" fmla="*/ 124 h 140"/>
                <a:gd name="T94" fmla="*/ 115 w 235"/>
                <a:gd name="T95" fmla="*/ 133 h 140"/>
                <a:gd name="T96" fmla="*/ 130 w 235"/>
                <a:gd name="T97" fmla="*/ 134 h 140"/>
                <a:gd name="T98" fmla="*/ 216 w 235"/>
                <a:gd name="T99" fmla="*/ 137 h 140"/>
                <a:gd name="T100" fmla="*/ 173 w 235"/>
                <a:gd name="T101" fmla="*/ 4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5" h="140">
                  <a:moveTo>
                    <a:pt x="114" y="0"/>
                  </a:moveTo>
                  <a:cubicBezTo>
                    <a:pt x="110" y="0"/>
                    <a:pt x="106" y="0"/>
                    <a:pt x="101" y="1"/>
                  </a:cubicBezTo>
                  <a:cubicBezTo>
                    <a:pt x="67" y="7"/>
                    <a:pt x="59" y="37"/>
                    <a:pt x="30" y="59"/>
                  </a:cubicBezTo>
                  <a:cubicBezTo>
                    <a:pt x="0" y="82"/>
                    <a:pt x="6" y="82"/>
                    <a:pt x="22" y="88"/>
                  </a:cubicBezTo>
                  <a:cubicBezTo>
                    <a:pt x="38" y="94"/>
                    <a:pt x="60" y="109"/>
                    <a:pt x="83" y="116"/>
                  </a:cubicBezTo>
                  <a:cubicBezTo>
                    <a:pt x="83" y="117"/>
                    <a:pt x="84" y="117"/>
                    <a:pt x="84" y="117"/>
                  </a:cubicBezTo>
                  <a:cubicBezTo>
                    <a:pt x="81" y="120"/>
                    <a:pt x="77" y="123"/>
                    <a:pt x="73" y="126"/>
                  </a:cubicBezTo>
                  <a:cubicBezTo>
                    <a:pt x="73" y="126"/>
                    <a:pt x="73" y="126"/>
                    <a:pt x="73" y="126"/>
                  </a:cubicBezTo>
                  <a:cubicBezTo>
                    <a:pt x="72" y="126"/>
                    <a:pt x="72" y="127"/>
                    <a:pt x="72" y="128"/>
                  </a:cubicBezTo>
                  <a:cubicBezTo>
                    <a:pt x="71" y="129"/>
                    <a:pt x="71" y="129"/>
                    <a:pt x="71" y="129"/>
                  </a:cubicBezTo>
                  <a:cubicBezTo>
                    <a:pt x="71" y="130"/>
                    <a:pt x="71" y="130"/>
                    <a:pt x="71" y="130"/>
                  </a:cubicBezTo>
                  <a:cubicBezTo>
                    <a:pt x="70" y="130"/>
                    <a:pt x="70" y="130"/>
                    <a:pt x="70" y="130"/>
                  </a:cubicBezTo>
                  <a:cubicBezTo>
                    <a:pt x="70" y="130"/>
                    <a:pt x="70" y="130"/>
                    <a:pt x="70" y="130"/>
                  </a:cubicBezTo>
                  <a:cubicBezTo>
                    <a:pt x="70" y="130"/>
                    <a:pt x="70" y="130"/>
                    <a:pt x="70" y="130"/>
                  </a:cubicBezTo>
                  <a:cubicBezTo>
                    <a:pt x="71" y="130"/>
                    <a:pt x="71" y="130"/>
                    <a:pt x="71" y="130"/>
                  </a:cubicBezTo>
                  <a:cubicBezTo>
                    <a:pt x="71" y="130"/>
                    <a:pt x="71" y="130"/>
                    <a:pt x="71" y="130"/>
                  </a:cubicBezTo>
                  <a:cubicBezTo>
                    <a:pt x="71" y="130"/>
                    <a:pt x="71" y="130"/>
                    <a:pt x="71" y="130"/>
                  </a:cubicBezTo>
                  <a:cubicBezTo>
                    <a:pt x="71" y="130"/>
                    <a:pt x="71" y="130"/>
                    <a:pt x="71" y="130"/>
                  </a:cubicBezTo>
                  <a:cubicBezTo>
                    <a:pt x="71" y="130"/>
                    <a:pt x="71" y="130"/>
                    <a:pt x="71" y="130"/>
                  </a:cubicBezTo>
                  <a:cubicBezTo>
                    <a:pt x="71" y="130"/>
                    <a:pt x="71" y="130"/>
                    <a:pt x="71" y="130"/>
                  </a:cubicBezTo>
                  <a:cubicBezTo>
                    <a:pt x="71" y="130"/>
                    <a:pt x="71" y="130"/>
                    <a:pt x="71" y="130"/>
                  </a:cubicBezTo>
                  <a:cubicBezTo>
                    <a:pt x="71" y="130"/>
                    <a:pt x="71" y="130"/>
                    <a:pt x="71" y="130"/>
                  </a:cubicBezTo>
                  <a:cubicBezTo>
                    <a:pt x="71" y="130"/>
                    <a:pt x="71" y="130"/>
                    <a:pt x="71" y="130"/>
                  </a:cubicBezTo>
                  <a:cubicBezTo>
                    <a:pt x="71" y="130"/>
                    <a:pt x="71" y="130"/>
                    <a:pt x="71" y="130"/>
                  </a:cubicBezTo>
                  <a:cubicBezTo>
                    <a:pt x="71" y="130"/>
                    <a:pt x="71" y="130"/>
                    <a:pt x="71" y="130"/>
                  </a:cubicBezTo>
                  <a:cubicBezTo>
                    <a:pt x="71" y="131"/>
                    <a:pt x="71" y="131"/>
                    <a:pt x="71" y="131"/>
                  </a:cubicBezTo>
                  <a:cubicBezTo>
                    <a:pt x="71" y="131"/>
                    <a:pt x="71" y="131"/>
                    <a:pt x="71" y="131"/>
                  </a:cubicBezTo>
                  <a:cubicBezTo>
                    <a:pt x="71" y="131"/>
                    <a:pt x="71" y="131"/>
                    <a:pt x="71" y="131"/>
                  </a:cubicBezTo>
                  <a:cubicBezTo>
                    <a:pt x="71" y="131"/>
                    <a:pt x="71" y="131"/>
                    <a:pt x="71" y="131"/>
                  </a:cubicBezTo>
                  <a:cubicBezTo>
                    <a:pt x="71" y="131"/>
                    <a:pt x="71" y="131"/>
                    <a:pt x="71" y="131"/>
                  </a:cubicBezTo>
                  <a:cubicBezTo>
                    <a:pt x="71" y="131"/>
                    <a:pt x="71" y="131"/>
                    <a:pt x="71" y="131"/>
                  </a:cubicBezTo>
                  <a:cubicBezTo>
                    <a:pt x="71" y="131"/>
                    <a:pt x="71" y="131"/>
                    <a:pt x="71" y="131"/>
                  </a:cubicBezTo>
                  <a:cubicBezTo>
                    <a:pt x="71" y="131"/>
                    <a:pt x="71" y="131"/>
                    <a:pt x="71" y="131"/>
                  </a:cubicBezTo>
                  <a:cubicBezTo>
                    <a:pt x="71" y="131"/>
                    <a:pt x="71" y="131"/>
                    <a:pt x="71" y="131"/>
                  </a:cubicBezTo>
                  <a:cubicBezTo>
                    <a:pt x="71" y="131"/>
                    <a:pt x="71" y="131"/>
                    <a:pt x="71" y="131"/>
                  </a:cubicBezTo>
                  <a:cubicBezTo>
                    <a:pt x="72" y="131"/>
                    <a:pt x="72" y="131"/>
                    <a:pt x="72" y="131"/>
                  </a:cubicBezTo>
                  <a:cubicBezTo>
                    <a:pt x="72" y="131"/>
                    <a:pt x="72" y="131"/>
                    <a:pt x="72" y="131"/>
                  </a:cubicBezTo>
                  <a:cubicBezTo>
                    <a:pt x="72" y="131"/>
                    <a:pt x="72" y="131"/>
                    <a:pt x="72" y="131"/>
                  </a:cubicBezTo>
                  <a:cubicBezTo>
                    <a:pt x="72" y="131"/>
                    <a:pt x="72" y="131"/>
                    <a:pt x="72" y="131"/>
                  </a:cubicBezTo>
                  <a:cubicBezTo>
                    <a:pt x="72" y="131"/>
                    <a:pt x="72" y="131"/>
                    <a:pt x="72" y="131"/>
                  </a:cubicBezTo>
                  <a:cubicBezTo>
                    <a:pt x="72" y="131"/>
                    <a:pt x="72" y="131"/>
                    <a:pt x="72" y="131"/>
                  </a:cubicBezTo>
                  <a:cubicBezTo>
                    <a:pt x="72" y="131"/>
                    <a:pt x="72" y="131"/>
                    <a:pt x="72" y="131"/>
                  </a:cubicBezTo>
                  <a:cubicBezTo>
                    <a:pt x="72" y="131"/>
                    <a:pt x="72" y="131"/>
                    <a:pt x="72" y="131"/>
                  </a:cubicBezTo>
                  <a:cubicBezTo>
                    <a:pt x="72" y="131"/>
                    <a:pt x="72" y="131"/>
                    <a:pt x="72" y="131"/>
                  </a:cubicBezTo>
                  <a:cubicBezTo>
                    <a:pt x="72" y="131"/>
                    <a:pt x="72" y="131"/>
                    <a:pt x="72" y="131"/>
                  </a:cubicBezTo>
                  <a:cubicBezTo>
                    <a:pt x="72" y="132"/>
                    <a:pt x="72" y="132"/>
                    <a:pt x="72" y="132"/>
                  </a:cubicBezTo>
                  <a:cubicBezTo>
                    <a:pt x="72" y="132"/>
                    <a:pt x="72" y="132"/>
                    <a:pt x="72" y="132"/>
                  </a:cubicBezTo>
                  <a:cubicBezTo>
                    <a:pt x="72" y="132"/>
                    <a:pt x="72" y="132"/>
                    <a:pt x="72" y="132"/>
                  </a:cubicBezTo>
                  <a:cubicBezTo>
                    <a:pt x="72" y="132"/>
                    <a:pt x="72" y="132"/>
                    <a:pt x="72" y="132"/>
                  </a:cubicBezTo>
                  <a:cubicBezTo>
                    <a:pt x="72" y="132"/>
                    <a:pt x="72" y="132"/>
                    <a:pt x="72" y="132"/>
                  </a:cubicBezTo>
                  <a:cubicBezTo>
                    <a:pt x="72" y="132"/>
                    <a:pt x="72" y="132"/>
                    <a:pt x="72" y="132"/>
                  </a:cubicBezTo>
                  <a:cubicBezTo>
                    <a:pt x="72" y="132"/>
                    <a:pt x="72" y="132"/>
                    <a:pt x="72" y="132"/>
                  </a:cubicBezTo>
                  <a:cubicBezTo>
                    <a:pt x="72" y="132"/>
                    <a:pt x="72" y="132"/>
                    <a:pt x="72" y="132"/>
                  </a:cubicBezTo>
                  <a:cubicBezTo>
                    <a:pt x="72" y="132"/>
                    <a:pt x="72" y="132"/>
                    <a:pt x="72" y="132"/>
                  </a:cubicBezTo>
                  <a:cubicBezTo>
                    <a:pt x="72" y="132"/>
                    <a:pt x="72" y="132"/>
                    <a:pt x="72" y="132"/>
                  </a:cubicBezTo>
                  <a:cubicBezTo>
                    <a:pt x="72" y="132"/>
                    <a:pt x="72" y="132"/>
                    <a:pt x="72" y="132"/>
                  </a:cubicBezTo>
                  <a:cubicBezTo>
                    <a:pt x="72" y="132"/>
                    <a:pt x="72" y="132"/>
                    <a:pt x="72" y="132"/>
                  </a:cubicBezTo>
                  <a:cubicBezTo>
                    <a:pt x="73" y="132"/>
                    <a:pt x="73" y="132"/>
                    <a:pt x="73" y="132"/>
                  </a:cubicBezTo>
                  <a:cubicBezTo>
                    <a:pt x="73" y="132"/>
                    <a:pt x="73" y="132"/>
                    <a:pt x="73" y="132"/>
                  </a:cubicBezTo>
                  <a:cubicBezTo>
                    <a:pt x="73" y="132"/>
                    <a:pt x="73" y="132"/>
                    <a:pt x="73" y="132"/>
                  </a:cubicBezTo>
                  <a:cubicBezTo>
                    <a:pt x="73" y="132"/>
                    <a:pt x="73" y="132"/>
                    <a:pt x="73" y="132"/>
                  </a:cubicBezTo>
                  <a:cubicBezTo>
                    <a:pt x="73" y="132"/>
                    <a:pt x="73" y="132"/>
                    <a:pt x="73" y="132"/>
                  </a:cubicBezTo>
                  <a:cubicBezTo>
                    <a:pt x="73" y="132"/>
                    <a:pt x="73" y="132"/>
                    <a:pt x="73" y="132"/>
                  </a:cubicBezTo>
                  <a:cubicBezTo>
                    <a:pt x="73" y="132"/>
                    <a:pt x="73" y="132"/>
                    <a:pt x="73" y="132"/>
                  </a:cubicBezTo>
                  <a:cubicBezTo>
                    <a:pt x="73" y="132"/>
                    <a:pt x="73" y="132"/>
                    <a:pt x="73" y="132"/>
                  </a:cubicBezTo>
                  <a:cubicBezTo>
                    <a:pt x="73" y="132"/>
                    <a:pt x="73" y="132"/>
                    <a:pt x="73" y="132"/>
                  </a:cubicBezTo>
                  <a:cubicBezTo>
                    <a:pt x="73" y="133"/>
                    <a:pt x="73" y="133"/>
                    <a:pt x="73" y="133"/>
                  </a:cubicBezTo>
                  <a:cubicBezTo>
                    <a:pt x="73" y="133"/>
                    <a:pt x="73" y="133"/>
                    <a:pt x="73" y="133"/>
                  </a:cubicBezTo>
                  <a:cubicBezTo>
                    <a:pt x="73" y="133"/>
                    <a:pt x="73" y="133"/>
                    <a:pt x="73" y="133"/>
                  </a:cubicBezTo>
                  <a:cubicBezTo>
                    <a:pt x="73" y="133"/>
                    <a:pt x="73" y="133"/>
                    <a:pt x="73" y="133"/>
                  </a:cubicBezTo>
                  <a:cubicBezTo>
                    <a:pt x="73" y="133"/>
                    <a:pt x="73" y="133"/>
                    <a:pt x="73" y="133"/>
                  </a:cubicBezTo>
                  <a:cubicBezTo>
                    <a:pt x="73" y="133"/>
                    <a:pt x="73" y="133"/>
                    <a:pt x="73" y="133"/>
                  </a:cubicBezTo>
                  <a:cubicBezTo>
                    <a:pt x="73" y="133"/>
                    <a:pt x="73" y="133"/>
                    <a:pt x="73" y="133"/>
                  </a:cubicBezTo>
                  <a:cubicBezTo>
                    <a:pt x="73" y="133"/>
                    <a:pt x="73" y="133"/>
                    <a:pt x="73" y="133"/>
                  </a:cubicBezTo>
                  <a:cubicBezTo>
                    <a:pt x="73" y="133"/>
                    <a:pt x="73" y="133"/>
                    <a:pt x="73" y="133"/>
                  </a:cubicBezTo>
                  <a:cubicBezTo>
                    <a:pt x="73" y="133"/>
                    <a:pt x="73" y="133"/>
                    <a:pt x="73" y="133"/>
                  </a:cubicBezTo>
                  <a:cubicBezTo>
                    <a:pt x="73" y="133"/>
                    <a:pt x="73" y="133"/>
                    <a:pt x="73" y="133"/>
                  </a:cubicBezTo>
                  <a:cubicBezTo>
                    <a:pt x="73" y="133"/>
                    <a:pt x="73" y="133"/>
                    <a:pt x="73" y="133"/>
                  </a:cubicBezTo>
                  <a:cubicBezTo>
                    <a:pt x="74" y="133"/>
                    <a:pt x="74" y="133"/>
                    <a:pt x="74" y="133"/>
                  </a:cubicBezTo>
                  <a:cubicBezTo>
                    <a:pt x="74" y="133"/>
                    <a:pt x="74" y="133"/>
                    <a:pt x="74" y="133"/>
                  </a:cubicBezTo>
                  <a:cubicBezTo>
                    <a:pt x="75" y="135"/>
                    <a:pt x="76" y="136"/>
                    <a:pt x="77" y="137"/>
                  </a:cubicBezTo>
                  <a:cubicBezTo>
                    <a:pt x="78" y="137"/>
                    <a:pt x="78" y="137"/>
                    <a:pt x="78" y="137"/>
                  </a:cubicBezTo>
                  <a:cubicBezTo>
                    <a:pt x="78" y="137"/>
                    <a:pt x="78" y="137"/>
                    <a:pt x="78" y="137"/>
                  </a:cubicBezTo>
                  <a:cubicBezTo>
                    <a:pt x="78" y="137"/>
                    <a:pt x="78" y="137"/>
                    <a:pt x="79" y="137"/>
                  </a:cubicBezTo>
                  <a:cubicBezTo>
                    <a:pt x="79" y="137"/>
                    <a:pt x="79" y="137"/>
                    <a:pt x="79" y="137"/>
                  </a:cubicBezTo>
                  <a:cubicBezTo>
                    <a:pt x="80" y="137"/>
                    <a:pt x="80" y="137"/>
                    <a:pt x="80" y="137"/>
                  </a:cubicBezTo>
                  <a:cubicBezTo>
                    <a:pt x="80" y="137"/>
                    <a:pt x="80" y="137"/>
                    <a:pt x="80" y="137"/>
                  </a:cubicBezTo>
                  <a:cubicBezTo>
                    <a:pt x="80" y="137"/>
                    <a:pt x="80" y="137"/>
                    <a:pt x="80" y="137"/>
                  </a:cubicBezTo>
                  <a:cubicBezTo>
                    <a:pt x="88" y="132"/>
                    <a:pt x="94" y="127"/>
                    <a:pt x="100" y="120"/>
                  </a:cubicBezTo>
                  <a:cubicBezTo>
                    <a:pt x="101" y="120"/>
                    <a:pt x="101" y="120"/>
                    <a:pt x="102" y="120"/>
                  </a:cubicBezTo>
                  <a:cubicBezTo>
                    <a:pt x="106" y="120"/>
                    <a:pt x="108" y="119"/>
                    <a:pt x="109" y="119"/>
                  </a:cubicBezTo>
                  <a:cubicBezTo>
                    <a:pt x="109" y="119"/>
                    <a:pt x="109" y="119"/>
                    <a:pt x="109" y="119"/>
                  </a:cubicBezTo>
                  <a:cubicBezTo>
                    <a:pt x="109" y="119"/>
                    <a:pt x="109" y="119"/>
                    <a:pt x="109" y="119"/>
                  </a:cubicBezTo>
                  <a:cubicBezTo>
                    <a:pt x="108" y="122"/>
                    <a:pt x="107" y="124"/>
                    <a:pt x="106" y="124"/>
                  </a:cubicBezTo>
                  <a:cubicBezTo>
                    <a:pt x="106" y="127"/>
                    <a:pt x="112" y="133"/>
                    <a:pt x="114" y="133"/>
                  </a:cubicBezTo>
                  <a:cubicBezTo>
                    <a:pt x="115" y="133"/>
                    <a:pt x="115" y="133"/>
                    <a:pt x="115" y="133"/>
                  </a:cubicBezTo>
                  <a:cubicBezTo>
                    <a:pt x="116" y="132"/>
                    <a:pt x="117" y="130"/>
                    <a:pt x="119" y="127"/>
                  </a:cubicBezTo>
                  <a:cubicBezTo>
                    <a:pt x="121" y="129"/>
                    <a:pt x="125" y="132"/>
                    <a:pt x="130" y="134"/>
                  </a:cubicBezTo>
                  <a:cubicBezTo>
                    <a:pt x="137" y="139"/>
                    <a:pt x="156" y="140"/>
                    <a:pt x="175" y="140"/>
                  </a:cubicBezTo>
                  <a:cubicBezTo>
                    <a:pt x="192" y="140"/>
                    <a:pt x="209" y="139"/>
                    <a:pt x="216" y="137"/>
                  </a:cubicBezTo>
                  <a:cubicBezTo>
                    <a:pt x="229" y="134"/>
                    <a:pt x="235" y="130"/>
                    <a:pt x="213" y="109"/>
                  </a:cubicBezTo>
                  <a:cubicBezTo>
                    <a:pt x="191" y="89"/>
                    <a:pt x="187" y="71"/>
                    <a:pt x="173" y="42"/>
                  </a:cubicBezTo>
                  <a:cubicBezTo>
                    <a:pt x="160" y="16"/>
                    <a:pt x="141" y="0"/>
                    <a:pt x="1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64"/>
            <p:cNvSpPr>
              <a:spLocks noEditPoints="1"/>
            </p:cNvSpPr>
            <p:nvPr/>
          </p:nvSpPr>
          <p:spPr bwMode="auto">
            <a:xfrm>
              <a:off x="783" y="3153"/>
              <a:ext cx="166" cy="98"/>
            </a:xfrm>
            <a:custGeom>
              <a:avLst/>
              <a:gdLst>
                <a:gd name="T0" fmla="*/ 42 w 84"/>
                <a:gd name="T1" fmla="*/ 20 h 50"/>
                <a:gd name="T2" fmla="*/ 36 w 84"/>
                <a:gd name="T3" fmla="*/ 15 h 50"/>
                <a:gd name="T4" fmla="*/ 42 w 84"/>
                <a:gd name="T5" fmla="*/ 9 h 50"/>
                <a:gd name="T6" fmla="*/ 47 w 84"/>
                <a:gd name="T7" fmla="*/ 15 h 50"/>
                <a:gd name="T8" fmla="*/ 42 w 84"/>
                <a:gd name="T9" fmla="*/ 20 h 50"/>
                <a:gd name="T10" fmla="*/ 42 w 84"/>
                <a:gd name="T11" fmla="*/ 0 h 50"/>
                <a:gd name="T12" fmla="*/ 26 w 84"/>
                <a:gd name="T13" fmla="*/ 16 h 50"/>
                <a:gd name="T14" fmla="*/ 19 w 84"/>
                <a:gd name="T15" fmla="*/ 16 h 50"/>
                <a:gd name="T16" fmla="*/ 13 w 84"/>
                <a:gd name="T17" fmla="*/ 22 h 50"/>
                <a:gd name="T18" fmla="*/ 13 w 84"/>
                <a:gd name="T19" fmla="*/ 35 h 50"/>
                <a:gd name="T20" fmla="*/ 0 w 84"/>
                <a:gd name="T21" fmla="*/ 35 h 50"/>
                <a:gd name="T22" fmla="*/ 0 w 84"/>
                <a:gd name="T23" fmla="*/ 50 h 50"/>
                <a:gd name="T24" fmla="*/ 84 w 84"/>
                <a:gd name="T25" fmla="*/ 50 h 50"/>
                <a:gd name="T26" fmla="*/ 84 w 84"/>
                <a:gd name="T27" fmla="*/ 35 h 50"/>
                <a:gd name="T28" fmla="*/ 70 w 84"/>
                <a:gd name="T29" fmla="*/ 35 h 50"/>
                <a:gd name="T30" fmla="*/ 70 w 84"/>
                <a:gd name="T31" fmla="*/ 22 h 50"/>
                <a:gd name="T32" fmla="*/ 64 w 84"/>
                <a:gd name="T33" fmla="*/ 16 h 50"/>
                <a:gd name="T34" fmla="*/ 57 w 84"/>
                <a:gd name="T35" fmla="*/ 16 h 50"/>
                <a:gd name="T36" fmla="*/ 42 w 84"/>
                <a:gd name="T3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0">
                  <a:moveTo>
                    <a:pt x="42" y="20"/>
                  </a:moveTo>
                  <a:cubicBezTo>
                    <a:pt x="39" y="20"/>
                    <a:pt x="36" y="18"/>
                    <a:pt x="36" y="15"/>
                  </a:cubicBezTo>
                  <a:cubicBezTo>
                    <a:pt x="36" y="12"/>
                    <a:pt x="39" y="9"/>
                    <a:pt x="42" y="9"/>
                  </a:cubicBezTo>
                  <a:cubicBezTo>
                    <a:pt x="45" y="9"/>
                    <a:pt x="47" y="12"/>
                    <a:pt x="47" y="15"/>
                  </a:cubicBezTo>
                  <a:cubicBezTo>
                    <a:pt x="47" y="18"/>
                    <a:pt x="45" y="20"/>
                    <a:pt x="42" y="20"/>
                  </a:cubicBezTo>
                  <a:moveTo>
                    <a:pt x="42" y="0"/>
                  </a:moveTo>
                  <a:cubicBezTo>
                    <a:pt x="33" y="0"/>
                    <a:pt x="26" y="7"/>
                    <a:pt x="26" y="16"/>
                  </a:cubicBezTo>
                  <a:cubicBezTo>
                    <a:pt x="19" y="16"/>
                    <a:pt x="19" y="16"/>
                    <a:pt x="19" y="16"/>
                  </a:cubicBezTo>
                  <a:cubicBezTo>
                    <a:pt x="16" y="16"/>
                    <a:pt x="13" y="18"/>
                    <a:pt x="13" y="22"/>
                  </a:cubicBezTo>
                  <a:cubicBezTo>
                    <a:pt x="13" y="35"/>
                    <a:pt x="13" y="35"/>
                    <a:pt x="13" y="35"/>
                  </a:cubicBezTo>
                  <a:cubicBezTo>
                    <a:pt x="0" y="35"/>
                    <a:pt x="0" y="35"/>
                    <a:pt x="0" y="35"/>
                  </a:cubicBezTo>
                  <a:cubicBezTo>
                    <a:pt x="0" y="50"/>
                    <a:pt x="0" y="50"/>
                    <a:pt x="0" y="50"/>
                  </a:cubicBezTo>
                  <a:cubicBezTo>
                    <a:pt x="84" y="50"/>
                    <a:pt x="84" y="50"/>
                    <a:pt x="84" y="50"/>
                  </a:cubicBezTo>
                  <a:cubicBezTo>
                    <a:pt x="84" y="35"/>
                    <a:pt x="84" y="35"/>
                    <a:pt x="84" y="35"/>
                  </a:cubicBezTo>
                  <a:cubicBezTo>
                    <a:pt x="70" y="35"/>
                    <a:pt x="70" y="35"/>
                    <a:pt x="70" y="35"/>
                  </a:cubicBezTo>
                  <a:cubicBezTo>
                    <a:pt x="70" y="22"/>
                    <a:pt x="70" y="22"/>
                    <a:pt x="70" y="22"/>
                  </a:cubicBezTo>
                  <a:cubicBezTo>
                    <a:pt x="70" y="18"/>
                    <a:pt x="67" y="16"/>
                    <a:pt x="64" y="16"/>
                  </a:cubicBezTo>
                  <a:cubicBezTo>
                    <a:pt x="57" y="16"/>
                    <a:pt x="57" y="16"/>
                    <a:pt x="57" y="16"/>
                  </a:cubicBezTo>
                  <a:cubicBezTo>
                    <a:pt x="57" y="7"/>
                    <a:pt x="50" y="0"/>
                    <a:pt x="4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65"/>
            <p:cNvSpPr/>
            <p:nvPr/>
          </p:nvSpPr>
          <p:spPr bwMode="auto">
            <a:xfrm>
              <a:off x="748" y="3519"/>
              <a:ext cx="238" cy="15"/>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1"/>
                    <a:pt x="0" y="4"/>
                  </a:cubicBezTo>
                  <a:cubicBezTo>
                    <a:pt x="0" y="6"/>
                    <a:pt x="2" y="8"/>
                    <a:pt x="4" y="8"/>
                  </a:cubicBezTo>
                  <a:cubicBezTo>
                    <a:pt x="117" y="8"/>
                    <a:pt x="117" y="8"/>
                    <a:pt x="117" y="8"/>
                  </a:cubicBezTo>
                  <a:cubicBezTo>
                    <a:pt x="119" y="8"/>
                    <a:pt x="121" y="6"/>
                    <a:pt x="121" y="4"/>
                  </a:cubicBezTo>
                  <a:cubicBezTo>
                    <a:pt x="121" y="1"/>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66"/>
            <p:cNvSpPr/>
            <p:nvPr/>
          </p:nvSpPr>
          <p:spPr bwMode="auto">
            <a:xfrm>
              <a:off x="748" y="3485"/>
              <a:ext cx="238" cy="16"/>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67"/>
            <p:cNvSpPr/>
            <p:nvPr/>
          </p:nvSpPr>
          <p:spPr bwMode="auto">
            <a:xfrm>
              <a:off x="748" y="3454"/>
              <a:ext cx="238" cy="15"/>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1"/>
                    <a:pt x="0" y="4"/>
                  </a:cubicBezTo>
                  <a:cubicBezTo>
                    <a:pt x="0" y="6"/>
                    <a:pt x="2" y="8"/>
                    <a:pt x="4" y="8"/>
                  </a:cubicBezTo>
                  <a:cubicBezTo>
                    <a:pt x="117" y="8"/>
                    <a:pt x="117" y="8"/>
                    <a:pt x="117" y="8"/>
                  </a:cubicBezTo>
                  <a:cubicBezTo>
                    <a:pt x="119" y="8"/>
                    <a:pt x="121" y="6"/>
                    <a:pt x="121" y="4"/>
                  </a:cubicBezTo>
                  <a:cubicBezTo>
                    <a:pt x="121" y="1"/>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68"/>
            <p:cNvSpPr/>
            <p:nvPr/>
          </p:nvSpPr>
          <p:spPr bwMode="auto">
            <a:xfrm>
              <a:off x="748" y="3583"/>
              <a:ext cx="238" cy="16"/>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69"/>
            <p:cNvSpPr/>
            <p:nvPr/>
          </p:nvSpPr>
          <p:spPr bwMode="auto">
            <a:xfrm>
              <a:off x="748" y="3420"/>
              <a:ext cx="238" cy="16"/>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0"/>
            <p:cNvSpPr/>
            <p:nvPr/>
          </p:nvSpPr>
          <p:spPr bwMode="auto">
            <a:xfrm>
              <a:off x="748" y="3550"/>
              <a:ext cx="238" cy="16"/>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1"/>
            <p:cNvSpPr/>
            <p:nvPr/>
          </p:nvSpPr>
          <p:spPr bwMode="auto">
            <a:xfrm>
              <a:off x="840" y="3296"/>
              <a:ext cx="146" cy="14"/>
            </a:xfrm>
            <a:custGeom>
              <a:avLst/>
              <a:gdLst>
                <a:gd name="T0" fmla="*/ 70 w 74"/>
                <a:gd name="T1" fmla="*/ 0 h 7"/>
                <a:gd name="T2" fmla="*/ 4 w 74"/>
                <a:gd name="T3" fmla="*/ 0 h 7"/>
                <a:gd name="T4" fmla="*/ 0 w 74"/>
                <a:gd name="T5" fmla="*/ 3 h 7"/>
                <a:gd name="T6" fmla="*/ 4 w 74"/>
                <a:gd name="T7" fmla="*/ 7 h 7"/>
                <a:gd name="T8" fmla="*/ 70 w 74"/>
                <a:gd name="T9" fmla="*/ 7 h 7"/>
                <a:gd name="T10" fmla="*/ 74 w 74"/>
                <a:gd name="T11" fmla="*/ 3 h 7"/>
                <a:gd name="T12" fmla="*/ 70 w 7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4" h="7">
                  <a:moveTo>
                    <a:pt x="70" y="0"/>
                  </a:moveTo>
                  <a:cubicBezTo>
                    <a:pt x="4" y="0"/>
                    <a:pt x="4" y="0"/>
                    <a:pt x="4" y="0"/>
                  </a:cubicBezTo>
                  <a:cubicBezTo>
                    <a:pt x="2" y="0"/>
                    <a:pt x="0" y="1"/>
                    <a:pt x="0" y="3"/>
                  </a:cubicBezTo>
                  <a:cubicBezTo>
                    <a:pt x="0" y="6"/>
                    <a:pt x="2" y="7"/>
                    <a:pt x="4" y="7"/>
                  </a:cubicBezTo>
                  <a:cubicBezTo>
                    <a:pt x="70" y="7"/>
                    <a:pt x="70" y="7"/>
                    <a:pt x="70" y="7"/>
                  </a:cubicBezTo>
                  <a:cubicBezTo>
                    <a:pt x="72" y="7"/>
                    <a:pt x="74" y="6"/>
                    <a:pt x="74" y="3"/>
                  </a:cubicBezTo>
                  <a:cubicBezTo>
                    <a:pt x="74" y="1"/>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2"/>
            <p:cNvSpPr/>
            <p:nvPr/>
          </p:nvSpPr>
          <p:spPr bwMode="auto">
            <a:xfrm>
              <a:off x="840" y="3326"/>
              <a:ext cx="146" cy="16"/>
            </a:xfrm>
            <a:custGeom>
              <a:avLst/>
              <a:gdLst>
                <a:gd name="T0" fmla="*/ 70 w 74"/>
                <a:gd name="T1" fmla="*/ 0 h 8"/>
                <a:gd name="T2" fmla="*/ 4 w 74"/>
                <a:gd name="T3" fmla="*/ 0 h 8"/>
                <a:gd name="T4" fmla="*/ 0 w 74"/>
                <a:gd name="T5" fmla="*/ 4 h 8"/>
                <a:gd name="T6" fmla="*/ 4 w 74"/>
                <a:gd name="T7" fmla="*/ 8 h 8"/>
                <a:gd name="T8" fmla="*/ 70 w 74"/>
                <a:gd name="T9" fmla="*/ 8 h 8"/>
                <a:gd name="T10" fmla="*/ 74 w 74"/>
                <a:gd name="T11" fmla="*/ 4 h 8"/>
                <a:gd name="T12" fmla="*/ 70 w 7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4" h="8">
                  <a:moveTo>
                    <a:pt x="70" y="0"/>
                  </a:moveTo>
                  <a:cubicBezTo>
                    <a:pt x="4" y="0"/>
                    <a:pt x="4" y="0"/>
                    <a:pt x="4" y="0"/>
                  </a:cubicBezTo>
                  <a:cubicBezTo>
                    <a:pt x="2" y="0"/>
                    <a:pt x="0" y="2"/>
                    <a:pt x="0" y="4"/>
                  </a:cubicBezTo>
                  <a:cubicBezTo>
                    <a:pt x="0" y="7"/>
                    <a:pt x="2" y="8"/>
                    <a:pt x="4" y="8"/>
                  </a:cubicBezTo>
                  <a:cubicBezTo>
                    <a:pt x="70" y="8"/>
                    <a:pt x="70" y="8"/>
                    <a:pt x="70" y="8"/>
                  </a:cubicBezTo>
                  <a:cubicBezTo>
                    <a:pt x="72" y="8"/>
                    <a:pt x="74" y="7"/>
                    <a:pt x="74" y="4"/>
                  </a:cubicBezTo>
                  <a:cubicBezTo>
                    <a:pt x="74" y="2"/>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Rectangle 173"/>
            <p:cNvSpPr>
              <a:spLocks noChangeArrowheads="1"/>
            </p:cNvSpPr>
            <p:nvPr/>
          </p:nvSpPr>
          <p:spPr bwMode="auto">
            <a:xfrm>
              <a:off x="752" y="3283"/>
              <a:ext cx="7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5" name="Rectangle 174"/>
            <p:cNvSpPr>
              <a:spLocks noChangeArrowheads="1"/>
            </p:cNvSpPr>
            <p:nvPr/>
          </p:nvSpPr>
          <p:spPr bwMode="auto">
            <a:xfrm>
              <a:off x="752" y="3283"/>
              <a:ext cx="7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6" name="Freeform 175"/>
            <p:cNvSpPr/>
            <p:nvPr/>
          </p:nvSpPr>
          <p:spPr bwMode="auto">
            <a:xfrm>
              <a:off x="699" y="3222"/>
              <a:ext cx="332" cy="448"/>
            </a:xfrm>
            <a:custGeom>
              <a:avLst/>
              <a:gdLst>
                <a:gd name="T0" fmla="*/ 154 w 169"/>
                <a:gd name="T1" fmla="*/ 0 h 228"/>
                <a:gd name="T2" fmla="*/ 132 w 169"/>
                <a:gd name="T3" fmla="*/ 0 h 228"/>
                <a:gd name="T4" fmla="*/ 132 w 169"/>
                <a:gd name="T5" fmla="*/ 17 h 228"/>
                <a:gd name="T6" fmla="*/ 132 w 169"/>
                <a:gd name="T7" fmla="*/ 21 h 228"/>
                <a:gd name="T8" fmla="*/ 153 w 169"/>
                <a:gd name="T9" fmla="*/ 21 h 228"/>
                <a:gd name="T10" fmla="*/ 153 w 169"/>
                <a:gd name="T11" fmla="*/ 209 h 228"/>
                <a:gd name="T12" fmla="*/ 16 w 169"/>
                <a:gd name="T13" fmla="*/ 209 h 228"/>
                <a:gd name="T14" fmla="*/ 16 w 169"/>
                <a:gd name="T15" fmla="*/ 21 h 228"/>
                <a:gd name="T16" fmla="*/ 37 w 169"/>
                <a:gd name="T17" fmla="*/ 21 h 228"/>
                <a:gd name="T18" fmla="*/ 37 w 169"/>
                <a:gd name="T19" fmla="*/ 17 h 228"/>
                <a:gd name="T20" fmla="*/ 37 w 169"/>
                <a:gd name="T21" fmla="*/ 0 h 228"/>
                <a:gd name="T22" fmla="*/ 15 w 169"/>
                <a:gd name="T23" fmla="*/ 0 h 228"/>
                <a:gd name="T24" fmla="*/ 0 w 169"/>
                <a:gd name="T25" fmla="*/ 16 h 228"/>
                <a:gd name="T26" fmla="*/ 0 w 169"/>
                <a:gd name="T27" fmla="*/ 212 h 228"/>
                <a:gd name="T28" fmla="*/ 15 w 169"/>
                <a:gd name="T29" fmla="*/ 228 h 228"/>
                <a:gd name="T30" fmla="*/ 154 w 169"/>
                <a:gd name="T31" fmla="*/ 228 h 228"/>
                <a:gd name="T32" fmla="*/ 169 w 169"/>
                <a:gd name="T33" fmla="*/ 212 h 228"/>
                <a:gd name="T34" fmla="*/ 169 w 169"/>
                <a:gd name="T35" fmla="*/ 16 h 228"/>
                <a:gd name="T36" fmla="*/ 154 w 169"/>
                <a:gd name="T3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228">
                  <a:moveTo>
                    <a:pt x="154" y="0"/>
                  </a:moveTo>
                  <a:cubicBezTo>
                    <a:pt x="132" y="0"/>
                    <a:pt x="132" y="0"/>
                    <a:pt x="132" y="0"/>
                  </a:cubicBezTo>
                  <a:cubicBezTo>
                    <a:pt x="132" y="17"/>
                    <a:pt x="132" y="17"/>
                    <a:pt x="132" y="17"/>
                  </a:cubicBezTo>
                  <a:cubicBezTo>
                    <a:pt x="132" y="21"/>
                    <a:pt x="132" y="21"/>
                    <a:pt x="132" y="21"/>
                  </a:cubicBezTo>
                  <a:cubicBezTo>
                    <a:pt x="153" y="21"/>
                    <a:pt x="153" y="21"/>
                    <a:pt x="153" y="21"/>
                  </a:cubicBezTo>
                  <a:cubicBezTo>
                    <a:pt x="153" y="209"/>
                    <a:pt x="153" y="209"/>
                    <a:pt x="153" y="209"/>
                  </a:cubicBezTo>
                  <a:cubicBezTo>
                    <a:pt x="16" y="209"/>
                    <a:pt x="16" y="209"/>
                    <a:pt x="16" y="209"/>
                  </a:cubicBezTo>
                  <a:cubicBezTo>
                    <a:pt x="16" y="21"/>
                    <a:pt x="16" y="21"/>
                    <a:pt x="16" y="21"/>
                  </a:cubicBezTo>
                  <a:cubicBezTo>
                    <a:pt x="37" y="21"/>
                    <a:pt x="37" y="21"/>
                    <a:pt x="37" y="21"/>
                  </a:cubicBezTo>
                  <a:cubicBezTo>
                    <a:pt x="37" y="17"/>
                    <a:pt x="37" y="17"/>
                    <a:pt x="37" y="17"/>
                  </a:cubicBezTo>
                  <a:cubicBezTo>
                    <a:pt x="37" y="0"/>
                    <a:pt x="37" y="0"/>
                    <a:pt x="37" y="0"/>
                  </a:cubicBezTo>
                  <a:cubicBezTo>
                    <a:pt x="15" y="0"/>
                    <a:pt x="15" y="0"/>
                    <a:pt x="15" y="0"/>
                  </a:cubicBezTo>
                  <a:cubicBezTo>
                    <a:pt x="7" y="0"/>
                    <a:pt x="0" y="7"/>
                    <a:pt x="0" y="16"/>
                  </a:cubicBezTo>
                  <a:cubicBezTo>
                    <a:pt x="0" y="212"/>
                    <a:pt x="0" y="212"/>
                    <a:pt x="0" y="212"/>
                  </a:cubicBezTo>
                  <a:cubicBezTo>
                    <a:pt x="0" y="221"/>
                    <a:pt x="7" y="228"/>
                    <a:pt x="15" y="228"/>
                  </a:cubicBezTo>
                  <a:cubicBezTo>
                    <a:pt x="154" y="228"/>
                    <a:pt x="154" y="228"/>
                    <a:pt x="154" y="228"/>
                  </a:cubicBezTo>
                  <a:cubicBezTo>
                    <a:pt x="163" y="228"/>
                    <a:pt x="169" y="221"/>
                    <a:pt x="169" y="212"/>
                  </a:cubicBezTo>
                  <a:cubicBezTo>
                    <a:pt x="169" y="16"/>
                    <a:pt x="169" y="16"/>
                    <a:pt x="169" y="16"/>
                  </a:cubicBezTo>
                  <a:cubicBezTo>
                    <a:pt x="169" y="7"/>
                    <a:pt x="163" y="0"/>
                    <a:pt x="15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76"/>
            <p:cNvSpPr/>
            <p:nvPr/>
          </p:nvSpPr>
          <p:spPr bwMode="auto">
            <a:xfrm>
              <a:off x="840" y="3357"/>
              <a:ext cx="146" cy="16"/>
            </a:xfrm>
            <a:custGeom>
              <a:avLst/>
              <a:gdLst>
                <a:gd name="T0" fmla="*/ 70 w 74"/>
                <a:gd name="T1" fmla="*/ 0 h 8"/>
                <a:gd name="T2" fmla="*/ 4 w 74"/>
                <a:gd name="T3" fmla="*/ 0 h 8"/>
                <a:gd name="T4" fmla="*/ 0 w 74"/>
                <a:gd name="T5" fmla="*/ 4 h 8"/>
                <a:gd name="T6" fmla="*/ 4 w 74"/>
                <a:gd name="T7" fmla="*/ 8 h 8"/>
                <a:gd name="T8" fmla="*/ 70 w 74"/>
                <a:gd name="T9" fmla="*/ 8 h 8"/>
                <a:gd name="T10" fmla="*/ 74 w 74"/>
                <a:gd name="T11" fmla="*/ 4 h 8"/>
                <a:gd name="T12" fmla="*/ 70 w 7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4" h="8">
                  <a:moveTo>
                    <a:pt x="70" y="0"/>
                  </a:moveTo>
                  <a:cubicBezTo>
                    <a:pt x="4" y="0"/>
                    <a:pt x="4" y="0"/>
                    <a:pt x="4" y="0"/>
                  </a:cubicBezTo>
                  <a:cubicBezTo>
                    <a:pt x="2" y="0"/>
                    <a:pt x="0" y="2"/>
                    <a:pt x="0" y="4"/>
                  </a:cubicBezTo>
                  <a:cubicBezTo>
                    <a:pt x="0" y="6"/>
                    <a:pt x="2" y="8"/>
                    <a:pt x="4" y="8"/>
                  </a:cubicBezTo>
                  <a:cubicBezTo>
                    <a:pt x="70" y="8"/>
                    <a:pt x="70" y="8"/>
                    <a:pt x="70" y="8"/>
                  </a:cubicBezTo>
                  <a:cubicBezTo>
                    <a:pt x="72" y="8"/>
                    <a:pt x="74" y="6"/>
                    <a:pt x="74" y="4"/>
                  </a:cubicBezTo>
                  <a:cubicBezTo>
                    <a:pt x="74" y="2"/>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77"/>
            <p:cNvSpPr/>
            <p:nvPr/>
          </p:nvSpPr>
          <p:spPr bwMode="auto">
            <a:xfrm>
              <a:off x="840" y="3389"/>
              <a:ext cx="146" cy="15"/>
            </a:xfrm>
            <a:custGeom>
              <a:avLst/>
              <a:gdLst>
                <a:gd name="T0" fmla="*/ 70 w 74"/>
                <a:gd name="T1" fmla="*/ 0 h 8"/>
                <a:gd name="T2" fmla="*/ 4 w 74"/>
                <a:gd name="T3" fmla="*/ 0 h 8"/>
                <a:gd name="T4" fmla="*/ 0 w 74"/>
                <a:gd name="T5" fmla="*/ 4 h 8"/>
                <a:gd name="T6" fmla="*/ 4 w 74"/>
                <a:gd name="T7" fmla="*/ 8 h 8"/>
                <a:gd name="T8" fmla="*/ 70 w 74"/>
                <a:gd name="T9" fmla="*/ 8 h 8"/>
                <a:gd name="T10" fmla="*/ 74 w 74"/>
                <a:gd name="T11" fmla="*/ 4 h 8"/>
                <a:gd name="T12" fmla="*/ 70 w 7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4" h="8">
                  <a:moveTo>
                    <a:pt x="70" y="0"/>
                  </a:moveTo>
                  <a:cubicBezTo>
                    <a:pt x="4" y="0"/>
                    <a:pt x="4" y="0"/>
                    <a:pt x="4" y="0"/>
                  </a:cubicBezTo>
                  <a:cubicBezTo>
                    <a:pt x="2" y="0"/>
                    <a:pt x="0" y="2"/>
                    <a:pt x="0" y="4"/>
                  </a:cubicBezTo>
                  <a:cubicBezTo>
                    <a:pt x="0" y="6"/>
                    <a:pt x="2" y="8"/>
                    <a:pt x="4" y="8"/>
                  </a:cubicBezTo>
                  <a:cubicBezTo>
                    <a:pt x="70" y="8"/>
                    <a:pt x="70" y="8"/>
                    <a:pt x="70" y="8"/>
                  </a:cubicBezTo>
                  <a:cubicBezTo>
                    <a:pt x="72" y="8"/>
                    <a:pt x="74" y="6"/>
                    <a:pt x="74" y="4"/>
                  </a:cubicBezTo>
                  <a:cubicBezTo>
                    <a:pt x="74" y="2"/>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78"/>
            <p:cNvSpPr/>
            <p:nvPr/>
          </p:nvSpPr>
          <p:spPr bwMode="auto">
            <a:xfrm>
              <a:off x="3514" y="1550"/>
              <a:ext cx="175" cy="67"/>
            </a:xfrm>
            <a:custGeom>
              <a:avLst/>
              <a:gdLst>
                <a:gd name="T0" fmla="*/ 35 w 89"/>
                <a:gd name="T1" fmla="*/ 0 h 34"/>
                <a:gd name="T2" fmla="*/ 35 w 89"/>
                <a:gd name="T3" fmla="*/ 18 h 34"/>
                <a:gd name="T4" fmla="*/ 0 w 89"/>
                <a:gd name="T5" fmla="*/ 34 h 34"/>
                <a:gd name="T6" fmla="*/ 34 w 89"/>
                <a:gd name="T7" fmla="*/ 34 h 34"/>
                <a:gd name="T8" fmla="*/ 54 w 89"/>
                <a:gd name="T9" fmla="*/ 34 h 34"/>
                <a:gd name="T10" fmla="*/ 89 w 89"/>
                <a:gd name="T11" fmla="*/ 34 h 34"/>
                <a:gd name="T12" fmla="*/ 54 w 89"/>
                <a:gd name="T13" fmla="*/ 17 h 34"/>
                <a:gd name="T14" fmla="*/ 54 w 89"/>
                <a:gd name="T15" fmla="*/ 9 h 34"/>
                <a:gd name="T16" fmla="*/ 52 w 89"/>
                <a:gd name="T17" fmla="*/ 9 h 34"/>
                <a:gd name="T18" fmla="*/ 35 w 89"/>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34">
                  <a:moveTo>
                    <a:pt x="35" y="0"/>
                  </a:moveTo>
                  <a:cubicBezTo>
                    <a:pt x="35" y="18"/>
                    <a:pt x="35" y="18"/>
                    <a:pt x="35" y="18"/>
                  </a:cubicBezTo>
                  <a:cubicBezTo>
                    <a:pt x="19" y="20"/>
                    <a:pt x="4" y="26"/>
                    <a:pt x="0" y="34"/>
                  </a:cubicBezTo>
                  <a:cubicBezTo>
                    <a:pt x="34" y="34"/>
                    <a:pt x="34" y="34"/>
                    <a:pt x="34" y="34"/>
                  </a:cubicBezTo>
                  <a:cubicBezTo>
                    <a:pt x="54" y="34"/>
                    <a:pt x="54" y="34"/>
                    <a:pt x="54" y="34"/>
                  </a:cubicBezTo>
                  <a:cubicBezTo>
                    <a:pt x="89" y="34"/>
                    <a:pt x="89" y="34"/>
                    <a:pt x="89" y="34"/>
                  </a:cubicBezTo>
                  <a:cubicBezTo>
                    <a:pt x="84" y="27"/>
                    <a:pt x="69" y="20"/>
                    <a:pt x="54" y="17"/>
                  </a:cubicBezTo>
                  <a:cubicBezTo>
                    <a:pt x="54" y="9"/>
                    <a:pt x="54" y="9"/>
                    <a:pt x="54" y="9"/>
                  </a:cubicBezTo>
                  <a:cubicBezTo>
                    <a:pt x="53" y="9"/>
                    <a:pt x="53" y="9"/>
                    <a:pt x="52" y="9"/>
                  </a:cubicBezTo>
                  <a:cubicBezTo>
                    <a:pt x="47" y="7"/>
                    <a:pt x="41" y="4"/>
                    <a:pt x="3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Rectangle 179"/>
            <p:cNvSpPr>
              <a:spLocks noChangeArrowheads="1"/>
            </p:cNvSpPr>
            <p:nvPr/>
          </p:nvSpPr>
          <p:spPr bwMode="auto">
            <a:xfrm>
              <a:off x="3366" y="1173"/>
              <a:ext cx="470"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1" name="Rectangle 180"/>
            <p:cNvSpPr>
              <a:spLocks noChangeArrowheads="1"/>
            </p:cNvSpPr>
            <p:nvPr/>
          </p:nvSpPr>
          <p:spPr bwMode="auto">
            <a:xfrm>
              <a:off x="3366" y="1173"/>
              <a:ext cx="470"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2" name="Freeform 181"/>
            <p:cNvSpPr/>
            <p:nvPr/>
          </p:nvSpPr>
          <p:spPr bwMode="auto">
            <a:xfrm>
              <a:off x="3567" y="1004"/>
              <a:ext cx="424" cy="446"/>
            </a:xfrm>
            <a:custGeom>
              <a:avLst/>
              <a:gdLst>
                <a:gd name="T0" fmla="*/ 115 w 216"/>
                <a:gd name="T1" fmla="*/ 0 h 227"/>
                <a:gd name="T2" fmla="*/ 103 w 216"/>
                <a:gd name="T3" fmla="*/ 1 h 227"/>
                <a:gd name="T4" fmla="*/ 92 w 216"/>
                <a:gd name="T5" fmla="*/ 1 h 227"/>
                <a:gd name="T6" fmla="*/ 89 w 216"/>
                <a:gd name="T7" fmla="*/ 1 h 227"/>
                <a:gd name="T8" fmla="*/ 86 w 216"/>
                <a:gd name="T9" fmla="*/ 1 h 227"/>
                <a:gd name="T10" fmla="*/ 64 w 216"/>
                <a:gd name="T11" fmla="*/ 8 h 227"/>
                <a:gd name="T12" fmla="*/ 36 w 216"/>
                <a:gd name="T13" fmla="*/ 45 h 227"/>
                <a:gd name="T14" fmla="*/ 0 w 216"/>
                <a:gd name="T15" fmla="*/ 69 h 227"/>
                <a:gd name="T16" fmla="*/ 15 w 216"/>
                <a:gd name="T17" fmla="*/ 64 h 227"/>
                <a:gd name="T18" fmla="*/ 4 w 216"/>
                <a:gd name="T19" fmla="*/ 81 h 227"/>
                <a:gd name="T20" fmla="*/ 20 w 216"/>
                <a:gd name="T21" fmla="*/ 64 h 227"/>
                <a:gd name="T22" fmla="*/ 36 w 216"/>
                <a:gd name="T23" fmla="*/ 45 h 227"/>
                <a:gd name="T24" fmla="*/ 42 w 216"/>
                <a:gd name="T25" fmla="*/ 49 h 227"/>
                <a:gd name="T26" fmla="*/ 76 w 216"/>
                <a:gd name="T27" fmla="*/ 40 h 227"/>
                <a:gd name="T28" fmla="*/ 95 w 216"/>
                <a:gd name="T29" fmla="*/ 26 h 227"/>
                <a:gd name="T30" fmla="*/ 95 w 216"/>
                <a:gd name="T31" fmla="*/ 26 h 227"/>
                <a:gd name="T32" fmla="*/ 119 w 216"/>
                <a:gd name="T33" fmla="*/ 21 h 227"/>
                <a:gd name="T34" fmla="*/ 160 w 216"/>
                <a:gd name="T35" fmla="*/ 33 h 227"/>
                <a:gd name="T36" fmla="*/ 175 w 216"/>
                <a:gd name="T37" fmla="*/ 163 h 227"/>
                <a:gd name="T38" fmla="*/ 39 w 216"/>
                <a:gd name="T39" fmla="*/ 214 h 227"/>
                <a:gd name="T40" fmla="*/ 31 w 216"/>
                <a:gd name="T41" fmla="*/ 215 h 227"/>
                <a:gd name="T42" fmla="*/ 31 w 216"/>
                <a:gd name="T43" fmla="*/ 227 h 227"/>
                <a:gd name="T44" fmla="*/ 41 w 216"/>
                <a:gd name="T45" fmla="*/ 226 h 227"/>
                <a:gd name="T46" fmla="*/ 189 w 216"/>
                <a:gd name="T47" fmla="*/ 176 h 227"/>
                <a:gd name="T48" fmla="*/ 213 w 216"/>
                <a:gd name="T49" fmla="*/ 91 h 227"/>
                <a:gd name="T50" fmla="*/ 171 w 216"/>
                <a:gd name="T51" fmla="*/ 15 h 227"/>
                <a:gd name="T52" fmla="*/ 115 w 216"/>
                <a:gd name="T5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 h="227">
                  <a:moveTo>
                    <a:pt x="115" y="0"/>
                  </a:moveTo>
                  <a:cubicBezTo>
                    <a:pt x="110" y="0"/>
                    <a:pt x="106" y="1"/>
                    <a:pt x="103" y="1"/>
                  </a:cubicBezTo>
                  <a:cubicBezTo>
                    <a:pt x="99" y="1"/>
                    <a:pt x="95" y="1"/>
                    <a:pt x="92" y="1"/>
                  </a:cubicBezTo>
                  <a:cubicBezTo>
                    <a:pt x="91" y="1"/>
                    <a:pt x="90" y="1"/>
                    <a:pt x="89" y="1"/>
                  </a:cubicBezTo>
                  <a:cubicBezTo>
                    <a:pt x="88" y="1"/>
                    <a:pt x="87" y="1"/>
                    <a:pt x="86" y="1"/>
                  </a:cubicBezTo>
                  <a:cubicBezTo>
                    <a:pt x="80" y="1"/>
                    <a:pt x="73" y="3"/>
                    <a:pt x="64" y="8"/>
                  </a:cubicBezTo>
                  <a:cubicBezTo>
                    <a:pt x="48" y="18"/>
                    <a:pt x="27" y="42"/>
                    <a:pt x="36" y="45"/>
                  </a:cubicBezTo>
                  <a:cubicBezTo>
                    <a:pt x="22" y="48"/>
                    <a:pt x="15" y="66"/>
                    <a:pt x="0" y="69"/>
                  </a:cubicBezTo>
                  <a:cubicBezTo>
                    <a:pt x="10" y="69"/>
                    <a:pt x="15" y="64"/>
                    <a:pt x="15" y="64"/>
                  </a:cubicBezTo>
                  <a:cubicBezTo>
                    <a:pt x="13" y="70"/>
                    <a:pt x="6" y="71"/>
                    <a:pt x="4" y="81"/>
                  </a:cubicBezTo>
                  <a:cubicBezTo>
                    <a:pt x="6" y="75"/>
                    <a:pt x="15" y="73"/>
                    <a:pt x="20" y="64"/>
                  </a:cubicBezTo>
                  <a:cubicBezTo>
                    <a:pt x="23" y="57"/>
                    <a:pt x="29" y="49"/>
                    <a:pt x="36" y="45"/>
                  </a:cubicBezTo>
                  <a:cubicBezTo>
                    <a:pt x="37" y="48"/>
                    <a:pt x="39" y="49"/>
                    <a:pt x="42" y="49"/>
                  </a:cubicBezTo>
                  <a:cubicBezTo>
                    <a:pt x="50" y="49"/>
                    <a:pt x="63" y="44"/>
                    <a:pt x="76" y="40"/>
                  </a:cubicBezTo>
                  <a:cubicBezTo>
                    <a:pt x="85" y="37"/>
                    <a:pt x="91" y="32"/>
                    <a:pt x="95" y="26"/>
                  </a:cubicBezTo>
                  <a:cubicBezTo>
                    <a:pt x="95" y="26"/>
                    <a:pt x="95" y="26"/>
                    <a:pt x="95" y="26"/>
                  </a:cubicBezTo>
                  <a:cubicBezTo>
                    <a:pt x="101" y="23"/>
                    <a:pt x="109" y="21"/>
                    <a:pt x="119" y="21"/>
                  </a:cubicBezTo>
                  <a:cubicBezTo>
                    <a:pt x="131" y="21"/>
                    <a:pt x="146" y="24"/>
                    <a:pt x="160" y="33"/>
                  </a:cubicBezTo>
                  <a:cubicBezTo>
                    <a:pt x="197" y="57"/>
                    <a:pt x="205" y="127"/>
                    <a:pt x="175" y="163"/>
                  </a:cubicBezTo>
                  <a:cubicBezTo>
                    <a:pt x="141" y="202"/>
                    <a:pt x="85" y="208"/>
                    <a:pt x="39" y="214"/>
                  </a:cubicBezTo>
                  <a:cubicBezTo>
                    <a:pt x="36" y="214"/>
                    <a:pt x="34" y="215"/>
                    <a:pt x="31" y="215"/>
                  </a:cubicBezTo>
                  <a:cubicBezTo>
                    <a:pt x="31" y="227"/>
                    <a:pt x="31" y="227"/>
                    <a:pt x="31" y="227"/>
                  </a:cubicBezTo>
                  <a:cubicBezTo>
                    <a:pt x="34" y="227"/>
                    <a:pt x="37" y="226"/>
                    <a:pt x="41" y="226"/>
                  </a:cubicBezTo>
                  <a:cubicBezTo>
                    <a:pt x="85" y="223"/>
                    <a:pt x="146" y="221"/>
                    <a:pt x="189" y="176"/>
                  </a:cubicBezTo>
                  <a:cubicBezTo>
                    <a:pt x="209" y="153"/>
                    <a:pt x="216" y="120"/>
                    <a:pt x="213" y="91"/>
                  </a:cubicBezTo>
                  <a:cubicBezTo>
                    <a:pt x="211" y="63"/>
                    <a:pt x="197" y="31"/>
                    <a:pt x="171" y="15"/>
                  </a:cubicBezTo>
                  <a:cubicBezTo>
                    <a:pt x="152" y="3"/>
                    <a:pt x="132" y="0"/>
                    <a:pt x="1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2"/>
            <p:cNvSpPr/>
            <p:nvPr/>
          </p:nvSpPr>
          <p:spPr bwMode="auto">
            <a:xfrm>
              <a:off x="3545" y="1446"/>
              <a:ext cx="161" cy="171"/>
            </a:xfrm>
            <a:custGeom>
              <a:avLst/>
              <a:gdLst>
                <a:gd name="T0" fmla="*/ 16 w 82"/>
                <a:gd name="T1" fmla="*/ 0 h 87"/>
                <a:gd name="T2" fmla="*/ 4 w 82"/>
                <a:gd name="T3" fmla="*/ 32 h 87"/>
                <a:gd name="T4" fmla="*/ 24 w 82"/>
                <a:gd name="T5" fmla="*/ 52 h 87"/>
                <a:gd name="T6" fmla="*/ 24 w 82"/>
                <a:gd name="T7" fmla="*/ 52 h 87"/>
                <a:gd name="T8" fmla="*/ 33 w 82"/>
                <a:gd name="T9" fmla="*/ 56 h 87"/>
                <a:gd name="T10" fmla="*/ 33 w 82"/>
                <a:gd name="T11" fmla="*/ 56 h 87"/>
                <a:gd name="T12" fmla="*/ 47 w 82"/>
                <a:gd name="T13" fmla="*/ 62 h 87"/>
                <a:gd name="T14" fmla="*/ 81 w 82"/>
                <a:gd name="T15" fmla="*/ 87 h 87"/>
                <a:gd name="T16" fmla="*/ 77 w 82"/>
                <a:gd name="T17" fmla="*/ 76 h 87"/>
                <a:gd name="T18" fmla="*/ 49 w 82"/>
                <a:gd name="T19" fmla="*/ 57 h 87"/>
                <a:gd name="T20" fmla="*/ 38 w 82"/>
                <a:gd name="T21" fmla="*/ 51 h 87"/>
                <a:gd name="T22" fmla="*/ 33 w 82"/>
                <a:gd name="T23" fmla="*/ 48 h 87"/>
                <a:gd name="T24" fmla="*/ 33 w 82"/>
                <a:gd name="T25" fmla="*/ 48 h 87"/>
                <a:gd name="T26" fmla="*/ 28 w 82"/>
                <a:gd name="T27" fmla="*/ 45 h 87"/>
                <a:gd name="T28" fmla="*/ 28 w 82"/>
                <a:gd name="T29" fmla="*/ 45 h 87"/>
                <a:gd name="T30" fmla="*/ 23 w 82"/>
                <a:gd name="T31" fmla="*/ 42 h 87"/>
                <a:gd name="T32" fmla="*/ 19 w 82"/>
                <a:gd name="T33" fmla="*/ 38 h 87"/>
                <a:gd name="T34" fmla="*/ 13 w 82"/>
                <a:gd name="T35" fmla="*/ 29 h 87"/>
                <a:gd name="T36" fmla="*/ 16 w 82"/>
                <a:gd name="T37" fmla="*/ 14 h 87"/>
                <a:gd name="T38" fmla="*/ 16 w 82"/>
                <a:gd name="T3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87">
                  <a:moveTo>
                    <a:pt x="16" y="0"/>
                  </a:moveTo>
                  <a:cubicBezTo>
                    <a:pt x="5" y="7"/>
                    <a:pt x="0" y="20"/>
                    <a:pt x="4" y="32"/>
                  </a:cubicBezTo>
                  <a:cubicBezTo>
                    <a:pt x="10" y="41"/>
                    <a:pt x="17" y="47"/>
                    <a:pt x="24" y="52"/>
                  </a:cubicBezTo>
                  <a:cubicBezTo>
                    <a:pt x="24" y="52"/>
                    <a:pt x="24" y="52"/>
                    <a:pt x="24" y="52"/>
                  </a:cubicBezTo>
                  <a:cubicBezTo>
                    <a:pt x="27" y="53"/>
                    <a:pt x="30" y="55"/>
                    <a:pt x="33" y="56"/>
                  </a:cubicBezTo>
                  <a:cubicBezTo>
                    <a:pt x="33" y="56"/>
                    <a:pt x="33" y="56"/>
                    <a:pt x="33" y="56"/>
                  </a:cubicBezTo>
                  <a:cubicBezTo>
                    <a:pt x="38" y="58"/>
                    <a:pt x="43" y="60"/>
                    <a:pt x="47" y="62"/>
                  </a:cubicBezTo>
                  <a:cubicBezTo>
                    <a:pt x="73" y="71"/>
                    <a:pt x="81" y="84"/>
                    <a:pt x="81" y="87"/>
                  </a:cubicBezTo>
                  <a:cubicBezTo>
                    <a:pt x="82" y="85"/>
                    <a:pt x="82" y="81"/>
                    <a:pt x="77" y="76"/>
                  </a:cubicBezTo>
                  <a:cubicBezTo>
                    <a:pt x="72" y="70"/>
                    <a:pt x="62" y="64"/>
                    <a:pt x="49" y="57"/>
                  </a:cubicBezTo>
                  <a:cubicBezTo>
                    <a:pt x="46" y="55"/>
                    <a:pt x="42" y="53"/>
                    <a:pt x="38" y="51"/>
                  </a:cubicBezTo>
                  <a:cubicBezTo>
                    <a:pt x="36" y="50"/>
                    <a:pt x="34" y="49"/>
                    <a:pt x="33" y="48"/>
                  </a:cubicBezTo>
                  <a:cubicBezTo>
                    <a:pt x="33" y="48"/>
                    <a:pt x="33" y="48"/>
                    <a:pt x="33" y="48"/>
                  </a:cubicBezTo>
                  <a:cubicBezTo>
                    <a:pt x="31" y="47"/>
                    <a:pt x="29" y="46"/>
                    <a:pt x="28" y="45"/>
                  </a:cubicBezTo>
                  <a:cubicBezTo>
                    <a:pt x="28" y="45"/>
                    <a:pt x="28" y="45"/>
                    <a:pt x="28" y="45"/>
                  </a:cubicBezTo>
                  <a:cubicBezTo>
                    <a:pt x="26" y="44"/>
                    <a:pt x="25" y="43"/>
                    <a:pt x="23" y="42"/>
                  </a:cubicBezTo>
                  <a:cubicBezTo>
                    <a:pt x="22" y="41"/>
                    <a:pt x="20" y="39"/>
                    <a:pt x="19" y="38"/>
                  </a:cubicBezTo>
                  <a:cubicBezTo>
                    <a:pt x="17" y="35"/>
                    <a:pt x="15" y="32"/>
                    <a:pt x="13" y="29"/>
                  </a:cubicBezTo>
                  <a:cubicBezTo>
                    <a:pt x="11" y="23"/>
                    <a:pt x="12" y="18"/>
                    <a:pt x="16" y="14"/>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3"/>
            <p:cNvSpPr>
              <a:spLocks noEditPoints="1"/>
            </p:cNvSpPr>
            <p:nvPr/>
          </p:nvSpPr>
          <p:spPr bwMode="auto">
            <a:xfrm>
              <a:off x="3366" y="1201"/>
              <a:ext cx="470" cy="338"/>
            </a:xfrm>
            <a:custGeom>
              <a:avLst/>
              <a:gdLst>
                <a:gd name="T0" fmla="*/ 77 w 239"/>
                <a:gd name="T1" fmla="*/ 92 h 172"/>
                <a:gd name="T2" fmla="*/ 76 w 239"/>
                <a:gd name="T3" fmla="*/ 91 h 172"/>
                <a:gd name="T4" fmla="*/ 14 w 239"/>
                <a:gd name="T5" fmla="*/ 17 h 172"/>
                <a:gd name="T6" fmla="*/ 17 w 239"/>
                <a:gd name="T7" fmla="*/ 13 h 172"/>
                <a:gd name="T8" fmla="*/ 18 w 239"/>
                <a:gd name="T9" fmla="*/ 13 h 172"/>
                <a:gd name="T10" fmla="*/ 22 w 239"/>
                <a:gd name="T11" fmla="*/ 16 h 172"/>
                <a:gd name="T12" fmla="*/ 79 w 239"/>
                <a:gd name="T13" fmla="*/ 84 h 172"/>
                <a:gd name="T14" fmla="*/ 80 w 239"/>
                <a:gd name="T15" fmla="*/ 89 h 172"/>
                <a:gd name="T16" fmla="*/ 77 w 239"/>
                <a:gd name="T17" fmla="*/ 92 h 172"/>
                <a:gd name="T18" fmla="*/ 239 w 239"/>
                <a:gd name="T19" fmla="*/ 0 h 172"/>
                <a:gd name="T20" fmla="*/ 0 w 239"/>
                <a:gd name="T21" fmla="*/ 0 h 172"/>
                <a:gd name="T22" fmla="*/ 111 w 239"/>
                <a:gd name="T23" fmla="*/ 109 h 172"/>
                <a:gd name="T24" fmla="*/ 110 w 239"/>
                <a:gd name="T25" fmla="*/ 157 h 172"/>
                <a:gd name="T26" fmla="*/ 129 w 239"/>
                <a:gd name="T27" fmla="*/ 172 h 172"/>
                <a:gd name="T28" fmla="*/ 128 w 239"/>
                <a:gd name="T29" fmla="*/ 125 h 172"/>
                <a:gd name="T30" fmla="*/ 128 w 239"/>
                <a:gd name="T31" fmla="*/ 116 h 172"/>
                <a:gd name="T32" fmla="*/ 128 w 239"/>
                <a:gd name="T33" fmla="*/ 109 h 172"/>
                <a:gd name="T34" fmla="*/ 239 w 239"/>
                <a:gd name="T3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172">
                  <a:moveTo>
                    <a:pt x="77" y="92"/>
                  </a:moveTo>
                  <a:cubicBezTo>
                    <a:pt x="77" y="92"/>
                    <a:pt x="76" y="91"/>
                    <a:pt x="76" y="91"/>
                  </a:cubicBezTo>
                  <a:cubicBezTo>
                    <a:pt x="45" y="79"/>
                    <a:pt x="20" y="51"/>
                    <a:pt x="14" y="17"/>
                  </a:cubicBezTo>
                  <a:cubicBezTo>
                    <a:pt x="14" y="16"/>
                    <a:pt x="14" y="14"/>
                    <a:pt x="17" y="13"/>
                  </a:cubicBezTo>
                  <a:cubicBezTo>
                    <a:pt x="17" y="13"/>
                    <a:pt x="18" y="13"/>
                    <a:pt x="18" y="13"/>
                  </a:cubicBezTo>
                  <a:cubicBezTo>
                    <a:pt x="21" y="13"/>
                    <a:pt x="22" y="15"/>
                    <a:pt x="22" y="16"/>
                  </a:cubicBezTo>
                  <a:cubicBezTo>
                    <a:pt x="27" y="47"/>
                    <a:pt x="50" y="73"/>
                    <a:pt x="79" y="84"/>
                  </a:cubicBezTo>
                  <a:cubicBezTo>
                    <a:pt x="79" y="84"/>
                    <a:pt x="82" y="86"/>
                    <a:pt x="80" y="89"/>
                  </a:cubicBezTo>
                  <a:cubicBezTo>
                    <a:pt x="80" y="91"/>
                    <a:pt x="78" y="92"/>
                    <a:pt x="77" y="92"/>
                  </a:cubicBezTo>
                  <a:moveTo>
                    <a:pt x="239" y="0"/>
                  </a:moveTo>
                  <a:cubicBezTo>
                    <a:pt x="0" y="0"/>
                    <a:pt x="0" y="0"/>
                    <a:pt x="0" y="0"/>
                  </a:cubicBezTo>
                  <a:cubicBezTo>
                    <a:pt x="0" y="58"/>
                    <a:pt x="49" y="105"/>
                    <a:pt x="111" y="109"/>
                  </a:cubicBezTo>
                  <a:cubicBezTo>
                    <a:pt x="110" y="157"/>
                    <a:pt x="110" y="157"/>
                    <a:pt x="110" y="157"/>
                  </a:cubicBezTo>
                  <a:cubicBezTo>
                    <a:pt x="114" y="163"/>
                    <a:pt x="121" y="168"/>
                    <a:pt x="129" y="172"/>
                  </a:cubicBezTo>
                  <a:cubicBezTo>
                    <a:pt x="128" y="125"/>
                    <a:pt x="128" y="125"/>
                    <a:pt x="128" y="125"/>
                  </a:cubicBezTo>
                  <a:cubicBezTo>
                    <a:pt x="128" y="116"/>
                    <a:pt x="128" y="116"/>
                    <a:pt x="128" y="116"/>
                  </a:cubicBezTo>
                  <a:cubicBezTo>
                    <a:pt x="128" y="109"/>
                    <a:pt x="128" y="109"/>
                    <a:pt x="128" y="109"/>
                  </a:cubicBezTo>
                  <a:cubicBezTo>
                    <a:pt x="190" y="105"/>
                    <a:pt x="239" y="58"/>
                    <a:pt x="23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84"/>
            <p:cNvSpPr/>
            <p:nvPr/>
          </p:nvSpPr>
          <p:spPr bwMode="auto">
            <a:xfrm>
              <a:off x="1696" y="2455"/>
              <a:ext cx="300" cy="281"/>
            </a:xfrm>
            <a:custGeom>
              <a:avLst/>
              <a:gdLst>
                <a:gd name="T0" fmla="*/ 81 w 153"/>
                <a:gd name="T1" fmla="*/ 0 h 143"/>
                <a:gd name="T2" fmla="*/ 39 w 153"/>
                <a:gd name="T3" fmla="*/ 14 h 143"/>
                <a:gd name="T4" fmla="*/ 23 w 153"/>
                <a:gd name="T5" fmla="*/ 114 h 143"/>
                <a:gd name="T6" fmla="*/ 81 w 153"/>
                <a:gd name="T7" fmla="*/ 143 h 143"/>
                <a:gd name="T8" fmla="*/ 117 w 153"/>
                <a:gd name="T9" fmla="*/ 134 h 143"/>
                <a:gd name="T10" fmla="*/ 114 w 153"/>
                <a:gd name="T11" fmla="*/ 130 h 143"/>
                <a:gd name="T12" fmla="*/ 128 w 153"/>
                <a:gd name="T13" fmla="*/ 121 h 143"/>
                <a:gd name="T14" fmla="*/ 130 w 153"/>
                <a:gd name="T15" fmla="*/ 124 h 143"/>
                <a:gd name="T16" fmla="*/ 152 w 153"/>
                <a:gd name="T17" fmla="*/ 82 h 143"/>
                <a:gd name="T18" fmla="*/ 143 w 153"/>
                <a:gd name="T19" fmla="*/ 81 h 143"/>
                <a:gd name="T20" fmla="*/ 118 w 153"/>
                <a:gd name="T21" fmla="*/ 122 h 143"/>
                <a:gd name="T22" fmla="*/ 81 w 153"/>
                <a:gd name="T23" fmla="*/ 134 h 143"/>
                <a:gd name="T24" fmla="*/ 31 w 153"/>
                <a:gd name="T25" fmla="*/ 108 h 143"/>
                <a:gd name="T26" fmla="*/ 44 w 153"/>
                <a:gd name="T27" fmla="*/ 21 h 143"/>
                <a:gd name="T28" fmla="*/ 81 w 153"/>
                <a:gd name="T29" fmla="*/ 9 h 143"/>
                <a:gd name="T30" fmla="*/ 132 w 153"/>
                <a:gd name="T31" fmla="*/ 35 h 143"/>
                <a:gd name="T32" fmla="*/ 143 w 153"/>
                <a:gd name="T33" fmla="*/ 65 h 143"/>
                <a:gd name="T34" fmla="*/ 153 w 153"/>
                <a:gd name="T35" fmla="*/ 64 h 143"/>
                <a:gd name="T36" fmla="*/ 139 w 153"/>
                <a:gd name="T37" fmla="*/ 29 h 143"/>
                <a:gd name="T38" fmla="*/ 81 w 153"/>
                <a:gd name="T3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143">
                  <a:moveTo>
                    <a:pt x="81" y="0"/>
                  </a:moveTo>
                  <a:cubicBezTo>
                    <a:pt x="66" y="0"/>
                    <a:pt x="52" y="4"/>
                    <a:pt x="39" y="14"/>
                  </a:cubicBezTo>
                  <a:cubicBezTo>
                    <a:pt x="7" y="37"/>
                    <a:pt x="0" y="82"/>
                    <a:pt x="23" y="114"/>
                  </a:cubicBezTo>
                  <a:cubicBezTo>
                    <a:pt x="37" y="133"/>
                    <a:pt x="59" y="143"/>
                    <a:pt x="81" y="143"/>
                  </a:cubicBezTo>
                  <a:cubicBezTo>
                    <a:pt x="93" y="143"/>
                    <a:pt x="106" y="140"/>
                    <a:pt x="117" y="134"/>
                  </a:cubicBezTo>
                  <a:cubicBezTo>
                    <a:pt x="114" y="130"/>
                    <a:pt x="114" y="130"/>
                    <a:pt x="114" y="130"/>
                  </a:cubicBezTo>
                  <a:cubicBezTo>
                    <a:pt x="128" y="121"/>
                    <a:pt x="128" y="121"/>
                    <a:pt x="128" y="121"/>
                  </a:cubicBezTo>
                  <a:cubicBezTo>
                    <a:pt x="130" y="124"/>
                    <a:pt x="130" y="124"/>
                    <a:pt x="130" y="124"/>
                  </a:cubicBezTo>
                  <a:cubicBezTo>
                    <a:pt x="142" y="113"/>
                    <a:pt x="150" y="99"/>
                    <a:pt x="152" y="82"/>
                  </a:cubicBezTo>
                  <a:cubicBezTo>
                    <a:pt x="143" y="81"/>
                    <a:pt x="143" y="81"/>
                    <a:pt x="143" y="81"/>
                  </a:cubicBezTo>
                  <a:cubicBezTo>
                    <a:pt x="140" y="98"/>
                    <a:pt x="132" y="112"/>
                    <a:pt x="118" y="122"/>
                  </a:cubicBezTo>
                  <a:cubicBezTo>
                    <a:pt x="107" y="130"/>
                    <a:pt x="94" y="134"/>
                    <a:pt x="81" y="134"/>
                  </a:cubicBezTo>
                  <a:cubicBezTo>
                    <a:pt x="62" y="134"/>
                    <a:pt x="43" y="125"/>
                    <a:pt x="31" y="108"/>
                  </a:cubicBezTo>
                  <a:cubicBezTo>
                    <a:pt x="10" y="81"/>
                    <a:pt x="17" y="41"/>
                    <a:pt x="44" y="21"/>
                  </a:cubicBezTo>
                  <a:cubicBezTo>
                    <a:pt x="55" y="13"/>
                    <a:pt x="68" y="9"/>
                    <a:pt x="81" y="9"/>
                  </a:cubicBezTo>
                  <a:cubicBezTo>
                    <a:pt x="100" y="9"/>
                    <a:pt x="119" y="18"/>
                    <a:pt x="132" y="35"/>
                  </a:cubicBezTo>
                  <a:cubicBezTo>
                    <a:pt x="138" y="44"/>
                    <a:pt x="142" y="54"/>
                    <a:pt x="143" y="65"/>
                  </a:cubicBezTo>
                  <a:cubicBezTo>
                    <a:pt x="153" y="64"/>
                    <a:pt x="153" y="64"/>
                    <a:pt x="153" y="64"/>
                  </a:cubicBezTo>
                  <a:cubicBezTo>
                    <a:pt x="151" y="52"/>
                    <a:pt x="147" y="39"/>
                    <a:pt x="139" y="29"/>
                  </a:cubicBezTo>
                  <a:cubicBezTo>
                    <a:pt x="125" y="10"/>
                    <a:pt x="103" y="0"/>
                    <a:pt x="8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85"/>
            <p:cNvSpPr/>
            <p:nvPr/>
          </p:nvSpPr>
          <p:spPr bwMode="auto">
            <a:xfrm>
              <a:off x="1935" y="2718"/>
              <a:ext cx="161" cy="195"/>
            </a:xfrm>
            <a:custGeom>
              <a:avLst/>
              <a:gdLst>
                <a:gd name="T0" fmla="*/ 44 w 161"/>
                <a:gd name="T1" fmla="*/ 0 h 195"/>
                <a:gd name="T2" fmla="*/ 34 w 161"/>
                <a:gd name="T3" fmla="*/ 6 h 195"/>
                <a:gd name="T4" fmla="*/ 51 w 161"/>
                <a:gd name="T5" fmla="*/ 30 h 195"/>
                <a:gd name="T6" fmla="*/ 26 w 161"/>
                <a:gd name="T7" fmla="*/ 49 h 195"/>
                <a:gd name="T8" fmla="*/ 8 w 161"/>
                <a:gd name="T9" fmla="*/ 26 h 195"/>
                <a:gd name="T10" fmla="*/ 0 w 161"/>
                <a:gd name="T11" fmla="*/ 32 h 195"/>
                <a:gd name="T12" fmla="*/ 118 w 161"/>
                <a:gd name="T13" fmla="*/ 195 h 195"/>
                <a:gd name="T14" fmla="*/ 161 w 161"/>
                <a:gd name="T15" fmla="*/ 162 h 195"/>
                <a:gd name="T16" fmla="*/ 44 w 161"/>
                <a:gd name="T1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95">
                  <a:moveTo>
                    <a:pt x="44" y="0"/>
                  </a:moveTo>
                  <a:lnTo>
                    <a:pt x="34" y="6"/>
                  </a:lnTo>
                  <a:lnTo>
                    <a:pt x="51" y="30"/>
                  </a:lnTo>
                  <a:lnTo>
                    <a:pt x="26" y="49"/>
                  </a:lnTo>
                  <a:lnTo>
                    <a:pt x="8" y="26"/>
                  </a:lnTo>
                  <a:lnTo>
                    <a:pt x="0" y="32"/>
                  </a:lnTo>
                  <a:lnTo>
                    <a:pt x="118" y="195"/>
                  </a:lnTo>
                  <a:lnTo>
                    <a:pt x="161" y="162"/>
                  </a:ln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86"/>
            <p:cNvSpPr/>
            <p:nvPr/>
          </p:nvSpPr>
          <p:spPr bwMode="auto">
            <a:xfrm>
              <a:off x="1935" y="2718"/>
              <a:ext cx="161" cy="195"/>
            </a:xfrm>
            <a:custGeom>
              <a:avLst/>
              <a:gdLst>
                <a:gd name="T0" fmla="*/ 44 w 161"/>
                <a:gd name="T1" fmla="*/ 0 h 195"/>
                <a:gd name="T2" fmla="*/ 34 w 161"/>
                <a:gd name="T3" fmla="*/ 6 h 195"/>
                <a:gd name="T4" fmla="*/ 51 w 161"/>
                <a:gd name="T5" fmla="*/ 30 h 195"/>
                <a:gd name="T6" fmla="*/ 26 w 161"/>
                <a:gd name="T7" fmla="*/ 49 h 195"/>
                <a:gd name="T8" fmla="*/ 8 w 161"/>
                <a:gd name="T9" fmla="*/ 26 h 195"/>
                <a:gd name="T10" fmla="*/ 0 w 161"/>
                <a:gd name="T11" fmla="*/ 32 h 195"/>
                <a:gd name="T12" fmla="*/ 118 w 161"/>
                <a:gd name="T13" fmla="*/ 195 h 195"/>
                <a:gd name="T14" fmla="*/ 161 w 161"/>
                <a:gd name="T15" fmla="*/ 162 h 195"/>
                <a:gd name="T16" fmla="*/ 44 w 161"/>
                <a:gd name="T1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95">
                  <a:moveTo>
                    <a:pt x="44" y="0"/>
                  </a:moveTo>
                  <a:lnTo>
                    <a:pt x="34" y="6"/>
                  </a:lnTo>
                  <a:lnTo>
                    <a:pt x="51" y="30"/>
                  </a:lnTo>
                  <a:lnTo>
                    <a:pt x="26" y="49"/>
                  </a:lnTo>
                  <a:lnTo>
                    <a:pt x="8" y="26"/>
                  </a:lnTo>
                  <a:lnTo>
                    <a:pt x="0" y="32"/>
                  </a:lnTo>
                  <a:lnTo>
                    <a:pt x="118" y="195"/>
                  </a:lnTo>
                  <a:lnTo>
                    <a:pt x="161" y="162"/>
                  </a:lnTo>
                  <a:lnTo>
                    <a:pt x="4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87"/>
            <p:cNvSpPr/>
            <p:nvPr/>
          </p:nvSpPr>
          <p:spPr bwMode="auto">
            <a:xfrm>
              <a:off x="1920" y="2693"/>
              <a:ext cx="66" cy="74"/>
            </a:xfrm>
            <a:custGeom>
              <a:avLst/>
              <a:gdLst>
                <a:gd name="T0" fmla="*/ 27 w 66"/>
                <a:gd name="T1" fmla="*/ 0 h 74"/>
                <a:gd name="T2" fmla="*/ 0 w 66"/>
                <a:gd name="T3" fmla="*/ 17 h 74"/>
                <a:gd name="T4" fmla="*/ 5 w 66"/>
                <a:gd name="T5" fmla="*/ 25 h 74"/>
                <a:gd name="T6" fmla="*/ 23 w 66"/>
                <a:gd name="T7" fmla="*/ 51 h 74"/>
                <a:gd name="T8" fmla="*/ 41 w 66"/>
                <a:gd name="T9" fmla="*/ 74 h 74"/>
                <a:gd name="T10" fmla="*/ 66 w 66"/>
                <a:gd name="T11" fmla="*/ 55 h 74"/>
                <a:gd name="T12" fmla="*/ 49 w 66"/>
                <a:gd name="T13" fmla="*/ 31 h 74"/>
                <a:gd name="T14" fmla="*/ 31 w 66"/>
                <a:gd name="T15" fmla="*/ 6 h 74"/>
                <a:gd name="T16" fmla="*/ 27 w 66"/>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4">
                  <a:moveTo>
                    <a:pt x="27" y="0"/>
                  </a:moveTo>
                  <a:lnTo>
                    <a:pt x="0" y="17"/>
                  </a:lnTo>
                  <a:lnTo>
                    <a:pt x="5" y="25"/>
                  </a:lnTo>
                  <a:lnTo>
                    <a:pt x="23" y="51"/>
                  </a:lnTo>
                  <a:lnTo>
                    <a:pt x="41" y="74"/>
                  </a:lnTo>
                  <a:lnTo>
                    <a:pt x="66" y="55"/>
                  </a:lnTo>
                  <a:lnTo>
                    <a:pt x="49" y="31"/>
                  </a:lnTo>
                  <a:lnTo>
                    <a:pt x="31" y="6"/>
                  </a:lnTo>
                  <a:lnTo>
                    <a:pt x="2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88"/>
            <p:cNvSpPr/>
            <p:nvPr/>
          </p:nvSpPr>
          <p:spPr bwMode="auto">
            <a:xfrm>
              <a:off x="1920" y="2693"/>
              <a:ext cx="66" cy="74"/>
            </a:xfrm>
            <a:custGeom>
              <a:avLst/>
              <a:gdLst>
                <a:gd name="T0" fmla="*/ 27 w 66"/>
                <a:gd name="T1" fmla="*/ 0 h 74"/>
                <a:gd name="T2" fmla="*/ 0 w 66"/>
                <a:gd name="T3" fmla="*/ 17 h 74"/>
                <a:gd name="T4" fmla="*/ 5 w 66"/>
                <a:gd name="T5" fmla="*/ 25 h 74"/>
                <a:gd name="T6" fmla="*/ 23 w 66"/>
                <a:gd name="T7" fmla="*/ 51 h 74"/>
                <a:gd name="T8" fmla="*/ 41 w 66"/>
                <a:gd name="T9" fmla="*/ 74 h 74"/>
                <a:gd name="T10" fmla="*/ 66 w 66"/>
                <a:gd name="T11" fmla="*/ 55 h 74"/>
                <a:gd name="T12" fmla="*/ 49 w 66"/>
                <a:gd name="T13" fmla="*/ 31 h 74"/>
                <a:gd name="T14" fmla="*/ 31 w 66"/>
                <a:gd name="T15" fmla="*/ 6 h 74"/>
                <a:gd name="T16" fmla="*/ 27 w 66"/>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4">
                  <a:moveTo>
                    <a:pt x="27" y="0"/>
                  </a:moveTo>
                  <a:lnTo>
                    <a:pt x="0" y="17"/>
                  </a:lnTo>
                  <a:lnTo>
                    <a:pt x="5" y="25"/>
                  </a:lnTo>
                  <a:lnTo>
                    <a:pt x="23" y="51"/>
                  </a:lnTo>
                  <a:lnTo>
                    <a:pt x="41" y="74"/>
                  </a:lnTo>
                  <a:lnTo>
                    <a:pt x="66" y="55"/>
                  </a:lnTo>
                  <a:lnTo>
                    <a:pt x="49" y="31"/>
                  </a:lnTo>
                  <a:lnTo>
                    <a:pt x="31" y="6"/>
                  </a:lnTo>
                  <a:lnTo>
                    <a:pt x="2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191" name="图片 19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2F1931F-014B-431B-B64B-61A8EF77B875}" type="slidenum">
              <a:rPr lang="zh-CN" altLang="en-US" smtClean="0"/>
            </a:fld>
            <a:endParaRPr lang="zh-CN" altLang="en-US"/>
          </a:p>
        </p:txBody>
      </p:sp>
      <p:sp>
        <p:nvSpPr>
          <p:cNvPr id="5" name="矩形 4"/>
          <p:cNvSpPr/>
          <p:nvPr userDrawn="1"/>
        </p:nvSpPr>
        <p:spPr>
          <a:xfrm>
            <a:off x="-26032" y="0"/>
            <a:ext cx="12218032" cy="6942220"/>
          </a:xfrm>
          <a:prstGeom prst="rect">
            <a:avLst/>
          </a:prstGeom>
          <a:blipFill dpi="0" rotWithShape="1">
            <a:blip r:embed="rId2">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E1948F1-D5C3-4CDE-9323-4FFA7423F81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F1931F-014B-431B-B64B-61A8EF77B87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948F1-D5C3-4CDE-9323-4FFA7423F81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1931F-014B-431B-B64B-61A8EF77B875}" type="slidenum">
              <a:rPr lang="zh-CN" altLang="en-US" smtClean="0"/>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1" y="1343"/>
            <a:ext cx="12191998" cy="685799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6" Type="http://schemas.openxmlformats.org/officeDocument/2006/relationships/notesSlide" Target="../notesSlides/notesSlide1.xml"></Relationship><Relationship Id="rId5" Type="http://schemas.openxmlformats.org/officeDocument/2006/relationships/slideLayout" Target="../slideLayouts/slideLayout7.xml"></Relationship><Relationship Id="rId4" Type="http://schemas.openxmlformats.org/officeDocument/2006/relationships/image" Target="../media/image4.png"></Relationship><Relationship Id="rId3" Type="http://schemas.microsoft.com/office/2007/relationships/media" Target="../media/media1.mp3"></Relationship><Relationship Id="rId2" Type="http://schemas.openxmlformats.org/officeDocument/2006/relationships/audio" Target="../media/media1.mp3"></Relationship><Relationship Id="rId1" Type="http://schemas.openxmlformats.org/officeDocument/2006/relationships/image" Target="../media/image3.png"></Relationship></Relationships>
</file>

<file path=ppt/slides/_rels/slide10.xml.rels><?xml version="1.0" encoding="UTF-8"?>
<Relationships xmlns="http://schemas.openxmlformats.org/package/2006/relationships"><Relationship Id="rId2" Type="http://schemas.openxmlformats.org/officeDocument/2006/relationships/notesSlide" Target="../notesSlides/notesSlide10.xml"></Relationship><Relationship Id="rId1" Type="http://schemas.openxmlformats.org/officeDocument/2006/relationships/slideLayout" Target="../slideLayouts/slideLayout8.xml"></Relationship></Relationships>
</file>

<file path=ppt/slides/_rels/slide11.xml.rels><?xml version="1.0" encoding="UTF-8"?>
<Relationships xmlns="http://schemas.openxmlformats.org/package/2006/relationships"><Relationship Id="rId2" Type="http://schemas.openxmlformats.org/officeDocument/2006/relationships/notesSlide" Target="../notesSlides/notesSlide11.xml"></Relationship><Relationship Id="rId1" Type="http://schemas.openxmlformats.org/officeDocument/2006/relationships/slideLayout" Target="../slideLayouts/slideLayout8.xml"></Relationship></Relationships>
</file>

<file path=ppt/slides/_rels/slide12.xml.rels><?xml version="1.0" encoding="UTF-8"?>
<Relationships xmlns="http://schemas.openxmlformats.org/package/2006/relationships"><Relationship Id="rId3" Type="http://schemas.openxmlformats.org/officeDocument/2006/relationships/notesSlide" Target="../notesSlides/notesSlide12.xml"></Relationship><Relationship Id="rId2" Type="http://schemas.openxmlformats.org/officeDocument/2006/relationships/slideLayout" Target="../slideLayouts/slideLayout8.xml"></Relationship><Relationship Id="rId1" Type="http://schemas.openxmlformats.org/officeDocument/2006/relationships/image" Target="../media/image7.png"></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8.xml"></Relationship></Relationships>
</file>

<file path=ppt/slides/_rels/slide14.xml.rels><?xml version="1.0" encoding="UTF-8"?>
<Relationships xmlns="http://schemas.openxmlformats.org/package/2006/relationships"><Relationship Id="rId2" Type="http://schemas.openxmlformats.org/officeDocument/2006/relationships/notesSlide" Target="../notesSlides/notesSlide14.xml"></Relationship><Relationship Id="rId1" Type="http://schemas.openxmlformats.org/officeDocument/2006/relationships/slideLayout" Target="../slideLayouts/slideLayout8.xml"></Relationship></Relationships>
</file>

<file path=ppt/slides/_rels/slide15.xml.rels><?xml version="1.0" encoding="UTF-8"?>
<Relationships xmlns="http://schemas.openxmlformats.org/package/2006/relationships"><Relationship Id="rId7" Type="http://schemas.openxmlformats.org/officeDocument/2006/relationships/notesSlide" Target="../notesSlides/notesSlide15.xml"></Relationship><Relationship Id="rId6" Type="http://schemas.openxmlformats.org/officeDocument/2006/relationships/slideLayout" Target="../slideLayouts/slideLayout8.xml"></Relationship><Relationship Id="rId5" Type="http://schemas.openxmlformats.org/officeDocument/2006/relationships/image" Target="../media/image11.jpeg"></Relationship><Relationship Id="rId4" Type="http://schemas.openxmlformats.org/officeDocument/2006/relationships/image" Target="../media/image10.jpeg"></Relationship><Relationship Id="rId3" Type="http://schemas.microsoft.com/office/2007/relationships/hdphoto" Target="../media/hdphoto1.wdp"></Relationship><Relationship Id="rId2" Type="http://schemas.openxmlformats.org/officeDocument/2006/relationships/image" Target="../media/image9.png"></Relationship><Relationship Id="rId1" Type="http://schemas.openxmlformats.org/officeDocument/2006/relationships/image" Target="../media/image8.jpeg"></Relationship></Relationships>
</file>

<file path=ppt/slides/_rels/slide16.xml.rels><?xml version="1.0" encoding="UTF-8"?>
<Relationships xmlns="http://schemas.openxmlformats.org/package/2006/relationships"><Relationship Id="rId3" Type="http://schemas.openxmlformats.org/officeDocument/2006/relationships/notesSlide" Target="../notesSlides/notesSlide16.xml"></Relationship><Relationship Id="rId2" Type="http://schemas.openxmlformats.org/officeDocument/2006/relationships/slideLayout" Target="../slideLayouts/slideLayout8.xml"></Relationship><Relationship Id="rId1" Type="http://schemas.openxmlformats.org/officeDocument/2006/relationships/image" Target="../media/image12.png"></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8.xml"></Relationship></Relationships>
</file>

<file path=ppt/slides/_rels/slide18.xml.rels><?xml version="1.0" encoding="UTF-8"?>
<Relationships xmlns="http://schemas.openxmlformats.org/package/2006/relationships"><Relationship Id="rId3" Type="http://schemas.openxmlformats.org/officeDocument/2006/relationships/notesSlide" Target="../notesSlides/notesSlide18.xml"></Relationship><Relationship Id="rId2" Type="http://schemas.openxmlformats.org/officeDocument/2006/relationships/slideLayout" Target="../slideLayouts/slideLayout8.xml"></Relationship><Relationship Id="rId1" Type="http://schemas.openxmlformats.org/officeDocument/2006/relationships/image" Target="../media/image13.jpeg"></Relationship></Relationships>
</file>

<file path=ppt/slides/_rels/slide19.xml.rels><?xml version="1.0" encoding="UTF-8"?>
<Relationships xmlns="http://schemas.openxmlformats.org/package/2006/relationships"><Relationship Id="rId2" Type="http://schemas.openxmlformats.org/officeDocument/2006/relationships/notesSlide" Target="../notesSlides/notesSlide19.xml"></Relationship><Relationship Id="rId1" Type="http://schemas.openxmlformats.org/officeDocument/2006/relationships/slideLayout" Target="../slideLayouts/slideLayout8.xml"></Relationship></Relationships>
</file>

<file path=ppt/slides/_rels/slide2.xml.rels><?xml version="1.0" encoding="UTF-8"?>
<Relationships xmlns="http://schemas.openxmlformats.org/package/2006/relationships"><Relationship Id="rId2" Type="http://schemas.openxmlformats.org/officeDocument/2006/relationships/notesSlide" Target="../notesSlides/notesSlide2.xml"></Relationship><Relationship Id="rId1" Type="http://schemas.openxmlformats.org/officeDocument/2006/relationships/slideLayout" Target="../slideLayouts/slideLayout7.xml"></Relationship></Relationships>
</file>

<file path=ppt/slides/_rels/slide20.xml.rels><?xml version="1.0" encoding="UTF-8"?>
<Relationships xmlns="http://schemas.openxmlformats.org/package/2006/relationships"><Relationship Id="rId2" Type="http://schemas.openxmlformats.org/officeDocument/2006/relationships/notesSlide" Target="../notesSlides/notesSlide20.xml"></Relationship><Relationship Id="rId1" Type="http://schemas.openxmlformats.org/officeDocument/2006/relationships/slideLayout" Target="../slideLayouts/slideLayout8.xml"></Relationship></Relationships>
</file>

<file path=ppt/slides/_rels/slide21.xml.rels><?xml version="1.0" encoding="UTF-8"?>
<Relationships xmlns="http://schemas.openxmlformats.org/package/2006/relationships"><Relationship Id="rId2" Type="http://schemas.openxmlformats.org/officeDocument/2006/relationships/notesSlide" Target="../notesSlides/notesSlide21.xml"></Relationship><Relationship Id="rId1" Type="http://schemas.openxmlformats.org/officeDocument/2006/relationships/slideLayout" Target="../slideLayouts/slideLayout8.xml"></Relationship></Relationships>
</file>

<file path=ppt/slides/_rels/slide22.xml.rels><?xml version="1.0" encoding="UTF-8"?>
<Relationships xmlns="http://schemas.openxmlformats.org/package/2006/relationships"><Relationship Id="rId2" Type="http://schemas.openxmlformats.org/officeDocument/2006/relationships/notesSlide" Target="../notesSlides/notesSlide22.xml"></Relationship><Relationship Id="rId1" Type="http://schemas.openxmlformats.org/officeDocument/2006/relationships/slideLayout" Target="../slideLayouts/slideLayout8.xml"></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8.xml"></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8.xml"></Relationship></Relationships>
</file>

<file path=ppt/slides/_rels/slide25.xml.rels><?xml version="1.0" encoding="UTF-8"?>
<Relationships xmlns="http://schemas.openxmlformats.org/package/2006/relationships"><Relationship Id="rId2" Type="http://schemas.openxmlformats.org/officeDocument/2006/relationships/notesSlide" Target="../notesSlides/notesSlide25.xml"></Relationship><Relationship Id="rId1" Type="http://schemas.openxmlformats.org/officeDocument/2006/relationships/slideLayout" Target="../slideLayouts/slideLayout8.xml"></Relationship></Relationships>
</file>

<file path=ppt/slides/_rels/slide26.xml.rels><?xml version="1.0" encoding="UTF-8"?>
<Relationships xmlns="http://schemas.openxmlformats.org/package/2006/relationships"><Relationship Id="rId2" Type="http://schemas.openxmlformats.org/officeDocument/2006/relationships/notesSlide" Target="../notesSlides/notesSlide26.xml"></Relationship><Relationship Id="rId1" Type="http://schemas.openxmlformats.org/officeDocument/2006/relationships/slideLayout" Target="../slideLayouts/slideLayout8.xml"></Relationship></Relationships>
</file>

<file path=ppt/slides/_rels/slide27.xml.rels><?xml version="1.0" encoding="UTF-8"?>
<Relationships xmlns="http://schemas.openxmlformats.org/package/2006/relationships"><Relationship Id="rId3" Type="http://schemas.openxmlformats.org/officeDocument/2006/relationships/notesSlide" Target="../notesSlides/notesSlide27.xml"></Relationship><Relationship Id="rId2" Type="http://schemas.openxmlformats.org/officeDocument/2006/relationships/slideLayout" Target="../slideLayouts/slideLayout8.xml"></Relationship><Relationship Id="rId1" Type="http://schemas.openxmlformats.org/officeDocument/2006/relationships/image" Target="../media/image14.jpeg"></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8.xml"></Relationship></Relationships>
</file>

<file path=ppt/slides/_rels/slide29.xml.rels><?xml version="1.0" encoding="UTF-8"?>
<Relationships xmlns="http://schemas.openxmlformats.org/package/2006/relationships"><Relationship Id="rId2" Type="http://schemas.openxmlformats.org/officeDocument/2006/relationships/notesSlide" Target="../notesSlides/notesSlide29.xml"></Relationship><Relationship Id="rId1" Type="http://schemas.openxmlformats.org/officeDocument/2006/relationships/slideLayout" Target="../slideLayouts/slideLayout8.xml"></Relationship></Relationships>
</file>

<file path=ppt/slides/_rels/slide3.xml.rels><?xml version="1.0" encoding="UTF-8"?>
<Relationships xmlns="http://schemas.openxmlformats.org/package/2006/relationships"><Relationship Id="rId2" Type="http://schemas.openxmlformats.org/officeDocument/2006/relationships/notesSlide" Target="../notesSlides/notesSlide3.xml"></Relationship><Relationship Id="rId1" Type="http://schemas.openxmlformats.org/officeDocument/2006/relationships/slideLayout" Target="../slideLayouts/slideLayout8.xml"></Relationship></Relationships>
</file>

<file path=ppt/slides/_rels/slide30.xml.rels><?xml version="1.0" encoding="UTF-8"?>
<Relationships xmlns="http://schemas.openxmlformats.org/package/2006/relationships"><Relationship Id="rId2" Type="http://schemas.openxmlformats.org/officeDocument/2006/relationships/notesSlide" Target="../notesSlides/notesSlide30.xml"></Relationship><Relationship Id="rId1" Type="http://schemas.openxmlformats.org/officeDocument/2006/relationships/slideLayout" Target="../slideLayouts/slideLayout8.xml"></Relationship></Relationships>
</file>

<file path=ppt/slides/_rels/slide31.xml.rels><?xml version="1.0" encoding="UTF-8"?>
<Relationships xmlns="http://schemas.openxmlformats.org/package/2006/relationships"><Relationship Id="rId8" Type="http://schemas.openxmlformats.org/officeDocument/2006/relationships/notesSlide" Target="../notesSlides/notesSlide31.xml"></Relationship><Relationship Id="rId7" Type="http://schemas.openxmlformats.org/officeDocument/2006/relationships/slideLayout" Target="../slideLayouts/slideLayout8.xml"></Relationship><Relationship Id="rId6" Type="http://schemas.openxmlformats.org/officeDocument/2006/relationships/image" Target="../media/image20.jpeg"></Relationship><Relationship Id="rId5" Type="http://schemas.openxmlformats.org/officeDocument/2006/relationships/image" Target="../media/image19.jpeg"></Relationship><Relationship Id="rId4" Type="http://schemas.openxmlformats.org/officeDocument/2006/relationships/image" Target="../media/image18.jpeg"></Relationship><Relationship Id="rId3" Type="http://schemas.openxmlformats.org/officeDocument/2006/relationships/image" Target="../media/image17.jpeg"></Relationship><Relationship Id="rId2" Type="http://schemas.openxmlformats.org/officeDocument/2006/relationships/image" Target="../media/image16.jpeg"></Relationship><Relationship Id="rId1" Type="http://schemas.openxmlformats.org/officeDocument/2006/relationships/image" Target="../media/image15.jpeg"></Relationship></Relationships>
</file>

<file path=ppt/slides/_rels/slide32.xml.rels><?xml version="1.0" encoding="UTF-8"?>
<Relationships xmlns="http://schemas.openxmlformats.org/package/2006/relationships"><Relationship Id="rId2" Type="http://schemas.openxmlformats.org/officeDocument/2006/relationships/notesSlide" Target="../notesSlides/notesSlide32.xml"></Relationship><Relationship Id="rId1" Type="http://schemas.openxmlformats.org/officeDocument/2006/relationships/slideLayout" Target="../slideLayouts/slideLayout8.xml"></Relationship></Relationships>
</file>

<file path=ppt/slides/_rels/slide33.xml.rels><?xml version="1.0" encoding="UTF-8"?>
<Relationships xmlns="http://schemas.openxmlformats.org/package/2006/relationships"><Relationship Id="rId4" Type="http://schemas.openxmlformats.org/officeDocument/2006/relationships/notesSlide" Target="../notesSlides/notesSlide33.xml"></Relationship><Relationship Id="rId3" Type="http://schemas.openxmlformats.org/officeDocument/2006/relationships/slideLayout" Target="../slideLayouts/slideLayout8.xml"></Relationship><Relationship Id="rId2" Type="http://schemas.openxmlformats.org/officeDocument/2006/relationships/image" Target="../media/image22.jpeg"></Relationship><Relationship Id="rId1" Type="http://schemas.openxmlformats.org/officeDocument/2006/relationships/image" Target="../media/image21.jpeg"></Relationship></Relationships>
</file>

<file path=ppt/slides/_rels/slide34.xml.rels><?xml version="1.0" encoding="UTF-8"?>
<Relationships xmlns="http://schemas.openxmlformats.org/package/2006/relationships"><Relationship Id="rId2" Type="http://schemas.openxmlformats.org/officeDocument/2006/relationships/notesSlide" Target="../notesSlides/notesSlide34.xml"></Relationship><Relationship Id="rId1" Type="http://schemas.openxmlformats.org/officeDocument/2006/relationships/slideLayout" Target="../slideLayouts/slideLayout8.xml"></Relationship></Relationships>
</file>

<file path=ppt/slides/_rels/slide35.xml.rels><?xml version="1.0" encoding="UTF-8"?>
<Relationships xmlns="http://schemas.openxmlformats.org/package/2006/relationships"><Relationship Id="rId3" Type="http://schemas.openxmlformats.org/officeDocument/2006/relationships/notesSlide" Target="../notesSlides/notesSlide35.xml"></Relationship><Relationship Id="rId2" Type="http://schemas.openxmlformats.org/officeDocument/2006/relationships/slideLayout" Target="../slideLayouts/slideLayout7.xml"></Relationship><Relationship Id="rId1" Type="http://schemas.openxmlformats.org/officeDocument/2006/relationships/image" Target="../media/image3.png"></Relationship></Relationships>
</file>

<file path=ppt/slides/_rels/slide36.xml.rels><?xml version="1.0" encoding="UTF-8"?>
<Relationships xmlns="http://schemas.openxmlformats.org/package/2006/relationships"><Relationship Id="rId3" Type="http://schemas.openxmlformats.org/officeDocument/2006/relationships/notesSlide" Target="../notesSlides/notesSlide36.xml"></Relationship><Relationship Id="rId4" Type="http://schemas.openxmlformats.org/officeDocument/2006/relationships/image" Target="../media/fImage2734869341.jpeg"></Relationship><Relationship Id="rId5" Type="http://schemas.openxmlformats.org/officeDocument/2006/relationships/slideLayout" Target="../slideLayouts/slideLayout7.xml"></Relationship></Relationships>
</file>

<file path=ppt/slides/_rels/slide4.xml.rels><?xml version="1.0" encoding="UTF-8"?>
<Relationships xmlns="http://schemas.openxmlformats.org/package/2006/relationships"><Relationship Id="rId3" Type="http://schemas.openxmlformats.org/officeDocument/2006/relationships/notesSlide" Target="../notesSlides/notesSlide4.xml"></Relationship><Relationship Id="rId2" Type="http://schemas.openxmlformats.org/officeDocument/2006/relationships/slideLayout" Target="../slideLayouts/slideLayout8.xml"></Relationship><Relationship Id="rId1" Type="http://schemas.openxmlformats.org/officeDocument/2006/relationships/image" Target="../media/image5.jpeg"></Relationship></Relationships>
</file>

<file path=ppt/slides/_rels/slide5.xml.rels><?xml version="1.0" encoding="UTF-8"?>
<Relationships xmlns="http://schemas.openxmlformats.org/package/2006/relationships"><Relationship Id="rId2" Type="http://schemas.openxmlformats.org/officeDocument/2006/relationships/notesSlide" Target="../notesSlides/notesSlide5.xml"></Relationship><Relationship Id="rId1" Type="http://schemas.openxmlformats.org/officeDocument/2006/relationships/slideLayout" Target="../slideLayouts/slideLayout8.xml"></Relationship></Relationships>
</file>

<file path=ppt/slides/_rels/slide6.xml.rels><?xml version="1.0" encoding="UTF-8"?>
<Relationships xmlns="http://schemas.openxmlformats.org/package/2006/relationships"><Relationship Id="rId2" Type="http://schemas.openxmlformats.org/officeDocument/2006/relationships/notesSlide" Target="../notesSlides/notesSlide6.xml"></Relationship><Relationship Id="rId1" Type="http://schemas.openxmlformats.org/officeDocument/2006/relationships/slideLayout" Target="../slideLayouts/slideLayout8.xml"></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8.xml"></Relationship></Relationships>
</file>

<file path=ppt/slides/_rels/slide8.xml.rels><?xml version="1.0" encoding="UTF-8"?>
<Relationships xmlns="http://schemas.openxmlformats.org/package/2006/relationships"><Relationship Id="rId3" Type="http://schemas.openxmlformats.org/officeDocument/2006/relationships/notesSlide" Target="../notesSlides/notesSlide8.xml"></Relationship><Relationship Id="rId2" Type="http://schemas.openxmlformats.org/officeDocument/2006/relationships/slideLayout" Target="../slideLayouts/slideLayout8.xml"></Relationship><Relationship Id="rId1" Type="http://schemas.openxmlformats.org/officeDocument/2006/relationships/image" Target="../media/image6.jpeg"></Relationship></Relationships>
</file>

<file path=ppt/slides/_rels/slide9.xml.rels><?xml version="1.0" encoding="UTF-8"?>
<Relationships xmlns="http://schemas.openxmlformats.org/package/2006/relationships"><Relationship Id="rId2" Type="http://schemas.openxmlformats.org/officeDocument/2006/relationships/notesSlide" Target="../notesSlides/notesSlide9.xml"></Relationship><Relationship Id="rId1" Type="http://schemas.openxmlformats.org/officeDocument/2006/relationships/slideLayout" Target="../slideLayouts/slideLayout8.xml"></Relationshi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5"/>
          <p:cNvSpPr>
            <a:spLocks noEditPoints="1"/>
          </p:cNvSpPr>
          <p:nvPr/>
        </p:nvSpPr>
        <p:spPr bwMode="auto">
          <a:xfrm>
            <a:off x="1652517" y="1575569"/>
            <a:ext cx="9442450" cy="1852613"/>
          </a:xfrm>
          <a:custGeom>
            <a:avLst/>
            <a:gdLst>
              <a:gd name="T0" fmla="*/ 5910 w 5948"/>
              <a:gd name="T1" fmla="*/ 1125 h 1167"/>
              <a:gd name="T2" fmla="*/ 5834 w 5948"/>
              <a:gd name="T3" fmla="*/ 1039 h 1167"/>
              <a:gd name="T4" fmla="*/ 5758 w 5948"/>
              <a:gd name="T5" fmla="*/ 953 h 1167"/>
              <a:gd name="T6" fmla="*/ 5683 w 5948"/>
              <a:gd name="T7" fmla="*/ 870 h 1167"/>
              <a:gd name="T8" fmla="*/ 5607 w 5948"/>
              <a:gd name="T9" fmla="*/ 785 h 1167"/>
              <a:gd name="T10" fmla="*/ 5531 w 5948"/>
              <a:gd name="T11" fmla="*/ 699 h 1167"/>
              <a:gd name="T12" fmla="*/ 5456 w 5948"/>
              <a:gd name="T13" fmla="*/ 616 h 1167"/>
              <a:gd name="T14" fmla="*/ 5380 w 5948"/>
              <a:gd name="T15" fmla="*/ 530 h 1167"/>
              <a:gd name="T16" fmla="*/ 5304 w 5948"/>
              <a:gd name="T17" fmla="*/ 445 h 1167"/>
              <a:gd name="T18" fmla="*/ 5229 w 5948"/>
              <a:gd name="T19" fmla="*/ 359 h 1167"/>
              <a:gd name="T20" fmla="*/ 5153 w 5948"/>
              <a:gd name="T21" fmla="*/ 276 h 1167"/>
              <a:gd name="T22" fmla="*/ 5077 w 5948"/>
              <a:gd name="T23" fmla="*/ 190 h 1167"/>
              <a:gd name="T24" fmla="*/ 5002 w 5948"/>
              <a:gd name="T25" fmla="*/ 105 h 1167"/>
              <a:gd name="T26" fmla="*/ 4926 w 5948"/>
              <a:gd name="T27" fmla="*/ 19 h 1167"/>
              <a:gd name="T28" fmla="*/ 4819 w 5948"/>
              <a:gd name="T29" fmla="*/ 0 h 1167"/>
              <a:gd name="T30" fmla="*/ 4706 w 5948"/>
              <a:gd name="T31" fmla="*/ 0 h 1167"/>
              <a:gd name="T32" fmla="*/ 4592 w 5948"/>
              <a:gd name="T33" fmla="*/ 0 h 1167"/>
              <a:gd name="T34" fmla="*/ 4479 w 5948"/>
              <a:gd name="T35" fmla="*/ 0 h 1167"/>
              <a:gd name="T36" fmla="*/ 4365 w 5948"/>
              <a:gd name="T37" fmla="*/ 0 h 1167"/>
              <a:gd name="T38" fmla="*/ 4252 w 5948"/>
              <a:gd name="T39" fmla="*/ 0 h 1167"/>
              <a:gd name="T40" fmla="*/ 4138 w 5948"/>
              <a:gd name="T41" fmla="*/ 0 h 1167"/>
              <a:gd name="T42" fmla="*/ 4025 w 5948"/>
              <a:gd name="T43" fmla="*/ 0 h 1167"/>
              <a:gd name="T44" fmla="*/ 3911 w 5948"/>
              <a:gd name="T45" fmla="*/ 0 h 1167"/>
              <a:gd name="T46" fmla="*/ 3798 w 5948"/>
              <a:gd name="T47" fmla="*/ 0 h 1167"/>
              <a:gd name="T48" fmla="*/ 3684 w 5948"/>
              <a:gd name="T49" fmla="*/ 0 h 1167"/>
              <a:gd name="T50" fmla="*/ 3571 w 5948"/>
              <a:gd name="T51" fmla="*/ 0 h 1167"/>
              <a:gd name="T52" fmla="*/ 3457 w 5948"/>
              <a:gd name="T53" fmla="*/ 0 h 1167"/>
              <a:gd name="T54" fmla="*/ 3344 w 5948"/>
              <a:gd name="T55" fmla="*/ 0 h 1167"/>
              <a:gd name="T56" fmla="*/ 3230 w 5948"/>
              <a:gd name="T57" fmla="*/ 0 h 1167"/>
              <a:gd name="T58" fmla="*/ 3117 w 5948"/>
              <a:gd name="T59" fmla="*/ 0 h 1167"/>
              <a:gd name="T60" fmla="*/ 3003 w 5948"/>
              <a:gd name="T61" fmla="*/ 0 h 1167"/>
              <a:gd name="T62" fmla="*/ 2897 w 5948"/>
              <a:gd name="T63" fmla="*/ 0 h 1167"/>
              <a:gd name="T64" fmla="*/ 2833 w 5948"/>
              <a:gd name="T65" fmla="*/ 0 h 1167"/>
              <a:gd name="T66" fmla="*/ 2719 w 5948"/>
              <a:gd name="T67" fmla="*/ 0 h 1167"/>
              <a:gd name="T68" fmla="*/ 2606 w 5948"/>
              <a:gd name="T69" fmla="*/ 0 h 1167"/>
              <a:gd name="T70" fmla="*/ 2492 w 5948"/>
              <a:gd name="T71" fmla="*/ 0 h 1167"/>
              <a:gd name="T72" fmla="*/ 2379 w 5948"/>
              <a:gd name="T73" fmla="*/ 0 h 1167"/>
              <a:gd name="T74" fmla="*/ 2265 w 5948"/>
              <a:gd name="T75" fmla="*/ 0 h 1167"/>
              <a:gd name="T76" fmla="*/ 2152 w 5948"/>
              <a:gd name="T77" fmla="*/ 0 h 1167"/>
              <a:gd name="T78" fmla="*/ 2038 w 5948"/>
              <a:gd name="T79" fmla="*/ 0 h 1167"/>
              <a:gd name="T80" fmla="*/ 1925 w 5948"/>
              <a:gd name="T81" fmla="*/ 0 h 1167"/>
              <a:gd name="T82" fmla="*/ 1811 w 5948"/>
              <a:gd name="T83" fmla="*/ 0 h 1167"/>
              <a:gd name="T84" fmla="*/ 1698 w 5948"/>
              <a:gd name="T85" fmla="*/ 0 h 1167"/>
              <a:gd name="T86" fmla="*/ 1584 w 5948"/>
              <a:gd name="T87" fmla="*/ 0 h 1167"/>
              <a:gd name="T88" fmla="*/ 1471 w 5948"/>
              <a:gd name="T89" fmla="*/ 0 h 1167"/>
              <a:gd name="T90" fmla="*/ 1357 w 5948"/>
              <a:gd name="T91" fmla="*/ 0 h 1167"/>
              <a:gd name="T92" fmla="*/ 1244 w 5948"/>
              <a:gd name="T93" fmla="*/ 0 h 1167"/>
              <a:gd name="T94" fmla="*/ 1130 w 5948"/>
              <a:gd name="T95" fmla="*/ 0 h 1167"/>
              <a:gd name="T96" fmla="*/ 1017 w 5948"/>
              <a:gd name="T97" fmla="*/ 0 h 1167"/>
              <a:gd name="T98" fmla="*/ 969 w 5948"/>
              <a:gd name="T99" fmla="*/ 17 h 1167"/>
              <a:gd name="T100" fmla="*/ 894 w 5948"/>
              <a:gd name="T101" fmla="*/ 102 h 1167"/>
              <a:gd name="T102" fmla="*/ 820 w 5948"/>
              <a:gd name="T103" fmla="*/ 190 h 1167"/>
              <a:gd name="T104" fmla="*/ 745 w 5948"/>
              <a:gd name="T105" fmla="*/ 276 h 1167"/>
              <a:gd name="T106" fmla="*/ 671 w 5948"/>
              <a:gd name="T107" fmla="*/ 362 h 1167"/>
              <a:gd name="T108" fmla="*/ 596 w 5948"/>
              <a:gd name="T109" fmla="*/ 447 h 1167"/>
              <a:gd name="T110" fmla="*/ 522 w 5948"/>
              <a:gd name="T111" fmla="*/ 535 h 1167"/>
              <a:gd name="T112" fmla="*/ 447 w 5948"/>
              <a:gd name="T113" fmla="*/ 621 h 1167"/>
              <a:gd name="T114" fmla="*/ 373 w 5948"/>
              <a:gd name="T115" fmla="*/ 706 h 1167"/>
              <a:gd name="T116" fmla="*/ 298 w 5948"/>
              <a:gd name="T117" fmla="*/ 792 h 1167"/>
              <a:gd name="T118" fmla="*/ 224 w 5948"/>
              <a:gd name="T119" fmla="*/ 877 h 1167"/>
              <a:gd name="T120" fmla="*/ 149 w 5948"/>
              <a:gd name="T121" fmla="*/ 965 h 1167"/>
              <a:gd name="T122" fmla="*/ 75 w 5948"/>
              <a:gd name="T123" fmla="*/ 1051 h 1167"/>
              <a:gd name="T124" fmla="*/ 0 w 5948"/>
              <a:gd name="T125" fmla="*/ 1137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48" h="1167">
                <a:moveTo>
                  <a:pt x="5948" y="1167"/>
                </a:moveTo>
                <a:lnTo>
                  <a:pt x="5910" y="1125"/>
                </a:lnTo>
                <a:moveTo>
                  <a:pt x="5872" y="1082"/>
                </a:moveTo>
                <a:lnTo>
                  <a:pt x="5834" y="1039"/>
                </a:lnTo>
                <a:moveTo>
                  <a:pt x="5796" y="996"/>
                </a:moveTo>
                <a:lnTo>
                  <a:pt x="5758" y="953"/>
                </a:lnTo>
                <a:moveTo>
                  <a:pt x="5720" y="913"/>
                </a:moveTo>
                <a:lnTo>
                  <a:pt x="5683" y="870"/>
                </a:lnTo>
                <a:moveTo>
                  <a:pt x="5645" y="827"/>
                </a:moveTo>
                <a:lnTo>
                  <a:pt x="5607" y="785"/>
                </a:lnTo>
                <a:moveTo>
                  <a:pt x="5569" y="742"/>
                </a:moveTo>
                <a:lnTo>
                  <a:pt x="5531" y="699"/>
                </a:lnTo>
                <a:moveTo>
                  <a:pt x="5493" y="656"/>
                </a:moveTo>
                <a:lnTo>
                  <a:pt x="5456" y="616"/>
                </a:lnTo>
                <a:moveTo>
                  <a:pt x="5418" y="573"/>
                </a:moveTo>
                <a:lnTo>
                  <a:pt x="5380" y="530"/>
                </a:lnTo>
                <a:moveTo>
                  <a:pt x="5342" y="488"/>
                </a:moveTo>
                <a:lnTo>
                  <a:pt x="5304" y="445"/>
                </a:lnTo>
                <a:moveTo>
                  <a:pt x="5266" y="402"/>
                </a:moveTo>
                <a:lnTo>
                  <a:pt x="5229" y="359"/>
                </a:lnTo>
                <a:moveTo>
                  <a:pt x="5191" y="316"/>
                </a:moveTo>
                <a:lnTo>
                  <a:pt x="5153" y="276"/>
                </a:lnTo>
                <a:moveTo>
                  <a:pt x="5115" y="233"/>
                </a:moveTo>
                <a:lnTo>
                  <a:pt x="5077" y="190"/>
                </a:lnTo>
                <a:moveTo>
                  <a:pt x="5039" y="148"/>
                </a:moveTo>
                <a:lnTo>
                  <a:pt x="5002" y="105"/>
                </a:lnTo>
                <a:moveTo>
                  <a:pt x="4964" y="62"/>
                </a:moveTo>
                <a:lnTo>
                  <a:pt x="4926" y="19"/>
                </a:lnTo>
                <a:moveTo>
                  <a:pt x="4876" y="0"/>
                </a:moveTo>
                <a:lnTo>
                  <a:pt x="4819" y="0"/>
                </a:lnTo>
                <a:moveTo>
                  <a:pt x="4763" y="0"/>
                </a:moveTo>
                <a:lnTo>
                  <a:pt x="4706" y="0"/>
                </a:lnTo>
                <a:moveTo>
                  <a:pt x="4649" y="0"/>
                </a:moveTo>
                <a:lnTo>
                  <a:pt x="4592" y="0"/>
                </a:lnTo>
                <a:moveTo>
                  <a:pt x="4536" y="0"/>
                </a:moveTo>
                <a:lnTo>
                  <a:pt x="4479" y="0"/>
                </a:lnTo>
                <a:moveTo>
                  <a:pt x="4422" y="0"/>
                </a:moveTo>
                <a:lnTo>
                  <a:pt x="4365" y="0"/>
                </a:lnTo>
                <a:moveTo>
                  <a:pt x="4309" y="0"/>
                </a:moveTo>
                <a:lnTo>
                  <a:pt x="4252" y="0"/>
                </a:lnTo>
                <a:moveTo>
                  <a:pt x="4195" y="0"/>
                </a:moveTo>
                <a:lnTo>
                  <a:pt x="4138" y="0"/>
                </a:lnTo>
                <a:moveTo>
                  <a:pt x="4082" y="0"/>
                </a:moveTo>
                <a:lnTo>
                  <a:pt x="4025" y="0"/>
                </a:lnTo>
                <a:moveTo>
                  <a:pt x="3968" y="0"/>
                </a:moveTo>
                <a:lnTo>
                  <a:pt x="3911" y="0"/>
                </a:lnTo>
                <a:moveTo>
                  <a:pt x="3855" y="0"/>
                </a:moveTo>
                <a:lnTo>
                  <a:pt x="3798" y="0"/>
                </a:lnTo>
                <a:moveTo>
                  <a:pt x="3741" y="0"/>
                </a:moveTo>
                <a:lnTo>
                  <a:pt x="3684" y="0"/>
                </a:lnTo>
                <a:moveTo>
                  <a:pt x="3628" y="0"/>
                </a:moveTo>
                <a:lnTo>
                  <a:pt x="3571" y="0"/>
                </a:lnTo>
                <a:moveTo>
                  <a:pt x="3514" y="0"/>
                </a:moveTo>
                <a:lnTo>
                  <a:pt x="3457" y="0"/>
                </a:lnTo>
                <a:moveTo>
                  <a:pt x="3401" y="0"/>
                </a:moveTo>
                <a:lnTo>
                  <a:pt x="3344" y="0"/>
                </a:lnTo>
                <a:moveTo>
                  <a:pt x="3287" y="0"/>
                </a:moveTo>
                <a:lnTo>
                  <a:pt x="3230" y="0"/>
                </a:lnTo>
                <a:moveTo>
                  <a:pt x="3173" y="0"/>
                </a:moveTo>
                <a:lnTo>
                  <a:pt x="3117" y="0"/>
                </a:lnTo>
                <a:moveTo>
                  <a:pt x="3060" y="0"/>
                </a:moveTo>
                <a:lnTo>
                  <a:pt x="3003" y="0"/>
                </a:lnTo>
                <a:moveTo>
                  <a:pt x="2946" y="0"/>
                </a:moveTo>
                <a:lnTo>
                  <a:pt x="2897" y="0"/>
                </a:lnTo>
                <a:lnTo>
                  <a:pt x="2890" y="0"/>
                </a:lnTo>
                <a:moveTo>
                  <a:pt x="2833" y="0"/>
                </a:moveTo>
                <a:lnTo>
                  <a:pt x="2776" y="0"/>
                </a:lnTo>
                <a:moveTo>
                  <a:pt x="2719" y="0"/>
                </a:moveTo>
                <a:lnTo>
                  <a:pt x="2663" y="0"/>
                </a:lnTo>
                <a:moveTo>
                  <a:pt x="2606" y="0"/>
                </a:moveTo>
                <a:lnTo>
                  <a:pt x="2549" y="0"/>
                </a:lnTo>
                <a:moveTo>
                  <a:pt x="2492" y="0"/>
                </a:moveTo>
                <a:lnTo>
                  <a:pt x="2436" y="0"/>
                </a:lnTo>
                <a:moveTo>
                  <a:pt x="2379" y="0"/>
                </a:moveTo>
                <a:lnTo>
                  <a:pt x="2322" y="0"/>
                </a:lnTo>
                <a:moveTo>
                  <a:pt x="2265" y="0"/>
                </a:moveTo>
                <a:lnTo>
                  <a:pt x="2209" y="0"/>
                </a:lnTo>
                <a:moveTo>
                  <a:pt x="2152" y="0"/>
                </a:moveTo>
                <a:lnTo>
                  <a:pt x="2095" y="0"/>
                </a:lnTo>
                <a:moveTo>
                  <a:pt x="2038" y="0"/>
                </a:moveTo>
                <a:lnTo>
                  <a:pt x="1982" y="0"/>
                </a:lnTo>
                <a:moveTo>
                  <a:pt x="1925" y="0"/>
                </a:moveTo>
                <a:lnTo>
                  <a:pt x="1868" y="0"/>
                </a:lnTo>
                <a:moveTo>
                  <a:pt x="1811" y="0"/>
                </a:moveTo>
                <a:lnTo>
                  <a:pt x="1755" y="0"/>
                </a:lnTo>
                <a:moveTo>
                  <a:pt x="1698" y="0"/>
                </a:moveTo>
                <a:lnTo>
                  <a:pt x="1641" y="0"/>
                </a:lnTo>
                <a:moveTo>
                  <a:pt x="1584" y="0"/>
                </a:moveTo>
                <a:lnTo>
                  <a:pt x="1527" y="0"/>
                </a:lnTo>
                <a:moveTo>
                  <a:pt x="1471" y="0"/>
                </a:moveTo>
                <a:lnTo>
                  <a:pt x="1414" y="0"/>
                </a:lnTo>
                <a:moveTo>
                  <a:pt x="1357" y="0"/>
                </a:moveTo>
                <a:lnTo>
                  <a:pt x="1300" y="0"/>
                </a:lnTo>
                <a:moveTo>
                  <a:pt x="1244" y="0"/>
                </a:moveTo>
                <a:lnTo>
                  <a:pt x="1187" y="0"/>
                </a:lnTo>
                <a:moveTo>
                  <a:pt x="1130" y="0"/>
                </a:moveTo>
                <a:lnTo>
                  <a:pt x="1073" y="0"/>
                </a:lnTo>
                <a:moveTo>
                  <a:pt x="1017" y="0"/>
                </a:moveTo>
                <a:lnTo>
                  <a:pt x="984" y="0"/>
                </a:lnTo>
                <a:lnTo>
                  <a:pt x="969" y="17"/>
                </a:lnTo>
                <a:moveTo>
                  <a:pt x="932" y="60"/>
                </a:moveTo>
                <a:lnTo>
                  <a:pt x="894" y="102"/>
                </a:lnTo>
                <a:moveTo>
                  <a:pt x="858" y="148"/>
                </a:moveTo>
                <a:lnTo>
                  <a:pt x="820" y="190"/>
                </a:lnTo>
                <a:moveTo>
                  <a:pt x="783" y="233"/>
                </a:moveTo>
                <a:lnTo>
                  <a:pt x="745" y="276"/>
                </a:lnTo>
                <a:moveTo>
                  <a:pt x="707" y="319"/>
                </a:moveTo>
                <a:lnTo>
                  <a:pt x="671" y="362"/>
                </a:lnTo>
                <a:moveTo>
                  <a:pt x="634" y="404"/>
                </a:moveTo>
                <a:lnTo>
                  <a:pt x="596" y="447"/>
                </a:lnTo>
                <a:moveTo>
                  <a:pt x="558" y="490"/>
                </a:moveTo>
                <a:lnTo>
                  <a:pt x="522" y="535"/>
                </a:lnTo>
                <a:moveTo>
                  <a:pt x="485" y="578"/>
                </a:moveTo>
                <a:lnTo>
                  <a:pt x="447" y="621"/>
                </a:lnTo>
                <a:moveTo>
                  <a:pt x="409" y="663"/>
                </a:moveTo>
                <a:lnTo>
                  <a:pt x="373" y="706"/>
                </a:lnTo>
                <a:moveTo>
                  <a:pt x="336" y="749"/>
                </a:moveTo>
                <a:lnTo>
                  <a:pt x="298" y="792"/>
                </a:lnTo>
                <a:moveTo>
                  <a:pt x="260" y="835"/>
                </a:moveTo>
                <a:lnTo>
                  <a:pt x="224" y="877"/>
                </a:lnTo>
                <a:moveTo>
                  <a:pt x="187" y="920"/>
                </a:moveTo>
                <a:lnTo>
                  <a:pt x="149" y="965"/>
                </a:lnTo>
                <a:moveTo>
                  <a:pt x="111" y="1008"/>
                </a:moveTo>
                <a:lnTo>
                  <a:pt x="75" y="1051"/>
                </a:lnTo>
                <a:moveTo>
                  <a:pt x="38" y="1094"/>
                </a:moveTo>
                <a:lnTo>
                  <a:pt x="0" y="1137"/>
                </a:lnTo>
              </a:path>
            </a:pathLst>
          </a:custGeom>
          <a:noFill/>
          <a:ln w="0" cap="rnd">
            <a:solidFill>
              <a:schemeClr val="bg1">
                <a:lumMod val="5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96" name="组合 95"/>
          <p:cNvGrpSpPr/>
          <p:nvPr/>
        </p:nvGrpSpPr>
        <p:grpSpPr>
          <a:xfrm>
            <a:off x="1219200" y="2579688"/>
            <a:ext cx="7445375" cy="5289551"/>
            <a:chOff x="1219200" y="2579688"/>
            <a:chExt cx="7445375" cy="5289551"/>
          </a:xfrm>
        </p:grpSpPr>
        <p:sp>
          <p:nvSpPr>
            <p:cNvPr id="356" name="任意多边形 355"/>
            <p:cNvSpPr/>
            <p:nvPr/>
          </p:nvSpPr>
          <p:spPr bwMode="auto">
            <a:xfrm>
              <a:off x="3213099" y="2579688"/>
              <a:ext cx="5451476" cy="3170238"/>
            </a:xfrm>
            <a:custGeom>
              <a:avLst/>
              <a:gdLst>
                <a:gd name="connsiteX0" fmla="*/ 127624 w 5451476"/>
                <a:gd name="connsiteY0" fmla="*/ 0 h 3170238"/>
                <a:gd name="connsiteX1" fmla="*/ 1596563 w 5451476"/>
                <a:gd name="connsiteY1" fmla="*/ 0 h 3170238"/>
                <a:gd name="connsiteX2" fmla="*/ 1643739 w 5451476"/>
                <a:gd name="connsiteY2" fmla="*/ 0 h 3170238"/>
                <a:gd name="connsiteX3" fmla="*/ 1833097 w 5451476"/>
                <a:gd name="connsiteY3" fmla="*/ 0 h 3170238"/>
                <a:gd name="connsiteX4" fmla="*/ 1978075 w 5451476"/>
                <a:gd name="connsiteY4" fmla="*/ 0 h 3170238"/>
                <a:gd name="connsiteX5" fmla="*/ 2052119 w 5451476"/>
                <a:gd name="connsiteY5" fmla="*/ 0 h 3170238"/>
                <a:gd name="connsiteX6" fmla="*/ 2254302 w 5451476"/>
                <a:gd name="connsiteY6" fmla="*/ 0 h 3170238"/>
                <a:gd name="connsiteX7" fmla="*/ 2291523 w 5451476"/>
                <a:gd name="connsiteY7" fmla="*/ 0 h 3170238"/>
                <a:gd name="connsiteX8" fmla="*/ 2440318 w 5451476"/>
                <a:gd name="connsiteY8" fmla="*/ 0 h 3170238"/>
                <a:gd name="connsiteX9" fmla="*/ 2584755 w 5451476"/>
                <a:gd name="connsiteY9" fmla="*/ 0 h 3170238"/>
                <a:gd name="connsiteX10" fmla="*/ 2610843 w 5451476"/>
                <a:gd name="connsiteY10" fmla="*/ 0 h 3170238"/>
                <a:gd name="connsiteX11" fmla="*/ 2766550 w 5451476"/>
                <a:gd name="connsiteY11" fmla="*/ 0 h 3170238"/>
                <a:gd name="connsiteX12" fmla="*/ 2858447 w 5451476"/>
                <a:gd name="connsiteY12" fmla="*/ 0 h 3170238"/>
                <a:gd name="connsiteX13" fmla="*/ 2908111 w 5451476"/>
                <a:gd name="connsiteY13" fmla="*/ 0 h 3170238"/>
                <a:gd name="connsiteX14" fmla="*/ 3036201 w 5451476"/>
                <a:gd name="connsiteY14" fmla="*/ 0 h 3170238"/>
                <a:gd name="connsiteX15" fmla="*/ 3113270 w 5451476"/>
                <a:gd name="connsiteY15" fmla="*/ 0 h 3170238"/>
                <a:gd name="connsiteX16" fmla="*/ 3151494 w 5451476"/>
                <a:gd name="connsiteY16" fmla="*/ 0 h 3170238"/>
                <a:gd name="connsiteX17" fmla="*/ 3346379 w 5451476"/>
                <a:gd name="connsiteY17" fmla="*/ 0 h 3170238"/>
                <a:gd name="connsiteX18" fmla="*/ 3349900 w 5451476"/>
                <a:gd name="connsiteY18" fmla="*/ 0 h 3170238"/>
                <a:gd name="connsiteX19" fmla="*/ 3498156 w 5451476"/>
                <a:gd name="connsiteY19" fmla="*/ 0 h 3170238"/>
                <a:gd name="connsiteX20" fmla="*/ 3569010 w 5451476"/>
                <a:gd name="connsiteY20" fmla="*/ 0 h 3170238"/>
                <a:gd name="connsiteX21" fmla="*/ 3612214 w 5451476"/>
                <a:gd name="connsiteY21" fmla="*/ 0 h 3170238"/>
                <a:gd name="connsiteX22" fmla="*/ 3693940 w 5451476"/>
                <a:gd name="connsiteY22" fmla="*/ 0 h 3170238"/>
                <a:gd name="connsiteX23" fmla="*/ 3748723 w 5451476"/>
                <a:gd name="connsiteY23" fmla="*/ 0 h 3170238"/>
                <a:gd name="connsiteX24" fmla="*/ 3771274 w 5451476"/>
                <a:gd name="connsiteY24" fmla="*/ 0 h 3170238"/>
                <a:gd name="connsiteX25" fmla="*/ 3781953 w 5451476"/>
                <a:gd name="connsiteY25" fmla="*/ 0 h 3170238"/>
                <a:gd name="connsiteX26" fmla="*/ 3799017 w 5451476"/>
                <a:gd name="connsiteY26" fmla="*/ 0 h 3170238"/>
                <a:gd name="connsiteX27" fmla="*/ 3806201 w 5451476"/>
                <a:gd name="connsiteY27" fmla="*/ 0 h 3170238"/>
                <a:gd name="connsiteX28" fmla="*/ 3957366 w 5451476"/>
                <a:gd name="connsiteY28" fmla="*/ 0 h 3170238"/>
                <a:gd name="connsiteX29" fmla="*/ 5323800 w 5451476"/>
                <a:gd name="connsiteY29" fmla="*/ 0 h 3170238"/>
                <a:gd name="connsiteX30" fmla="*/ 5451476 w 5451476"/>
                <a:gd name="connsiteY30" fmla="*/ 127711 h 3170238"/>
                <a:gd name="connsiteX31" fmla="*/ 5451476 w 5451476"/>
                <a:gd name="connsiteY31" fmla="*/ 3042527 h 3170238"/>
                <a:gd name="connsiteX32" fmla="*/ 5323800 w 5451476"/>
                <a:gd name="connsiteY32" fmla="*/ 3170238 h 3170238"/>
                <a:gd name="connsiteX33" fmla="*/ 3854269 w 5451476"/>
                <a:gd name="connsiteY33" fmla="*/ 3170238 h 3170238"/>
                <a:gd name="connsiteX34" fmla="*/ 3806201 w 5451476"/>
                <a:gd name="connsiteY34" fmla="*/ 3170238 h 3170238"/>
                <a:gd name="connsiteX35" fmla="*/ 3617639 w 5451476"/>
                <a:gd name="connsiteY35" fmla="*/ 3170238 h 3170238"/>
                <a:gd name="connsiteX36" fmla="*/ 3471999 w 5451476"/>
                <a:gd name="connsiteY36" fmla="*/ 3170238 h 3170238"/>
                <a:gd name="connsiteX37" fmla="*/ 3398529 w 5451476"/>
                <a:gd name="connsiteY37" fmla="*/ 3170238 h 3170238"/>
                <a:gd name="connsiteX38" fmla="*/ 3196265 w 5451476"/>
                <a:gd name="connsiteY38" fmla="*/ 3170238 h 3170238"/>
                <a:gd name="connsiteX39" fmla="*/ 3158678 w 5451476"/>
                <a:gd name="connsiteY39" fmla="*/ 3170238 h 3170238"/>
                <a:gd name="connsiteX40" fmla="*/ 3010173 w 5451476"/>
                <a:gd name="connsiteY40" fmla="*/ 3170238 h 3170238"/>
                <a:gd name="connsiteX41" fmla="*/ 2865564 w 5451476"/>
                <a:gd name="connsiteY41" fmla="*/ 3170238 h 3170238"/>
                <a:gd name="connsiteX42" fmla="*/ 2839579 w 5451476"/>
                <a:gd name="connsiteY42" fmla="*/ 3170238 h 3170238"/>
                <a:gd name="connsiteX43" fmla="*/ 2683810 w 5451476"/>
                <a:gd name="connsiteY43" fmla="*/ 3170238 h 3170238"/>
                <a:gd name="connsiteX44" fmla="*/ 2591983 w 5451476"/>
                <a:gd name="connsiteY44" fmla="*/ 3170238 h 3170238"/>
                <a:gd name="connsiteX45" fmla="*/ 2542191 w 5451476"/>
                <a:gd name="connsiteY45" fmla="*/ 3170238 h 3170238"/>
                <a:gd name="connsiteX46" fmla="*/ 2414050 w 5451476"/>
                <a:gd name="connsiteY46" fmla="*/ 3170238 h 3170238"/>
                <a:gd name="connsiteX47" fmla="*/ 2337263 w 5451476"/>
                <a:gd name="connsiteY47" fmla="*/ 3170238 h 3170238"/>
                <a:gd name="connsiteX48" fmla="*/ 2298711 w 5451476"/>
                <a:gd name="connsiteY48" fmla="*/ 3170238 h 3170238"/>
                <a:gd name="connsiteX49" fmla="*/ 2103746 w 5451476"/>
                <a:gd name="connsiteY49" fmla="*/ 3170238 h 3170238"/>
                <a:gd name="connsiteX50" fmla="*/ 2100728 w 5451476"/>
                <a:gd name="connsiteY50" fmla="*/ 3170238 h 3170238"/>
                <a:gd name="connsiteX51" fmla="*/ 1951908 w 5451476"/>
                <a:gd name="connsiteY51" fmla="*/ 3170238 h 3170238"/>
                <a:gd name="connsiteX52" fmla="*/ 1881706 w 5451476"/>
                <a:gd name="connsiteY52" fmla="*/ 3170238 h 3170238"/>
                <a:gd name="connsiteX53" fmla="*/ 1837805 w 5451476"/>
                <a:gd name="connsiteY53" fmla="*/ 3170238 h 3170238"/>
                <a:gd name="connsiteX54" fmla="*/ 1701240 w 5451476"/>
                <a:gd name="connsiteY54" fmla="*/ 3170238 h 3170238"/>
                <a:gd name="connsiteX55" fmla="*/ 1679524 w 5451476"/>
                <a:gd name="connsiteY55" fmla="*/ 3170238 h 3170238"/>
                <a:gd name="connsiteX56" fmla="*/ 1667997 w 5451476"/>
                <a:gd name="connsiteY56" fmla="*/ 3170238 h 3170238"/>
                <a:gd name="connsiteX57" fmla="*/ 1643739 w 5451476"/>
                <a:gd name="connsiteY57" fmla="*/ 3170238 h 3170238"/>
                <a:gd name="connsiteX58" fmla="*/ 1493507 w 5451476"/>
                <a:gd name="connsiteY58" fmla="*/ 3170238 h 3170238"/>
                <a:gd name="connsiteX59" fmla="*/ 127624 w 5451476"/>
                <a:gd name="connsiteY59" fmla="*/ 3170238 h 3170238"/>
                <a:gd name="connsiteX60" fmla="*/ 0 w 5451476"/>
                <a:gd name="connsiteY60" fmla="*/ 3042527 h 3170238"/>
                <a:gd name="connsiteX61" fmla="*/ 0 w 5451476"/>
                <a:gd name="connsiteY61" fmla="*/ 127711 h 3170238"/>
                <a:gd name="connsiteX62" fmla="*/ 127624 w 5451476"/>
                <a:gd name="connsiteY62" fmla="*/ 0 h 317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451476" h="3170238">
                  <a:moveTo>
                    <a:pt x="127624" y="0"/>
                  </a:moveTo>
                  <a:cubicBezTo>
                    <a:pt x="702402" y="0"/>
                    <a:pt x="1187370" y="0"/>
                    <a:pt x="1596563" y="0"/>
                  </a:cubicBezTo>
                  <a:lnTo>
                    <a:pt x="1643739" y="0"/>
                  </a:lnTo>
                  <a:lnTo>
                    <a:pt x="1833097" y="0"/>
                  </a:lnTo>
                  <a:lnTo>
                    <a:pt x="1978075" y="0"/>
                  </a:lnTo>
                  <a:lnTo>
                    <a:pt x="2052119" y="0"/>
                  </a:lnTo>
                  <a:lnTo>
                    <a:pt x="2254302" y="0"/>
                  </a:lnTo>
                  <a:lnTo>
                    <a:pt x="2291523" y="0"/>
                  </a:lnTo>
                  <a:lnTo>
                    <a:pt x="2440318" y="0"/>
                  </a:lnTo>
                  <a:lnTo>
                    <a:pt x="2584755" y="0"/>
                  </a:lnTo>
                  <a:lnTo>
                    <a:pt x="2610843" y="0"/>
                  </a:lnTo>
                  <a:lnTo>
                    <a:pt x="2766550" y="0"/>
                  </a:lnTo>
                  <a:lnTo>
                    <a:pt x="2858447" y="0"/>
                  </a:lnTo>
                  <a:lnTo>
                    <a:pt x="2908111" y="0"/>
                  </a:lnTo>
                  <a:lnTo>
                    <a:pt x="3036201" y="0"/>
                  </a:lnTo>
                  <a:lnTo>
                    <a:pt x="3113270" y="0"/>
                  </a:lnTo>
                  <a:lnTo>
                    <a:pt x="3151494" y="0"/>
                  </a:lnTo>
                  <a:lnTo>
                    <a:pt x="3346379" y="0"/>
                  </a:lnTo>
                  <a:lnTo>
                    <a:pt x="3349900" y="0"/>
                  </a:lnTo>
                  <a:lnTo>
                    <a:pt x="3498156" y="0"/>
                  </a:lnTo>
                  <a:lnTo>
                    <a:pt x="3569010" y="0"/>
                  </a:lnTo>
                  <a:lnTo>
                    <a:pt x="3612214" y="0"/>
                  </a:lnTo>
                  <a:lnTo>
                    <a:pt x="3693940" y="0"/>
                  </a:lnTo>
                  <a:lnTo>
                    <a:pt x="3748723" y="0"/>
                  </a:lnTo>
                  <a:lnTo>
                    <a:pt x="3771274" y="0"/>
                  </a:lnTo>
                  <a:lnTo>
                    <a:pt x="3781953" y="0"/>
                  </a:lnTo>
                  <a:lnTo>
                    <a:pt x="3799017" y="0"/>
                  </a:lnTo>
                  <a:lnTo>
                    <a:pt x="3806201" y="0"/>
                  </a:lnTo>
                  <a:lnTo>
                    <a:pt x="3957366" y="0"/>
                  </a:lnTo>
                  <a:cubicBezTo>
                    <a:pt x="5323800" y="0"/>
                    <a:pt x="5323800" y="0"/>
                    <a:pt x="5323800" y="0"/>
                  </a:cubicBezTo>
                  <a:cubicBezTo>
                    <a:pt x="5395148" y="0"/>
                    <a:pt x="5451476" y="56343"/>
                    <a:pt x="5451476" y="127711"/>
                  </a:cubicBezTo>
                  <a:lnTo>
                    <a:pt x="5451476" y="3042527"/>
                  </a:lnTo>
                  <a:cubicBezTo>
                    <a:pt x="5451476" y="3113895"/>
                    <a:pt x="5395148" y="3170238"/>
                    <a:pt x="5323800" y="3170238"/>
                  </a:cubicBezTo>
                  <a:cubicBezTo>
                    <a:pt x="4748791" y="3170238"/>
                    <a:pt x="4263626" y="3170238"/>
                    <a:pt x="3854269" y="3170238"/>
                  </a:cubicBezTo>
                  <a:lnTo>
                    <a:pt x="3806201" y="3170238"/>
                  </a:lnTo>
                  <a:lnTo>
                    <a:pt x="3617639" y="3170238"/>
                  </a:lnTo>
                  <a:lnTo>
                    <a:pt x="3471999" y="3170238"/>
                  </a:lnTo>
                  <a:lnTo>
                    <a:pt x="3398529" y="3170238"/>
                  </a:lnTo>
                  <a:cubicBezTo>
                    <a:pt x="3328337" y="3170238"/>
                    <a:pt x="3260953" y="3170238"/>
                    <a:pt x="3196265" y="3170238"/>
                  </a:cubicBezTo>
                  <a:lnTo>
                    <a:pt x="3158678" y="3170238"/>
                  </a:lnTo>
                  <a:lnTo>
                    <a:pt x="3010173" y="3170238"/>
                  </a:lnTo>
                  <a:lnTo>
                    <a:pt x="2865564" y="3170238"/>
                  </a:lnTo>
                  <a:lnTo>
                    <a:pt x="2839579" y="3170238"/>
                  </a:lnTo>
                  <a:cubicBezTo>
                    <a:pt x="2785223" y="3170238"/>
                    <a:pt x="2733337" y="3170238"/>
                    <a:pt x="2683810" y="3170238"/>
                  </a:cubicBezTo>
                  <a:lnTo>
                    <a:pt x="2591983" y="3170238"/>
                  </a:lnTo>
                  <a:lnTo>
                    <a:pt x="2542191" y="3170238"/>
                  </a:lnTo>
                  <a:cubicBezTo>
                    <a:pt x="2497269" y="3170238"/>
                    <a:pt x="2454592" y="3170238"/>
                    <a:pt x="2414050" y="3170238"/>
                  </a:cubicBezTo>
                  <a:lnTo>
                    <a:pt x="2337263" y="3170238"/>
                  </a:lnTo>
                  <a:lnTo>
                    <a:pt x="2298711" y="3170238"/>
                  </a:lnTo>
                  <a:cubicBezTo>
                    <a:pt x="2225936" y="3170238"/>
                    <a:pt x="2161247" y="3170238"/>
                    <a:pt x="2103746" y="3170238"/>
                  </a:cubicBezTo>
                  <a:lnTo>
                    <a:pt x="2100728" y="3170238"/>
                  </a:lnTo>
                  <a:lnTo>
                    <a:pt x="1951908" y="3170238"/>
                  </a:lnTo>
                  <a:lnTo>
                    <a:pt x="1881706" y="3170238"/>
                  </a:lnTo>
                  <a:lnTo>
                    <a:pt x="1837805" y="3170238"/>
                  </a:lnTo>
                  <a:cubicBezTo>
                    <a:pt x="1773116" y="3170238"/>
                    <a:pt x="1729990" y="3170238"/>
                    <a:pt x="1701240" y="3170238"/>
                  </a:cubicBezTo>
                  <a:lnTo>
                    <a:pt x="1679524" y="3170238"/>
                  </a:lnTo>
                  <a:lnTo>
                    <a:pt x="1667997" y="3170238"/>
                  </a:lnTo>
                  <a:cubicBezTo>
                    <a:pt x="1643739" y="3170238"/>
                    <a:pt x="1643739" y="3170238"/>
                    <a:pt x="1643739" y="3170238"/>
                  </a:cubicBezTo>
                  <a:lnTo>
                    <a:pt x="1493507" y="3170238"/>
                  </a:lnTo>
                  <a:cubicBezTo>
                    <a:pt x="127624" y="3170238"/>
                    <a:pt x="127624" y="3170238"/>
                    <a:pt x="127624" y="3170238"/>
                  </a:cubicBezTo>
                  <a:cubicBezTo>
                    <a:pt x="56305" y="3170238"/>
                    <a:pt x="0" y="3113895"/>
                    <a:pt x="0" y="3042527"/>
                  </a:cubicBezTo>
                  <a:cubicBezTo>
                    <a:pt x="0" y="127711"/>
                    <a:pt x="0" y="127711"/>
                    <a:pt x="0" y="127711"/>
                  </a:cubicBezTo>
                  <a:cubicBezTo>
                    <a:pt x="0" y="56343"/>
                    <a:pt x="56305" y="0"/>
                    <a:pt x="127624" y="0"/>
                  </a:cubicBezTo>
                  <a:close/>
                </a:path>
              </a:pathLst>
            </a:custGeom>
            <a:solidFill>
              <a:srgbClr val="005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357" name="任意多边形 356"/>
            <p:cNvSpPr>
              <a:spLocks noChangeArrowheads="1"/>
            </p:cNvSpPr>
            <p:nvPr/>
          </p:nvSpPr>
          <p:spPr bwMode="auto">
            <a:xfrm>
              <a:off x="3603625" y="2789238"/>
              <a:ext cx="4640263" cy="2705100"/>
            </a:xfrm>
            <a:custGeom>
              <a:avLst/>
              <a:gdLst>
                <a:gd name="connsiteX0" fmla="*/ 0 w 4640263"/>
                <a:gd name="connsiteY0" fmla="*/ 0 h 2705100"/>
                <a:gd name="connsiteX1" fmla="*/ 1516063 w 4640263"/>
                <a:gd name="connsiteY1" fmla="*/ 0 h 2705100"/>
                <a:gd name="connsiteX2" fmla="*/ 3122613 w 4640263"/>
                <a:gd name="connsiteY2" fmla="*/ 0 h 2705100"/>
                <a:gd name="connsiteX3" fmla="*/ 4640263 w 4640263"/>
                <a:gd name="connsiteY3" fmla="*/ 0 h 2705100"/>
                <a:gd name="connsiteX4" fmla="*/ 4640263 w 4640263"/>
                <a:gd name="connsiteY4" fmla="*/ 2705100 h 2705100"/>
                <a:gd name="connsiteX5" fmla="*/ 3122613 w 4640263"/>
                <a:gd name="connsiteY5" fmla="*/ 2705100 h 2705100"/>
                <a:gd name="connsiteX6" fmla="*/ 1516063 w 4640263"/>
                <a:gd name="connsiteY6" fmla="*/ 2705100 h 2705100"/>
                <a:gd name="connsiteX7" fmla="*/ 0 w 4640263"/>
                <a:gd name="connsiteY7"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263" h="2705100">
                  <a:moveTo>
                    <a:pt x="0" y="0"/>
                  </a:moveTo>
                  <a:lnTo>
                    <a:pt x="1516063" y="0"/>
                  </a:lnTo>
                  <a:lnTo>
                    <a:pt x="3122613" y="0"/>
                  </a:lnTo>
                  <a:lnTo>
                    <a:pt x="4640263" y="0"/>
                  </a:lnTo>
                  <a:lnTo>
                    <a:pt x="4640263" y="2705100"/>
                  </a:lnTo>
                  <a:lnTo>
                    <a:pt x="3122613" y="2705100"/>
                  </a:lnTo>
                  <a:lnTo>
                    <a:pt x="1516063" y="2705100"/>
                  </a:lnTo>
                  <a:lnTo>
                    <a:pt x="0" y="2705100"/>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a:p>
          </p:txBody>
        </p:sp>
        <p:sp>
          <p:nvSpPr>
            <p:cNvPr id="78" name="Freeform 31"/>
            <p:cNvSpPr/>
            <p:nvPr/>
          </p:nvSpPr>
          <p:spPr bwMode="auto">
            <a:xfrm>
              <a:off x="1970088" y="4311651"/>
              <a:ext cx="1884363" cy="2344738"/>
            </a:xfrm>
            <a:custGeom>
              <a:avLst/>
              <a:gdLst>
                <a:gd name="T0" fmla="*/ 231 w 502"/>
                <a:gd name="T1" fmla="*/ 624 h 624"/>
                <a:gd name="T2" fmla="*/ 255 w 502"/>
                <a:gd name="T3" fmla="*/ 565 h 624"/>
                <a:gd name="T4" fmla="*/ 352 w 502"/>
                <a:gd name="T5" fmla="*/ 364 h 624"/>
                <a:gd name="T6" fmla="*/ 475 w 502"/>
                <a:gd name="T7" fmla="*/ 185 h 624"/>
                <a:gd name="T8" fmla="*/ 463 w 502"/>
                <a:gd name="T9" fmla="*/ 104 h 624"/>
                <a:gd name="T10" fmla="*/ 334 w 502"/>
                <a:gd name="T11" fmla="*/ 185 h 624"/>
                <a:gd name="T12" fmla="*/ 327 w 502"/>
                <a:gd name="T13" fmla="*/ 198 h 624"/>
                <a:gd name="T14" fmla="*/ 327 w 502"/>
                <a:gd name="T15" fmla="*/ 10 h 624"/>
                <a:gd name="T16" fmla="*/ 291 w 502"/>
                <a:gd name="T17" fmla="*/ 18 h 624"/>
                <a:gd name="T18" fmla="*/ 67 w 502"/>
                <a:gd name="T19" fmla="*/ 257 h 624"/>
                <a:gd name="T20" fmla="*/ 0 w 502"/>
                <a:gd name="T21" fmla="*/ 541 h 624"/>
                <a:gd name="T22" fmla="*/ 231 w 502"/>
                <a:gd name="T23"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2" h="624">
                  <a:moveTo>
                    <a:pt x="231" y="624"/>
                  </a:moveTo>
                  <a:cubicBezTo>
                    <a:pt x="255" y="565"/>
                    <a:pt x="255" y="565"/>
                    <a:pt x="255" y="565"/>
                  </a:cubicBezTo>
                  <a:cubicBezTo>
                    <a:pt x="255" y="565"/>
                    <a:pt x="328" y="485"/>
                    <a:pt x="352" y="364"/>
                  </a:cubicBezTo>
                  <a:cubicBezTo>
                    <a:pt x="475" y="185"/>
                    <a:pt x="475" y="185"/>
                    <a:pt x="475" y="185"/>
                  </a:cubicBezTo>
                  <a:cubicBezTo>
                    <a:pt x="475" y="185"/>
                    <a:pt x="502" y="117"/>
                    <a:pt x="463" y="104"/>
                  </a:cubicBezTo>
                  <a:cubicBezTo>
                    <a:pt x="425" y="91"/>
                    <a:pt x="383" y="93"/>
                    <a:pt x="334" y="185"/>
                  </a:cubicBezTo>
                  <a:cubicBezTo>
                    <a:pt x="327" y="198"/>
                    <a:pt x="327" y="198"/>
                    <a:pt x="327" y="198"/>
                  </a:cubicBezTo>
                  <a:cubicBezTo>
                    <a:pt x="327" y="10"/>
                    <a:pt x="327" y="10"/>
                    <a:pt x="327" y="10"/>
                  </a:cubicBezTo>
                  <a:cubicBezTo>
                    <a:pt x="327" y="10"/>
                    <a:pt x="305" y="0"/>
                    <a:pt x="291" y="18"/>
                  </a:cubicBezTo>
                  <a:cubicBezTo>
                    <a:pt x="277" y="35"/>
                    <a:pt x="70" y="239"/>
                    <a:pt x="67" y="257"/>
                  </a:cubicBezTo>
                  <a:cubicBezTo>
                    <a:pt x="64" y="275"/>
                    <a:pt x="0" y="541"/>
                    <a:pt x="0" y="541"/>
                  </a:cubicBezTo>
                  <a:cubicBezTo>
                    <a:pt x="231" y="624"/>
                    <a:pt x="231" y="624"/>
                    <a:pt x="231" y="624"/>
                  </a:cubicBezTo>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32"/>
            <p:cNvSpPr/>
            <p:nvPr/>
          </p:nvSpPr>
          <p:spPr bwMode="auto">
            <a:xfrm>
              <a:off x="3449638" y="4710113"/>
              <a:ext cx="269875" cy="269875"/>
            </a:xfrm>
            <a:custGeom>
              <a:avLst/>
              <a:gdLst>
                <a:gd name="T0" fmla="*/ 56 w 72"/>
                <a:gd name="T1" fmla="*/ 58 h 72"/>
                <a:gd name="T2" fmla="*/ 21 w 72"/>
                <a:gd name="T3" fmla="*/ 64 h 72"/>
                <a:gd name="T4" fmla="*/ 18 w 72"/>
                <a:gd name="T5" fmla="*/ 62 h 72"/>
                <a:gd name="T6" fmla="*/ 7 w 72"/>
                <a:gd name="T7" fmla="*/ 27 h 72"/>
                <a:gd name="T8" fmla="*/ 15 w 72"/>
                <a:gd name="T9" fmla="*/ 14 h 72"/>
                <a:gd name="T10" fmla="*/ 51 w 72"/>
                <a:gd name="T11" fmla="*/ 8 h 72"/>
                <a:gd name="T12" fmla="*/ 54 w 72"/>
                <a:gd name="T13" fmla="*/ 10 h 72"/>
                <a:gd name="T14" fmla="*/ 65 w 72"/>
                <a:gd name="T15" fmla="*/ 44 h 72"/>
                <a:gd name="T16" fmla="*/ 56 w 72"/>
                <a:gd name="T17"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2">
                  <a:moveTo>
                    <a:pt x="56" y="58"/>
                  </a:moveTo>
                  <a:cubicBezTo>
                    <a:pt x="50" y="69"/>
                    <a:pt x="34" y="72"/>
                    <a:pt x="21" y="64"/>
                  </a:cubicBezTo>
                  <a:cubicBezTo>
                    <a:pt x="18" y="62"/>
                    <a:pt x="18" y="62"/>
                    <a:pt x="18" y="62"/>
                  </a:cubicBezTo>
                  <a:cubicBezTo>
                    <a:pt x="5" y="54"/>
                    <a:pt x="0" y="39"/>
                    <a:pt x="7" y="27"/>
                  </a:cubicBezTo>
                  <a:cubicBezTo>
                    <a:pt x="15" y="14"/>
                    <a:pt x="15" y="14"/>
                    <a:pt x="15" y="14"/>
                  </a:cubicBezTo>
                  <a:cubicBezTo>
                    <a:pt x="22" y="2"/>
                    <a:pt x="38" y="0"/>
                    <a:pt x="51" y="8"/>
                  </a:cubicBezTo>
                  <a:cubicBezTo>
                    <a:pt x="54" y="10"/>
                    <a:pt x="54" y="10"/>
                    <a:pt x="54" y="10"/>
                  </a:cubicBezTo>
                  <a:cubicBezTo>
                    <a:pt x="67" y="17"/>
                    <a:pt x="72" y="33"/>
                    <a:pt x="65" y="44"/>
                  </a:cubicBezTo>
                  <a:lnTo>
                    <a:pt x="56" y="58"/>
                  </a:lnTo>
                  <a:close/>
                </a:path>
              </a:pathLst>
            </a:custGeom>
            <a:solidFill>
              <a:srgbClr val="FFE9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33"/>
            <p:cNvSpPr/>
            <p:nvPr/>
          </p:nvSpPr>
          <p:spPr bwMode="auto">
            <a:xfrm>
              <a:off x="2913063" y="4927601"/>
              <a:ext cx="284163" cy="536575"/>
            </a:xfrm>
            <a:custGeom>
              <a:avLst/>
              <a:gdLst>
                <a:gd name="T0" fmla="*/ 76 w 76"/>
                <a:gd name="T1" fmla="*/ 0 h 143"/>
                <a:gd name="T2" fmla="*/ 0 w 76"/>
                <a:gd name="T3" fmla="*/ 143 h 143"/>
                <a:gd name="T4" fmla="*/ 76 w 76"/>
                <a:gd name="T5" fmla="*/ 32 h 143"/>
                <a:gd name="T6" fmla="*/ 76 w 76"/>
                <a:gd name="T7" fmla="*/ 0 h 143"/>
              </a:gdLst>
              <a:ahLst/>
              <a:cxnLst>
                <a:cxn ang="0">
                  <a:pos x="T0" y="T1"/>
                </a:cxn>
                <a:cxn ang="0">
                  <a:pos x="T2" y="T3"/>
                </a:cxn>
                <a:cxn ang="0">
                  <a:pos x="T4" y="T5"/>
                </a:cxn>
                <a:cxn ang="0">
                  <a:pos x="T6" y="T7"/>
                </a:cxn>
              </a:cxnLst>
              <a:rect l="0" t="0" r="r" b="b"/>
              <a:pathLst>
                <a:path w="76" h="143">
                  <a:moveTo>
                    <a:pt x="76" y="0"/>
                  </a:moveTo>
                  <a:cubicBezTo>
                    <a:pt x="76" y="0"/>
                    <a:pt x="4" y="114"/>
                    <a:pt x="0" y="143"/>
                  </a:cubicBezTo>
                  <a:cubicBezTo>
                    <a:pt x="76" y="32"/>
                    <a:pt x="76" y="32"/>
                    <a:pt x="76" y="32"/>
                  </a:cubicBezTo>
                  <a:lnTo>
                    <a:pt x="76" y="0"/>
                  </a:lnTo>
                  <a:close/>
                </a:path>
              </a:pathLst>
            </a:custGeom>
            <a:solidFill>
              <a:srgbClr val="E2BC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34"/>
            <p:cNvSpPr/>
            <p:nvPr/>
          </p:nvSpPr>
          <p:spPr bwMode="auto">
            <a:xfrm>
              <a:off x="1219200" y="6670676"/>
              <a:ext cx="1652588" cy="1198563"/>
            </a:xfrm>
            <a:custGeom>
              <a:avLst/>
              <a:gdLst>
                <a:gd name="T0" fmla="*/ 0 w 1041"/>
                <a:gd name="T1" fmla="*/ 755 h 755"/>
                <a:gd name="T2" fmla="*/ 849 w 1041"/>
                <a:gd name="T3" fmla="*/ 755 h 755"/>
                <a:gd name="T4" fmla="*/ 1041 w 1041"/>
                <a:gd name="T5" fmla="*/ 253 h 755"/>
                <a:gd name="T6" fmla="*/ 274 w 1041"/>
                <a:gd name="T7" fmla="*/ 0 h 755"/>
                <a:gd name="T8" fmla="*/ 0 w 1041"/>
                <a:gd name="T9" fmla="*/ 755 h 755"/>
              </a:gdLst>
              <a:ahLst/>
              <a:cxnLst>
                <a:cxn ang="0">
                  <a:pos x="T0" y="T1"/>
                </a:cxn>
                <a:cxn ang="0">
                  <a:pos x="T2" y="T3"/>
                </a:cxn>
                <a:cxn ang="0">
                  <a:pos x="T4" y="T5"/>
                </a:cxn>
                <a:cxn ang="0">
                  <a:pos x="T6" y="T7"/>
                </a:cxn>
                <a:cxn ang="0">
                  <a:pos x="T8" y="T9"/>
                </a:cxn>
              </a:cxnLst>
              <a:rect l="0" t="0" r="r" b="b"/>
              <a:pathLst>
                <a:path w="1041" h="755">
                  <a:moveTo>
                    <a:pt x="0" y="755"/>
                  </a:moveTo>
                  <a:lnTo>
                    <a:pt x="849" y="755"/>
                  </a:lnTo>
                  <a:lnTo>
                    <a:pt x="1041" y="253"/>
                  </a:lnTo>
                  <a:lnTo>
                    <a:pt x="274" y="0"/>
                  </a:lnTo>
                  <a:lnTo>
                    <a:pt x="0" y="755"/>
                  </a:lnTo>
                  <a:close/>
                </a:path>
              </a:pathLst>
            </a:custGeom>
            <a:solidFill>
              <a:srgbClr val="0086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36"/>
            <p:cNvSpPr/>
            <p:nvPr/>
          </p:nvSpPr>
          <p:spPr bwMode="auto">
            <a:xfrm>
              <a:off x="1654175" y="6272213"/>
              <a:ext cx="1344613" cy="800100"/>
            </a:xfrm>
            <a:custGeom>
              <a:avLst/>
              <a:gdLst>
                <a:gd name="T0" fmla="*/ 93 w 847"/>
                <a:gd name="T1" fmla="*/ 0 h 504"/>
                <a:gd name="T2" fmla="*/ 0 w 847"/>
                <a:gd name="T3" fmla="*/ 251 h 504"/>
                <a:gd name="T4" fmla="*/ 767 w 847"/>
                <a:gd name="T5" fmla="*/ 504 h 504"/>
                <a:gd name="T6" fmla="*/ 847 w 847"/>
                <a:gd name="T7" fmla="*/ 291 h 504"/>
                <a:gd name="T8" fmla="*/ 93 w 847"/>
                <a:gd name="T9" fmla="*/ 0 h 504"/>
              </a:gdLst>
              <a:ahLst/>
              <a:cxnLst>
                <a:cxn ang="0">
                  <a:pos x="T0" y="T1"/>
                </a:cxn>
                <a:cxn ang="0">
                  <a:pos x="T2" y="T3"/>
                </a:cxn>
                <a:cxn ang="0">
                  <a:pos x="T4" y="T5"/>
                </a:cxn>
                <a:cxn ang="0">
                  <a:pos x="T6" y="T7"/>
                </a:cxn>
                <a:cxn ang="0">
                  <a:pos x="T8" y="T9"/>
                </a:cxn>
              </a:cxnLst>
              <a:rect l="0" t="0" r="r" b="b"/>
              <a:pathLst>
                <a:path w="847" h="504">
                  <a:moveTo>
                    <a:pt x="93" y="0"/>
                  </a:moveTo>
                  <a:lnTo>
                    <a:pt x="0" y="251"/>
                  </a:lnTo>
                  <a:lnTo>
                    <a:pt x="767" y="504"/>
                  </a:lnTo>
                  <a:lnTo>
                    <a:pt x="847" y="291"/>
                  </a:lnTo>
                  <a:lnTo>
                    <a:pt x="93" y="0"/>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40"/>
            <p:cNvSpPr/>
            <p:nvPr/>
          </p:nvSpPr>
          <p:spPr bwMode="auto">
            <a:xfrm>
              <a:off x="1951038" y="6888163"/>
              <a:ext cx="920750" cy="981075"/>
            </a:xfrm>
            <a:custGeom>
              <a:avLst/>
              <a:gdLst>
                <a:gd name="T0" fmla="*/ 227 w 580"/>
                <a:gd name="T1" fmla="*/ 0 h 618"/>
                <a:gd name="T2" fmla="*/ 0 w 580"/>
                <a:gd name="T3" fmla="*/ 618 h 618"/>
                <a:gd name="T4" fmla="*/ 388 w 580"/>
                <a:gd name="T5" fmla="*/ 618 h 618"/>
                <a:gd name="T6" fmla="*/ 580 w 580"/>
                <a:gd name="T7" fmla="*/ 116 h 618"/>
                <a:gd name="T8" fmla="*/ 227 w 580"/>
                <a:gd name="T9" fmla="*/ 0 h 618"/>
              </a:gdLst>
              <a:ahLst/>
              <a:cxnLst>
                <a:cxn ang="0">
                  <a:pos x="T0" y="T1"/>
                </a:cxn>
                <a:cxn ang="0">
                  <a:pos x="T2" y="T3"/>
                </a:cxn>
                <a:cxn ang="0">
                  <a:pos x="T4" y="T5"/>
                </a:cxn>
                <a:cxn ang="0">
                  <a:pos x="T6" y="T7"/>
                </a:cxn>
                <a:cxn ang="0">
                  <a:pos x="T8" y="T9"/>
                </a:cxn>
              </a:cxnLst>
              <a:rect l="0" t="0" r="r" b="b"/>
              <a:pathLst>
                <a:path w="580" h="618">
                  <a:moveTo>
                    <a:pt x="227" y="0"/>
                  </a:moveTo>
                  <a:lnTo>
                    <a:pt x="0" y="618"/>
                  </a:lnTo>
                  <a:lnTo>
                    <a:pt x="388" y="618"/>
                  </a:lnTo>
                  <a:lnTo>
                    <a:pt x="580" y="116"/>
                  </a:lnTo>
                  <a:lnTo>
                    <a:pt x="227" y="0"/>
                  </a:lnTo>
                  <a:close/>
                </a:path>
              </a:pathLst>
            </a:custGeom>
            <a:solidFill>
              <a:srgbClr val="66B6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Oval 44"/>
            <p:cNvSpPr>
              <a:spLocks noChangeArrowheads="1"/>
            </p:cNvSpPr>
            <p:nvPr/>
          </p:nvSpPr>
          <p:spPr bwMode="auto">
            <a:xfrm>
              <a:off x="1819275" y="6489701"/>
              <a:ext cx="112713" cy="112713"/>
            </a:xfrm>
            <a:prstGeom prst="ellipse">
              <a:avLst/>
            </a:pr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椭圆 94"/>
            <p:cNvSpPr/>
            <p:nvPr/>
          </p:nvSpPr>
          <p:spPr>
            <a:xfrm>
              <a:off x="8306846" y="4054207"/>
              <a:ext cx="294770" cy="294770"/>
            </a:xfrm>
            <a:prstGeom prst="ellipse">
              <a:avLst/>
            </a:prstGeom>
            <a:solidFill>
              <a:srgbClr val="66B6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Freeform 35"/>
          <p:cNvSpPr/>
          <p:nvPr/>
        </p:nvSpPr>
        <p:spPr bwMode="auto">
          <a:xfrm>
            <a:off x="1219200" y="6670676"/>
            <a:ext cx="1652588" cy="1198563"/>
          </a:xfrm>
          <a:custGeom>
            <a:avLst/>
            <a:gdLst>
              <a:gd name="T0" fmla="*/ 0 w 1041"/>
              <a:gd name="T1" fmla="*/ 755 h 755"/>
              <a:gd name="T2" fmla="*/ 849 w 1041"/>
              <a:gd name="T3" fmla="*/ 755 h 755"/>
              <a:gd name="T4" fmla="*/ 1041 w 1041"/>
              <a:gd name="T5" fmla="*/ 253 h 755"/>
              <a:gd name="T6" fmla="*/ 274 w 1041"/>
              <a:gd name="T7" fmla="*/ 0 h 755"/>
              <a:gd name="T8" fmla="*/ 0 w 1041"/>
              <a:gd name="T9" fmla="*/ 755 h 755"/>
            </a:gdLst>
            <a:ahLst/>
            <a:cxnLst>
              <a:cxn ang="0">
                <a:pos x="T0" y="T1"/>
              </a:cxn>
              <a:cxn ang="0">
                <a:pos x="T2" y="T3"/>
              </a:cxn>
              <a:cxn ang="0">
                <a:pos x="T4" y="T5"/>
              </a:cxn>
              <a:cxn ang="0">
                <a:pos x="T6" y="T7"/>
              </a:cxn>
              <a:cxn ang="0">
                <a:pos x="T8" y="T9"/>
              </a:cxn>
            </a:cxnLst>
            <a:rect l="0" t="0" r="r" b="b"/>
            <a:pathLst>
              <a:path w="1041" h="755">
                <a:moveTo>
                  <a:pt x="0" y="755"/>
                </a:moveTo>
                <a:lnTo>
                  <a:pt x="849" y="755"/>
                </a:lnTo>
                <a:lnTo>
                  <a:pt x="1041" y="253"/>
                </a:lnTo>
                <a:lnTo>
                  <a:pt x="274" y="0"/>
                </a:lnTo>
                <a:lnTo>
                  <a:pt x="0" y="7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37"/>
          <p:cNvSpPr/>
          <p:nvPr/>
        </p:nvSpPr>
        <p:spPr bwMode="auto">
          <a:xfrm>
            <a:off x="1654175" y="6272213"/>
            <a:ext cx="1344613" cy="800100"/>
          </a:xfrm>
          <a:custGeom>
            <a:avLst/>
            <a:gdLst>
              <a:gd name="T0" fmla="*/ 93 w 847"/>
              <a:gd name="T1" fmla="*/ 0 h 504"/>
              <a:gd name="T2" fmla="*/ 0 w 847"/>
              <a:gd name="T3" fmla="*/ 251 h 504"/>
              <a:gd name="T4" fmla="*/ 767 w 847"/>
              <a:gd name="T5" fmla="*/ 504 h 504"/>
              <a:gd name="T6" fmla="*/ 847 w 847"/>
              <a:gd name="T7" fmla="*/ 291 h 504"/>
              <a:gd name="T8" fmla="*/ 93 w 847"/>
              <a:gd name="T9" fmla="*/ 0 h 504"/>
            </a:gdLst>
            <a:ahLst/>
            <a:cxnLst>
              <a:cxn ang="0">
                <a:pos x="T0" y="T1"/>
              </a:cxn>
              <a:cxn ang="0">
                <a:pos x="T2" y="T3"/>
              </a:cxn>
              <a:cxn ang="0">
                <a:pos x="T4" y="T5"/>
              </a:cxn>
              <a:cxn ang="0">
                <a:pos x="T6" y="T7"/>
              </a:cxn>
              <a:cxn ang="0">
                <a:pos x="T8" y="T9"/>
              </a:cxn>
            </a:cxnLst>
            <a:rect l="0" t="0" r="r" b="b"/>
            <a:pathLst>
              <a:path w="847" h="504">
                <a:moveTo>
                  <a:pt x="93" y="0"/>
                </a:moveTo>
                <a:lnTo>
                  <a:pt x="0" y="251"/>
                </a:lnTo>
                <a:lnTo>
                  <a:pt x="767" y="504"/>
                </a:lnTo>
                <a:lnTo>
                  <a:pt x="847" y="291"/>
                </a:lnTo>
                <a:lnTo>
                  <a:pt x="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38"/>
          <p:cNvSpPr>
            <a:spLocks noEditPoints="1"/>
          </p:cNvSpPr>
          <p:nvPr/>
        </p:nvSpPr>
        <p:spPr bwMode="auto">
          <a:xfrm>
            <a:off x="2311400" y="6519863"/>
            <a:ext cx="687388" cy="1349375"/>
          </a:xfrm>
          <a:custGeom>
            <a:avLst/>
            <a:gdLst>
              <a:gd name="T0" fmla="*/ 433 w 433"/>
              <a:gd name="T1" fmla="*/ 135 h 850"/>
              <a:gd name="T2" fmla="*/ 353 w 433"/>
              <a:gd name="T3" fmla="*/ 348 h 850"/>
              <a:gd name="T4" fmla="*/ 0 w 433"/>
              <a:gd name="T5" fmla="*/ 232 h 850"/>
              <a:gd name="T6" fmla="*/ 353 w 433"/>
              <a:gd name="T7" fmla="*/ 348 h 850"/>
              <a:gd name="T8" fmla="*/ 161 w 433"/>
              <a:gd name="T9" fmla="*/ 850 h 850"/>
              <a:gd name="T10" fmla="*/ 433 w 433"/>
              <a:gd name="T11" fmla="*/ 135 h 850"/>
              <a:gd name="T12" fmla="*/ 85 w 433"/>
              <a:gd name="T13" fmla="*/ 0 h 850"/>
              <a:gd name="T14" fmla="*/ 85 w 433"/>
              <a:gd name="T15" fmla="*/ 3 h 850"/>
              <a:gd name="T16" fmla="*/ 433 w 433"/>
              <a:gd name="T17" fmla="*/ 135 h 850"/>
              <a:gd name="T18" fmla="*/ 85 w 433"/>
              <a:gd name="T1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 h="850">
                <a:moveTo>
                  <a:pt x="433" y="135"/>
                </a:moveTo>
                <a:lnTo>
                  <a:pt x="353" y="348"/>
                </a:lnTo>
                <a:lnTo>
                  <a:pt x="0" y="232"/>
                </a:lnTo>
                <a:lnTo>
                  <a:pt x="353" y="348"/>
                </a:lnTo>
                <a:lnTo>
                  <a:pt x="161" y="850"/>
                </a:lnTo>
                <a:lnTo>
                  <a:pt x="433" y="135"/>
                </a:lnTo>
                <a:close/>
                <a:moveTo>
                  <a:pt x="85" y="0"/>
                </a:moveTo>
                <a:lnTo>
                  <a:pt x="85" y="3"/>
                </a:lnTo>
                <a:lnTo>
                  <a:pt x="433" y="135"/>
                </a:lnTo>
                <a:lnTo>
                  <a:pt x="8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39"/>
          <p:cNvSpPr>
            <a:spLocks noEditPoints="1"/>
          </p:cNvSpPr>
          <p:nvPr/>
        </p:nvSpPr>
        <p:spPr bwMode="auto">
          <a:xfrm>
            <a:off x="2311400" y="6519863"/>
            <a:ext cx="687388" cy="1349375"/>
          </a:xfrm>
          <a:custGeom>
            <a:avLst/>
            <a:gdLst>
              <a:gd name="T0" fmla="*/ 433 w 433"/>
              <a:gd name="T1" fmla="*/ 135 h 850"/>
              <a:gd name="T2" fmla="*/ 353 w 433"/>
              <a:gd name="T3" fmla="*/ 348 h 850"/>
              <a:gd name="T4" fmla="*/ 0 w 433"/>
              <a:gd name="T5" fmla="*/ 232 h 850"/>
              <a:gd name="T6" fmla="*/ 353 w 433"/>
              <a:gd name="T7" fmla="*/ 348 h 850"/>
              <a:gd name="T8" fmla="*/ 161 w 433"/>
              <a:gd name="T9" fmla="*/ 850 h 850"/>
              <a:gd name="T10" fmla="*/ 433 w 433"/>
              <a:gd name="T11" fmla="*/ 135 h 850"/>
              <a:gd name="T12" fmla="*/ 85 w 433"/>
              <a:gd name="T13" fmla="*/ 0 h 850"/>
              <a:gd name="T14" fmla="*/ 85 w 433"/>
              <a:gd name="T15" fmla="*/ 3 h 850"/>
              <a:gd name="T16" fmla="*/ 433 w 433"/>
              <a:gd name="T17" fmla="*/ 135 h 850"/>
              <a:gd name="T18" fmla="*/ 85 w 433"/>
              <a:gd name="T1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 h="850">
                <a:moveTo>
                  <a:pt x="433" y="135"/>
                </a:moveTo>
                <a:lnTo>
                  <a:pt x="353" y="348"/>
                </a:lnTo>
                <a:lnTo>
                  <a:pt x="0" y="232"/>
                </a:lnTo>
                <a:lnTo>
                  <a:pt x="353" y="348"/>
                </a:lnTo>
                <a:lnTo>
                  <a:pt x="161" y="850"/>
                </a:lnTo>
                <a:lnTo>
                  <a:pt x="433" y="135"/>
                </a:lnTo>
                <a:moveTo>
                  <a:pt x="85" y="0"/>
                </a:moveTo>
                <a:lnTo>
                  <a:pt x="85" y="3"/>
                </a:lnTo>
                <a:lnTo>
                  <a:pt x="433" y="135"/>
                </a:lnTo>
                <a:lnTo>
                  <a:pt x="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41"/>
          <p:cNvSpPr/>
          <p:nvPr/>
        </p:nvSpPr>
        <p:spPr bwMode="auto">
          <a:xfrm>
            <a:off x="1951038" y="6888163"/>
            <a:ext cx="920750" cy="981075"/>
          </a:xfrm>
          <a:custGeom>
            <a:avLst/>
            <a:gdLst>
              <a:gd name="T0" fmla="*/ 227 w 580"/>
              <a:gd name="T1" fmla="*/ 0 h 618"/>
              <a:gd name="T2" fmla="*/ 0 w 580"/>
              <a:gd name="T3" fmla="*/ 618 h 618"/>
              <a:gd name="T4" fmla="*/ 388 w 580"/>
              <a:gd name="T5" fmla="*/ 618 h 618"/>
              <a:gd name="T6" fmla="*/ 580 w 580"/>
              <a:gd name="T7" fmla="*/ 116 h 618"/>
              <a:gd name="T8" fmla="*/ 227 w 580"/>
              <a:gd name="T9" fmla="*/ 0 h 618"/>
            </a:gdLst>
            <a:ahLst/>
            <a:cxnLst>
              <a:cxn ang="0">
                <a:pos x="T0" y="T1"/>
              </a:cxn>
              <a:cxn ang="0">
                <a:pos x="T2" y="T3"/>
              </a:cxn>
              <a:cxn ang="0">
                <a:pos x="T4" y="T5"/>
              </a:cxn>
              <a:cxn ang="0">
                <a:pos x="T6" y="T7"/>
              </a:cxn>
              <a:cxn ang="0">
                <a:pos x="T8" y="T9"/>
              </a:cxn>
            </a:cxnLst>
            <a:rect l="0" t="0" r="r" b="b"/>
            <a:pathLst>
              <a:path w="580" h="618">
                <a:moveTo>
                  <a:pt x="227" y="0"/>
                </a:moveTo>
                <a:lnTo>
                  <a:pt x="0" y="618"/>
                </a:lnTo>
                <a:lnTo>
                  <a:pt x="388" y="618"/>
                </a:lnTo>
                <a:lnTo>
                  <a:pt x="580" y="116"/>
                </a:lnTo>
                <a:lnTo>
                  <a:pt x="2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42"/>
          <p:cNvSpPr/>
          <p:nvPr/>
        </p:nvSpPr>
        <p:spPr bwMode="auto">
          <a:xfrm>
            <a:off x="2311400" y="6524626"/>
            <a:ext cx="687388" cy="547688"/>
          </a:xfrm>
          <a:custGeom>
            <a:avLst/>
            <a:gdLst>
              <a:gd name="T0" fmla="*/ 85 w 433"/>
              <a:gd name="T1" fmla="*/ 0 h 345"/>
              <a:gd name="T2" fmla="*/ 0 w 433"/>
              <a:gd name="T3" fmla="*/ 229 h 345"/>
              <a:gd name="T4" fmla="*/ 353 w 433"/>
              <a:gd name="T5" fmla="*/ 345 h 345"/>
              <a:gd name="T6" fmla="*/ 433 w 433"/>
              <a:gd name="T7" fmla="*/ 132 h 345"/>
              <a:gd name="T8" fmla="*/ 85 w 433"/>
              <a:gd name="T9" fmla="*/ 0 h 345"/>
            </a:gdLst>
            <a:ahLst/>
            <a:cxnLst>
              <a:cxn ang="0">
                <a:pos x="T0" y="T1"/>
              </a:cxn>
              <a:cxn ang="0">
                <a:pos x="T2" y="T3"/>
              </a:cxn>
              <a:cxn ang="0">
                <a:pos x="T4" y="T5"/>
              </a:cxn>
              <a:cxn ang="0">
                <a:pos x="T6" y="T7"/>
              </a:cxn>
              <a:cxn ang="0">
                <a:pos x="T8" y="T9"/>
              </a:cxn>
            </a:cxnLst>
            <a:rect l="0" t="0" r="r" b="b"/>
            <a:pathLst>
              <a:path w="433" h="345">
                <a:moveTo>
                  <a:pt x="85" y="0"/>
                </a:moveTo>
                <a:lnTo>
                  <a:pt x="0" y="229"/>
                </a:lnTo>
                <a:lnTo>
                  <a:pt x="353" y="345"/>
                </a:lnTo>
                <a:lnTo>
                  <a:pt x="433" y="132"/>
                </a:lnTo>
                <a:lnTo>
                  <a:pt x="85" y="0"/>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43"/>
          <p:cNvSpPr/>
          <p:nvPr/>
        </p:nvSpPr>
        <p:spPr bwMode="auto">
          <a:xfrm>
            <a:off x="2311400" y="6524626"/>
            <a:ext cx="687388" cy="547688"/>
          </a:xfrm>
          <a:custGeom>
            <a:avLst/>
            <a:gdLst>
              <a:gd name="T0" fmla="*/ 85 w 433"/>
              <a:gd name="T1" fmla="*/ 0 h 345"/>
              <a:gd name="T2" fmla="*/ 0 w 433"/>
              <a:gd name="T3" fmla="*/ 229 h 345"/>
              <a:gd name="T4" fmla="*/ 353 w 433"/>
              <a:gd name="T5" fmla="*/ 345 h 345"/>
              <a:gd name="T6" fmla="*/ 433 w 433"/>
              <a:gd name="T7" fmla="*/ 132 h 345"/>
              <a:gd name="T8" fmla="*/ 85 w 433"/>
              <a:gd name="T9" fmla="*/ 0 h 345"/>
            </a:gdLst>
            <a:ahLst/>
            <a:cxnLst>
              <a:cxn ang="0">
                <a:pos x="T0" y="T1"/>
              </a:cxn>
              <a:cxn ang="0">
                <a:pos x="T2" y="T3"/>
              </a:cxn>
              <a:cxn ang="0">
                <a:pos x="T4" y="T5"/>
              </a:cxn>
              <a:cxn ang="0">
                <a:pos x="T6" y="T7"/>
              </a:cxn>
              <a:cxn ang="0">
                <a:pos x="T8" y="T9"/>
              </a:cxn>
            </a:cxnLst>
            <a:rect l="0" t="0" r="r" b="b"/>
            <a:pathLst>
              <a:path w="433" h="345">
                <a:moveTo>
                  <a:pt x="85" y="0"/>
                </a:moveTo>
                <a:lnTo>
                  <a:pt x="0" y="229"/>
                </a:lnTo>
                <a:lnTo>
                  <a:pt x="353" y="345"/>
                </a:lnTo>
                <a:lnTo>
                  <a:pt x="433" y="132"/>
                </a:lnTo>
                <a:lnTo>
                  <a:pt x="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92" name="组合 91"/>
          <p:cNvGrpSpPr/>
          <p:nvPr/>
        </p:nvGrpSpPr>
        <p:grpSpPr>
          <a:xfrm>
            <a:off x="8102407" y="4029076"/>
            <a:ext cx="2894012" cy="3840163"/>
            <a:chOff x="8078788" y="4029076"/>
            <a:chExt cx="2894012" cy="3840163"/>
          </a:xfrm>
        </p:grpSpPr>
        <p:sp>
          <p:nvSpPr>
            <p:cNvPr id="45" name="Freeform 13"/>
            <p:cNvSpPr/>
            <p:nvPr/>
          </p:nvSpPr>
          <p:spPr bwMode="auto">
            <a:xfrm>
              <a:off x="8247063" y="4029076"/>
              <a:ext cx="781050" cy="1536700"/>
            </a:xfrm>
            <a:custGeom>
              <a:avLst/>
              <a:gdLst>
                <a:gd name="T0" fmla="*/ 202 w 208"/>
                <a:gd name="T1" fmla="*/ 355 h 409"/>
                <a:gd name="T2" fmla="*/ 185 w 208"/>
                <a:gd name="T3" fmla="*/ 395 h 409"/>
                <a:gd name="T4" fmla="*/ 163 w 208"/>
                <a:gd name="T5" fmla="*/ 403 h 409"/>
                <a:gd name="T6" fmla="*/ 125 w 208"/>
                <a:gd name="T7" fmla="*/ 383 h 409"/>
                <a:gd name="T8" fmla="*/ 6 w 208"/>
                <a:gd name="T9" fmla="*/ 53 h 409"/>
                <a:gd name="T10" fmla="*/ 23 w 208"/>
                <a:gd name="T11" fmla="*/ 13 h 409"/>
                <a:gd name="T12" fmla="*/ 45 w 208"/>
                <a:gd name="T13" fmla="*/ 5 h 409"/>
                <a:gd name="T14" fmla="*/ 83 w 208"/>
                <a:gd name="T15" fmla="*/ 25 h 409"/>
                <a:gd name="T16" fmla="*/ 202 w 208"/>
                <a:gd name="T17" fmla="*/ 35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09">
                  <a:moveTo>
                    <a:pt x="202" y="355"/>
                  </a:moveTo>
                  <a:cubicBezTo>
                    <a:pt x="208" y="372"/>
                    <a:pt x="201" y="390"/>
                    <a:pt x="185" y="395"/>
                  </a:cubicBezTo>
                  <a:cubicBezTo>
                    <a:pt x="163" y="403"/>
                    <a:pt x="163" y="403"/>
                    <a:pt x="163" y="403"/>
                  </a:cubicBezTo>
                  <a:cubicBezTo>
                    <a:pt x="148" y="409"/>
                    <a:pt x="131" y="400"/>
                    <a:pt x="125" y="383"/>
                  </a:cubicBezTo>
                  <a:cubicBezTo>
                    <a:pt x="6" y="53"/>
                    <a:pt x="6" y="53"/>
                    <a:pt x="6" y="53"/>
                  </a:cubicBezTo>
                  <a:cubicBezTo>
                    <a:pt x="0" y="37"/>
                    <a:pt x="8" y="19"/>
                    <a:pt x="23" y="13"/>
                  </a:cubicBezTo>
                  <a:cubicBezTo>
                    <a:pt x="45" y="5"/>
                    <a:pt x="45" y="5"/>
                    <a:pt x="45" y="5"/>
                  </a:cubicBezTo>
                  <a:cubicBezTo>
                    <a:pt x="60" y="0"/>
                    <a:pt x="77" y="9"/>
                    <a:pt x="83" y="25"/>
                  </a:cubicBezTo>
                  <a:lnTo>
                    <a:pt x="202" y="355"/>
                  </a:lnTo>
                  <a:close/>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4"/>
            <p:cNvSpPr/>
            <p:nvPr/>
          </p:nvSpPr>
          <p:spPr bwMode="auto">
            <a:xfrm>
              <a:off x="8701088" y="4341813"/>
              <a:ext cx="781050" cy="1531938"/>
            </a:xfrm>
            <a:custGeom>
              <a:avLst/>
              <a:gdLst>
                <a:gd name="T0" fmla="*/ 202 w 208"/>
                <a:gd name="T1" fmla="*/ 355 h 408"/>
                <a:gd name="T2" fmla="*/ 185 w 208"/>
                <a:gd name="T3" fmla="*/ 395 h 408"/>
                <a:gd name="T4" fmla="*/ 163 w 208"/>
                <a:gd name="T5" fmla="*/ 403 h 408"/>
                <a:gd name="T6" fmla="*/ 125 w 208"/>
                <a:gd name="T7" fmla="*/ 383 h 408"/>
                <a:gd name="T8" fmla="*/ 6 w 208"/>
                <a:gd name="T9" fmla="*/ 53 h 408"/>
                <a:gd name="T10" fmla="*/ 23 w 208"/>
                <a:gd name="T11" fmla="*/ 13 h 408"/>
                <a:gd name="T12" fmla="*/ 45 w 208"/>
                <a:gd name="T13" fmla="*/ 5 h 408"/>
                <a:gd name="T14" fmla="*/ 83 w 208"/>
                <a:gd name="T15" fmla="*/ 25 h 408"/>
                <a:gd name="T16" fmla="*/ 202 w 208"/>
                <a:gd name="T17" fmla="*/ 35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08">
                  <a:moveTo>
                    <a:pt x="202" y="355"/>
                  </a:moveTo>
                  <a:cubicBezTo>
                    <a:pt x="208" y="372"/>
                    <a:pt x="201" y="390"/>
                    <a:pt x="185" y="395"/>
                  </a:cubicBezTo>
                  <a:cubicBezTo>
                    <a:pt x="163" y="403"/>
                    <a:pt x="163" y="403"/>
                    <a:pt x="163" y="403"/>
                  </a:cubicBezTo>
                  <a:cubicBezTo>
                    <a:pt x="148" y="408"/>
                    <a:pt x="131" y="399"/>
                    <a:pt x="125" y="383"/>
                  </a:cubicBezTo>
                  <a:cubicBezTo>
                    <a:pt x="6" y="53"/>
                    <a:pt x="6" y="53"/>
                    <a:pt x="6" y="53"/>
                  </a:cubicBezTo>
                  <a:cubicBezTo>
                    <a:pt x="0" y="36"/>
                    <a:pt x="8" y="19"/>
                    <a:pt x="23" y="13"/>
                  </a:cubicBezTo>
                  <a:cubicBezTo>
                    <a:pt x="45" y="5"/>
                    <a:pt x="45" y="5"/>
                    <a:pt x="45" y="5"/>
                  </a:cubicBezTo>
                  <a:cubicBezTo>
                    <a:pt x="60" y="0"/>
                    <a:pt x="77" y="9"/>
                    <a:pt x="83" y="25"/>
                  </a:cubicBezTo>
                  <a:lnTo>
                    <a:pt x="202" y="355"/>
                  </a:lnTo>
                  <a:close/>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5"/>
            <p:cNvSpPr/>
            <p:nvPr/>
          </p:nvSpPr>
          <p:spPr bwMode="auto">
            <a:xfrm>
              <a:off x="9061450" y="4364038"/>
              <a:ext cx="781050" cy="1536700"/>
            </a:xfrm>
            <a:custGeom>
              <a:avLst/>
              <a:gdLst>
                <a:gd name="T0" fmla="*/ 202 w 208"/>
                <a:gd name="T1" fmla="*/ 355 h 409"/>
                <a:gd name="T2" fmla="*/ 185 w 208"/>
                <a:gd name="T3" fmla="*/ 395 h 409"/>
                <a:gd name="T4" fmla="*/ 163 w 208"/>
                <a:gd name="T5" fmla="*/ 403 h 409"/>
                <a:gd name="T6" fmla="*/ 125 w 208"/>
                <a:gd name="T7" fmla="*/ 383 h 409"/>
                <a:gd name="T8" fmla="*/ 6 w 208"/>
                <a:gd name="T9" fmla="*/ 53 h 409"/>
                <a:gd name="T10" fmla="*/ 23 w 208"/>
                <a:gd name="T11" fmla="*/ 13 h 409"/>
                <a:gd name="T12" fmla="*/ 45 w 208"/>
                <a:gd name="T13" fmla="*/ 6 h 409"/>
                <a:gd name="T14" fmla="*/ 83 w 208"/>
                <a:gd name="T15" fmla="*/ 26 h 409"/>
                <a:gd name="T16" fmla="*/ 202 w 208"/>
                <a:gd name="T17" fmla="*/ 35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09">
                  <a:moveTo>
                    <a:pt x="202" y="355"/>
                  </a:moveTo>
                  <a:cubicBezTo>
                    <a:pt x="208" y="372"/>
                    <a:pt x="200" y="390"/>
                    <a:pt x="185" y="395"/>
                  </a:cubicBezTo>
                  <a:cubicBezTo>
                    <a:pt x="163" y="403"/>
                    <a:pt x="163" y="403"/>
                    <a:pt x="163" y="403"/>
                  </a:cubicBezTo>
                  <a:cubicBezTo>
                    <a:pt x="148" y="409"/>
                    <a:pt x="131" y="400"/>
                    <a:pt x="125" y="383"/>
                  </a:cubicBezTo>
                  <a:cubicBezTo>
                    <a:pt x="6" y="53"/>
                    <a:pt x="6" y="53"/>
                    <a:pt x="6" y="53"/>
                  </a:cubicBezTo>
                  <a:cubicBezTo>
                    <a:pt x="0" y="37"/>
                    <a:pt x="8" y="19"/>
                    <a:pt x="23" y="13"/>
                  </a:cubicBezTo>
                  <a:cubicBezTo>
                    <a:pt x="45" y="6"/>
                    <a:pt x="45" y="6"/>
                    <a:pt x="45" y="6"/>
                  </a:cubicBezTo>
                  <a:cubicBezTo>
                    <a:pt x="60" y="0"/>
                    <a:pt x="77" y="9"/>
                    <a:pt x="83" y="26"/>
                  </a:cubicBezTo>
                  <a:lnTo>
                    <a:pt x="202" y="355"/>
                  </a:lnTo>
                  <a:close/>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6"/>
            <p:cNvSpPr/>
            <p:nvPr/>
          </p:nvSpPr>
          <p:spPr bwMode="auto">
            <a:xfrm>
              <a:off x="9421813" y="4413251"/>
              <a:ext cx="777875" cy="1536700"/>
            </a:xfrm>
            <a:custGeom>
              <a:avLst/>
              <a:gdLst>
                <a:gd name="T0" fmla="*/ 201 w 207"/>
                <a:gd name="T1" fmla="*/ 355 h 409"/>
                <a:gd name="T2" fmla="*/ 185 w 207"/>
                <a:gd name="T3" fmla="*/ 395 h 409"/>
                <a:gd name="T4" fmla="*/ 163 w 207"/>
                <a:gd name="T5" fmla="*/ 403 h 409"/>
                <a:gd name="T6" fmla="*/ 124 w 207"/>
                <a:gd name="T7" fmla="*/ 383 h 409"/>
                <a:gd name="T8" fmla="*/ 6 w 207"/>
                <a:gd name="T9" fmla="*/ 53 h 409"/>
                <a:gd name="T10" fmla="*/ 22 w 207"/>
                <a:gd name="T11" fmla="*/ 13 h 409"/>
                <a:gd name="T12" fmla="*/ 44 w 207"/>
                <a:gd name="T13" fmla="*/ 5 h 409"/>
                <a:gd name="T14" fmla="*/ 83 w 207"/>
                <a:gd name="T15" fmla="*/ 25 h 409"/>
                <a:gd name="T16" fmla="*/ 201 w 207"/>
                <a:gd name="T17" fmla="*/ 35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409">
                  <a:moveTo>
                    <a:pt x="201" y="355"/>
                  </a:moveTo>
                  <a:cubicBezTo>
                    <a:pt x="207" y="372"/>
                    <a:pt x="200" y="390"/>
                    <a:pt x="185" y="395"/>
                  </a:cubicBezTo>
                  <a:cubicBezTo>
                    <a:pt x="163" y="403"/>
                    <a:pt x="163" y="403"/>
                    <a:pt x="163" y="403"/>
                  </a:cubicBezTo>
                  <a:cubicBezTo>
                    <a:pt x="148" y="409"/>
                    <a:pt x="130" y="400"/>
                    <a:pt x="124" y="383"/>
                  </a:cubicBezTo>
                  <a:cubicBezTo>
                    <a:pt x="6" y="53"/>
                    <a:pt x="6" y="53"/>
                    <a:pt x="6" y="53"/>
                  </a:cubicBezTo>
                  <a:cubicBezTo>
                    <a:pt x="0" y="37"/>
                    <a:pt x="7" y="19"/>
                    <a:pt x="22" y="13"/>
                  </a:cubicBezTo>
                  <a:cubicBezTo>
                    <a:pt x="44" y="5"/>
                    <a:pt x="44" y="5"/>
                    <a:pt x="44" y="5"/>
                  </a:cubicBezTo>
                  <a:cubicBezTo>
                    <a:pt x="59" y="0"/>
                    <a:pt x="77" y="9"/>
                    <a:pt x="83" y="25"/>
                  </a:cubicBezTo>
                  <a:lnTo>
                    <a:pt x="201" y="355"/>
                  </a:lnTo>
                  <a:close/>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7"/>
            <p:cNvSpPr/>
            <p:nvPr/>
          </p:nvSpPr>
          <p:spPr bwMode="auto">
            <a:xfrm>
              <a:off x="8078788" y="4851401"/>
              <a:ext cx="2135188" cy="1808163"/>
            </a:xfrm>
            <a:custGeom>
              <a:avLst/>
              <a:gdLst>
                <a:gd name="T0" fmla="*/ 510 w 569"/>
                <a:gd name="T1" fmla="*/ 99 h 481"/>
                <a:gd name="T2" fmla="*/ 567 w 569"/>
                <a:gd name="T3" fmla="*/ 279 h 481"/>
                <a:gd name="T4" fmla="*/ 548 w 569"/>
                <a:gd name="T5" fmla="*/ 342 h 481"/>
                <a:gd name="T6" fmla="*/ 569 w 569"/>
                <a:gd name="T7" fmla="*/ 393 h 481"/>
                <a:gd name="T8" fmla="*/ 331 w 569"/>
                <a:gd name="T9" fmla="*/ 481 h 481"/>
                <a:gd name="T10" fmla="*/ 309 w 569"/>
                <a:gd name="T11" fmla="*/ 422 h 481"/>
                <a:gd name="T12" fmla="*/ 194 w 569"/>
                <a:gd name="T13" fmla="*/ 362 h 481"/>
                <a:gd name="T14" fmla="*/ 59 w 569"/>
                <a:gd name="T15" fmla="*/ 213 h 481"/>
                <a:gd name="T16" fmla="*/ 0 w 569"/>
                <a:gd name="T17" fmla="*/ 116 h 481"/>
                <a:gd name="T18" fmla="*/ 60 w 569"/>
                <a:gd name="T19" fmla="*/ 84 h 481"/>
                <a:gd name="T20" fmla="*/ 167 w 569"/>
                <a:gd name="T21" fmla="*/ 182 h 481"/>
                <a:gd name="T22" fmla="*/ 188 w 569"/>
                <a:gd name="T23" fmla="*/ 172 h 481"/>
                <a:gd name="T24" fmla="*/ 204 w 569"/>
                <a:gd name="T25" fmla="*/ 46 h 481"/>
                <a:gd name="T26" fmla="*/ 296 w 569"/>
                <a:gd name="T27" fmla="*/ 9 h 481"/>
                <a:gd name="T28" fmla="*/ 417 w 569"/>
                <a:gd name="T29" fmla="*/ 14 h 481"/>
                <a:gd name="T30" fmla="*/ 510 w 569"/>
                <a:gd name="T31" fmla="*/ 99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9" h="481">
                  <a:moveTo>
                    <a:pt x="510" y="99"/>
                  </a:moveTo>
                  <a:cubicBezTo>
                    <a:pt x="510" y="99"/>
                    <a:pt x="567" y="255"/>
                    <a:pt x="567" y="279"/>
                  </a:cubicBezTo>
                  <a:cubicBezTo>
                    <a:pt x="567" y="303"/>
                    <a:pt x="548" y="342"/>
                    <a:pt x="548" y="342"/>
                  </a:cubicBezTo>
                  <a:cubicBezTo>
                    <a:pt x="569" y="393"/>
                    <a:pt x="569" y="393"/>
                    <a:pt x="569" y="393"/>
                  </a:cubicBezTo>
                  <a:cubicBezTo>
                    <a:pt x="331" y="481"/>
                    <a:pt x="331" y="481"/>
                    <a:pt x="331" y="481"/>
                  </a:cubicBezTo>
                  <a:cubicBezTo>
                    <a:pt x="309" y="422"/>
                    <a:pt x="309" y="422"/>
                    <a:pt x="309" y="422"/>
                  </a:cubicBezTo>
                  <a:cubicBezTo>
                    <a:pt x="309" y="422"/>
                    <a:pt x="259" y="427"/>
                    <a:pt x="194" y="362"/>
                  </a:cubicBezTo>
                  <a:cubicBezTo>
                    <a:pt x="129" y="296"/>
                    <a:pt x="79" y="255"/>
                    <a:pt x="59" y="213"/>
                  </a:cubicBezTo>
                  <a:cubicBezTo>
                    <a:pt x="38" y="172"/>
                    <a:pt x="0" y="146"/>
                    <a:pt x="0" y="116"/>
                  </a:cubicBezTo>
                  <a:cubicBezTo>
                    <a:pt x="0" y="86"/>
                    <a:pt x="35" y="64"/>
                    <a:pt x="60" y="84"/>
                  </a:cubicBezTo>
                  <a:cubicBezTo>
                    <a:pt x="86" y="105"/>
                    <a:pt x="167" y="182"/>
                    <a:pt x="167" y="182"/>
                  </a:cubicBezTo>
                  <a:cubicBezTo>
                    <a:pt x="167" y="182"/>
                    <a:pt x="183" y="197"/>
                    <a:pt x="188" y="172"/>
                  </a:cubicBezTo>
                  <a:cubicBezTo>
                    <a:pt x="193" y="146"/>
                    <a:pt x="156" y="78"/>
                    <a:pt x="204" y="46"/>
                  </a:cubicBezTo>
                  <a:cubicBezTo>
                    <a:pt x="252" y="14"/>
                    <a:pt x="202" y="19"/>
                    <a:pt x="296" y="9"/>
                  </a:cubicBezTo>
                  <a:cubicBezTo>
                    <a:pt x="390" y="0"/>
                    <a:pt x="397" y="5"/>
                    <a:pt x="417" y="14"/>
                  </a:cubicBezTo>
                  <a:cubicBezTo>
                    <a:pt x="438" y="24"/>
                    <a:pt x="510" y="99"/>
                    <a:pt x="510" y="99"/>
                  </a:cubicBezTo>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8"/>
            <p:cNvSpPr/>
            <p:nvPr/>
          </p:nvSpPr>
          <p:spPr bwMode="auto">
            <a:xfrm>
              <a:off x="8318500" y="4097338"/>
              <a:ext cx="233363" cy="261938"/>
            </a:xfrm>
            <a:custGeom>
              <a:avLst/>
              <a:gdLst>
                <a:gd name="T0" fmla="*/ 58 w 62"/>
                <a:gd name="T1" fmla="*/ 34 h 70"/>
                <a:gd name="T2" fmla="*/ 43 w 62"/>
                <a:gd name="T3" fmla="*/ 65 h 70"/>
                <a:gd name="T4" fmla="*/ 40 w 62"/>
                <a:gd name="T5" fmla="*/ 66 h 70"/>
                <a:gd name="T6" fmla="*/ 10 w 62"/>
                <a:gd name="T7" fmla="*/ 51 h 70"/>
                <a:gd name="T8" fmla="*/ 5 w 62"/>
                <a:gd name="T9" fmla="*/ 36 h 70"/>
                <a:gd name="T10" fmla="*/ 19 w 62"/>
                <a:gd name="T11" fmla="*/ 6 h 70"/>
                <a:gd name="T12" fmla="*/ 22 w 62"/>
                <a:gd name="T13" fmla="*/ 4 h 70"/>
                <a:gd name="T14" fmla="*/ 53 w 62"/>
                <a:gd name="T15" fmla="*/ 19 h 70"/>
                <a:gd name="T16" fmla="*/ 58 w 62"/>
                <a:gd name="T17" fmla="*/ 3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70">
                  <a:moveTo>
                    <a:pt x="58" y="34"/>
                  </a:moveTo>
                  <a:cubicBezTo>
                    <a:pt x="62" y="47"/>
                    <a:pt x="56" y="60"/>
                    <a:pt x="43" y="65"/>
                  </a:cubicBezTo>
                  <a:cubicBezTo>
                    <a:pt x="40" y="66"/>
                    <a:pt x="40" y="66"/>
                    <a:pt x="40" y="66"/>
                  </a:cubicBezTo>
                  <a:cubicBezTo>
                    <a:pt x="28" y="70"/>
                    <a:pt x="14" y="63"/>
                    <a:pt x="10" y="51"/>
                  </a:cubicBezTo>
                  <a:cubicBezTo>
                    <a:pt x="5" y="36"/>
                    <a:pt x="5" y="36"/>
                    <a:pt x="5" y="36"/>
                  </a:cubicBezTo>
                  <a:cubicBezTo>
                    <a:pt x="0" y="23"/>
                    <a:pt x="7" y="10"/>
                    <a:pt x="19" y="6"/>
                  </a:cubicBezTo>
                  <a:cubicBezTo>
                    <a:pt x="22" y="4"/>
                    <a:pt x="22" y="4"/>
                    <a:pt x="22" y="4"/>
                  </a:cubicBezTo>
                  <a:cubicBezTo>
                    <a:pt x="35" y="0"/>
                    <a:pt x="49" y="7"/>
                    <a:pt x="53" y="19"/>
                  </a:cubicBezTo>
                  <a:lnTo>
                    <a:pt x="58" y="34"/>
                  </a:lnTo>
                  <a:close/>
                </a:path>
              </a:pathLst>
            </a:custGeom>
            <a:solidFill>
              <a:srgbClr val="FFE9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9"/>
            <p:cNvSpPr/>
            <p:nvPr/>
          </p:nvSpPr>
          <p:spPr bwMode="auto">
            <a:xfrm>
              <a:off x="8097838" y="5164138"/>
              <a:ext cx="269875" cy="266700"/>
            </a:xfrm>
            <a:custGeom>
              <a:avLst/>
              <a:gdLst>
                <a:gd name="T0" fmla="*/ 64 w 72"/>
                <a:gd name="T1" fmla="*/ 24 h 71"/>
                <a:gd name="T2" fmla="*/ 57 w 72"/>
                <a:gd name="T3" fmla="*/ 60 h 71"/>
                <a:gd name="T4" fmla="*/ 54 w 72"/>
                <a:gd name="T5" fmla="*/ 62 h 71"/>
                <a:gd name="T6" fmla="*/ 18 w 72"/>
                <a:gd name="T7" fmla="*/ 60 h 71"/>
                <a:gd name="T8" fmla="*/ 8 w 72"/>
                <a:gd name="T9" fmla="*/ 47 h 71"/>
                <a:gd name="T10" fmla="*/ 15 w 72"/>
                <a:gd name="T11" fmla="*/ 12 h 71"/>
                <a:gd name="T12" fmla="*/ 18 w 72"/>
                <a:gd name="T13" fmla="*/ 9 h 71"/>
                <a:gd name="T14" fmla="*/ 54 w 72"/>
                <a:gd name="T15" fmla="*/ 12 h 71"/>
                <a:gd name="T16" fmla="*/ 64 w 72"/>
                <a:gd name="T17"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1">
                  <a:moveTo>
                    <a:pt x="64" y="24"/>
                  </a:moveTo>
                  <a:cubicBezTo>
                    <a:pt x="72" y="35"/>
                    <a:pt x="69" y="51"/>
                    <a:pt x="57" y="60"/>
                  </a:cubicBezTo>
                  <a:cubicBezTo>
                    <a:pt x="54" y="62"/>
                    <a:pt x="54" y="62"/>
                    <a:pt x="54" y="62"/>
                  </a:cubicBezTo>
                  <a:cubicBezTo>
                    <a:pt x="42" y="71"/>
                    <a:pt x="26" y="70"/>
                    <a:pt x="18" y="60"/>
                  </a:cubicBezTo>
                  <a:cubicBezTo>
                    <a:pt x="8" y="47"/>
                    <a:pt x="8" y="47"/>
                    <a:pt x="8" y="47"/>
                  </a:cubicBezTo>
                  <a:cubicBezTo>
                    <a:pt x="0" y="37"/>
                    <a:pt x="3" y="21"/>
                    <a:pt x="15" y="12"/>
                  </a:cubicBezTo>
                  <a:cubicBezTo>
                    <a:pt x="18" y="9"/>
                    <a:pt x="18" y="9"/>
                    <a:pt x="18" y="9"/>
                  </a:cubicBezTo>
                  <a:cubicBezTo>
                    <a:pt x="30" y="0"/>
                    <a:pt x="46" y="1"/>
                    <a:pt x="54" y="12"/>
                  </a:cubicBezTo>
                  <a:lnTo>
                    <a:pt x="64" y="24"/>
                  </a:lnTo>
                  <a:close/>
                </a:path>
              </a:pathLst>
            </a:custGeom>
            <a:solidFill>
              <a:srgbClr val="FFE9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0"/>
            <p:cNvSpPr/>
            <p:nvPr/>
          </p:nvSpPr>
          <p:spPr bwMode="auto">
            <a:xfrm>
              <a:off x="9321800" y="6670676"/>
              <a:ext cx="1651000" cy="1198563"/>
            </a:xfrm>
            <a:custGeom>
              <a:avLst/>
              <a:gdLst>
                <a:gd name="T0" fmla="*/ 1040 w 1040"/>
                <a:gd name="T1" fmla="*/ 755 h 755"/>
                <a:gd name="T2" fmla="*/ 191 w 1040"/>
                <a:gd name="T3" fmla="*/ 755 h 755"/>
                <a:gd name="T4" fmla="*/ 0 w 1040"/>
                <a:gd name="T5" fmla="*/ 253 h 755"/>
                <a:gd name="T6" fmla="*/ 766 w 1040"/>
                <a:gd name="T7" fmla="*/ 0 h 755"/>
                <a:gd name="T8" fmla="*/ 1040 w 1040"/>
                <a:gd name="T9" fmla="*/ 755 h 755"/>
              </a:gdLst>
              <a:ahLst/>
              <a:cxnLst>
                <a:cxn ang="0">
                  <a:pos x="T0" y="T1"/>
                </a:cxn>
                <a:cxn ang="0">
                  <a:pos x="T2" y="T3"/>
                </a:cxn>
                <a:cxn ang="0">
                  <a:pos x="T4" y="T5"/>
                </a:cxn>
                <a:cxn ang="0">
                  <a:pos x="T6" y="T7"/>
                </a:cxn>
                <a:cxn ang="0">
                  <a:pos x="T8" y="T9"/>
                </a:cxn>
              </a:cxnLst>
              <a:rect l="0" t="0" r="r" b="b"/>
              <a:pathLst>
                <a:path w="1040" h="755">
                  <a:moveTo>
                    <a:pt x="1040" y="755"/>
                  </a:moveTo>
                  <a:lnTo>
                    <a:pt x="191" y="755"/>
                  </a:lnTo>
                  <a:lnTo>
                    <a:pt x="0" y="253"/>
                  </a:lnTo>
                  <a:lnTo>
                    <a:pt x="766" y="0"/>
                  </a:lnTo>
                  <a:lnTo>
                    <a:pt x="1040" y="755"/>
                  </a:lnTo>
                  <a:close/>
                </a:path>
              </a:pathLst>
            </a:custGeom>
            <a:solidFill>
              <a:srgbClr val="0086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1"/>
            <p:cNvSpPr/>
            <p:nvPr/>
          </p:nvSpPr>
          <p:spPr bwMode="auto">
            <a:xfrm>
              <a:off x="9321800" y="6670676"/>
              <a:ext cx="1651000" cy="1198563"/>
            </a:xfrm>
            <a:custGeom>
              <a:avLst/>
              <a:gdLst>
                <a:gd name="T0" fmla="*/ 1040 w 1040"/>
                <a:gd name="T1" fmla="*/ 755 h 755"/>
                <a:gd name="T2" fmla="*/ 191 w 1040"/>
                <a:gd name="T3" fmla="*/ 755 h 755"/>
                <a:gd name="T4" fmla="*/ 0 w 1040"/>
                <a:gd name="T5" fmla="*/ 253 h 755"/>
                <a:gd name="T6" fmla="*/ 766 w 1040"/>
                <a:gd name="T7" fmla="*/ 0 h 755"/>
                <a:gd name="T8" fmla="*/ 1040 w 1040"/>
                <a:gd name="T9" fmla="*/ 755 h 755"/>
              </a:gdLst>
              <a:ahLst/>
              <a:cxnLst>
                <a:cxn ang="0">
                  <a:pos x="T0" y="T1"/>
                </a:cxn>
                <a:cxn ang="0">
                  <a:pos x="T2" y="T3"/>
                </a:cxn>
                <a:cxn ang="0">
                  <a:pos x="T4" y="T5"/>
                </a:cxn>
                <a:cxn ang="0">
                  <a:pos x="T6" y="T7"/>
                </a:cxn>
                <a:cxn ang="0">
                  <a:pos x="T8" y="T9"/>
                </a:cxn>
              </a:cxnLst>
              <a:rect l="0" t="0" r="r" b="b"/>
              <a:pathLst>
                <a:path w="1040" h="755">
                  <a:moveTo>
                    <a:pt x="1040" y="755"/>
                  </a:moveTo>
                  <a:lnTo>
                    <a:pt x="191" y="755"/>
                  </a:lnTo>
                  <a:lnTo>
                    <a:pt x="0" y="253"/>
                  </a:lnTo>
                  <a:lnTo>
                    <a:pt x="766" y="0"/>
                  </a:lnTo>
                  <a:lnTo>
                    <a:pt x="1040" y="7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2"/>
            <p:cNvSpPr/>
            <p:nvPr/>
          </p:nvSpPr>
          <p:spPr bwMode="auto">
            <a:xfrm>
              <a:off x="9193213" y="6272213"/>
              <a:ext cx="1344613" cy="800100"/>
            </a:xfrm>
            <a:custGeom>
              <a:avLst/>
              <a:gdLst>
                <a:gd name="T0" fmla="*/ 755 w 847"/>
                <a:gd name="T1" fmla="*/ 0 h 504"/>
                <a:gd name="T2" fmla="*/ 847 w 847"/>
                <a:gd name="T3" fmla="*/ 251 h 504"/>
                <a:gd name="T4" fmla="*/ 81 w 847"/>
                <a:gd name="T5" fmla="*/ 504 h 504"/>
                <a:gd name="T6" fmla="*/ 0 w 847"/>
                <a:gd name="T7" fmla="*/ 291 h 504"/>
                <a:gd name="T8" fmla="*/ 755 w 847"/>
                <a:gd name="T9" fmla="*/ 0 h 504"/>
              </a:gdLst>
              <a:ahLst/>
              <a:cxnLst>
                <a:cxn ang="0">
                  <a:pos x="T0" y="T1"/>
                </a:cxn>
                <a:cxn ang="0">
                  <a:pos x="T2" y="T3"/>
                </a:cxn>
                <a:cxn ang="0">
                  <a:pos x="T4" y="T5"/>
                </a:cxn>
                <a:cxn ang="0">
                  <a:pos x="T6" y="T7"/>
                </a:cxn>
                <a:cxn ang="0">
                  <a:pos x="T8" y="T9"/>
                </a:cxn>
              </a:cxnLst>
              <a:rect l="0" t="0" r="r" b="b"/>
              <a:pathLst>
                <a:path w="847" h="504">
                  <a:moveTo>
                    <a:pt x="755" y="0"/>
                  </a:moveTo>
                  <a:lnTo>
                    <a:pt x="847" y="251"/>
                  </a:lnTo>
                  <a:lnTo>
                    <a:pt x="81" y="504"/>
                  </a:lnTo>
                  <a:lnTo>
                    <a:pt x="0" y="291"/>
                  </a:lnTo>
                  <a:lnTo>
                    <a:pt x="755" y="0"/>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3"/>
            <p:cNvSpPr/>
            <p:nvPr/>
          </p:nvSpPr>
          <p:spPr bwMode="auto">
            <a:xfrm>
              <a:off x="9193213" y="6272213"/>
              <a:ext cx="1344613" cy="800100"/>
            </a:xfrm>
            <a:custGeom>
              <a:avLst/>
              <a:gdLst>
                <a:gd name="T0" fmla="*/ 755 w 847"/>
                <a:gd name="T1" fmla="*/ 0 h 504"/>
                <a:gd name="T2" fmla="*/ 847 w 847"/>
                <a:gd name="T3" fmla="*/ 251 h 504"/>
                <a:gd name="T4" fmla="*/ 81 w 847"/>
                <a:gd name="T5" fmla="*/ 504 h 504"/>
                <a:gd name="T6" fmla="*/ 0 w 847"/>
                <a:gd name="T7" fmla="*/ 291 h 504"/>
                <a:gd name="T8" fmla="*/ 755 w 847"/>
                <a:gd name="T9" fmla="*/ 0 h 504"/>
              </a:gdLst>
              <a:ahLst/>
              <a:cxnLst>
                <a:cxn ang="0">
                  <a:pos x="T0" y="T1"/>
                </a:cxn>
                <a:cxn ang="0">
                  <a:pos x="T2" y="T3"/>
                </a:cxn>
                <a:cxn ang="0">
                  <a:pos x="T4" y="T5"/>
                </a:cxn>
                <a:cxn ang="0">
                  <a:pos x="T6" y="T7"/>
                </a:cxn>
                <a:cxn ang="0">
                  <a:pos x="T8" y="T9"/>
                </a:cxn>
              </a:cxnLst>
              <a:rect l="0" t="0" r="r" b="b"/>
              <a:pathLst>
                <a:path w="847" h="504">
                  <a:moveTo>
                    <a:pt x="755" y="0"/>
                  </a:moveTo>
                  <a:lnTo>
                    <a:pt x="847" y="251"/>
                  </a:lnTo>
                  <a:lnTo>
                    <a:pt x="81" y="504"/>
                  </a:lnTo>
                  <a:lnTo>
                    <a:pt x="0" y="291"/>
                  </a:lnTo>
                  <a:lnTo>
                    <a:pt x="7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4"/>
            <p:cNvSpPr/>
            <p:nvPr/>
          </p:nvSpPr>
          <p:spPr bwMode="auto">
            <a:xfrm>
              <a:off x="9193213" y="6519863"/>
              <a:ext cx="552450" cy="214313"/>
            </a:xfrm>
            <a:custGeom>
              <a:avLst/>
              <a:gdLst>
                <a:gd name="T0" fmla="*/ 348 w 348"/>
                <a:gd name="T1" fmla="*/ 0 h 135"/>
                <a:gd name="T2" fmla="*/ 0 w 348"/>
                <a:gd name="T3" fmla="*/ 135 h 135"/>
                <a:gd name="T4" fmla="*/ 348 w 348"/>
                <a:gd name="T5" fmla="*/ 3 h 135"/>
                <a:gd name="T6" fmla="*/ 348 w 348"/>
                <a:gd name="T7" fmla="*/ 0 h 135"/>
              </a:gdLst>
              <a:ahLst/>
              <a:cxnLst>
                <a:cxn ang="0">
                  <a:pos x="T0" y="T1"/>
                </a:cxn>
                <a:cxn ang="0">
                  <a:pos x="T2" y="T3"/>
                </a:cxn>
                <a:cxn ang="0">
                  <a:pos x="T4" y="T5"/>
                </a:cxn>
                <a:cxn ang="0">
                  <a:pos x="T6" y="T7"/>
                </a:cxn>
              </a:cxnLst>
              <a:rect l="0" t="0" r="r" b="b"/>
              <a:pathLst>
                <a:path w="348" h="135">
                  <a:moveTo>
                    <a:pt x="348" y="0"/>
                  </a:moveTo>
                  <a:lnTo>
                    <a:pt x="0" y="135"/>
                  </a:lnTo>
                  <a:lnTo>
                    <a:pt x="348" y="3"/>
                  </a:lnTo>
                  <a:lnTo>
                    <a:pt x="34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
            <p:cNvSpPr/>
            <p:nvPr/>
          </p:nvSpPr>
          <p:spPr bwMode="auto">
            <a:xfrm>
              <a:off x="9193213" y="6519863"/>
              <a:ext cx="552450" cy="214313"/>
            </a:xfrm>
            <a:custGeom>
              <a:avLst/>
              <a:gdLst>
                <a:gd name="T0" fmla="*/ 348 w 348"/>
                <a:gd name="T1" fmla="*/ 0 h 135"/>
                <a:gd name="T2" fmla="*/ 0 w 348"/>
                <a:gd name="T3" fmla="*/ 135 h 135"/>
                <a:gd name="T4" fmla="*/ 348 w 348"/>
                <a:gd name="T5" fmla="*/ 3 h 135"/>
                <a:gd name="T6" fmla="*/ 348 w 348"/>
                <a:gd name="T7" fmla="*/ 0 h 135"/>
              </a:gdLst>
              <a:ahLst/>
              <a:cxnLst>
                <a:cxn ang="0">
                  <a:pos x="T0" y="T1"/>
                </a:cxn>
                <a:cxn ang="0">
                  <a:pos x="T2" y="T3"/>
                </a:cxn>
                <a:cxn ang="0">
                  <a:pos x="T4" y="T5"/>
                </a:cxn>
                <a:cxn ang="0">
                  <a:pos x="T6" y="T7"/>
                </a:cxn>
              </a:cxnLst>
              <a:rect l="0" t="0" r="r" b="b"/>
              <a:pathLst>
                <a:path w="348" h="135">
                  <a:moveTo>
                    <a:pt x="348" y="0"/>
                  </a:moveTo>
                  <a:lnTo>
                    <a:pt x="0" y="135"/>
                  </a:lnTo>
                  <a:lnTo>
                    <a:pt x="348" y="3"/>
                  </a:lnTo>
                  <a:lnTo>
                    <a:pt x="3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6"/>
            <p:cNvSpPr/>
            <p:nvPr/>
          </p:nvSpPr>
          <p:spPr bwMode="auto">
            <a:xfrm>
              <a:off x="9321800" y="6888163"/>
              <a:ext cx="919163" cy="981075"/>
            </a:xfrm>
            <a:custGeom>
              <a:avLst/>
              <a:gdLst>
                <a:gd name="T0" fmla="*/ 352 w 579"/>
                <a:gd name="T1" fmla="*/ 0 h 618"/>
                <a:gd name="T2" fmla="*/ 0 w 579"/>
                <a:gd name="T3" fmla="*/ 116 h 618"/>
                <a:gd name="T4" fmla="*/ 191 w 579"/>
                <a:gd name="T5" fmla="*/ 618 h 618"/>
                <a:gd name="T6" fmla="*/ 579 w 579"/>
                <a:gd name="T7" fmla="*/ 618 h 618"/>
                <a:gd name="T8" fmla="*/ 352 w 579"/>
                <a:gd name="T9" fmla="*/ 0 h 618"/>
              </a:gdLst>
              <a:ahLst/>
              <a:cxnLst>
                <a:cxn ang="0">
                  <a:pos x="T0" y="T1"/>
                </a:cxn>
                <a:cxn ang="0">
                  <a:pos x="T2" y="T3"/>
                </a:cxn>
                <a:cxn ang="0">
                  <a:pos x="T4" y="T5"/>
                </a:cxn>
                <a:cxn ang="0">
                  <a:pos x="T6" y="T7"/>
                </a:cxn>
                <a:cxn ang="0">
                  <a:pos x="T8" y="T9"/>
                </a:cxn>
              </a:cxnLst>
              <a:rect l="0" t="0" r="r" b="b"/>
              <a:pathLst>
                <a:path w="579" h="618">
                  <a:moveTo>
                    <a:pt x="352" y="0"/>
                  </a:moveTo>
                  <a:lnTo>
                    <a:pt x="0" y="116"/>
                  </a:lnTo>
                  <a:lnTo>
                    <a:pt x="191" y="618"/>
                  </a:lnTo>
                  <a:lnTo>
                    <a:pt x="579" y="618"/>
                  </a:lnTo>
                  <a:lnTo>
                    <a:pt x="352" y="0"/>
                  </a:lnTo>
                  <a:close/>
                </a:path>
              </a:pathLst>
            </a:custGeom>
            <a:solidFill>
              <a:srgbClr val="66B6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7"/>
            <p:cNvSpPr/>
            <p:nvPr/>
          </p:nvSpPr>
          <p:spPr bwMode="auto">
            <a:xfrm>
              <a:off x="9321800" y="6888163"/>
              <a:ext cx="919163" cy="981075"/>
            </a:xfrm>
            <a:custGeom>
              <a:avLst/>
              <a:gdLst>
                <a:gd name="T0" fmla="*/ 352 w 579"/>
                <a:gd name="T1" fmla="*/ 0 h 618"/>
                <a:gd name="T2" fmla="*/ 0 w 579"/>
                <a:gd name="T3" fmla="*/ 116 h 618"/>
                <a:gd name="T4" fmla="*/ 191 w 579"/>
                <a:gd name="T5" fmla="*/ 618 h 618"/>
                <a:gd name="T6" fmla="*/ 579 w 579"/>
                <a:gd name="T7" fmla="*/ 618 h 618"/>
                <a:gd name="T8" fmla="*/ 352 w 579"/>
                <a:gd name="T9" fmla="*/ 0 h 618"/>
              </a:gdLst>
              <a:ahLst/>
              <a:cxnLst>
                <a:cxn ang="0">
                  <a:pos x="T0" y="T1"/>
                </a:cxn>
                <a:cxn ang="0">
                  <a:pos x="T2" y="T3"/>
                </a:cxn>
                <a:cxn ang="0">
                  <a:pos x="T4" y="T5"/>
                </a:cxn>
                <a:cxn ang="0">
                  <a:pos x="T6" y="T7"/>
                </a:cxn>
                <a:cxn ang="0">
                  <a:pos x="T8" y="T9"/>
                </a:cxn>
              </a:cxnLst>
              <a:rect l="0" t="0" r="r" b="b"/>
              <a:pathLst>
                <a:path w="579" h="618">
                  <a:moveTo>
                    <a:pt x="352" y="0"/>
                  </a:moveTo>
                  <a:lnTo>
                    <a:pt x="0" y="116"/>
                  </a:lnTo>
                  <a:lnTo>
                    <a:pt x="191" y="618"/>
                  </a:lnTo>
                  <a:lnTo>
                    <a:pt x="579" y="618"/>
                  </a:lnTo>
                  <a:lnTo>
                    <a:pt x="3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8"/>
            <p:cNvSpPr/>
            <p:nvPr/>
          </p:nvSpPr>
          <p:spPr bwMode="auto">
            <a:xfrm>
              <a:off x="9193213" y="6524626"/>
              <a:ext cx="687388" cy="547688"/>
            </a:xfrm>
            <a:custGeom>
              <a:avLst/>
              <a:gdLst>
                <a:gd name="T0" fmla="*/ 348 w 433"/>
                <a:gd name="T1" fmla="*/ 0 h 345"/>
                <a:gd name="T2" fmla="*/ 0 w 433"/>
                <a:gd name="T3" fmla="*/ 132 h 345"/>
                <a:gd name="T4" fmla="*/ 81 w 433"/>
                <a:gd name="T5" fmla="*/ 345 h 345"/>
                <a:gd name="T6" fmla="*/ 433 w 433"/>
                <a:gd name="T7" fmla="*/ 229 h 345"/>
                <a:gd name="T8" fmla="*/ 348 w 433"/>
                <a:gd name="T9" fmla="*/ 0 h 345"/>
              </a:gdLst>
              <a:ahLst/>
              <a:cxnLst>
                <a:cxn ang="0">
                  <a:pos x="T0" y="T1"/>
                </a:cxn>
                <a:cxn ang="0">
                  <a:pos x="T2" y="T3"/>
                </a:cxn>
                <a:cxn ang="0">
                  <a:pos x="T4" y="T5"/>
                </a:cxn>
                <a:cxn ang="0">
                  <a:pos x="T6" y="T7"/>
                </a:cxn>
                <a:cxn ang="0">
                  <a:pos x="T8" y="T9"/>
                </a:cxn>
              </a:cxnLst>
              <a:rect l="0" t="0" r="r" b="b"/>
              <a:pathLst>
                <a:path w="433" h="345">
                  <a:moveTo>
                    <a:pt x="348" y="0"/>
                  </a:moveTo>
                  <a:lnTo>
                    <a:pt x="0" y="132"/>
                  </a:lnTo>
                  <a:lnTo>
                    <a:pt x="81" y="345"/>
                  </a:lnTo>
                  <a:lnTo>
                    <a:pt x="433" y="229"/>
                  </a:lnTo>
                  <a:lnTo>
                    <a:pt x="348" y="0"/>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9"/>
            <p:cNvSpPr/>
            <p:nvPr/>
          </p:nvSpPr>
          <p:spPr bwMode="auto">
            <a:xfrm>
              <a:off x="9193213" y="6524626"/>
              <a:ext cx="687388" cy="547688"/>
            </a:xfrm>
            <a:custGeom>
              <a:avLst/>
              <a:gdLst>
                <a:gd name="T0" fmla="*/ 348 w 433"/>
                <a:gd name="T1" fmla="*/ 0 h 345"/>
                <a:gd name="T2" fmla="*/ 0 w 433"/>
                <a:gd name="T3" fmla="*/ 132 h 345"/>
                <a:gd name="T4" fmla="*/ 81 w 433"/>
                <a:gd name="T5" fmla="*/ 345 h 345"/>
                <a:gd name="T6" fmla="*/ 433 w 433"/>
                <a:gd name="T7" fmla="*/ 229 h 345"/>
                <a:gd name="T8" fmla="*/ 348 w 433"/>
                <a:gd name="T9" fmla="*/ 0 h 345"/>
              </a:gdLst>
              <a:ahLst/>
              <a:cxnLst>
                <a:cxn ang="0">
                  <a:pos x="T0" y="T1"/>
                </a:cxn>
                <a:cxn ang="0">
                  <a:pos x="T2" y="T3"/>
                </a:cxn>
                <a:cxn ang="0">
                  <a:pos x="T4" y="T5"/>
                </a:cxn>
                <a:cxn ang="0">
                  <a:pos x="T6" y="T7"/>
                </a:cxn>
                <a:cxn ang="0">
                  <a:pos x="T8" y="T9"/>
                </a:cxn>
              </a:cxnLst>
              <a:rect l="0" t="0" r="r" b="b"/>
              <a:pathLst>
                <a:path w="433" h="345">
                  <a:moveTo>
                    <a:pt x="348" y="0"/>
                  </a:moveTo>
                  <a:lnTo>
                    <a:pt x="0" y="132"/>
                  </a:lnTo>
                  <a:lnTo>
                    <a:pt x="81" y="345"/>
                  </a:lnTo>
                  <a:lnTo>
                    <a:pt x="433" y="229"/>
                  </a:lnTo>
                  <a:lnTo>
                    <a:pt x="3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Oval 30"/>
            <p:cNvSpPr>
              <a:spLocks noChangeArrowheads="1"/>
            </p:cNvSpPr>
            <p:nvPr/>
          </p:nvSpPr>
          <p:spPr bwMode="auto">
            <a:xfrm>
              <a:off x="10260013" y="6489701"/>
              <a:ext cx="112713" cy="112713"/>
            </a:xfrm>
            <a:prstGeom prst="ellipse">
              <a:avLst/>
            </a:pr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9138847" y="1545994"/>
            <a:ext cx="606832" cy="607892"/>
            <a:chOff x="9074672" y="1118842"/>
            <a:chExt cx="908050" cy="909638"/>
          </a:xfrm>
        </p:grpSpPr>
        <p:sp>
          <p:nvSpPr>
            <p:cNvPr id="16" name="Oval 9"/>
            <p:cNvSpPr>
              <a:spLocks noChangeArrowheads="1"/>
            </p:cNvSpPr>
            <p:nvPr/>
          </p:nvSpPr>
          <p:spPr bwMode="auto">
            <a:xfrm>
              <a:off x="9074672" y="1118842"/>
              <a:ext cx="908050" cy="909638"/>
            </a:xfrm>
            <a:prstGeom prst="ellipse">
              <a:avLst/>
            </a:prstGeom>
            <a:solidFill>
              <a:srgbClr val="F6F6F6"/>
            </a:solidFill>
            <a:ln w="9525">
              <a:solidFill>
                <a:srgbClr val="5379B8"/>
              </a:solidFill>
              <a:round/>
            </a:ln>
          </p:spPr>
          <p:txBody>
            <a:bodyPr vert="horz" wrap="square" lIns="91440" tIns="45720" rIns="91440" bIns="45720" numCol="1" anchor="t" anchorCtr="0" compatLnSpc="1"/>
            <a:lstStyle/>
            <a:p>
              <a:endParaRPr lang="zh-CN" altLang="en-US"/>
            </a:p>
          </p:txBody>
        </p:sp>
        <p:grpSp>
          <p:nvGrpSpPr>
            <p:cNvPr id="5" name="组合 4"/>
            <p:cNvGrpSpPr/>
            <p:nvPr/>
          </p:nvGrpSpPr>
          <p:grpSpPr>
            <a:xfrm>
              <a:off x="9258822" y="1366492"/>
              <a:ext cx="542925" cy="425451"/>
              <a:chOff x="9258822" y="1366492"/>
              <a:chExt cx="542925" cy="425451"/>
            </a:xfrm>
          </p:grpSpPr>
          <p:sp>
            <p:nvSpPr>
              <p:cNvPr id="17" name="Rectangle 10"/>
              <p:cNvSpPr>
                <a:spLocks noChangeArrowheads="1"/>
              </p:cNvSpPr>
              <p:nvPr/>
            </p:nvSpPr>
            <p:spPr bwMode="auto">
              <a:xfrm>
                <a:off x="9269934" y="1561755"/>
                <a:ext cx="19050" cy="214313"/>
              </a:xfrm>
              <a:prstGeom prst="rect">
                <a:avLst/>
              </a:prstGeom>
              <a:solidFill>
                <a:srgbClr val="2B2B2B"/>
              </a:solidFill>
              <a:ln w="9525">
                <a:solidFill>
                  <a:srgbClr val="000000"/>
                </a:solidFill>
                <a:miter lim="800000"/>
              </a:ln>
            </p:spPr>
            <p:txBody>
              <a:bodyPr vert="horz" wrap="square" lIns="91440" tIns="45720" rIns="91440" bIns="45720" numCol="1" anchor="t" anchorCtr="0" compatLnSpc="1"/>
              <a:lstStyle/>
              <a:p>
                <a:endParaRPr lang="zh-CN" altLang="en-US"/>
              </a:p>
            </p:txBody>
          </p:sp>
          <p:sp>
            <p:nvSpPr>
              <p:cNvPr id="18" name="Rectangle 11"/>
              <p:cNvSpPr>
                <a:spLocks noChangeArrowheads="1"/>
              </p:cNvSpPr>
              <p:nvPr/>
            </p:nvSpPr>
            <p:spPr bwMode="auto">
              <a:xfrm>
                <a:off x="9773172" y="1561755"/>
                <a:ext cx="17463" cy="214313"/>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 name="Freeform 12"/>
              <p:cNvSpPr/>
              <p:nvPr/>
            </p:nvSpPr>
            <p:spPr bwMode="auto">
              <a:xfrm>
                <a:off x="9465197" y="1366492"/>
                <a:ext cx="66675" cy="398463"/>
              </a:xfrm>
              <a:custGeom>
                <a:avLst/>
                <a:gdLst>
                  <a:gd name="T0" fmla="*/ 5 w 18"/>
                  <a:gd name="T1" fmla="*/ 0 h 106"/>
                  <a:gd name="T2" fmla="*/ 0 w 18"/>
                  <a:gd name="T3" fmla="*/ 5 h 106"/>
                  <a:gd name="T4" fmla="*/ 4 w 18"/>
                  <a:gd name="T5" fmla="*/ 10 h 106"/>
                  <a:gd name="T6" fmla="*/ 4 w 18"/>
                  <a:gd name="T7" fmla="*/ 39 h 106"/>
                  <a:gd name="T8" fmla="*/ 4 w 18"/>
                  <a:gd name="T9" fmla="*/ 93 h 106"/>
                  <a:gd name="T10" fmla="*/ 18 w 18"/>
                  <a:gd name="T11" fmla="*/ 106 h 106"/>
                  <a:gd name="T12" fmla="*/ 18 w 18"/>
                  <a:gd name="T13" fmla="*/ 0 h 106"/>
                  <a:gd name="T14" fmla="*/ 5 w 18"/>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6">
                    <a:moveTo>
                      <a:pt x="5" y="0"/>
                    </a:moveTo>
                    <a:cubicBezTo>
                      <a:pt x="2" y="0"/>
                      <a:pt x="0" y="2"/>
                      <a:pt x="0" y="5"/>
                    </a:cubicBezTo>
                    <a:cubicBezTo>
                      <a:pt x="0" y="7"/>
                      <a:pt x="2" y="10"/>
                      <a:pt x="4" y="10"/>
                    </a:cubicBezTo>
                    <a:cubicBezTo>
                      <a:pt x="4" y="39"/>
                      <a:pt x="4" y="39"/>
                      <a:pt x="4" y="39"/>
                    </a:cubicBezTo>
                    <a:cubicBezTo>
                      <a:pt x="4" y="93"/>
                      <a:pt x="4" y="93"/>
                      <a:pt x="4" y="93"/>
                    </a:cubicBezTo>
                    <a:cubicBezTo>
                      <a:pt x="4" y="100"/>
                      <a:pt x="10" y="106"/>
                      <a:pt x="18" y="106"/>
                    </a:cubicBezTo>
                    <a:cubicBezTo>
                      <a:pt x="18" y="0"/>
                      <a:pt x="18" y="0"/>
                      <a:pt x="18" y="0"/>
                    </a:cubicBezTo>
                    <a:lnTo>
                      <a:pt x="5"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3"/>
              <p:cNvSpPr/>
              <p:nvPr/>
            </p:nvSpPr>
            <p:spPr bwMode="auto">
              <a:xfrm>
                <a:off x="9531872" y="1366492"/>
                <a:ext cx="68263" cy="398463"/>
              </a:xfrm>
              <a:custGeom>
                <a:avLst/>
                <a:gdLst>
                  <a:gd name="T0" fmla="*/ 13 w 18"/>
                  <a:gd name="T1" fmla="*/ 0 h 106"/>
                  <a:gd name="T2" fmla="*/ 0 w 18"/>
                  <a:gd name="T3" fmla="*/ 0 h 106"/>
                  <a:gd name="T4" fmla="*/ 0 w 18"/>
                  <a:gd name="T5" fmla="*/ 106 h 106"/>
                  <a:gd name="T6" fmla="*/ 13 w 18"/>
                  <a:gd name="T7" fmla="*/ 93 h 106"/>
                  <a:gd name="T8" fmla="*/ 13 w 18"/>
                  <a:gd name="T9" fmla="*/ 39 h 106"/>
                  <a:gd name="T10" fmla="*/ 13 w 18"/>
                  <a:gd name="T11" fmla="*/ 10 h 106"/>
                  <a:gd name="T12" fmla="*/ 18 w 18"/>
                  <a:gd name="T13" fmla="*/ 5 h 106"/>
                  <a:gd name="T14" fmla="*/ 13 w 18"/>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6">
                    <a:moveTo>
                      <a:pt x="13" y="0"/>
                    </a:moveTo>
                    <a:cubicBezTo>
                      <a:pt x="0" y="0"/>
                      <a:pt x="0" y="0"/>
                      <a:pt x="0" y="0"/>
                    </a:cubicBezTo>
                    <a:cubicBezTo>
                      <a:pt x="0" y="106"/>
                      <a:pt x="0" y="106"/>
                      <a:pt x="0" y="106"/>
                    </a:cubicBezTo>
                    <a:cubicBezTo>
                      <a:pt x="7" y="106"/>
                      <a:pt x="13" y="100"/>
                      <a:pt x="13" y="93"/>
                    </a:cubicBezTo>
                    <a:cubicBezTo>
                      <a:pt x="13" y="39"/>
                      <a:pt x="13" y="39"/>
                      <a:pt x="13" y="39"/>
                    </a:cubicBezTo>
                    <a:cubicBezTo>
                      <a:pt x="13" y="10"/>
                      <a:pt x="13" y="10"/>
                      <a:pt x="13" y="10"/>
                    </a:cubicBezTo>
                    <a:cubicBezTo>
                      <a:pt x="16" y="10"/>
                      <a:pt x="18" y="7"/>
                      <a:pt x="18" y="5"/>
                    </a:cubicBezTo>
                    <a:cubicBezTo>
                      <a:pt x="18" y="2"/>
                      <a:pt x="16" y="0"/>
                      <a:pt x="13"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4"/>
              <p:cNvSpPr/>
              <p:nvPr/>
            </p:nvSpPr>
            <p:spPr bwMode="auto">
              <a:xfrm>
                <a:off x="9689034" y="1366492"/>
                <a:ext cx="65088" cy="398463"/>
              </a:xfrm>
              <a:custGeom>
                <a:avLst/>
                <a:gdLst>
                  <a:gd name="T0" fmla="*/ 12 w 17"/>
                  <a:gd name="T1" fmla="*/ 0 h 106"/>
                  <a:gd name="T2" fmla="*/ 0 w 17"/>
                  <a:gd name="T3" fmla="*/ 0 h 106"/>
                  <a:gd name="T4" fmla="*/ 0 w 17"/>
                  <a:gd name="T5" fmla="*/ 106 h 106"/>
                  <a:gd name="T6" fmla="*/ 13 w 17"/>
                  <a:gd name="T7" fmla="*/ 93 h 106"/>
                  <a:gd name="T8" fmla="*/ 13 w 17"/>
                  <a:gd name="T9" fmla="*/ 39 h 106"/>
                  <a:gd name="T10" fmla="*/ 13 w 17"/>
                  <a:gd name="T11" fmla="*/ 10 h 106"/>
                  <a:gd name="T12" fmla="*/ 17 w 17"/>
                  <a:gd name="T13" fmla="*/ 5 h 106"/>
                  <a:gd name="T14" fmla="*/ 12 w 17"/>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6">
                    <a:moveTo>
                      <a:pt x="12" y="0"/>
                    </a:moveTo>
                    <a:cubicBezTo>
                      <a:pt x="0" y="0"/>
                      <a:pt x="0" y="0"/>
                      <a:pt x="0" y="0"/>
                    </a:cubicBezTo>
                    <a:cubicBezTo>
                      <a:pt x="0" y="106"/>
                      <a:pt x="0" y="106"/>
                      <a:pt x="0" y="106"/>
                    </a:cubicBezTo>
                    <a:cubicBezTo>
                      <a:pt x="7" y="106"/>
                      <a:pt x="13" y="100"/>
                      <a:pt x="13" y="93"/>
                    </a:cubicBezTo>
                    <a:cubicBezTo>
                      <a:pt x="13" y="39"/>
                      <a:pt x="13" y="39"/>
                      <a:pt x="13" y="39"/>
                    </a:cubicBezTo>
                    <a:cubicBezTo>
                      <a:pt x="13" y="10"/>
                      <a:pt x="13" y="10"/>
                      <a:pt x="13" y="10"/>
                    </a:cubicBezTo>
                    <a:cubicBezTo>
                      <a:pt x="16" y="10"/>
                      <a:pt x="17" y="7"/>
                      <a:pt x="17" y="5"/>
                    </a:cubicBezTo>
                    <a:cubicBezTo>
                      <a:pt x="17" y="2"/>
                      <a:pt x="15" y="0"/>
                      <a:pt x="12"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5"/>
              <p:cNvSpPr/>
              <p:nvPr/>
            </p:nvSpPr>
            <p:spPr bwMode="auto">
              <a:xfrm>
                <a:off x="9622359" y="1366492"/>
                <a:ext cx="66675" cy="398463"/>
              </a:xfrm>
              <a:custGeom>
                <a:avLst/>
                <a:gdLst>
                  <a:gd name="T0" fmla="*/ 5 w 18"/>
                  <a:gd name="T1" fmla="*/ 0 h 106"/>
                  <a:gd name="T2" fmla="*/ 0 w 18"/>
                  <a:gd name="T3" fmla="*/ 5 h 106"/>
                  <a:gd name="T4" fmla="*/ 4 w 18"/>
                  <a:gd name="T5" fmla="*/ 10 h 106"/>
                  <a:gd name="T6" fmla="*/ 4 w 18"/>
                  <a:gd name="T7" fmla="*/ 39 h 106"/>
                  <a:gd name="T8" fmla="*/ 4 w 18"/>
                  <a:gd name="T9" fmla="*/ 93 h 106"/>
                  <a:gd name="T10" fmla="*/ 18 w 18"/>
                  <a:gd name="T11" fmla="*/ 106 h 106"/>
                  <a:gd name="T12" fmla="*/ 18 w 18"/>
                  <a:gd name="T13" fmla="*/ 0 h 106"/>
                  <a:gd name="T14" fmla="*/ 5 w 18"/>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6">
                    <a:moveTo>
                      <a:pt x="5" y="0"/>
                    </a:moveTo>
                    <a:cubicBezTo>
                      <a:pt x="2" y="0"/>
                      <a:pt x="0" y="2"/>
                      <a:pt x="0" y="5"/>
                    </a:cubicBezTo>
                    <a:cubicBezTo>
                      <a:pt x="0" y="7"/>
                      <a:pt x="1" y="10"/>
                      <a:pt x="4" y="10"/>
                    </a:cubicBezTo>
                    <a:cubicBezTo>
                      <a:pt x="4" y="39"/>
                      <a:pt x="4" y="39"/>
                      <a:pt x="4" y="39"/>
                    </a:cubicBezTo>
                    <a:cubicBezTo>
                      <a:pt x="4" y="93"/>
                      <a:pt x="4" y="93"/>
                      <a:pt x="4" y="93"/>
                    </a:cubicBezTo>
                    <a:cubicBezTo>
                      <a:pt x="4" y="100"/>
                      <a:pt x="10" y="106"/>
                      <a:pt x="18" y="106"/>
                    </a:cubicBezTo>
                    <a:cubicBezTo>
                      <a:pt x="18" y="0"/>
                      <a:pt x="18" y="0"/>
                      <a:pt x="18" y="0"/>
                    </a:cubicBezTo>
                    <a:lnTo>
                      <a:pt x="5"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6"/>
              <p:cNvSpPr/>
              <p:nvPr/>
            </p:nvSpPr>
            <p:spPr bwMode="auto">
              <a:xfrm>
                <a:off x="9306447" y="1366492"/>
                <a:ext cx="68263" cy="398463"/>
              </a:xfrm>
              <a:custGeom>
                <a:avLst/>
                <a:gdLst>
                  <a:gd name="T0" fmla="*/ 18 w 18"/>
                  <a:gd name="T1" fmla="*/ 104 h 106"/>
                  <a:gd name="T2" fmla="*/ 7 w 18"/>
                  <a:gd name="T3" fmla="*/ 93 h 106"/>
                  <a:gd name="T4" fmla="*/ 7 w 18"/>
                  <a:gd name="T5" fmla="*/ 28 h 106"/>
                  <a:gd name="T6" fmla="*/ 18 w 18"/>
                  <a:gd name="T7" fmla="*/ 28 h 106"/>
                  <a:gd name="T8" fmla="*/ 18 w 18"/>
                  <a:gd name="T9" fmla="*/ 0 h 106"/>
                  <a:gd name="T10" fmla="*/ 5 w 18"/>
                  <a:gd name="T11" fmla="*/ 0 h 106"/>
                  <a:gd name="T12" fmla="*/ 0 w 18"/>
                  <a:gd name="T13" fmla="*/ 5 h 106"/>
                  <a:gd name="T14" fmla="*/ 4 w 18"/>
                  <a:gd name="T15" fmla="*/ 10 h 106"/>
                  <a:gd name="T16" fmla="*/ 4 w 18"/>
                  <a:gd name="T17" fmla="*/ 39 h 106"/>
                  <a:gd name="T18" fmla="*/ 4 w 18"/>
                  <a:gd name="T19" fmla="*/ 93 h 106"/>
                  <a:gd name="T20" fmla="*/ 18 w 18"/>
                  <a:gd name="T21" fmla="*/ 106 h 106"/>
                  <a:gd name="T22" fmla="*/ 18 w 18"/>
                  <a:gd name="T23" fmla="*/ 106 h 106"/>
                  <a:gd name="T24" fmla="*/ 18 w 18"/>
                  <a:gd name="T25" fmla="*/ 10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06">
                    <a:moveTo>
                      <a:pt x="18" y="104"/>
                    </a:moveTo>
                    <a:cubicBezTo>
                      <a:pt x="12" y="104"/>
                      <a:pt x="7" y="99"/>
                      <a:pt x="7" y="93"/>
                    </a:cubicBezTo>
                    <a:cubicBezTo>
                      <a:pt x="7" y="28"/>
                      <a:pt x="7" y="28"/>
                      <a:pt x="7" y="28"/>
                    </a:cubicBezTo>
                    <a:cubicBezTo>
                      <a:pt x="18" y="28"/>
                      <a:pt x="18" y="28"/>
                      <a:pt x="18" y="28"/>
                    </a:cubicBezTo>
                    <a:cubicBezTo>
                      <a:pt x="18" y="0"/>
                      <a:pt x="18" y="0"/>
                      <a:pt x="18" y="0"/>
                    </a:cubicBezTo>
                    <a:cubicBezTo>
                      <a:pt x="5" y="0"/>
                      <a:pt x="5" y="0"/>
                      <a:pt x="5" y="0"/>
                    </a:cubicBezTo>
                    <a:cubicBezTo>
                      <a:pt x="2" y="0"/>
                      <a:pt x="0" y="2"/>
                      <a:pt x="0" y="5"/>
                    </a:cubicBezTo>
                    <a:cubicBezTo>
                      <a:pt x="0" y="7"/>
                      <a:pt x="2" y="10"/>
                      <a:pt x="4" y="10"/>
                    </a:cubicBezTo>
                    <a:cubicBezTo>
                      <a:pt x="4" y="39"/>
                      <a:pt x="4" y="39"/>
                      <a:pt x="4" y="39"/>
                    </a:cubicBezTo>
                    <a:cubicBezTo>
                      <a:pt x="4" y="93"/>
                      <a:pt x="4" y="93"/>
                      <a:pt x="4" y="93"/>
                    </a:cubicBezTo>
                    <a:cubicBezTo>
                      <a:pt x="4" y="100"/>
                      <a:pt x="11" y="106"/>
                      <a:pt x="18" y="106"/>
                    </a:cubicBezTo>
                    <a:cubicBezTo>
                      <a:pt x="18" y="106"/>
                      <a:pt x="18" y="106"/>
                      <a:pt x="18" y="106"/>
                    </a:cubicBezTo>
                    <a:cubicBezTo>
                      <a:pt x="18" y="104"/>
                      <a:pt x="18" y="104"/>
                      <a:pt x="18" y="104"/>
                    </a:cubicBez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
              <p:cNvSpPr/>
              <p:nvPr/>
            </p:nvSpPr>
            <p:spPr bwMode="auto">
              <a:xfrm>
                <a:off x="9374709" y="1366492"/>
                <a:ext cx="66675" cy="398463"/>
              </a:xfrm>
              <a:custGeom>
                <a:avLst/>
                <a:gdLst>
                  <a:gd name="T0" fmla="*/ 13 w 18"/>
                  <a:gd name="T1" fmla="*/ 0 h 106"/>
                  <a:gd name="T2" fmla="*/ 0 w 18"/>
                  <a:gd name="T3" fmla="*/ 0 h 106"/>
                  <a:gd name="T4" fmla="*/ 0 w 18"/>
                  <a:gd name="T5" fmla="*/ 28 h 106"/>
                  <a:gd name="T6" fmla="*/ 11 w 18"/>
                  <a:gd name="T7" fmla="*/ 28 h 106"/>
                  <a:gd name="T8" fmla="*/ 11 w 18"/>
                  <a:gd name="T9" fmla="*/ 93 h 106"/>
                  <a:gd name="T10" fmla="*/ 0 w 18"/>
                  <a:gd name="T11" fmla="*/ 104 h 106"/>
                  <a:gd name="T12" fmla="*/ 0 w 18"/>
                  <a:gd name="T13" fmla="*/ 106 h 106"/>
                  <a:gd name="T14" fmla="*/ 13 w 18"/>
                  <a:gd name="T15" fmla="*/ 93 h 106"/>
                  <a:gd name="T16" fmla="*/ 13 w 18"/>
                  <a:gd name="T17" fmla="*/ 39 h 106"/>
                  <a:gd name="T18" fmla="*/ 13 w 18"/>
                  <a:gd name="T19" fmla="*/ 10 h 106"/>
                  <a:gd name="T20" fmla="*/ 18 w 18"/>
                  <a:gd name="T21" fmla="*/ 5 h 106"/>
                  <a:gd name="T22" fmla="*/ 13 w 18"/>
                  <a:gd name="T2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6">
                    <a:moveTo>
                      <a:pt x="13" y="0"/>
                    </a:moveTo>
                    <a:cubicBezTo>
                      <a:pt x="0" y="0"/>
                      <a:pt x="0" y="0"/>
                      <a:pt x="0" y="0"/>
                    </a:cubicBezTo>
                    <a:cubicBezTo>
                      <a:pt x="0" y="28"/>
                      <a:pt x="0" y="28"/>
                      <a:pt x="0" y="28"/>
                    </a:cubicBezTo>
                    <a:cubicBezTo>
                      <a:pt x="11" y="28"/>
                      <a:pt x="11" y="28"/>
                      <a:pt x="11" y="28"/>
                    </a:cubicBezTo>
                    <a:cubicBezTo>
                      <a:pt x="11" y="93"/>
                      <a:pt x="11" y="93"/>
                      <a:pt x="11" y="93"/>
                    </a:cubicBezTo>
                    <a:cubicBezTo>
                      <a:pt x="11" y="99"/>
                      <a:pt x="6" y="104"/>
                      <a:pt x="0" y="104"/>
                    </a:cubicBezTo>
                    <a:cubicBezTo>
                      <a:pt x="0" y="106"/>
                      <a:pt x="0" y="106"/>
                      <a:pt x="0" y="106"/>
                    </a:cubicBezTo>
                    <a:cubicBezTo>
                      <a:pt x="7" y="106"/>
                      <a:pt x="13" y="100"/>
                      <a:pt x="13" y="93"/>
                    </a:cubicBezTo>
                    <a:cubicBezTo>
                      <a:pt x="13" y="39"/>
                      <a:pt x="13" y="39"/>
                      <a:pt x="13" y="39"/>
                    </a:cubicBezTo>
                    <a:cubicBezTo>
                      <a:pt x="13" y="10"/>
                      <a:pt x="13" y="10"/>
                      <a:pt x="13" y="10"/>
                    </a:cubicBezTo>
                    <a:cubicBezTo>
                      <a:pt x="16" y="10"/>
                      <a:pt x="18" y="7"/>
                      <a:pt x="18" y="5"/>
                    </a:cubicBezTo>
                    <a:cubicBezTo>
                      <a:pt x="18" y="2"/>
                      <a:pt x="16" y="0"/>
                      <a:pt x="13"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8"/>
              <p:cNvSpPr/>
              <p:nvPr/>
            </p:nvSpPr>
            <p:spPr bwMode="auto">
              <a:xfrm>
                <a:off x="9333434" y="1471267"/>
                <a:ext cx="82550" cy="287338"/>
              </a:xfrm>
              <a:custGeom>
                <a:avLst/>
                <a:gdLst>
                  <a:gd name="T0" fmla="*/ 11 w 22"/>
                  <a:gd name="T1" fmla="*/ 0 h 76"/>
                  <a:gd name="T2" fmla="*/ 0 w 22"/>
                  <a:gd name="T3" fmla="*/ 0 h 76"/>
                  <a:gd name="T4" fmla="*/ 0 w 22"/>
                  <a:gd name="T5" fmla="*/ 65 h 76"/>
                  <a:gd name="T6" fmla="*/ 11 w 22"/>
                  <a:gd name="T7" fmla="*/ 76 h 76"/>
                  <a:gd name="T8" fmla="*/ 22 w 22"/>
                  <a:gd name="T9" fmla="*/ 65 h 76"/>
                  <a:gd name="T10" fmla="*/ 22 w 22"/>
                  <a:gd name="T11" fmla="*/ 0 h 76"/>
                  <a:gd name="T12" fmla="*/ 11 w 22"/>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22" h="76">
                    <a:moveTo>
                      <a:pt x="11" y="0"/>
                    </a:moveTo>
                    <a:cubicBezTo>
                      <a:pt x="0" y="0"/>
                      <a:pt x="0" y="0"/>
                      <a:pt x="0" y="0"/>
                    </a:cubicBezTo>
                    <a:cubicBezTo>
                      <a:pt x="0" y="65"/>
                      <a:pt x="0" y="65"/>
                      <a:pt x="0" y="65"/>
                    </a:cubicBezTo>
                    <a:cubicBezTo>
                      <a:pt x="0" y="71"/>
                      <a:pt x="5" y="76"/>
                      <a:pt x="11" y="76"/>
                    </a:cubicBezTo>
                    <a:cubicBezTo>
                      <a:pt x="17" y="76"/>
                      <a:pt x="22" y="71"/>
                      <a:pt x="22" y="65"/>
                    </a:cubicBezTo>
                    <a:cubicBezTo>
                      <a:pt x="22" y="0"/>
                      <a:pt x="22" y="0"/>
                      <a:pt x="22" y="0"/>
                    </a:cubicBezTo>
                    <a:lnTo>
                      <a:pt x="11" y="0"/>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9374709" y="1471267"/>
                <a:ext cx="41275" cy="287338"/>
              </a:xfrm>
              <a:custGeom>
                <a:avLst/>
                <a:gdLst>
                  <a:gd name="T0" fmla="*/ 11 w 11"/>
                  <a:gd name="T1" fmla="*/ 65 h 76"/>
                  <a:gd name="T2" fmla="*/ 11 w 11"/>
                  <a:gd name="T3" fmla="*/ 0 h 76"/>
                  <a:gd name="T4" fmla="*/ 0 w 11"/>
                  <a:gd name="T5" fmla="*/ 0 h 76"/>
                  <a:gd name="T6" fmla="*/ 0 w 11"/>
                  <a:gd name="T7" fmla="*/ 76 h 76"/>
                  <a:gd name="T8" fmla="*/ 11 w 11"/>
                  <a:gd name="T9" fmla="*/ 65 h 76"/>
                </a:gdLst>
                <a:ahLst/>
                <a:cxnLst>
                  <a:cxn ang="0">
                    <a:pos x="T0" y="T1"/>
                  </a:cxn>
                  <a:cxn ang="0">
                    <a:pos x="T2" y="T3"/>
                  </a:cxn>
                  <a:cxn ang="0">
                    <a:pos x="T4" y="T5"/>
                  </a:cxn>
                  <a:cxn ang="0">
                    <a:pos x="T6" y="T7"/>
                  </a:cxn>
                  <a:cxn ang="0">
                    <a:pos x="T8" y="T9"/>
                  </a:cxn>
                </a:cxnLst>
                <a:rect l="0" t="0" r="r" b="b"/>
                <a:pathLst>
                  <a:path w="11" h="76">
                    <a:moveTo>
                      <a:pt x="11" y="65"/>
                    </a:moveTo>
                    <a:cubicBezTo>
                      <a:pt x="11" y="0"/>
                      <a:pt x="11" y="0"/>
                      <a:pt x="11" y="0"/>
                    </a:cubicBezTo>
                    <a:cubicBezTo>
                      <a:pt x="0" y="0"/>
                      <a:pt x="0" y="0"/>
                      <a:pt x="0" y="0"/>
                    </a:cubicBezTo>
                    <a:cubicBezTo>
                      <a:pt x="0" y="76"/>
                      <a:pt x="0" y="76"/>
                      <a:pt x="0" y="76"/>
                    </a:cubicBezTo>
                    <a:cubicBezTo>
                      <a:pt x="6" y="76"/>
                      <a:pt x="11" y="71"/>
                      <a:pt x="11" y="65"/>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9333434" y="1471267"/>
                <a:ext cx="41275" cy="287338"/>
              </a:xfrm>
              <a:custGeom>
                <a:avLst/>
                <a:gdLst>
                  <a:gd name="T0" fmla="*/ 0 w 11"/>
                  <a:gd name="T1" fmla="*/ 65 h 76"/>
                  <a:gd name="T2" fmla="*/ 11 w 11"/>
                  <a:gd name="T3" fmla="*/ 76 h 76"/>
                  <a:gd name="T4" fmla="*/ 11 w 11"/>
                  <a:gd name="T5" fmla="*/ 76 h 76"/>
                  <a:gd name="T6" fmla="*/ 11 w 11"/>
                  <a:gd name="T7" fmla="*/ 0 h 76"/>
                  <a:gd name="T8" fmla="*/ 0 w 11"/>
                  <a:gd name="T9" fmla="*/ 0 h 76"/>
                  <a:gd name="T10" fmla="*/ 0 w 11"/>
                  <a:gd name="T11" fmla="*/ 65 h 76"/>
                </a:gdLst>
                <a:ahLst/>
                <a:cxnLst>
                  <a:cxn ang="0">
                    <a:pos x="T0" y="T1"/>
                  </a:cxn>
                  <a:cxn ang="0">
                    <a:pos x="T2" y="T3"/>
                  </a:cxn>
                  <a:cxn ang="0">
                    <a:pos x="T4" y="T5"/>
                  </a:cxn>
                  <a:cxn ang="0">
                    <a:pos x="T6" y="T7"/>
                  </a:cxn>
                  <a:cxn ang="0">
                    <a:pos x="T8" y="T9"/>
                  </a:cxn>
                  <a:cxn ang="0">
                    <a:pos x="T10" y="T11"/>
                  </a:cxn>
                </a:cxnLst>
                <a:rect l="0" t="0" r="r" b="b"/>
                <a:pathLst>
                  <a:path w="11" h="76">
                    <a:moveTo>
                      <a:pt x="0" y="65"/>
                    </a:moveTo>
                    <a:cubicBezTo>
                      <a:pt x="0" y="71"/>
                      <a:pt x="5" y="76"/>
                      <a:pt x="11" y="76"/>
                    </a:cubicBezTo>
                    <a:cubicBezTo>
                      <a:pt x="11" y="76"/>
                      <a:pt x="11" y="76"/>
                      <a:pt x="11" y="76"/>
                    </a:cubicBezTo>
                    <a:cubicBezTo>
                      <a:pt x="11" y="0"/>
                      <a:pt x="11" y="0"/>
                      <a:pt x="11" y="0"/>
                    </a:cubicBezTo>
                    <a:cubicBezTo>
                      <a:pt x="0" y="0"/>
                      <a:pt x="0" y="0"/>
                      <a:pt x="0" y="0"/>
                    </a:cubicBezTo>
                    <a:lnTo>
                      <a:pt x="0" y="65"/>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
              <p:cNvSpPr/>
              <p:nvPr/>
            </p:nvSpPr>
            <p:spPr bwMode="auto">
              <a:xfrm>
                <a:off x="9258822" y="1555405"/>
                <a:ext cx="542925" cy="30163"/>
              </a:xfrm>
              <a:custGeom>
                <a:avLst/>
                <a:gdLst>
                  <a:gd name="T0" fmla="*/ 0 w 145"/>
                  <a:gd name="T1" fmla="*/ 0 h 8"/>
                  <a:gd name="T2" fmla="*/ 0 w 145"/>
                  <a:gd name="T3" fmla="*/ 1 h 8"/>
                  <a:gd name="T4" fmla="*/ 0 w 145"/>
                  <a:gd name="T5" fmla="*/ 2 h 8"/>
                  <a:gd name="T6" fmla="*/ 0 w 145"/>
                  <a:gd name="T7" fmla="*/ 3 h 8"/>
                  <a:gd name="T8" fmla="*/ 0 w 145"/>
                  <a:gd name="T9" fmla="*/ 4 h 8"/>
                  <a:gd name="T10" fmla="*/ 0 w 145"/>
                  <a:gd name="T11" fmla="*/ 5 h 8"/>
                  <a:gd name="T12" fmla="*/ 0 w 145"/>
                  <a:gd name="T13" fmla="*/ 5 h 8"/>
                  <a:gd name="T14" fmla="*/ 0 w 145"/>
                  <a:gd name="T15" fmla="*/ 7 h 8"/>
                  <a:gd name="T16" fmla="*/ 1 w 145"/>
                  <a:gd name="T17" fmla="*/ 8 h 8"/>
                  <a:gd name="T18" fmla="*/ 10 w 145"/>
                  <a:gd name="T19" fmla="*/ 8 h 8"/>
                  <a:gd name="T20" fmla="*/ 11 w 145"/>
                  <a:gd name="T21" fmla="*/ 7 h 8"/>
                  <a:gd name="T22" fmla="*/ 11 w 145"/>
                  <a:gd name="T23" fmla="*/ 5 h 8"/>
                  <a:gd name="T24" fmla="*/ 11 w 145"/>
                  <a:gd name="T25" fmla="*/ 5 h 8"/>
                  <a:gd name="T26" fmla="*/ 134 w 145"/>
                  <a:gd name="T27" fmla="*/ 5 h 8"/>
                  <a:gd name="T28" fmla="*/ 134 w 145"/>
                  <a:gd name="T29" fmla="*/ 5 h 8"/>
                  <a:gd name="T30" fmla="*/ 134 w 145"/>
                  <a:gd name="T31" fmla="*/ 7 h 8"/>
                  <a:gd name="T32" fmla="*/ 135 w 145"/>
                  <a:gd name="T33" fmla="*/ 8 h 8"/>
                  <a:gd name="T34" fmla="*/ 144 w 145"/>
                  <a:gd name="T35" fmla="*/ 8 h 8"/>
                  <a:gd name="T36" fmla="*/ 145 w 145"/>
                  <a:gd name="T37" fmla="*/ 7 h 8"/>
                  <a:gd name="T38" fmla="*/ 145 w 145"/>
                  <a:gd name="T39" fmla="*/ 5 h 8"/>
                  <a:gd name="T40" fmla="*/ 145 w 145"/>
                  <a:gd name="T41" fmla="*/ 5 h 8"/>
                  <a:gd name="T42" fmla="*/ 145 w 145"/>
                  <a:gd name="T43" fmla="*/ 4 h 8"/>
                  <a:gd name="T44" fmla="*/ 145 w 145"/>
                  <a:gd name="T45" fmla="*/ 3 h 8"/>
                  <a:gd name="T46" fmla="*/ 145 w 145"/>
                  <a:gd name="T47" fmla="*/ 2 h 8"/>
                  <a:gd name="T48" fmla="*/ 145 w 145"/>
                  <a:gd name="T49" fmla="*/ 1 h 8"/>
                  <a:gd name="T50" fmla="*/ 145 w 145"/>
                  <a:gd name="T51" fmla="*/ 0 h 8"/>
                  <a:gd name="T52" fmla="*/ 0 w 145"/>
                  <a:gd name="T5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8">
                    <a:moveTo>
                      <a:pt x="0" y="0"/>
                    </a:moveTo>
                    <a:cubicBezTo>
                      <a:pt x="0" y="1"/>
                      <a:pt x="0" y="1"/>
                      <a:pt x="0" y="1"/>
                    </a:cubicBezTo>
                    <a:cubicBezTo>
                      <a:pt x="0" y="2"/>
                      <a:pt x="0" y="2"/>
                      <a:pt x="0" y="2"/>
                    </a:cubicBezTo>
                    <a:cubicBezTo>
                      <a:pt x="0" y="3"/>
                      <a:pt x="0" y="3"/>
                      <a:pt x="0" y="3"/>
                    </a:cubicBezTo>
                    <a:cubicBezTo>
                      <a:pt x="0" y="4"/>
                      <a:pt x="0" y="4"/>
                      <a:pt x="0" y="4"/>
                    </a:cubicBezTo>
                    <a:cubicBezTo>
                      <a:pt x="0" y="5"/>
                      <a:pt x="0" y="5"/>
                      <a:pt x="0" y="5"/>
                    </a:cubicBezTo>
                    <a:cubicBezTo>
                      <a:pt x="0" y="5"/>
                      <a:pt x="0" y="5"/>
                      <a:pt x="0" y="5"/>
                    </a:cubicBezTo>
                    <a:cubicBezTo>
                      <a:pt x="0" y="7"/>
                      <a:pt x="0" y="7"/>
                      <a:pt x="0" y="7"/>
                    </a:cubicBezTo>
                    <a:cubicBezTo>
                      <a:pt x="0" y="7"/>
                      <a:pt x="1" y="8"/>
                      <a:pt x="1" y="8"/>
                    </a:cubicBezTo>
                    <a:cubicBezTo>
                      <a:pt x="10" y="8"/>
                      <a:pt x="10" y="8"/>
                      <a:pt x="10" y="8"/>
                    </a:cubicBezTo>
                    <a:cubicBezTo>
                      <a:pt x="10" y="8"/>
                      <a:pt x="11" y="7"/>
                      <a:pt x="11" y="7"/>
                    </a:cubicBezTo>
                    <a:cubicBezTo>
                      <a:pt x="11" y="5"/>
                      <a:pt x="11" y="5"/>
                      <a:pt x="11" y="5"/>
                    </a:cubicBezTo>
                    <a:cubicBezTo>
                      <a:pt x="11" y="5"/>
                      <a:pt x="11" y="5"/>
                      <a:pt x="11" y="5"/>
                    </a:cubicBezTo>
                    <a:cubicBezTo>
                      <a:pt x="134" y="5"/>
                      <a:pt x="134" y="5"/>
                      <a:pt x="134" y="5"/>
                    </a:cubicBezTo>
                    <a:cubicBezTo>
                      <a:pt x="134" y="5"/>
                      <a:pt x="134" y="5"/>
                      <a:pt x="134" y="5"/>
                    </a:cubicBezTo>
                    <a:cubicBezTo>
                      <a:pt x="134" y="7"/>
                      <a:pt x="134" y="7"/>
                      <a:pt x="134" y="7"/>
                    </a:cubicBezTo>
                    <a:cubicBezTo>
                      <a:pt x="134" y="7"/>
                      <a:pt x="135" y="8"/>
                      <a:pt x="135" y="8"/>
                    </a:cubicBezTo>
                    <a:cubicBezTo>
                      <a:pt x="144" y="8"/>
                      <a:pt x="144" y="8"/>
                      <a:pt x="144" y="8"/>
                    </a:cubicBezTo>
                    <a:cubicBezTo>
                      <a:pt x="144" y="8"/>
                      <a:pt x="145" y="7"/>
                      <a:pt x="145" y="7"/>
                    </a:cubicBezTo>
                    <a:cubicBezTo>
                      <a:pt x="145" y="5"/>
                      <a:pt x="145" y="5"/>
                      <a:pt x="145" y="5"/>
                    </a:cubicBezTo>
                    <a:cubicBezTo>
                      <a:pt x="145" y="5"/>
                      <a:pt x="145" y="5"/>
                      <a:pt x="145" y="5"/>
                    </a:cubicBezTo>
                    <a:cubicBezTo>
                      <a:pt x="145" y="4"/>
                      <a:pt x="145" y="4"/>
                      <a:pt x="145" y="4"/>
                    </a:cubicBezTo>
                    <a:cubicBezTo>
                      <a:pt x="145" y="3"/>
                      <a:pt x="145" y="3"/>
                      <a:pt x="145" y="3"/>
                    </a:cubicBezTo>
                    <a:cubicBezTo>
                      <a:pt x="145" y="2"/>
                      <a:pt x="145" y="2"/>
                      <a:pt x="145" y="2"/>
                    </a:cubicBezTo>
                    <a:cubicBezTo>
                      <a:pt x="145" y="1"/>
                      <a:pt x="145" y="1"/>
                      <a:pt x="145" y="1"/>
                    </a:cubicBezTo>
                    <a:cubicBezTo>
                      <a:pt x="145" y="0"/>
                      <a:pt x="145" y="0"/>
                      <a:pt x="145" y="0"/>
                    </a:cubicBezTo>
                    <a:lnTo>
                      <a:pt x="0" y="0"/>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2"/>
              <p:cNvSpPr/>
              <p:nvPr/>
            </p:nvSpPr>
            <p:spPr bwMode="auto">
              <a:xfrm>
                <a:off x="9258822" y="1764955"/>
                <a:ext cx="542925" cy="26988"/>
              </a:xfrm>
              <a:custGeom>
                <a:avLst/>
                <a:gdLst>
                  <a:gd name="T0" fmla="*/ 0 w 145"/>
                  <a:gd name="T1" fmla="*/ 0 h 7"/>
                  <a:gd name="T2" fmla="*/ 0 w 145"/>
                  <a:gd name="T3" fmla="*/ 2 h 7"/>
                  <a:gd name="T4" fmla="*/ 0 w 145"/>
                  <a:gd name="T5" fmla="*/ 4 h 7"/>
                  <a:gd name="T6" fmla="*/ 0 w 145"/>
                  <a:gd name="T7" fmla="*/ 6 h 7"/>
                  <a:gd name="T8" fmla="*/ 1 w 145"/>
                  <a:gd name="T9" fmla="*/ 7 h 7"/>
                  <a:gd name="T10" fmla="*/ 10 w 145"/>
                  <a:gd name="T11" fmla="*/ 7 h 7"/>
                  <a:gd name="T12" fmla="*/ 11 w 145"/>
                  <a:gd name="T13" fmla="*/ 6 h 7"/>
                  <a:gd name="T14" fmla="*/ 11 w 145"/>
                  <a:gd name="T15" fmla="*/ 4 h 7"/>
                  <a:gd name="T16" fmla="*/ 134 w 145"/>
                  <a:gd name="T17" fmla="*/ 4 h 7"/>
                  <a:gd name="T18" fmla="*/ 134 w 145"/>
                  <a:gd name="T19" fmla="*/ 6 h 7"/>
                  <a:gd name="T20" fmla="*/ 135 w 145"/>
                  <a:gd name="T21" fmla="*/ 7 h 7"/>
                  <a:gd name="T22" fmla="*/ 144 w 145"/>
                  <a:gd name="T23" fmla="*/ 7 h 7"/>
                  <a:gd name="T24" fmla="*/ 145 w 145"/>
                  <a:gd name="T25" fmla="*/ 6 h 7"/>
                  <a:gd name="T26" fmla="*/ 145 w 145"/>
                  <a:gd name="T27" fmla="*/ 4 h 7"/>
                  <a:gd name="T28" fmla="*/ 145 w 145"/>
                  <a:gd name="T29" fmla="*/ 2 h 7"/>
                  <a:gd name="T30" fmla="*/ 145 w 145"/>
                  <a:gd name="T31" fmla="*/ 0 h 7"/>
                  <a:gd name="T32" fmla="*/ 0 w 145"/>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7">
                    <a:moveTo>
                      <a:pt x="0" y="0"/>
                    </a:moveTo>
                    <a:cubicBezTo>
                      <a:pt x="0" y="2"/>
                      <a:pt x="0" y="2"/>
                      <a:pt x="0" y="2"/>
                    </a:cubicBezTo>
                    <a:cubicBezTo>
                      <a:pt x="0" y="4"/>
                      <a:pt x="0" y="4"/>
                      <a:pt x="0" y="4"/>
                    </a:cubicBezTo>
                    <a:cubicBezTo>
                      <a:pt x="0" y="6"/>
                      <a:pt x="0" y="6"/>
                      <a:pt x="0" y="6"/>
                    </a:cubicBezTo>
                    <a:cubicBezTo>
                      <a:pt x="0" y="6"/>
                      <a:pt x="1" y="7"/>
                      <a:pt x="1" y="7"/>
                    </a:cubicBezTo>
                    <a:cubicBezTo>
                      <a:pt x="10" y="7"/>
                      <a:pt x="10" y="7"/>
                      <a:pt x="10" y="7"/>
                    </a:cubicBezTo>
                    <a:cubicBezTo>
                      <a:pt x="10" y="7"/>
                      <a:pt x="11" y="6"/>
                      <a:pt x="11" y="6"/>
                    </a:cubicBezTo>
                    <a:cubicBezTo>
                      <a:pt x="11" y="4"/>
                      <a:pt x="11" y="4"/>
                      <a:pt x="11" y="4"/>
                    </a:cubicBezTo>
                    <a:cubicBezTo>
                      <a:pt x="134" y="4"/>
                      <a:pt x="134" y="4"/>
                      <a:pt x="134" y="4"/>
                    </a:cubicBezTo>
                    <a:cubicBezTo>
                      <a:pt x="134" y="6"/>
                      <a:pt x="134" y="6"/>
                      <a:pt x="134" y="6"/>
                    </a:cubicBezTo>
                    <a:cubicBezTo>
                      <a:pt x="134" y="6"/>
                      <a:pt x="135" y="7"/>
                      <a:pt x="135" y="7"/>
                    </a:cubicBezTo>
                    <a:cubicBezTo>
                      <a:pt x="144" y="7"/>
                      <a:pt x="144" y="7"/>
                      <a:pt x="144" y="7"/>
                    </a:cubicBezTo>
                    <a:cubicBezTo>
                      <a:pt x="144" y="7"/>
                      <a:pt x="145" y="6"/>
                      <a:pt x="145" y="6"/>
                    </a:cubicBezTo>
                    <a:cubicBezTo>
                      <a:pt x="145" y="4"/>
                      <a:pt x="145" y="4"/>
                      <a:pt x="145" y="4"/>
                    </a:cubicBezTo>
                    <a:cubicBezTo>
                      <a:pt x="145" y="2"/>
                      <a:pt x="145" y="2"/>
                      <a:pt x="145" y="2"/>
                    </a:cubicBezTo>
                    <a:cubicBezTo>
                      <a:pt x="145" y="0"/>
                      <a:pt x="145" y="0"/>
                      <a:pt x="145" y="0"/>
                    </a:cubicBezTo>
                    <a:lnTo>
                      <a:pt x="0" y="0"/>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 name="组合 8"/>
          <p:cNvGrpSpPr/>
          <p:nvPr/>
        </p:nvGrpSpPr>
        <p:grpSpPr>
          <a:xfrm>
            <a:off x="2431634" y="1545994"/>
            <a:ext cx="606832" cy="607892"/>
            <a:chOff x="1853134" y="1118842"/>
            <a:chExt cx="908050" cy="909638"/>
          </a:xfrm>
        </p:grpSpPr>
        <p:sp>
          <p:nvSpPr>
            <p:cNvPr id="48" name="Oval 41"/>
            <p:cNvSpPr>
              <a:spLocks noChangeArrowheads="1"/>
            </p:cNvSpPr>
            <p:nvPr/>
          </p:nvSpPr>
          <p:spPr bwMode="auto">
            <a:xfrm>
              <a:off x="1853134" y="1118842"/>
              <a:ext cx="908050" cy="909638"/>
            </a:xfrm>
            <a:prstGeom prst="ellipse">
              <a:avLst/>
            </a:prstGeom>
            <a:solidFill>
              <a:srgbClr val="F6F6F6"/>
            </a:solidFill>
            <a:ln w="9525">
              <a:solidFill>
                <a:schemeClr val="bg1">
                  <a:lumMod val="50000"/>
                </a:schemeClr>
              </a:solidFill>
              <a:round/>
            </a:ln>
          </p:spPr>
          <p:txBody>
            <a:bodyPr vert="horz" wrap="square" lIns="91440" tIns="45720" rIns="91440" bIns="45720" numCol="1" anchor="t" anchorCtr="0" compatLnSpc="1"/>
            <a:lstStyle/>
            <a:p>
              <a:endParaRPr lang="zh-CN" altLang="en-US"/>
            </a:p>
          </p:txBody>
        </p:sp>
        <p:grpSp>
          <p:nvGrpSpPr>
            <p:cNvPr id="8" name="组合 7"/>
            <p:cNvGrpSpPr/>
            <p:nvPr/>
          </p:nvGrpSpPr>
          <p:grpSpPr>
            <a:xfrm>
              <a:off x="2065859" y="1276005"/>
              <a:ext cx="511176" cy="614362"/>
              <a:chOff x="2065859" y="1276005"/>
              <a:chExt cx="511176" cy="614362"/>
            </a:xfrm>
          </p:grpSpPr>
          <p:sp>
            <p:nvSpPr>
              <p:cNvPr id="49" name="Freeform 42"/>
              <p:cNvSpPr>
                <a:spLocks noEditPoints="1"/>
              </p:cNvSpPr>
              <p:nvPr/>
            </p:nvSpPr>
            <p:spPr bwMode="auto">
              <a:xfrm>
                <a:off x="2065859" y="1471267"/>
                <a:ext cx="511175" cy="419100"/>
              </a:xfrm>
              <a:custGeom>
                <a:avLst/>
                <a:gdLst>
                  <a:gd name="T0" fmla="*/ 102 w 136"/>
                  <a:gd name="T1" fmla="*/ 0 h 111"/>
                  <a:gd name="T2" fmla="*/ 97 w 136"/>
                  <a:gd name="T3" fmla="*/ 0 h 111"/>
                  <a:gd name="T4" fmla="*/ 68 w 136"/>
                  <a:gd name="T5" fmla="*/ 0 h 111"/>
                  <a:gd name="T6" fmla="*/ 38 w 136"/>
                  <a:gd name="T7" fmla="*/ 0 h 111"/>
                  <a:gd name="T8" fmla="*/ 33 w 136"/>
                  <a:gd name="T9" fmla="*/ 0 h 111"/>
                  <a:gd name="T10" fmla="*/ 0 w 136"/>
                  <a:gd name="T11" fmla="*/ 21 h 111"/>
                  <a:gd name="T12" fmla="*/ 0 w 136"/>
                  <a:gd name="T13" fmla="*/ 95 h 111"/>
                  <a:gd name="T14" fmla="*/ 33 w 136"/>
                  <a:gd name="T15" fmla="*/ 111 h 111"/>
                  <a:gd name="T16" fmla="*/ 68 w 136"/>
                  <a:gd name="T17" fmla="*/ 111 h 111"/>
                  <a:gd name="T18" fmla="*/ 102 w 136"/>
                  <a:gd name="T19" fmla="*/ 111 h 111"/>
                  <a:gd name="T20" fmla="*/ 136 w 136"/>
                  <a:gd name="T21" fmla="*/ 95 h 111"/>
                  <a:gd name="T22" fmla="*/ 136 w 136"/>
                  <a:gd name="T23" fmla="*/ 21 h 111"/>
                  <a:gd name="T24" fmla="*/ 102 w 136"/>
                  <a:gd name="T25" fmla="*/ 0 h 111"/>
                  <a:gd name="T26" fmla="*/ 111 w 136"/>
                  <a:gd name="T27" fmla="*/ 80 h 111"/>
                  <a:gd name="T28" fmla="*/ 68 w 136"/>
                  <a:gd name="T29" fmla="*/ 80 h 111"/>
                  <a:gd name="T30" fmla="*/ 25 w 136"/>
                  <a:gd name="T31" fmla="*/ 80 h 111"/>
                  <a:gd name="T32" fmla="*/ 25 w 136"/>
                  <a:gd name="T33" fmla="*/ 18 h 111"/>
                  <a:gd name="T34" fmla="*/ 68 w 136"/>
                  <a:gd name="T35" fmla="*/ 18 h 111"/>
                  <a:gd name="T36" fmla="*/ 111 w 136"/>
                  <a:gd name="T37" fmla="*/ 18 h 111"/>
                  <a:gd name="T38" fmla="*/ 111 w 136"/>
                  <a:gd name="T39" fmla="*/ 8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111">
                    <a:moveTo>
                      <a:pt x="102" y="0"/>
                    </a:moveTo>
                    <a:cubicBezTo>
                      <a:pt x="97" y="0"/>
                      <a:pt x="97" y="0"/>
                      <a:pt x="97" y="0"/>
                    </a:cubicBezTo>
                    <a:cubicBezTo>
                      <a:pt x="68" y="0"/>
                      <a:pt x="68" y="0"/>
                      <a:pt x="68" y="0"/>
                    </a:cubicBezTo>
                    <a:cubicBezTo>
                      <a:pt x="38" y="0"/>
                      <a:pt x="38" y="0"/>
                      <a:pt x="38" y="0"/>
                    </a:cubicBezTo>
                    <a:cubicBezTo>
                      <a:pt x="33" y="0"/>
                      <a:pt x="33" y="0"/>
                      <a:pt x="33" y="0"/>
                    </a:cubicBezTo>
                    <a:cubicBezTo>
                      <a:pt x="13" y="0"/>
                      <a:pt x="0" y="8"/>
                      <a:pt x="0" y="21"/>
                    </a:cubicBezTo>
                    <a:cubicBezTo>
                      <a:pt x="0" y="95"/>
                      <a:pt x="0" y="95"/>
                      <a:pt x="0" y="95"/>
                    </a:cubicBezTo>
                    <a:cubicBezTo>
                      <a:pt x="0" y="108"/>
                      <a:pt x="13" y="111"/>
                      <a:pt x="33" y="111"/>
                    </a:cubicBezTo>
                    <a:cubicBezTo>
                      <a:pt x="68" y="111"/>
                      <a:pt x="68" y="111"/>
                      <a:pt x="68" y="111"/>
                    </a:cubicBezTo>
                    <a:cubicBezTo>
                      <a:pt x="102" y="111"/>
                      <a:pt x="102" y="111"/>
                      <a:pt x="102" y="111"/>
                    </a:cubicBezTo>
                    <a:cubicBezTo>
                      <a:pt x="123" y="111"/>
                      <a:pt x="136" y="108"/>
                      <a:pt x="136" y="95"/>
                    </a:cubicBezTo>
                    <a:cubicBezTo>
                      <a:pt x="136" y="21"/>
                      <a:pt x="136" y="21"/>
                      <a:pt x="136" y="21"/>
                    </a:cubicBezTo>
                    <a:cubicBezTo>
                      <a:pt x="136" y="8"/>
                      <a:pt x="123" y="0"/>
                      <a:pt x="102" y="0"/>
                    </a:cubicBezTo>
                    <a:close/>
                    <a:moveTo>
                      <a:pt x="111" y="80"/>
                    </a:moveTo>
                    <a:cubicBezTo>
                      <a:pt x="68" y="80"/>
                      <a:pt x="68" y="80"/>
                      <a:pt x="68" y="80"/>
                    </a:cubicBezTo>
                    <a:cubicBezTo>
                      <a:pt x="25" y="80"/>
                      <a:pt x="25" y="80"/>
                      <a:pt x="25" y="80"/>
                    </a:cubicBezTo>
                    <a:cubicBezTo>
                      <a:pt x="25" y="18"/>
                      <a:pt x="25" y="18"/>
                      <a:pt x="25" y="18"/>
                    </a:cubicBezTo>
                    <a:cubicBezTo>
                      <a:pt x="68" y="18"/>
                      <a:pt x="68" y="18"/>
                      <a:pt x="68" y="18"/>
                    </a:cubicBezTo>
                    <a:cubicBezTo>
                      <a:pt x="111" y="18"/>
                      <a:pt x="111" y="18"/>
                      <a:pt x="111" y="18"/>
                    </a:cubicBezTo>
                    <a:lnTo>
                      <a:pt x="111" y="80"/>
                    </a:lnTo>
                    <a:close/>
                  </a:path>
                </a:pathLst>
              </a:custGeom>
              <a:solidFill>
                <a:srgbClr val="33C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3"/>
              <p:cNvSpPr/>
              <p:nvPr/>
            </p:nvSpPr>
            <p:spPr bwMode="auto">
              <a:xfrm>
                <a:off x="2065859" y="1471267"/>
                <a:ext cx="255588" cy="419100"/>
              </a:xfrm>
              <a:custGeom>
                <a:avLst/>
                <a:gdLst>
                  <a:gd name="T0" fmla="*/ 28 w 68"/>
                  <a:gd name="T1" fmla="*/ 80 h 111"/>
                  <a:gd name="T2" fmla="*/ 28 w 68"/>
                  <a:gd name="T3" fmla="*/ 18 h 111"/>
                  <a:gd name="T4" fmla="*/ 68 w 68"/>
                  <a:gd name="T5" fmla="*/ 18 h 111"/>
                  <a:gd name="T6" fmla="*/ 68 w 68"/>
                  <a:gd name="T7" fmla="*/ 0 h 111"/>
                  <a:gd name="T8" fmla="*/ 38 w 68"/>
                  <a:gd name="T9" fmla="*/ 0 h 111"/>
                  <a:gd name="T10" fmla="*/ 33 w 68"/>
                  <a:gd name="T11" fmla="*/ 0 h 111"/>
                  <a:gd name="T12" fmla="*/ 0 w 68"/>
                  <a:gd name="T13" fmla="*/ 21 h 111"/>
                  <a:gd name="T14" fmla="*/ 0 w 68"/>
                  <a:gd name="T15" fmla="*/ 95 h 111"/>
                  <a:gd name="T16" fmla="*/ 33 w 68"/>
                  <a:gd name="T17" fmla="*/ 111 h 111"/>
                  <a:gd name="T18" fmla="*/ 68 w 68"/>
                  <a:gd name="T19" fmla="*/ 111 h 111"/>
                  <a:gd name="T20" fmla="*/ 68 w 68"/>
                  <a:gd name="T21" fmla="*/ 80 h 111"/>
                  <a:gd name="T22" fmla="*/ 28 w 68"/>
                  <a:gd name="T23" fmla="*/ 8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11">
                    <a:moveTo>
                      <a:pt x="28" y="80"/>
                    </a:moveTo>
                    <a:cubicBezTo>
                      <a:pt x="28" y="18"/>
                      <a:pt x="28" y="18"/>
                      <a:pt x="28" y="18"/>
                    </a:cubicBezTo>
                    <a:cubicBezTo>
                      <a:pt x="68" y="18"/>
                      <a:pt x="68" y="18"/>
                      <a:pt x="68" y="18"/>
                    </a:cubicBezTo>
                    <a:cubicBezTo>
                      <a:pt x="68" y="0"/>
                      <a:pt x="68" y="0"/>
                      <a:pt x="68" y="0"/>
                    </a:cubicBezTo>
                    <a:cubicBezTo>
                      <a:pt x="38" y="0"/>
                      <a:pt x="38" y="0"/>
                      <a:pt x="38" y="0"/>
                    </a:cubicBezTo>
                    <a:cubicBezTo>
                      <a:pt x="33" y="0"/>
                      <a:pt x="33" y="0"/>
                      <a:pt x="33" y="0"/>
                    </a:cubicBezTo>
                    <a:cubicBezTo>
                      <a:pt x="13" y="0"/>
                      <a:pt x="0" y="8"/>
                      <a:pt x="0" y="21"/>
                    </a:cubicBezTo>
                    <a:cubicBezTo>
                      <a:pt x="0" y="95"/>
                      <a:pt x="0" y="95"/>
                      <a:pt x="0" y="95"/>
                    </a:cubicBezTo>
                    <a:cubicBezTo>
                      <a:pt x="0" y="108"/>
                      <a:pt x="13" y="111"/>
                      <a:pt x="33" y="111"/>
                    </a:cubicBezTo>
                    <a:cubicBezTo>
                      <a:pt x="68" y="111"/>
                      <a:pt x="68" y="111"/>
                      <a:pt x="68" y="111"/>
                    </a:cubicBezTo>
                    <a:cubicBezTo>
                      <a:pt x="68" y="80"/>
                      <a:pt x="68" y="80"/>
                      <a:pt x="68" y="80"/>
                    </a:cubicBezTo>
                    <a:lnTo>
                      <a:pt x="28" y="80"/>
                    </a:lnTo>
                    <a:close/>
                  </a:path>
                </a:pathLst>
              </a:custGeom>
              <a:solidFill>
                <a:srgbClr val="537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4"/>
              <p:cNvSpPr/>
              <p:nvPr/>
            </p:nvSpPr>
            <p:spPr bwMode="auto">
              <a:xfrm>
                <a:off x="2321447" y="1471267"/>
                <a:ext cx="255588" cy="419100"/>
              </a:xfrm>
              <a:custGeom>
                <a:avLst/>
                <a:gdLst>
                  <a:gd name="T0" fmla="*/ 34 w 68"/>
                  <a:gd name="T1" fmla="*/ 0 h 111"/>
                  <a:gd name="T2" fmla="*/ 29 w 68"/>
                  <a:gd name="T3" fmla="*/ 0 h 111"/>
                  <a:gd name="T4" fmla="*/ 0 w 68"/>
                  <a:gd name="T5" fmla="*/ 0 h 111"/>
                  <a:gd name="T6" fmla="*/ 0 w 68"/>
                  <a:gd name="T7" fmla="*/ 18 h 111"/>
                  <a:gd name="T8" fmla="*/ 39 w 68"/>
                  <a:gd name="T9" fmla="*/ 18 h 111"/>
                  <a:gd name="T10" fmla="*/ 39 w 68"/>
                  <a:gd name="T11" fmla="*/ 80 h 111"/>
                  <a:gd name="T12" fmla="*/ 0 w 68"/>
                  <a:gd name="T13" fmla="*/ 80 h 111"/>
                  <a:gd name="T14" fmla="*/ 0 w 68"/>
                  <a:gd name="T15" fmla="*/ 111 h 111"/>
                  <a:gd name="T16" fmla="*/ 34 w 68"/>
                  <a:gd name="T17" fmla="*/ 111 h 111"/>
                  <a:gd name="T18" fmla="*/ 68 w 68"/>
                  <a:gd name="T19" fmla="*/ 95 h 111"/>
                  <a:gd name="T20" fmla="*/ 68 w 68"/>
                  <a:gd name="T21" fmla="*/ 21 h 111"/>
                  <a:gd name="T22" fmla="*/ 34 w 68"/>
                  <a:gd name="T2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11">
                    <a:moveTo>
                      <a:pt x="34" y="0"/>
                    </a:moveTo>
                    <a:cubicBezTo>
                      <a:pt x="29" y="0"/>
                      <a:pt x="29" y="0"/>
                      <a:pt x="29" y="0"/>
                    </a:cubicBezTo>
                    <a:cubicBezTo>
                      <a:pt x="0" y="0"/>
                      <a:pt x="0" y="0"/>
                      <a:pt x="0" y="0"/>
                    </a:cubicBezTo>
                    <a:cubicBezTo>
                      <a:pt x="0" y="18"/>
                      <a:pt x="0" y="18"/>
                      <a:pt x="0" y="18"/>
                    </a:cubicBezTo>
                    <a:cubicBezTo>
                      <a:pt x="39" y="18"/>
                      <a:pt x="39" y="18"/>
                      <a:pt x="39" y="18"/>
                    </a:cubicBezTo>
                    <a:cubicBezTo>
                      <a:pt x="39" y="80"/>
                      <a:pt x="39" y="80"/>
                      <a:pt x="39" y="80"/>
                    </a:cubicBezTo>
                    <a:cubicBezTo>
                      <a:pt x="0" y="80"/>
                      <a:pt x="0" y="80"/>
                      <a:pt x="0" y="80"/>
                    </a:cubicBezTo>
                    <a:cubicBezTo>
                      <a:pt x="0" y="111"/>
                      <a:pt x="0" y="111"/>
                      <a:pt x="0" y="111"/>
                    </a:cubicBezTo>
                    <a:cubicBezTo>
                      <a:pt x="34" y="111"/>
                      <a:pt x="34" y="111"/>
                      <a:pt x="34" y="111"/>
                    </a:cubicBezTo>
                    <a:cubicBezTo>
                      <a:pt x="55" y="111"/>
                      <a:pt x="68" y="108"/>
                      <a:pt x="68" y="95"/>
                    </a:cubicBezTo>
                    <a:cubicBezTo>
                      <a:pt x="68" y="21"/>
                      <a:pt x="68" y="21"/>
                      <a:pt x="68" y="21"/>
                    </a:cubicBezTo>
                    <a:cubicBezTo>
                      <a:pt x="68" y="8"/>
                      <a:pt x="55" y="0"/>
                      <a:pt x="34" y="0"/>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5"/>
              <p:cNvSpPr/>
              <p:nvPr/>
            </p:nvSpPr>
            <p:spPr bwMode="auto">
              <a:xfrm>
                <a:off x="2172222" y="1276005"/>
                <a:ext cx="295275" cy="195263"/>
              </a:xfrm>
              <a:custGeom>
                <a:avLst/>
                <a:gdLst>
                  <a:gd name="T0" fmla="*/ 69 w 79"/>
                  <a:gd name="T1" fmla="*/ 0 h 52"/>
                  <a:gd name="T2" fmla="*/ 40 w 79"/>
                  <a:gd name="T3" fmla="*/ 0 h 52"/>
                  <a:gd name="T4" fmla="*/ 10 w 79"/>
                  <a:gd name="T5" fmla="*/ 0 h 52"/>
                  <a:gd name="T6" fmla="*/ 0 w 79"/>
                  <a:gd name="T7" fmla="*/ 10 h 52"/>
                  <a:gd name="T8" fmla="*/ 0 w 79"/>
                  <a:gd name="T9" fmla="*/ 42 h 52"/>
                  <a:gd name="T10" fmla="*/ 10 w 79"/>
                  <a:gd name="T11" fmla="*/ 52 h 52"/>
                  <a:gd name="T12" fmla="*/ 40 w 79"/>
                  <a:gd name="T13" fmla="*/ 52 h 52"/>
                  <a:gd name="T14" fmla="*/ 69 w 79"/>
                  <a:gd name="T15" fmla="*/ 52 h 52"/>
                  <a:gd name="T16" fmla="*/ 79 w 79"/>
                  <a:gd name="T17" fmla="*/ 42 h 52"/>
                  <a:gd name="T18" fmla="*/ 79 w 79"/>
                  <a:gd name="T19" fmla="*/ 10 h 52"/>
                  <a:gd name="T20" fmla="*/ 69 w 79"/>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2">
                    <a:moveTo>
                      <a:pt x="69" y="0"/>
                    </a:moveTo>
                    <a:cubicBezTo>
                      <a:pt x="40" y="0"/>
                      <a:pt x="40" y="0"/>
                      <a:pt x="40" y="0"/>
                    </a:cubicBezTo>
                    <a:cubicBezTo>
                      <a:pt x="10" y="0"/>
                      <a:pt x="10" y="0"/>
                      <a:pt x="10" y="0"/>
                    </a:cubicBezTo>
                    <a:cubicBezTo>
                      <a:pt x="5" y="0"/>
                      <a:pt x="0" y="4"/>
                      <a:pt x="0" y="10"/>
                    </a:cubicBezTo>
                    <a:cubicBezTo>
                      <a:pt x="0" y="42"/>
                      <a:pt x="0" y="42"/>
                      <a:pt x="0" y="42"/>
                    </a:cubicBezTo>
                    <a:cubicBezTo>
                      <a:pt x="0" y="47"/>
                      <a:pt x="5" y="52"/>
                      <a:pt x="10" y="52"/>
                    </a:cubicBezTo>
                    <a:cubicBezTo>
                      <a:pt x="40" y="52"/>
                      <a:pt x="40" y="52"/>
                      <a:pt x="40" y="52"/>
                    </a:cubicBezTo>
                    <a:cubicBezTo>
                      <a:pt x="69" y="52"/>
                      <a:pt x="69" y="52"/>
                      <a:pt x="69" y="52"/>
                    </a:cubicBezTo>
                    <a:cubicBezTo>
                      <a:pt x="75" y="52"/>
                      <a:pt x="79" y="47"/>
                      <a:pt x="79" y="42"/>
                    </a:cubicBezTo>
                    <a:cubicBezTo>
                      <a:pt x="79" y="10"/>
                      <a:pt x="79" y="10"/>
                      <a:pt x="79" y="10"/>
                    </a:cubicBezTo>
                    <a:cubicBezTo>
                      <a:pt x="79" y="4"/>
                      <a:pt x="75" y="0"/>
                      <a:pt x="69" y="0"/>
                    </a:cubicBez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6"/>
              <p:cNvSpPr/>
              <p:nvPr/>
            </p:nvSpPr>
            <p:spPr bwMode="auto">
              <a:xfrm>
                <a:off x="2321447" y="1276005"/>
                <a:ext cx="146050" cy="195263"/>
              </a:xfrm>
              <a:custGeom>
                <a:avLst/>
                <a:gdLst>
                  <a:gd name="T0" fmla="*/ 29 w 39"/>
                  <a:gd name="T1" fmla="*/ 52 h 52"/>
                  <a:gd name="T2" fmla="*/ 39 w 39"/>
                  <a:gd name="T3" fmla="*/ 42 h 52"/>
                  <a:gd name="T4" fmla="*/ 39 w 39"/>
                  <a:gd name="T5" fmla="*/ 10 h 52"/>
                  <a:gd name="T6" fmla="*/ 29 w 39"/>
                  <a:gd name="T7" fmla="*/ 0 h 52"/>
                  <a:gd name="T8" fmla="*/ 0 w 39"/>
                  <a:gd name="T9" fmla="*/ 0 h 52"/>
                  <a:gd name="T10" fmla="*/ 0 w 39"/>
                  <a:gd name="T11" fmla="*/ 52 h 52"/>
                  <a:gd name="T12" fmla="*/ 29 w 3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39" h="52">
                    <a:moveTo>
                      <a:pt x="29" y="52"/>
                    </a:moveTo>
                    <a:cubicBezTo>
                      <a:pt x="35" y="52"/>
                      <a:pt x="39" y="47"/>
                      <a:pt x="39" y="42"/>
                    </a:cubicBezTo>
                    <a:cubicBezTo>
                      <a:pt x="39" y="10"/>
                      <a:pt x="39" y="10"/>
                      <a:pt x="39" y="10"/>
                    </a:cubicBezTo>
                    <a:cubicBezTo>
                      <a:pt x="39" y="4"/>
                      <a:pt x="35" y="0"/>
                      <a:pt x="29" y="0"/>
                    </a:cubicBezTo>
                    <a:cubicBezTo>
                      <a:pt x="0" y="0"/>
                      <a:pt x="0" y="0"/>
                      <a:pt x="0" y="0"/>
                    </a:cubicBezTo>
                    <a:cubicBezTo>
                      <a:pt x="0" y="52"/>
                      <a:pt x="0" y="52"/>
                      <a:pt x="0" y="52"/>
                    </a:cubicBezTo>
                    <a:lnTo>
                      <a:pt x="29" y="52"/>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7"/>
              <p:cNvSpPr/>
              <p:nvPr/>
            </p:nvSpPr>
            <p:spPr bwMode="auto">
              <a:xfrm>
                <a:off x="2172222" y="1276005"/>
                <a:ext cx="149225" cy="195263"/>
              </a:xfrm>
              <a:custGeom>
                <a:avLst/>
                <a:gdLst>
                  <a:gd name="T0" fmla="*/ 40 w 40"/>
                  <a:gd name="T1" fmla="*/ 0 h 52"/>
                  <a:gd name="T2" fmla="*/ 10 w 40"/>
                  <a:gd name="T3" fmla="*/ 0 h 52"/>
                  <a:gd name="T4" fmla="*/ 0 w 40"/>
                  <a:gd name="T5" fmla="*/ 10 h 52"/>
                  <a:gd name="T6" fmla="*/ 0 w 40"/>
                  <a:gd name="T7" fmla="*/ 42 h 52"/>
                  <a:gd name="T8" fmla="*/ 10 w 40"/>
                  <a:gd name="T9" fmla="*/ 52 h 52"/>
                  <a:gd name="T10" fmla="*/ 40 w 40"/>
                  <a:gd name="T11" fmla="*/ 52 h 52"/>
                  <a:gd name="T12" fmla="*/ 40 w 4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40" y="0"/>
                    </a:moveTo>
                    <a:cubicBezTo>
                      <a:pt x="10" y="0"/>
                      <a:pt x="10" y="0"/>
                      <a:pt x="10" y="0"/>
                    </a:cubicBezTo>
                    <a:cubicBezTo>
                      <a:pt x="5" y="0"/>
                      <a:pt x="0" y="4"/>
                      <a:pt x="0" y="10"/>
                    </a:cubicBezTo>
                    <a:cubicBezTo>
                      <a:pt x="0" y="42"/>
                      <a:pt x="0" y="42"/>
                      <a:pt x="0" y="42"/>
                    </a:cubicBezTo>
                    <a:cubicBezTo>
                      <a:pt x="0" y="47"/>
                      <a:pt x="5" y="52"/>
                      <a:pt x="10" y="52"/>
                    </a:cubicBezTo>
                    <a:cubicBezTo>
                      <a:pt x="40" y="52"/>
                      <a:pt x="40" y="52"/>
                      <a:pt x="40" y="52"/>
                    </a:cubicBezTo>
                    <a:lnTo>
                      <a:pt x="40" y="0"/>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72" name="Picture 4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53172" y="1525242"/>
                <a:ext cx="179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49"/>
              <p:cNvSpPr>
                <a:spLocks noChangeArrowheads="1"/>
              </p:cNvSpPr>
              <p:nvPr/>
            </p:nvSpPr>
            <p:spPr bwMode="auto">
              <a:xfrm>
                <a:off x="2167459" y="1539530"/>
                <a:ext cx="153988" cy="233363"/>
              </a:xfrm>
              <a:prstGeom prst="rect">
                <a:avLst/>
              </a:prstGeom>
              <a:solidFill>
                <a:srgbClr val="E8F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50"/>
              <p:cNvSpPr>
                <a:spLocks noChangeArrowheads="1"/>
              </p:cNvSpPr>
              <p:nvPr/>
            </p:nvSpPr>
            <p:spPr bwMode="auto">
              <a:xfrm>
                <a:off x="2321447" y="1539530"/>
                <a:ext cx="150813" cy="233363"/>
              </a:xfrm>
              <a:prstGeom prst="rect">
                <a:avLst/>
              </a:prstGeom>
              <a:solidFill>
                <a:srgbClr val="C1D8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7" name="Rectangle 51"/>
              <p:cNvSpPr>
                <a:spLocks noChangeArrowheads="1"/>
              </p:cNvSpPr>
              <p:nvPr/>
            </p:nvSpPr>
            <p:spPr bwMode="auto">
              <a:xfrm>
                <a:off x="2307159" y="1572867"/>
                <a:ext cx="25400" cy="158750"/>
              </a:xfrm>
              <a:prstGeom prst="rect">
                <a:avLst/>
              </a:prstGeom>
              <a:solidFill>
                <a:srgbClr val="D92E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52"/>
              <p:cNvSpPr>
                <a:spLocks noChangeArrowheads="1"/>
              </p:cNvSpPr>
              <p:nvPr/>
            </p:nvSpPr>
            <p:spPr bwMode="auto">
              <a:xfrm>
                <a:off x="2243659" y="1637955"/>
                <a:ext cx="157163" cy="25400"/>
              </a:xfrm>
              <a:prstGeom prst="rect">
                <a:avLst/>
              </a:prstGeom>
              <a:solidFill>
                <a:srgbClr val="D92E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nvGrpSpPr>
          <p:cNvPr id="11" name="组合 10"/>
          <p:cNvGrpSpPr/>
          <p:nvPr/>
        </p:nvGrpSpPr>
        <p:grpSpPr>
          <a:xfrm>
            <a:off x="1006695" y="2576488"/>
            <a:ext cx="1338866" cy="1343972"/>
            <a:chOff x="843484" y="2412655"/>
            <a:chExt cx="1665288" cy="1671638"/>
          </a:xfrm>
        </p:grpSpPr>
        <p:sp>
          <p:nvSpPr>
            <p:cNvPr id="60" name="Oval 54"/>
            <p:cNvSpPr>
              <a:spLocks noChangeArrowheads="1"/>
            </p:cNvSpPr>
            <p:nvPr/>
          </p:nvSpPr>
          <p:spPr bwMode="auto">
            <a:xfrm>
              <a:off x="843484" y="2412655"/>
              <a:ext cx="1665288" cy="1671638"/>
            </a:xfrm>
            <a:prstGeom prst="ellipse">
              <a:avLst/>
            </a:prstGeom>
            <a:solidFill>
              <a:srgbClr val="F6F6F6"/>
            </a:solidFill>
            <a:ln w="9525">
              <a:solidFill>
                <a:schemeClr val="bg1">
                  <a:lumMod val="50000"/>
                </a:schemeClr>
              </a:solidFill>
              <a:round/>
            </a:ln>
          </p:spPr>
          <p:txBody>
            <a:bodyPr vert="horz" wrap="square" lIns="91440" tIns="45720" rIns="91440" bIns="45720" numCol="1" anchor="t" anchorCtr="0" compatLnSpc="1"/>
            <a:lstStyle/>
            <a:p>
              <a:endParaRPr lang="zh-CN" altLang="en-US"/>
            </a:p>
          </p:txBody>
        </p:sp>
        <p:grpSp>
          <p:nvGrpSpPr>
            <p:cNvPr id="10" name="组合 9"/>
            <p:cNvGrpSpPr/>
            <p:nvPr/>
          </p:nvGrpSpPr>
          <p:grpSpPr>
            <a:xfrm>
              <a:off x="1114947" y="2749496"/>
              <a:ext cx="1122363" cy="901700"/>
              <a:chOff x="1151459" y="2692055"/>
              <a:chExt cx="1122363" cy="901700"/>
            </a:xfrm>
          </p:grpSpPr>
          <p:sp>
            <p:nvSpPr>
              <p:cNvPr id="1024" name="Freeform 58"/>
              <p:cNvSpPr/>
              <p:nvPr/>
            </p:nvSpPr>
            <p:spPr bwMode="auto">
              <a:xfrm>
                <a:off x="1402284" y="2692055"/>
                <a:ext cx="300038" cy="187325"/>
              </a:xfrm>
              <a:custGeom>
                <a:avLst/>
                <a:gdLst>
                  <a:gd name="T0" fmla="*/ 30 w 80"/>
                  <a:gd name="T1" fmla="*/ 39 h 50"/>
                  <a:gd name="T2" fmla="*/ 39 w 80"/>
                  <a:gd name="T3" fmla="*/ 29 h 50"/>
                  <a:gd name="T4" fmla="*/ 80 w 80"/>
                  <a:gd name="T5" fmla="*/ 29 h 50"/>
                  <a:gd name="T6" fmla="*/ 80 w 80"/>
                  <a:gd name="T7" fmla="*/ 0 h 50"/>
                  <a:gd name="T8" fmla="*/ 39 w 80"/>
                  <a:gd name="T9" fmla="*/ 0 h 50"/>
                  <a:gd name="T10" fmla="*/ 0 w 80"/>
                  <a:gd name="T11" fmla="*/ 39 h 50"/>
                  <a:gd name="T12" fmla="*/ 0 w 80"/>
                  <a:gd name="T13" fmla="*/ 50 h 50"/>
                  <a:gd name="T14" fmla="*/ 30 w 80"/>
                  <a:gd name="T15" fmla="*/ 50 h 50"/>
                  <a:gd name="T16" fmla="*/ 30 w 80"/>
                  <a:gd name="T17"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30" y="39"/>
                    </a:moveTo>
                    <a:cubicBezTo>
                      <a:pt x="30" y="33"/>
                      <a:pt x="34" y="29"/>
                      <a:pt x="39" y="29"/>
                    </a:cubicBezTo>
                    <a:cubicBezTo>
                      <a:pt x="80" y="29"/>
                      <a:pt x="80" y="29"/>
                      <a:pt x="80" y="29"/>
                    </a:cubicBezTo>
                    <a:cubicBezTo>
                      <a:pt x="80" y="0"/>
                      <a:pt x="80" y="0"/>
                      <a:pt x="80" y="0"/>
                    </a:cubicBezTo>
                    <a:cubicBezTo>
                      <a:pt x="39" y="0"/>
                      <a:pt x="39" y="0"/>
                      <a:pt x="39" y="0"/>
                    </a:cubicBezTo>
                    <a:cubicBezTo>
                      <a:pt x="18" y="0"/>
                      <a:pt x="0" y="17"/>
                      <a:pt x="0" y="39"/>
                    </a:cubicBezTo>
                    <a:cubicBezTo>
                      <a:pt x="0" y="50"/>
                      <a:pt x="0" y="50"/>
                      <a:pt x="0" y="50"/>
                    </a:cubicBezTo>
                    <a:cubicBezTo>
                      <a:pt x="30" y="50"/>
                      <a:pt x="30" y="50"/>
                      <a:pt x="30" y="50"/>
                    </a:cubicBezTo>
                    <a:lnTo>
                      <a:pt x="30" y="39"/>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5" name="Freeform 59"/>
              <p:cNvSpPr/>
              <p:nvPr/>
            </p:nvSpPr>
            <p:spPr bwMode="auto">
              <a:xfrm>
                <a:off x="1151459" y="2879380"/>
                <a:ext cx="1122363" cy="714375"/>
              </a:xfrm>
              <a:custGeom>
                <a:avLst/>
                <a:gdLst>
                  <a:gd name="T0" fmla="*/ 277 w 299"/>
                  <a:gd name="T1" fmla="*/ 2 h 190"/>
                  <a:gd name="T2" fmla="*/ 232 w 299"/>
                  <a:gd name="T3" fmla="*/ 2 h 190"/>
                  <a:gd name="T4" fmla="*/ 232 w 299"/>
                  <a:gd name="T5" fmla="*/ 0 h 190"/>
                  <a:gd name="T6" fmla="*/ 203 w 299"/>
                  <a:gd name="T7" fmla="*/ 0 h 190"/>
                  <a:gd name="T8" fmla="*/ 203 w 299"/>
                  <a:gd name="T9" fmla="*/ 2 h 190"/>
                  <a:gd name="T10" fmla="*/ 147 w 299"/>
                  <a:gd name="T11" fmla="*/ 2 h 190"/>
                  <a:gd name="T12" fmla="*/ 97 w 299"/>
                  <a:gd name="T13" fmla="*/ 2 h 190"/>
                  <a:gd name="T14" fmla="*/ 97 w 299"/>
                  <a:gd name="T15" fmla="*/ 0 h 190"/>
                  <a:gd name="T16" fmla="*/ 67 w 299"/>
                  <a:gd name="T17" fmla="*/ 0 h 190"/>
                  <a:gd name="T18" fmla="*/ 67 w 299"/>
                  <a:gd name="T19" fmla="*/ 2 h 190"/>
                  <a:gd name="T20" fmla="*/ 23 w 299"/>
                  <a:gd name="T21" fmla="*/ 2 h 190"/>
                  <a:gd name="T22" fmla="*/ 0 w 299"/>
                  <a:gd name="T23" fmla="*/ 23 h 190"/>
                  <a:gd name="T24" fmla="*/ 0 w 299"/>
                  <a:gd name="T25" fmla="*/ 169 h 190"/>
                  <a:gd name="T26" fmla="*/ 23 w 299"/>
                  <a:gd name="T27" fmla="*/ 190 h 190"/>
                  <a:gd name="T28" fmla="*/ 147 w 299"/>
                  <a:gd name="T29" fmla="*/ 190 h 190"/>
                  <a:gd name="T30" fmla="*/ 277 w 299"/>
                  <a:gd name="T31" fmla="*/ 190 h 190"/>
                  <a:gd name="T32" fmla="*/ 299 w 299"/>
                  <a:gd name="T33" fmla="*/ 169 h 190"/>
                  <a:gd name="T34" fmla="*/ 299 w 299"/>
                  <a:gd name="T35" fmla="*/ 23 h 190"/>
                  <a:gd name="T36" fmla="*/ 277 w 299"/>
                  <a:gd name="T37"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 h="190">
                    <a:moveTo>
                      <a:pt x="277" y="2"/>
                    </a:moveTo>
                    <a:cubicBezTo>
                      <a:pt x="232" y="2"/>
                      <a:pt x="232" y="2"/>
                      <a:pt x="232" y="2"/>
                    </a:cubicBezTo>
                    <a:cubicBezTo>
                      <a:pt x="232" y="0"/>
                      <a:pt x="232" y="0"/>
                      <a:pt x="232" y="0"/>
                    </a:cubicBezTo>
                    <a:cubicBezTo>
                      <a:pt x="203" y="0"/>
                      <a:pt x="203" y="0"/>
                      <a:pt x="203" y="0"/>
                    </a:cubicBezTo>
                    <a:cubicBezTo>
                      <a:pt x="203" y="2"/>
                      <a:pt x="203" y="2"/>
                      <a:pt x="203" y="2"/>
                    </a:cubicBezTo>
                    <a:cubicBezTo>
                      <a:pt x="147" y="2"/>
                      <a:pt x="147" y="2"/>
                      <a:pt x="147" y="2"/>
                    </a:cubicBezTo>
                    <a:cubicBezTo>
                      <a:pt x="97" y="2"/>
                      <a:pt x="97" y="2"/>
                      <a:pt x="97" y="2"/>
                    </a:cubicBezTo>
                    <a:cubicBezTo>
                      <a:pt x="97" y="0"/>
                      <a:pt x="97" y="0"/>
                      <a:pt x="97" y="0"/>
                    </a:cubicBezTo>
                    <a:cubicBezTo>
                      <a:pt x="67" y="0"/>
                      <a:pt x="67" y="0"/>
                      <a:pt x="67" y="0"/>
                    </a:cubicBezTo>
                    <a:cubicBezTo>
                      <a:pt x="67" y="2"/>
                      <a:pt x="67" y="2"/>
                      <a:pt x="67" y="2"/>
                    </a:cubicBezTo>
                    <a:cubicBezTo>
                      <a:pt x="23" y="2"/>
                      <a:pt x="23" y="2"/>
                      <a:pt x="23" y="2"/>
                    </a:cubicBezTo>
                    <a:cubicBezTo>
                      <a:pt x="10" y="2"/>
                      <a:pt x="0" y="11"/>
                      <a:pt x="0" y="23"/>
                    </a:cubicBezTo>
                    <a:cubicBezTo>
                      <a:pt x="0" y="169"/>
                      <a:pt x="0" y="169"/>
                      <a:pt x="0" y="169"/>
                    </a:cubicBezTo>
                    <a:cubicBezTo>
                      <a:pt x="0" y="181"/>
                      <a:pt x="10" y="190"/>
                      <a:pt x="23" y="190"/>
                    </a:cubicBezTo>
                    <a:cubicBezTo>
                      <a:pt x="147" y="190"/>
                      <a:pt x="147" y="190"/>
                      <a:pt x="147" y="190"/>
                    </a:cubicBezTo>
                    <a:cubicBezTo>
                      <a:pt x="277" y="190"/>
                      <a:pt x="277" y="190"/>
                      <a:pt x="277" y="190"/>
                    </a:cubicBezTo>
                    <a:cubicBezTo>
                      <a:pt x="289" y="190"/>
                      <a:pt x="299" y="181"/>
                      <a:pt x="299" y="169"/>
                    </a:cubicBezTo>
                    <a:cubicBezTo>
                      <a:pt x="299" y="23"/>
                      <a:pt x="299" y="23"/>
                      <a:pt x="299" y="23"/>
                    </a:cubicBezTo>
                    <a:cubicBezTo>
                      <a:pt x="299" y="11"/>
                      <a:pt x="289" y="2"/>
                      <a:pt x="277" y="2"/>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6" name="Freeform 60"/>
              <p:cNvSpPr/>
              <p:nvPr/>
            </p:nvSpPr>
            <p:spPr bwMode="auto">
              <a:xfrm>
                <a:off x="1151459" y="2879380"/>
                <a:ext cx="550863" cy="714375"/>
              </a:xfrm>
              <a:custGeom>
                <a:avLst/>
                <a:gdLst>
                  <a:gd name="T0" fmla="*/ 97 w 147"/>
                  <a:gd name="T1" fmla="*/ 2 h 190"/>
                  <a:gd name="T2" fmla="*/ 97 w 147"/>
                  <a:gd name="T3" fmla="*/ 0 h 190"/>
                  <a:gd name="T4" fmla="*/ 67 w 147"/>
                  <a:gd name="T5" fmla="*/ 0 h 190"/>
                  <a:gd name="T6" fmla="*/ 67 w 147"/>
                  <a:gd name="T7" fmla="*/ 2 h 190"/>
                  <a:gd name="T8" fmla="*/ 23 w 147"/>
                  <a:gd name="T9" fmla="*/ 2 h 190"/>
                  <a:gd name="T10" fmla="*/ 0 w 147"/>
                  <a:gd name="T11" fmla="*/ 23 h 190"/>
                  <a:gd name="T12" fmla="*/ 0 w 147"/>
                  <a:gd name="T13" fmla="*/ 169 h 190"/>
                  <a:gd name="T14" fmla="*/ 23 w 147"/>
                  <a:gd name="T15" fmla="*/ 190 h 190"/>
                  <a:gd name="T16" fmla="*/ 147 w 147"/>
                  <a:gd name="T17" fmla="*/ 190 h 190"/>
                  <a:gd name="T18" fmla="*/ 147 w 147"/>
                  <a:gd name="T19" fmla="*/ 2 h 190"/>
                  <a:gd name="T20" fmla="*/ 97 w 147"/>
                  <a:gd name="T21"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90">
                    <a:moveTo>
                      <a:pt x="97" y="2"/>
                    </a:moveTo>
                    <a:cubicBezTo>
                      <a:pt x="97" y="0"/>
                      <a:pt x="97" y="0"/>
                      <a:pt x="97" y="0"/>
                    </a:cubicBezTo>
                    <a:cubicBezTo>
                      <a:pt x="67" y="0"/>
                      <a:pt x="67" y="0"/>
                      <a:pt x="67" y="0"/>
                    </a:cubicBezTo>
                    <a:cubicBezTo>
                      <a:pt x="67" y="2"/>
                      <a:pt x="67" y="2"/>
                      <a:pt x="67" y="2"/>
                    </a:cubicBezTo>
                    <a:cubicBezTo>
                      <a:pt x="23" y="2"/>
                      <a:pt x="23" y="2"/>
                      <a:pt x="23" y="2"/>
                    </a:cubicBezTo>
                    <a:cubicBezTo>
                      <a:pt x="10" y="2"/>
                      <a:pt x="0" y="11"/>
                      <a:pt x="0" y="23"/>
                    </a:cubicBezTo>
                    <a:cubicBezTo>
                      <a:pt x="0" y="169"/>
                      <a:pt x="0" y="169"/>
                      <a:pt x="0" y="169"/>
                    </a:cubicBezTo>
                    <a:cubicBezTo>
                      <a:pt x="0" y="181"/>
                      <a:pt x="10" y="190"/>
                      <a:pt x="23" y="190"/>
                    </a:cubicBezTo>
                    <a:cubicBezTo>
                      <a:pt x="147" y="190"/>
                      <a:pt x="147" y="190"/>
                      <a:pt x="147" y="190"/>
                    </a:cubicBezTo>
                    <a:cubicBezTo>
                      <a:pt x="147" y="2"/>
                      <a:pt x="147" y="2"/>
                      <a:pt x="147" y="2"/>
                    </a:cubicBezTo>
                    <a:lnTo>
                      <a:pt x="97" y="2"/>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61"/>
              <p:cNvSpPr/>
              <p:nvPr/>
            </p:nvSpPr>
            <p:spPr bwMode="auto">
              <a:xfrm>
                <a:off x="1702322" y="2879380"/>
                <a:ext cx="571500" cy="714375"/>
              </a:xfrm>
              <a:custGeom>
                <a:avLst/>
                <a:gdLst>
                  <a:gd name="T0" fmla="*/ 130 w 152"/>
                  <a:gd name="T1" fmla="*/ 2 h 190"/>
                  <a:gd name="T2" fmla="*/ 85 w 152"/>
                  <a:gd name="T3" fmla="*/ 2 h 190"/>
                  <a:gd name="T4" fmla="*/ 85 w 152"/>
                  <a:gd name="T5" fmla="*/ 0 h 190"/>
                  <a:gd name="T6" fmla="*/ 56 w 152"/>
                  <a:gd name="T7" fmla="*/ 0 h 190"/>
                  <a:gd name="T8" fmla="*/ 56 w 152"/>
                  <a:gd name="T9" fmla="*/ 2 h 190"/>
                  <a:gd name="T10" fmla="*/ 0 w 152"/>
                  <a:gd name="T11" fmla="*/ 2 h 190"/>
                  <a:gd name="T12" fmla="*/ 0 w 152"/>
                  <a:gd name="T13" fmla="*/ 190 h 190"/>
                  <a:gd name="T14" fmla="*/ 130 w 152"/>
                  <a:gd name="T15" fmla="*/ 190 h 190"/>
                  <a:gd name="T16" fmla="*/ 152 w 152"/>
                  <a:gd name="T17" fmla="*/ 169 h 190"/>
                  <a:gd name="T18" fmla="*/ 152 w 152"/>
                  <a:gd name="T19" fmla="*/ 23 h 190"/>
                  <a:gd name="T20" fmla="*/ 130 w 152"/>
                  <a:gd name="T21"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90">
                    <a:moveTo>
                      <a:pt x="130" y="2"/>
                    </a:moveTo>
                    <a:cubicBezTo>
                      <a:pt x="85" y="2"/>
                      <a:pt x="85" y="2"/>
                      <a:pt x="85" y="2"/>
                    </a:cubicBezTo>
                    <a:cubicBezTo>
                      <a:pt x="85" y="0"/>
                      <a:pt x="85" y="0"/>
                      <a:pt x="85" y="0"/>
                    </a:cubicBezTo>
                    <a:cubicBezTo>
                      <a:pt x="56" y="0"/>
                      <a:pt x="56" y="0"/>
                      <a:pt x="56" y="0"/>
                    </a:cubicBezTo>
                    <a:cubicBezTo>
                      <a:pt x="56" y="2"/>
                      <a:pt x="56" y="2"/>
                      <a:pt x="56" y="2"/>
                    </a:cubicBezTo>
                    <a:cubicBezTo>
                      <a:pt x="0" y="2"/>
                      <a:pt x="0" y="2"/>
                      <a:pt x="0" y="2"/>
                    </a:cubicBezTo>
                    <a:cubicBezTo>
                      <a:pt x="0" y="190"/>
                      <a:pt x="0" y="190"/>
                      <a:pt x="0" y="190"/>
                    </a:cubicBezTo>
                    <a:cubicBezTo>
                      <a:pt x="130" y="190"/>
                      <a:pt x="130" y="190"/>
                      <a:pt x="130" y="190"/>
                    </a:cubicBezTo>
                    <a:cubicBezTo>
                      <a:pt x="142" y="190"/>
                      <a:pt x="152" y="181"/>
                      <a:pt x="152" y="169"/>
                    </a:cubicBezTo>
                    <a:cubicBezTo>
                      <a:pt x="152" y="23"/>
                      <a:pt x="152" y="23"/>
                      <a:pt x="152" y="23"/>
                    </a:cubicBezTo>
                    <a:cubicBezTo>
                      <a:pt x="152" y="11"/>
                      <a:pt x="142" y="2"/>
                      <a:pt x="130" y="2"/>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8" name="Freeform 62"/>
              <p:cNvSpPr/>
              <p:nvPr/>
            </p:nvSpPr>
            <p:spPr bwMode="auto">
              <a:xfrm>
                <a:off x="1702322" y="2692055"/>
                <a:ext cx="319088" cy="187325"/>
              </a:xfrm>
              <a:custGeom>
                <a:avLst/>
                <a:gdLst>
                  <a:gd name="T0" fmla="*/ 46 w 85"/>
                  <a:gd name="T1" fmla="*/ 29 h 50"/>
                  <a:gd name="T2" fmla="*/ 56 w 85"/>
                  <a:gd name="T3" fmla="*/ 39 h 50"/>
                  <a:gd name="T4" fmla="*/ 56 w 85"/>
                  <a:gd name="T5" fmla="*/ 50 h 50"/>
                  <a:gd name="T6" fmla="*/ 85 w 85"/>
                  <a:gd name="T7" fmla="*/ 50 h 50"/>
                  <a:gd name="T8" fmla="*/ 85 w 85"/>
                  <a:gd name="T9" fmla="*/ 39 h 50"/>
                  <a:gd name="T10" fmla="*/ 46 w 85"/>
                  <a:gd name="T11" fmla="*/ 0 h 50"/>
                  <a:gd name="T12" fmla="*/ 0 w 85"/>
                  <a:gd name="T13" fmla="*/ 0 h 50"/>
                  <a:gd name="T14" fmla="*/ 0 w 85"/>
                  <a:gd name="T15" fmla="*/ 29 h 50"/>
                  <a:gd name="T16" fmla="*/ 46 w 85"/>
                  <a:gd name="T1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0">
                    <a:moveTo>
                      <a:pt x="46" y="29"/>
                    </a:moveTo>
                    <a:cubicBezTo>
                      <a:pt x="51" y="29"/>
                      <a:pt x="56" y="33"/>
                      <a:pt x="56" y="39"/>
                    </a:cubicBezTo>
                    <a:cubicBezTo>
                      <a:pt x="56" y="50"/>
                      <a:pt x="56" y="50"/>
                      <a:pt x="56" y="50"/>
                    </a:cubicBezTo>
                    <a:cubicBezTo>
                      <a:pt x="85" y="50"/>
                      <a:pt x="85" y="50"/>
                      <a:pt x="85" y="50"/>
                    </a:cubicBezTo>
                    <a:cubicBezTo>
                      <a:pt x="85" y="39"/>
                      <a:pt x="85" y="39"/>
                      <a:pt x="85" y="39"/>
                    </a:cubicBezTo>
                    <a:cubicBezTo>
                      <a:pt x="85" y="17"/>
                      <a:pt x="67" y="0"/>
                      <a:pt x="46" y="0"/>
                    </a:cubicBezTo>
                    <a:cubicBezTo>
                      <a:pt x="0" y="0"/>
                      <a:pt x="0" y="0"/>
                      <a:pt x="0" y="0"/>
                    </a:cubicBezTo>
                    <a:cubicBezTo>
                      <a:pt x="0" y="29"/>
                      <a:pt x="0" y="29"/>
                      <a:pt x="0" y="29"/>
                    </a:cubicBezTo>
                    <a:lnTo>
                      <a:pt x="46" y="29"/>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9" name="Oval 63"/>
              <p:cNvSpPr>
                <a:spLocks noChangeArrowheads="1"/>
              </p:cNvSpPr>
              <p:nvPr/>
            </p:nvSpPr>
            <p:spPr bwMode="auto">
              <a:xfrm>
                <a:off x="1470547" y="2996855"/>
                <a:ext cx="487363" cy="4889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0" name="Rectangle 64"/>
              <p:cNvSpPr>
                <a:spLocks noChangeArrowheads="1"/>
              </p:cNvSpPr>
              <p:nvPr/>
            </p:nvSpPr>
            <p:spPr bwMode="auto">
              <a:xfrm>
                <a:off x="1683272" y="3060355"/>
                <a:ext cx="57150" cy="360363"/>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31" name="Rectangle 65"/>
              <p:cNvSpPr>
                <a:spLocks noChangeArrowheads="1"/>
              </p:cNvSpPr>
              <p:nvPr/>
            </p:nvSpPr>
            <p:spPr bwMode="auto">
              <a:xfrm>
                <a:off x="1534047" y="3214342"/>
                <a:ext cx="360363" cy="57150"/>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nvGrpSpPr>
          <p:cNvPr id="12" name="组合 11"/>
          <p:cNvGrpSpPr/>
          <p:nvPr/>
        </p:nvGrpSpPr>
        <p:grpSpPr>
          <a:xfrm>
            <a:off x="4243456" y="752312"/>
            <a:ext cx="1113938" cy="1117118"/>
            <a:chOff x="3394597" y="756892"/>
            <a:chExt cx="1666875" cy="1671638"/>
          </a:xfrm>
        </p:grpSpPr>
        <p:sp>
          <p:nvSpPr>
            <p:cNvPr id="61" name="Oval 55"/>
            <p:cNvSpPr>
              <a:spLocks noChangeArrowheads="1"/>
            </p:cNvSpPr>
            <p:nvPr/>
          </p:nvSpPr>
          <p:spPr bwMode="auto">
            <a:xfrm>
              <a:off x="3394597" y="756892"/>
              <a:ext cx="1666875" cy="1671638"/>
            </a:xfrm>
            <a:prstGeom prst="ellipse">
              <a:avLst/>
            </a:prstGeom>
            <a:solidFill>
              <a:srgbClr val="F6F6F6"/>
            </a:solidFill>
            <a:ln w="9525">
              <a:solidFill>
                <a:schemeClr val="bg1">
                  <a:lumMod val="50000"/>
                </a:schemeClr>
              </a:solidFill>
              <a:round/>
            </a:ln>
          </p:spPr>
          <p:txBody>
            <a:bodyPr vert="horz" wrap="square" lIns="91440" tIns="45720" rIns="91440" bIns="45720" numCol="1" anchor="t" anchorCtr="0" compatLnSpc="1"/>
            <a:lstStyle/>
            <a:p>
              <a:endParaRPr lang="zh-CN" altLang="en-US"/>
            </a:p>
          </p:txBody>
        </p:sp>
        <p:grpSp>
          <p:nvGrpSpPr>
            <p:cNvPr id="2" name="组合 1"/>
            <p:cNvGrpSpPr/>
            <p:nvPr/>
          </p:nvGrpSpPr>
          <p:grpSpPr>
            <a:xfrm>
              <a:off x="3625139" y="980730"/>
              <a:ext cx="1039813" cy="1117600"/>
              <a:chOff x="3688284" y="1028355"/>
              <a:chExt cx="1039813" cy="1117600"/>
            </a:xfrm>
          </p:grpSpPr>
          <p:sp>
            <p:nvSpPr>
              <p:cNvPr id="1032" name="Freeform 66"/>
              <p:cNvSpPr/>
              <p:nvPr/>
            </p:nvSpPr>
            <p:spPr bwMode="auto">
              <a:xfrm>
                <a:off x="4393134" y="1536355"/>
                <a:ext cx="334963" cy="571500"/>
              </a:xfrm>
              <a:custGeom>
                <a:avLst/>
                <a:gdLst>
                  <a:gd name="T0" fmla="*/ 0 w 89"/>
                  <a:gd name="T1" fmla="*/ 6 h 152"/>
                  <a:gd name="T2" fmla="*/ 0 w 89"/>
                  <a:gd name="T3" fmla="*/ 108 h 152"/>
                  <a:gd name="T4" fmla="*/ 45 w 89"/>
                  <a:gd name="T5" fmla="*/ 152 h 152"/>
                  <a:gd name="T6" fmla="*/ 89 w 89"/>
                  <a:gd name="T7" fmla="*/ 108 h 152"/>
                  <a:gd name="T8" fmla="*/ 89 w 89"/>
                  <a:gd name="T9" fmla="*/ 6 h 152"/>
                  <a:gd name="T10" fmla="*/ 0 w 89"/>
                  <a:gd name="T11" fmla="*/ 6 h 152"/>
                </a:gdLst>
                <a:ahLst/>
                <a:cxnLst>
                  <a:cxn ang="0">
                    <a:pos x="T0" y="T1"/>
                  </a:cxn>
                  <a:cxn ang="0">
                    <a:pos x="T2" y="T3"/>
                  </a:cxn>
                  <a:cxn ang="0">
                    <a:pos x="T4" y="T5"/>
                  </a:cxn>
                  <a:cxn ang="0">
                    <a:pos x="T6" y="T7"/>
                  </a:cxn>
                  <a:cxn ang="0">
                    <a:pos x="T8" y="T9"/>
                  </a:cxn>
                  <a:cxn ang="0">
                    <a:pos x="T10" y="T11"/>
                  </a:cxn>
                </a:cxnLst>
                <a:rect l="0" t="0" r="r" b="b"/>
                <a:pathLst>
                  <a:path w="89" h="152">
                    <a:moveTo>
                      <a:pt x="0" y="6"/>
                    </a:moveTo>
                    <a:cubicBezTo>
                      <a:pt x="0" y="108"/>
                      <a:pt x="0" y="108"/>
                      <a:pt x="0" y="108"/>
                    </a:cubicBezTo>
                    <a:cubicBezTo>
                      <a:pt x="0" y="133"/>
                      <a:pt x="20" y="152"/>
                      <a:pt x="45" y="152"/>
                    </a:cubicBezTo>
                    <a:cubicBezTo>
                      <a:pt x="69" y="152"/>
                      <a:pt x="89" y="133"/>
                      <a:pt x="89" y="108"/>
                    </a:cubicBezTo>
                    <a:cubicBezTo>
                      <a:pt x="89" y="6"/>
                      <a:pt x="89" y="6"/>
                      <a:pt x="89" y="6"/>
                    </a:cubicBezTo>
                    <a:cubicBezTo>
                      <a:pt x="57" y="0"/>
                      <a:pt x="24" y="2"/>
                      <a:pt x="0" y="6"/>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3" name="Freeform 67"/>
              <p:cNvSpPr/>
              <p:nvPr/>
            </p:nvSpPr>
            <p:spPr bwMode="auto">
              <a:xfrm>
                <a:off x="4393134" y="1042642"/>
                <a:ext cx="334963" cy="530225"/>
              </a:xfrm>
              <a:custGeom>
                <a:avLst/>
                <a:gdLst>
                  <a:gd name="T0" fmla="*/ 45 w 89"/>
                  <a:gd name="T1" fmla="*/ 0 h 141"/>
                  <a:gd name="T2" fmla="*/ 0 w 89"/>
                  <a:gd name="T3" fmla="*/ 44 h 141"/>
                  <a:gd name="T4" fmla="*/ 0 w 89"/>
                  <a:gd name="T5" fmla="*/ 141 h 141"/>
                  <a:gd name="T6" fmla="*/ 89 w 89"/>
                  <a:gd name="T7" fmla="*/ 141 h 141"/>
                  <a:gd name="T8" fmla="*/ 89 w 89"/>
                  <a:gd name="T9" fmla="*/ 44 h 141"/>
                  <a:gd name="T10" fmla="*/ 45 w 89"/>
                  <a:gd name="T11" fmla="*/ 0 h 141"/>
                </a:gdLst>
                <a:ahLst/>
                <a:cxnLst>
                  <a:cxn ang="0">
                    <a:pos x="T0" y="T1"/>
                  </a:cxn>
                  <a:cxn ang="0">
                    <a:pos x="T2" y="T3"/>
                  </a:cxn>
                  <a:cxn ang="0">
                    <a:pos x="T4" y="T5"/>
                  </a:cxn>
                  <a:cxn ang="0">
                    <a:pos x="T6" y="T7"/>
                  </a:cxn>
                  <a:cxn ang="0">
                    <a:pos x="T8" y="T9"/>
                  </a:cxn>
                  <a:cxn ang="0">
                    <a:pos x="T10" y="T11"/>
                  </a:cxn>
                </a:cxnLst>
                <a:rect l="0" t="0" r="r" b="b"/>
                <a:pathLst>
                  <a:path w="89" h="141">
                    <a:moveTo>
                      <a:pt x="45" y="0"/>
                    </a:moveTo>
                    <a:cubicBezTo>
                      <a:pt x="20" y="0"/>
                      <a:pt x="0" y="20"/>
                      <a:pt x="0" y="44"/>
                    </a:cubicBezTo>
                    <a:cubicBezTo>
                      <a:pt x="0" y="141"/>
                      <a:pt x="0" y="141"/>
                      <a:pt x="0" y="141"/>
                    </a:cubicBezTo>
                    <a:cubicBezTo>
                      <a:pt x="24" y="137"/>
                      <a:pt x="57" y="135"/>
                      <a:pt x="89" y="141"/>
                    </a:cubicBezTo>
                    <a:cubicBezTo>
                      <a:pt x="89" y="44"/>
                      <a:pt x="89" y="44"/>
                      <a:pt x="89" y="44"/>
                    </a:cubicBezTo>
                    <a:cubicBezTo>
                      <a:pt x="89" y="20"/>
                      <a:pt x="69"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4" name="Freeform 68"/>
              <p:cNvSpPr/>
              <p:nvPr/>
            </p:nvSpPr>
            <p:spPr bwMode="auto">
              <a:xfrm>
                <a:off x="4393134" y="1028355"/>
                <a:ext cx="334963" cy="530225"/>
              </a:xfrm>
              <a:custGeom>
                <a:avLst/>
                <a:gdLst>
                  <a:gd name="T0" fmla="*/ 45 w 89"/>
                  <a:gd name="T1" fmla="*/ 0 h 141"/>
                  <a:gd name="T2" fmla="*/ 0 w 89"/>
                  <a:gd name="T3" fmla="*/ 44 h 141"/>
                  <a:gd name="T4" fmla="*/ 0 w 89"/>
                  <a:gd name="T5" fmla="*/ 141 h 141"/>
                  <a:gd name="T6" fmla="*/ 89 w 89"/>
                  <a:gd name="T7" fmla="*/ 141 h 141"/>
                  <a:gd name="T8" fmla="*/ 89 w 89"/>
                  <a:gd name="T9" fmla="*/ 44 h 141"/>
                  <a:gd name="T10" fmla="*/ 45 w 89"/>
                  <a:gd name="T11" fmla="*/ 0 h 141"/>
                </a:gdLst>
                <a:ahLst/>
                <a:cxnLst>
                  <a:cxn ang="0">
                    <a:pos x="T0" y="T1"/>
                  </a:cxn>
                  <a:cxn ang="0">
                    <a:pos x="T2" y="T3"/>
                  </a:cxn>
                  <a:cxn ang="0">
                    <a:pos x="T4" y="T5"/>
                  </a:cxn>
                  <a:cxn ang="0">
                    <a:pos x="T6" y="T7"/>
                  </a:cxn>
                  <a:cxn ang="0">
                    <a:pos x="T8" y="T9"/>
                  </a:cxn>
                  <a:cxn ang="0">
                    <a:pos x="T10" y="T11"/>
                  </a:cxn>
                </a:cxnLst>
                <a:rect l="0" t="0" r="r" b="b"/>
                <a:pathLst>
                  <a:path w="89" h="141">
                    <a:moveTo>
                      <a:pt x="45" y="0"/>
                    </a:moveTo>
                    <a:cubicBezTo>
                      <a:pt x="20" y="0"/>
                      <a:pt x="0" y="20"/>
                      <a:pt x="0" y="44"/>
                    </a:cubicBezTo>
                    <a:cubicBezTo>
                      <a:pt x="0" y="141"/>
                      <a:pt x="0" y="141"/>
                      <a:pt x="0" y="141"/>
                    </a:cubicBezTo>
                    <a:cubicBezTo>
                      <a:pt x="24" y="137"/>
                      <a:pt x="57" y="135"/>
                      <a:pt x="89" y="141"/>
                    </a:cubicBezTo>
                    <a:cubicBezTo>
                      <a:pt x="89" y="44"/>
                      <a:pt x="89" y="44"/>
                      <a:pt x="89" y="44"/>
                    </a:cubicBezTo>
                    <a:cubicBezTo>
                      <a:pt x="89" y="20"/>
                      <a:pt x="69" y="0"/>
                      <a:pt x="45" y="0"/>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5" name="Freeform 69"/>
              <p:cNvSpPr/>
              <p:nvPr/>
            </p:nvSpPr>
            <p:spPr bwMode="auto">
              <a:xfrm>
                <a:off x="3902597" y="1091855"/>
                <a:ext cx="514350" cy="606425"/>
              </a:xfrm>
              <a:custGeom>
                <a:avLst/>
                <a:gdLst>
                  <a:gd name="T0" fmla="*/ 0 w 137"/>
                  <a:gd name="T1" fmla="*/ 120 h 161"/>
                  <a:gd name="T2" fmla="*/ 48 w 137"/>
                  <a:gd name="T3" fmla="*/ 29 h 161"/>
                  <a:gd name="T4" fmla="*/ 108 w 137"/>
                  <a:gd name="T5" fmla="*/ 11 h 161"/>
                  <a:gd name="T6" fmla="*/ 126 w 137"/>
                  <a:gd name="T7" fmla="*/ 71 h 161"/>
                  <a:gd name="T8" fmla="*/ 78 w 137"/>
                  <a:gd name="T9" fmla="*/ 161 h 161"/>
                  <a:gd name="T10" fmla="*/ 0 w 137"/>
                  <a:gd name="T11" fmla="*/ 120 h 161"/>
                </a:gdLst>
                <a:ahLst/>
                <a:cxnLst>
                  <a:cxn ang="0">
                    <a:pos x="T0" y="T1"/>
                  </a:cxn>
                  <a:cxn ang="0">
                    <a:pos x="T2" y="T3"/>
                  </a:cxn>
                  <a:cxn ang="0">
                    <a:pos x="T4" y="T5"/>
                  </a:cxn>
                  <a:cxn ang="0">
                    <a:pos x="T6" y="T7"/>
                  </a:cxn>
                  <a:cxn ang="0">
                    <a:pos x="T8" y="T9"/>
                  </a:cxn>
                  <a:cxn ang="0">
                    <a:pos x="T10" y="T11"/>
                  </a:cxn>
                </a:cxnLst>
                <a:rect l="0" t="0" r="r" b="b"/>
                <a:pathLst>
                  <a:path w="137" h="161">
                    <a:moveTo>
                      <a:pt x="0" y="120"/>
                    </a:moveTo>
                    <a:cubicBezTo>
                      <a:pt x="48" y="29"/>
                      <a:pt x="48" y="29"/>
                      <a:pt x="48" y="29"/>
                    </a:cubicBezTo>
                    <a:cubicBezTo>
                      <a:pt x="59" y="8"/>
                      <a:pt x="86" y="0"/>
                      <a:pt x="108" y="11"/>
                    </a:cubicBezTo>
                    <a:cubicBezTo>
                      <a:pt x="129" y="23"/>
                      <a:pt x="137" y="49"/>
                      <a:pt x="126" y="71"/>
                    </a:cubicBezTo>
                    <a:cubicBezTo>
                      <a:pt x="78" y="161"/>
                      <a:pt x="78" y="161"/>
                      <a:pt x="78" y="161"/>
                    </a:cubicBezTo>
                    <a:cubicBezTo>
                      <a:pt x="47" y="152"/>
                      <a:pt x="19" y="134"/>
                      <a:pt x="0" y="120"/>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6" name="Freeform 70"/>
              <p:cNvSpPr/>
              <p:nvPr/>
            </p:nvSpPr>
            <p:spPr bwMode="auto">
              <a:xfrm>
                <a:off x="3696222" y="1528417"/>
                <a:ext cx="506413" cy="590550"/>
              </a:xfrm>
              <a:custGeom>
                <a:avLst/>
                <a:gdLst>
                  <a:gd name="T0" fmla="*/ 30 w 135"/>
                  <a:gd name="T1" fmla="*/ 146 h 157"/>
                  <a:gd name="T2" fmla="*/ 12 w 135"/>
                  <a:gd name="T3" fmla="*/ 86 h 157"/>
                  <a:gd name="T4" fmla="*/ 57 w 135"/>
                  <a:gd name="T5" fmla="*/ 0 h 157"/>
                  <a:gd name="T6" fmla="*/ 135 w 135"/>
                  <a:gd name="T7" fmla="*/ 41 h 157"/>
                  <a:gd name="T8" fmla="*/ 90 w 135"/>
                  <a:gd name="T9" fmla="*/ 127 h 157"/>
                  <a:gd name="T10" fmla="*/ 30 w 135"/>
                  <a:gd name="T11" fmla="*/ 146 h 157"/>
                </a:gdLst>
                <a:ahLst/>
                <a:cxnLst>
                  <a:cxn ang="0">
                    <a:pos x="T0" y="T1"/>
                  </a:cxn>
                  <a:cxn ang="0">
                    <a:pos x="T2" y="T3"/>
                  </a:cxn>
                  <a:cxn ang="0">
                    <a:pos x="T4" y="T5"/>
                  </a:cxn>
                  <a:cxn ang="0">
                    <a:pos x="T6" y="T7"/>
                  </a:cxn>
                  <a:cxn ang="0">
                    <a:pos x="T8" y="T9"/>
                  </a:cxn>
                  <a:cxn ang="0">
                    <a:pos x="T10" y="T11"/>
                  </a:cxn>
                </a:cxnLst>
                <a:rect l="0" t="0" r="r" b="b"/>
                <a:pathLst>
                  <a:path w="135" h="157">
                    <a:moveTo>
                      <a:pt x="30" y="146"/>
                    </a:moveTo>
                    <a:cubicBezTo>
                      <a:pt x="8" y="134"/>
                      <a:pt x="0" y="107"/>
                      <a:pt x="12" y="86"/>
                    </a:cubicBezTo>
                    <a:cubicBezTo>
                      <a:pt x="57" y="0"/>
                      <a:pt x="57" y="0"/>
                      <a:pt x="57" y="0"/>
                    </a:cubicBezTo>
                    <a:cubicBezTo>
                      <a:pt x="76" y="15"/>
                      <a:pt x="104" y="32"/>
                      <a:pt x="135" y="41"/>
                    </a:cubicBezTo>
                    <a:cubicBezTo>
                      <a:pt x="90" y="127"/>
                      <a:pt x="90" y="127"/>
                      <a:pt x="90" y="127"/>
                    </a:cubicBezTo>
                    <a:cubicBezTo>
                      <a:pt x="78" y="149"/>
                      <a:pt x="51" y="157"/>
                      <a:pt x="30" y="1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7" name="Freeform 71"/>
              <p:cNvSpPr/>
              <p:nvPr/>
            </p:nvSpPr>
            <p:spPr bwMode="auto">
              <a:xfrm>
                <a:off x="3688284" y="1542705"/>
                <a:ext cx="506413" cy="592138"/>
              </a:xfrm>
              <a:custGeom>
                <a:avLst/>
                <a:gdLst>
                  <a:gd name="T0" fmla="*/ 30 w 135"/>
                  <a:gd name="T1" fmla="*/ 145 h 157"/>
                  <a:gd name="T2" fmla="*/ 12 w 135"/>
                  <a:gd name="T3" fmla="*/ 85 h 157"/>
                  <a:gd name="T4" fmla="*/ 57 w 135"/>
                  <a:gd name="T5" fmla="*/ 0 h 157"/>
                  <a:gd name="T6" fmla="*/ 135 w 135"/>
                  <a:gd name="T7" fmla="*/ 41 h 157"/>
                  <a:gd name="T8" fmla="*/ 90 w 135"/>
                  <a:gd name="T9" fmla="*/ 127 h 157"/>
                  <a:gd name="T10" fmla="*/ 30 w 135"/>
                  <a:gd name="T11" fmla="*/ 145 h 157"/>
                </a:gdLst>
                <a:ahLst/>
                <a:cxnLst>
                  <a:cxn ang="0">
                    <a:pos x="T0" y="T1"/>
                  </a:cxn>
                  <a:cxn ang="0">
                    <a:pos x="T2" y="T3"/>
                  </a:cxn>
                  <a:cxn ang="0">
                    <a:pos x="T4" y="T5"/>
                  </a:cxn>
                  <a:cxn ang="0">
                    <a:pos x="T6" y="T7"/>
                  </a:cxn>
                  <a:cxn ang="0">
                    <a:pos x="T8" y="T9"/>
                  </a:cxn>
                  <a:cxn ang="0">
                    <a:pos x="T10" y="T11"/>
                  </a:cxn>
                </a:cxnLst>
                <a:rect l="0" t="0" r="r" b="b"/>
                <a:pathLst>
                  <a:path w="135" h="157">
                    <a:moveTo>
                      <a:pt x="30" y="145"/>
                    </a:moveTo>
                    <a:cubicBezTo>
                      <a:pt x="8" y="134"/>
                      <a:pt x="0" y="107"/>
                      <a:pt x="12" y="85"/>
                    </a:cubicBezTo>
                    <a:cubicBezTo>
                      <a:pt x="57" y="0"/>
                      <a:pt x="57" y="0"/>
                      <a:pt x="57" y="0"/>
                    </a:cubicBezTo>
                    <a:cubicBezTo>
                      <a:pt x="76" y="14"/>
                      <a:pt x="104" y="32"/>
                      <a:pt x="135" y="41"/>
                    </a:cubicBezTo>
                    <a:cubicBezTo>
                      <a:pt x="90" y="127"/>
                      <a:pt x="90" y="127"/>
                      <a:pt x="90" y="127"/>
                    </a:cubicBezTo>
                    <a:cubicBezTo>
                      <a:pt x="78" y="148"/>
                      <a:pt x="52" y="157"/>
                      <a:pt x="30" y="145"/>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8" name="Freeform 72"/>
              <p:cNvSpPr/>
              <p:nvPr/>
            </p:nvSpPr>
            <p:spPr bwMode="auto">
              <a:xfrm>
                <a:off x="3974034" y="1517305"/>
                <a:ext cx="625475" cy="628650"/>
              </a:xfrm>
              <a:custGeom>
                <a:avLst/>
                <a:gdLst>
                  <a:gd name="T0" fmla="*/ 38 w 167"/>
                  <a:gd name="T1" fmla="*/ 142 h 167"/>
                  <a:gd name="T2" fmla="*/ 25 w 167"/>
                  <a:gd name="T3" fmla="*/ 37 h 167"/>
                  <a:gd name="T4" fmla="*/ 129 w 167"/>
                  <a:gd name="T5" fmla="*/ 25 h 167"/>
                  <a:gd name="T6" fmla="*/ 142 w 167"/>
                  <a:gd name="T7" fmla="*/ 129 h 167"/>
                  <a:gd name="T8" fmla="*/ 38 w 167"/>
                  <a:gd name="T9" fmla="*/ 142 h 167"/>
                </a:gdLst>
                <a:ahLst/>
                <a:cxnLst>
                  <a:cxn ang="0">
                    <a:pos x="T0" y="T1"/>
                  </a:cxn>
                  <a:cxn ang="0">
                    <a:pos x="T2" y="T3"/>
                  </a:cxn>
                  <a:cxn ang="0">
                    <a:pos x="T4" y="T5"/>
                  </a:cxn>
                  <a:cxn ang="0">
                    <a:pos x="T6" y="T7"/>
                  </a:cxn>
                  <a:cxn ang="0">
                    <a:pos x="T8" y="T9"/>
                  </a:cxn>
                </a:cxnLst>
                <a:rect l="0" t="0" r="r" b="b"/>
                <a:pathLst>
                  <a:path w="167" h="167">
                    <a:moveTo>
                      <a:pt x="38" y="142"/>
                    </a:moveTo>
                    <a:cubicBezTo>
                      <a:pt x="5" y="116"/>
                      <a:pt x="0" y="70"/>
                      <a:pt x="25" y="37"/>
                    </a:cubicBezTo>
                    <a:cubicBezTo>
                      <a:pt x="50" y="5"/>
                      <a:pt x="97" y="0"/>
                      <a:pt x="129" y="25"/>
                    </a:cubicBezTo>
                    <a:cubicBezTo>
                      <a:pt x="161" y="50"/>
                      <a:pt x="167" y="97"/>
                      <a:pt x="142" y="129"/>
                    </a:cubicBezTo>
                    <a:cubicBezTo>
                      <a:pt x="116" y="161"/>
                      <a:pt x="70" y="167"/>
                      <a:pt x="38"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9" name="Freeform 73"/>
              <p:cNvSpPr/>
              <p:nvPr/>
            </p:nvSpPr>
            <p:spPr bwMode="auto">
              <a:xfrm>
                <a:off x="3999434" y="1539530"/>
                <a:ext cx="434975" cy="485775"/>
              </a:xfrm>
              <a:custGeom>
                <a:avLst/>
                <a:gdLst>
                  <a:gd name="T0" fmla="*/ 23 w 116"/>
                  <a:gd name="T1" fmla="*/ 35 h 129"/>
                  <a:gd name="T2" fmla="*/ 32 w 116"/>
                  <a:gd name="T3" fmla="*/ 129 h 129"/>
                  <a:gd name="T4" fmla="*/ 116 w 116"/>
                  <a:gd name="T5" fmla="*/ 22 h 129"/>
                  <a:gd name="T6" fmla="*/ 23 w 116"/>
                  <a:gd name="T7" fmla="*/ 35 h 129"/>
                </a:gdLst>
                <a:ahLst/>
                <a:cxnLst>
                  <a:cxn ang="0">
                    <a:pos x="T0" y="T1"/>
                  </a:cxn>
                  <a:cxn ang="0">
                    <a:pos x="T2" y="T3"/>
                  </a:cxn>
                  <a:cxn ang="0">
                    <a:pos x="T4" y="T5"/>
                  </a:cxn>
                  <a:cxn ang="0">
                    <a:pos x="T6" y="T7"/>
                  </a:cxn>
                </a:cxnLst>
                <a:rect l="0" t="0" r="r" b="b"/>
                <a:pathLst>
                  <a:path w="116" h="129">
                    <a:moveTo>
                      <a:pt x="23" y="35"/>
                    </a:moveTo>
                    <a:cubicBezTo>
                      <a:pt x="0" y="64"/>
                      <a:pt x="4" y="105"/>
                      <a:pt x="32" y="129"/>
                    </a:cubicBezTo>
                    <a:cubicBezTo>
                      <a:pt x="116" y="22"/>
                      <a:pt x="116" y="22"/>
                      <a:pt x="116" y="22"/>
                    </a:cubicBezTo>
                    <a:cubicBezTo>
                      <a:pt x="87" y="0"/>
                      <a:pt x="45" y="6"/>
                      <a:pt x="23" y="35"/>
                    </a:cubicBez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0" name="Freeform 74"/>
              <p:cNvSpPr/>
              <p:nvPr/>
            </p:nvSpPr>
            <p:spPr bwMode="auto">
              <a:xfrm>
                <a:off x="4139134" y="1637955"/>
                <a:ext cx="434975" cy="481013"/>
              </a:xfrm>
              <a:custGeom>
                <a:avLst/>
                <a:gdLst>
                  <a:gd name="T0" fmla="*/ 84 w 116"/>
                  <a:gd name="T1" fmla="*/ 0 h 128"/>
                  <a:gd name="T2" fmla="*/ 0 w 116"/>
                  <a:gd name="T3" fmla="*/ 107 h 128"/>
                  <a:gd name="T4" fmla="*/ 93 w 116"/>
                  <a:gd name="T5" fmla="*/ 93 h 128"/>
                  <a:gd name="T6" fmla="*/ 84 w 116"/>
                  <a:gd name="T7" fmla="*/ 0 h 128"/>
                </a:gdLst>
                <a:ahLst/>
                <a:cxnLst>
                  <a:cxn ang="0">
                    <a:pos x="T0" y="T1"/>
                  </a:cxn>
                  <a:cxn ang="0">
                    <a:pos x="T2" y="T3"/>
                  </a:cxn>
                  <a:cxn ang="0">
                    <a:pos x="T4" y="T5"/>
                  </a:cxn>
                  <a:cxn ang="0">
                    <a:pos x="T6" y="T7"/>
                  </a:cxn>
                </a:cxnLst>
                <a:rect l="0" t="0" r="r" b="b"/>
                <a:pathLst>
                  <a:path w="116" h="128">
                    <a:moveTo>
                      <a:pt x="84" y="0"/>
                    </a:moveTo>
                    <a:cubicBezTo>
                      <a:pt x="0" y="107"/>
                      <a:pt x="0" y="107"/>
                      <a:pt x="0" y="107"/>
                    </a:cubicBezTo>
                    <a:cubicBezTo>
                      <a:pt x="29" y="128"/>
                      <a:pt x="71" y="122"/>
                      <a:pt x="93" y="93"/>
                    </a:cubicBezTo>
                    <a:cubicBezTo>
                      <a:pt x="116" y="65"/>
                      <a:pt x="112" y="23"/>
                      <a:pt x="84"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 name="组合 6"/>
          <p:cNvGrpSpPr/>
          <p:nvPr/>
        </p:nvGrpSpPr>
        <p:grpSpPr>
          <a:xfrm>
            <a:off x="6839438" y="752312"/>
            <a:ext cx="1113938" cy="1117118"/>
            <a:chOff x="6758509" y="756892"/>
            <a:chExt cx="1666875" cy="1671638"/>
          </a:xfrm>
        </p:grpSpPr>
        <p:sp>
          <p:nvSpPr>
            <p:cNvPr id="62" name="Oval 56"/>
            <p:cNvSpPr>
              <a:spLocks noChangeArrowheads="1"/>
            </p:cNvSpPr>
            <p:nvPr/>
          </p:nvSpPr>
          <p:spPr bwMode="auto">
            <a:xfrm>
              <a:off x="6758509" y="756892"/>
              <a:ext cx="1666875" cy="1671638"/>
            </a:xfrm>
            <a:prstGeom prst="ellipse">
              <a:avLst/>
            </a:prstGeom>
            <a:solidFill>
              <a:srgbClr val="F6F6F6"/>
            </a:solidFill>
            <a:ln w="9525">
              <a:solidFill>
                <a:schemeClr val="bg1">
                  <a:lumMod val="50000"/>
                </a:schemeClr>
              </a:solidFill>
              <a:round/>
            </a:ln>
          </p:spPr>
          <p:txBody>
            <a:bodyPr vert="horz" wrap="square" lIns="91440" tIns="45720" rIns="91440" bIns="45720" numCol="1" anchor="t" anchorCtr="0" compatLnSpc="1"/>
            <a:lstStyle/>
            <a:p>
              <a:endParaRPr lang="zh-CN" altLang="en-US"/>
            </a:p>
          </p:txBody>
        </p:sp>
        <p:grpSp>
          <p:nvGrpSpPr>
            <p:cNvPr id="3" name="组合 2"/>
            <p:cNvGrpSpPr/>
            <p:nvPr/>
          </p:nvGrpSpPr>
          <p:grpSpPr>
            <a:xfrm>
              <a:off x="7280797" y="902942"/>
              <a:ext cx="625475" cy="1333501"/>
              <a:chOff x="7280797" y="902942"/>
              <a:chExt cx="625475" cy="1333501"/>
            </a:xfrm>
          </p:grpSpPr>
          <p:sp>
            <p:nvSpPr>
              <p:cNvPr id="1041" name="Freeform 75"/>
              <p:cNvSpPr/>
              <p:nvPr/>
            </p:nvSpPr>
            <p:spPr bwMode="auto">
              <a:xfrm>
                <a:off x="7374459" y="1171230"/>
                <a:ext cx="52388" cy="109538"/>
              </a:xfrm>
              <a:custGeom>
                <a:avLst/>
                <a:gdLst>
                  <a:gd name="T0" fmla="*/ 19 w 33"/>
                  <a:gd name="T1" fmla="*/ 0 h 69"/>
                  <a:gd name="T2" fmla="*/ 0 w 33"/>
                  <a:gd name="T3" fmla="*/ 69 h 69"/>
                  <a:gd name="T4" fmla="*/ 33 w 33"/>
                  <a:gd name="T5" fmla="*/ 69 h 69"/>
                  <a:gd name="T6" fmla="*/ 33 w 33"/>
                  <a:gd name="T7" fmla="*/ 0 h 69"/>
                  <a:gd name="T8" fmla="*/ 19 w 33"/>
                  <a:gd name="T9" fmla="*/ 0 h 69"/>
                </a:gdLst>
                <a:ahLst/>
                <a:cxnLst>
                  <a:cxn ang="0">
                    <a:pos x="T0" y="T1"/>
                  </a:cxn>
                  <a:cxn ang="0">
                    <a:pos x="T2" y="T3"/>
                  </a:cxn>
                  <a:cxn ang="0">
                    <a:pos x="T4" y="T5"/>
                  </a:cxn>
                  <a:cxn ang="0">
                    <a:pos x="T6" y="T7"/>
                  </a:cxn>
                  <a:cxn ang="0">
                    <a:pos x="T8" y="T9"/>
                  </a:cxn>
                </a:cxnLst>
                <a:rect l="0" t="0" r="r" b="b"/>
                <a:pathLst>
                  <a:path w="33" h="69">
                    <a:moveTo>
                      <a:pt x="19" y="0"/>
                    </a:moveTo>
                    <a:lnTo>
                      <a:pt x="0" y="69"/>
                    </a:lnTo>
                    <a:lnTo>
                      <a:pt x="33" y="69"/>
                    </a:lnTo>
                    <a:lnTo>
                      <a:pt x="33" y="0"/>
                    </a:lnTo>
                    <a:lnTo>
                      <a:pt x="19" y="0"/>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2" name="Freeform 76"/>
              <p:cNvSpPr/>
              <p:nvPr/>
            </p:nvSpPr>
            <p:spPr bwMode="auto">
              <a:xfrm>
                <a:off x="7426847" y="1171230"/>
                <a:ext cx="49213" cy="109538"/>
              </a:xfrm>
              <a:custGeom>
                <a:avLst/>
                <a:gdLst>
                  <a:gd name="T0" fmla="*/ 12 w 31"/>
                  <a:gd name="T1" fmla="*/ 0 h 69"/>
                  <a:gd name="T2" fmla="*/ 0 w 31"/>
                  <a:gd name="T3" fmla="*/ 0 h 69"/>
                  <a:gd name="T4" fmla="*/ 0 w 31"/>
                  <a:gd name="T5" fmla="*/ 69 h 69"/>
                  <a:gd name="T6" fmla="*/ 31 w 31"/>
                  <a:gd name="T7" fmla="*/ 69 h 69"/>
                  <a:gd name="T8" fmla="*/ 12 w 31"/>
                  <a:gd name="T9" fmla="*/ 0 h 69"/>
                </a:gdLst>
                <a:ahLst/>
                <a:cxnLst>
                  <a:cxn ang="0">
                    <a:pos x="T0" y="T1"/>
                  </a:cxn>
                  <a:cxn ang="0">
                    <a:pos x="T2" y="T3"/>
                  </a:cxn>
                  <a:cxn ang="0">
                    <a:pos x="T4" y="T5"/>
                  </a:cxn>
                  <a:cxn ang="0">
                    <a:pos x="T6" y="T7"/>
                  </a:cxn>
                  <a:cxn ang="0">
                    <a:pos x="T8" y="T9"/>
                  </a:cxn>
                </a:cxnLst>
                <a:rect l="0" t="0" r="r" b="b"/>
                <a:pathLst>
                  <a:path w="31" h="69">
                    <a:moveTo>
                      <a:pt x="12" y="0"/>
                    </a:moveTo>
                    <a:lnTo>
                      <a:pt x="0" y="0"/>
                    </a:lnTo>
                    <a:lnTo>
                      <a:pt x="0" y="69"/>
                    </a:lnTo>
                    <a:lnTo>
                      <a:pt x="31" y="69"/>
                    </a:lnTo>
                    <a:lnTo>
                      <a:pt x="12" y="0"/>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3" name="Rectangle 77"/>
              <p:cNvSpPr>
                <a:spLocks noChangeArrowheads="1"/>
              </p:cNvSpPr>
              <p:nvPr/>
            </p:nvSpPr>
            <p:spPr bwMode="auto">
              <a:xfrm>
                <a:off x="7422084" y="918817"/>
                <a:ext cx="4763" cy="4778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44" name="Freeform 78"/>
              <p:cNvSpPr/>
              <p:nvPr/>
            </p:nvSpPr>
            <p:spPr bwMode="auto">
              <a:xfrm>
                <a:off x="7344297" y="1264892"/>
                <a:ext cx="82550" cy="68263"/>
              </a:xfrm>
              <a:custGeom>
                <a:avLst/>
                <a:gdLst>
                  <a:gd name="T0" fmla="*/ 16 w 52"/>
                  <a:gd name="T1" fmla="*/ 0 h 43"/>
                  <a:gd name="T2" fmla="*/ 16 w 52"/>
                  <a:gd name="T3" fmla="*/ 26 h 43"/>
                  <a:gd name="T4" fmla="*/ 0 w 52"/>
                  <a:gd name="T5" fmla="*/ 26 h 43"/>
                  <a:gd name="T6" fmla="*/ 0 w 52"/>
                  <a:gd name="T7" fmla="*/ 43 h 43"/>
                  <a:gd name="T8" fmla="*/ 52 w 52"/>
                  <a:gd name="T9" fmla="*/ 43 h 43"/>
                  <a:gd name="T10" fmla="*/ 52 w 52"/>
                  <a:gd name="T11" fmla="*/ 0 h 43"/>
                  <a:gd name="T12" fmla="*/ 16 w 5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52" h="43">
                    <a:moveTo>
                      <a:pt x="16" y="0"/>
                    </a:moveTo>
                    <a:lnTo>
                      <a:pt x="16" y="26"/>
                    </a:lnTo>
                    <a:lnTo>
                      <a:pt x="0" y="26"/>
                    </a:lnTo>
                    <a:lnTo>
                      <a:pt x="0" y="43"/>
                    </a:lnTo>
                    <a:lnTo>
                      <a:pt x="52" y="43"/>
                    </a:lnTo>
                    <a:lnTo>
                      <a:pt x="52" y="0"/>
                    </a:lnTo>
                    <a:lnTo>
                      <a:pt x="16"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5" name="Freeform 79"/>
              <p:cNvSpPr/>
              <p:nvPr/>
            </p:nvSpPr>
            <p:spPr bwMode="auto">
              <a:xfrm>
                <a:off x="7426847" y="1264892"/>
                <a:ext cx="77788" cy="68263"/>
              </a:xfrm>
              <a:custGeom>
                <a:avLst/>
                <a:gdLst>
                  <a:gd name="T0" fmla="*/ 49 w 49"/>
                  <a:gd name="T1" fmla="*/ 26 h 43"/>
                  <a:gd name="T2" fmla="*/ 33 w 49"/>
                  <a:gd name="T3" fmla="*/ 26 h 43"/>
                  <a:gd name="T4" fmla="*/ 33 w 49"/>
                  <a:gd name="T5" fmla="*/ 0 h 43"/>
                  <a:gd name="T6" fmla="*/ 0 w 49"/>
                  <a:gd name="T7" fmla="*/ 0 h 43"/>
                  <a:gd name="T8" fmla="*/ 0 w 49"/>
                  <a:gd name="T9" fmla="*/ 43 h 43"/>
                  <a:gd name="T10" fmla="*/ 49 w 49"/>
                  <a:gd name="T11" fmla="*/ 43 h 43"/>
                  <a:gd name="T12" fmla="*/ 49 w 49"/>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49" h="43">
                    <a:moveTo>
                      <a:pt x="49" y="26"/>
                    </a:moveTo>
                    <a:lnTo>
                      <a:pt x="33" y="26"/>
                    </a:lnTo>
                    <a:lnTo>
                      <a:pt x="33" y="0"/>
                    </a:lnTo>
                    <a:lnTo>
                      <a:pt x="0" y="0"/>
                    </a:lnTo>
                    <a:lnTo>
                      <a:pt x="0" y="43"/>
                    </a:lnTo>
                    <a:lnTo>
                      <a:pt x="49" y="43"/>
                    </a:lnTo>
                    <a:lnTo>
                      <a:pt x="49" y="26"/>
                    </a:ln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6" name="Rectangle 80"/>
              <p:cNvSpPr>
                <a:spLocks noChangeArrowheads="1"/>
              </p:cNvSpPr>
              <p:nvPr/>
            </p:nvSpPr>
            <p:spPr bwMode="auto">
              <a:xfrm>
                <a:off x="7325247" y="1769717"/>
                <a:ext cx="101600" cy="666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47" name="Rectangle 81"/>
              <p:cNvSpPr>
                <a:spLocks noChangeArrowheads="1"/>
              </p:cNvSpPr>
              <p:nvPr/>
            </p:nvSpPr>
            <p:spPr bwMode="auto">
              <a:xfrm>
                <a:off x="7426847" y="1769717"/>
                <a:ext cx="101600" cy="666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48" name="Freeform 82"/>
              <p:cNvSpPr/>
              <p:nvPr/>
            </p:nvSpPr>
            <p:spPr bwMode="auto">
              <a:xfrm>
                <a:off x="7280797" y="2063405"/>
                <a:ext cx="146050" cy="173038"/>
              </a:xfrm>
              <a:custGeom>
                <a:avLst/>
                <a:gdLst>
                  <a:gd name="T0" fmla="*/ 2 w 39"/>
                  <a:gd name="T1" fmla="*/ 0 h 46"/>
                  <a:gd name="T2" fmla="*/ 0 w 39"/>
                  <a:gd name="T3" fmla="*/ 3 h 46"/>
                  <a:gd name="T4" fmla="*/ 2 w 39"/>
                  <a:gd name="T5" fmla="*/ 6 h 46"/>
                  <a:gd name="T6" fmla="*/ 24 w 39"/>
                  <a:gd name="T7" fmla="*/ 6 h 46"/>
                  <a:gd name="T8" fmla="*/ 24 w 39"/>
                  <a:gd name="T9" fmla="*/ 40 h 46"/>
                  <a:gd name="T10" fmla="*/ 11 w 39"/>
                  <a:gd name="T11" fmla="*/ 40 h 46"/>
                  <a:gd name="T12" fmla="*/ 10 w 39"/>
                  <a:gd name="T13" fmla="*/ 43 h 46"/>
                  <a:gd name="T14" fmla="*/ 11 w 39"/>
                  <a:gd name="T15" fmla="*/ 46 h 46"/>
                  <a:gd name="T16" fmla="*/ 39 w 39"/>
                  <a:gd name="T17" fmla="*/ 46 h 46"/>
                  <a:gd name="T18" fmla="*/ 39 w 39"/>
                  <a:gd name="T19" fmla="*/ 0 h 46"/>
                  <a:gd name="T20" fmla="*/ 2 w 39"/>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6">
                    <a:moveTo>
                      <a:pt x="2" y="0"/>
                    </a:moveTo>
                    <a:cubicBezTo>
                      <a:pt x="1" y="0"/>
                      <a:pt x="0" y="2"/>
                      <a:pt x="0" y="3"/>
                    </a:cubicBezTo>
                    <a:cubicBezTo>
                      <a:pt x="0" y="5"/>
                      <a:pt x="1" y="6"/>
                      <a:pt x="2" y="6"/>
                    </a:cubicBezTo>
                    <a:cubicBezTo>
                      <a:pt x="24" y="6"/>
                      <a:pt x="24" y="6"/>
                      <a:pt x="24" y="6"/>
                    </a:cubicBezTo>
                    <a:cubicBezTo>
                      <a:pt x="24" y="40"/>
                      <a:pt x="24" y="40"/>
                      <a:pt x="24" y="40"/>
                    </a:cubicBezTo>
                    <a:cubicBezTo>
                      <a:pt x="11" y="40"/>
                      <a:pt x="11" y="40"/>
                      <a:pt x="11" y="40"/>
                    </a:cubicBezTo>
                    <a:cubicBezTo>
                      <a:pt x="10" y="40"/>
                      <a:pt x="10" y="42"/>
                      <a:pt x="10" y="43"/>
                    </a:cubicBezTo>
                    <a:cubicBezTo>
                      <a:pt x="10" y="45"/>
                      <a:pt x="10" y="46"/>
                      <a:pt x="11" y="46"/>
                    </a:cubicBezTo>
                    <a:cubicBezTo>
                      <a:pt x="39" y="46"/>
                      <a:pt x="39" y="46"/>
                      <a:pt x="39" y="46"/>
                    </a:cubicBezTo>
                    <a:cubicBezTo>
                      <a:pt x="39" y="0"/>
                      <a:pt x="39" y="0"/>
                      <a:pt x="39" y="0"/>
                    </a:cubicBezTo>
                    <a:lnTo>
                      <a:pt x="2"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9" name="Freeform 83"/>
              <p:cNvSpPr/>
              <p:nvPr/>
            </p:nvSpPr>
            <p:spPr bwMode="auto">
              <a:xfrm>
                <a:off x="7426847" y="2063405"/>
                <a:ext cx="142875" cy="173038"/>
              </a:xfrm>
              <a:custGeom>
                <a:avLst/>
                <a:gdLst>
                  <a:gd name="T0" fmla="*/ 36 w 38"/>
                  <a:gd name="T1" fmla="*/ 0 h 46"/>
                  <a:gd name="T2" fmla="*/ 0 w 38"/>
                  <a:gd name="T3" fmla="*/ 0 h 46"/>
                  <a:gd name="T4" fmla="*/ 0 w 38"/>
                  <a:gd name="T5" fmla="*/ 46 h 46"/>
                  <a:gd name="T6" fmla="*/ 27 w 38"/>
                  <a:gd name="T7" fmla="*/ 46 h 46"/>
                  <a:gd name="T8" fmla="*/ 28 w 38"/>
                  <a:gd name="T9" fmla="*/ 43 h 46"/>
                  <a:gd name="T10" fmla="*/ 27 w 38"/>
                  <a:gd name="T11" fmla="*/ 40 h 46"/>
                  <a:gd name="T12" fmla="*/ 14 w 38"/>
                  <a:gd name="T13" fmla="*/ 40 h 46"/>
                  <a:gd name="T14" fmla="*/ 14 w 38"/>
                  <a:gd name="T15" fmla="*/ 6 h 46"/>
                  <a:gd name="T16" fmla="*/ 36 w 38"/>
                  <a:gd name="T17" fmla="*/ 6 h 46"/>
                  <a:gd name="T18" fmla="*/ 38 w 38"/>
                  <a:gd name="T19" fmla="*/ 3 h 46"/>
                  <a:gd name="T20" fmla="*/ 36 w 38"/>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6">
                    <a:moveTo>
                      <a:pt x="36" y="0"/>
                    </a:moveTo>
                    <a:cubicBezTo>
                      <a:pt x="0" y="0"/>
                      <a:pt x="0" y="0"/>
                      <a:pt x="0" y="0"/>
                    </a:cubicBezTo>
                    <a:cubicBezTo>
                      <a:pt x="0" y="46"/>
                      <a:pt x="0" y="46"/>
                      <a:pt x="0" y="46"/>
                    </a:cubicBezTo>
                    <a:cubicBezTo>
                      <a:pt x="27" y="46"/>
                      <a:pt x="27" y="46"/>
                      <a:pt x="27" y="46"/>
                    </a:cubicBezTo>
                    <a:cubicBezTo>
                      <a:pt x="28" y="46"/>
                      <a:pt x="28" y="45"/>
                      <a:pt x="28" y="43"/>
                    </a:cubicBezTo>
                    <a:cubicBezTo>
                      <a:pt x="28" y="42"/>
                      <a:pt x="28" y="40"/>
                      <a:pt x="27" y="40"/>
                    </a:cubicBezTo>
                    <a:cubicBezTo>
                      <a:pt x="14" y="40"/>
                      <a:pt x="14" y="40"/>
                      <a:pt x="14" y="40"/>
                    </a:cubicBezTo>
                    <a:cubicBezTo>
                      <a:pt x="14" y="6"/>
                      <a:pt x="14" y="6"/>
                      <a:pt x="14" y="6"/>
                    </a:cubicBezTo>
                    <a:cubicBezTo>
                      <a:pt x="36" y="6"/>
                      <a:pt x="36" y="6"/>
                      <a:pt x="36" y="6"/>
                    </a:cubicBezTo>
                    <a:cubicBezTo>
                      <a:pt x="37" y="6"/>
                      <a:pt x="38" y="5"/>
                      <a:pt x="38" y="3"/>
                    </a:cubicBezTo>
                    <a:cubicBezTo>
                      <a:pt x="38" y="2"/>
                      <a:pt x="37" y="0"/>
                      <a:pt x="36"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0" name="Freeform 84"/>
              <p:cNvSpPr/>
              <p:nvPr/>
            </p:nvSpPr>
            <p:spPr bwMode="auto">
              <a:xfrm>
                <a:off x="7325247" y="1325217"/>
                <a:ext cx="203200" cy="504825"/>
              </a:xfrm>
              <a:custGeom>
                <a:avLst/>
                <a:gdLst>
                  <a:gd name="T0" fmla="*/ 64 w 128"/>
                  <a:gd name="T1" fmla="*/ 0 h 318"/>
                  <a:gd name="T2" fmla="*/ 0 w 128"/>
                  <a:gd name="T3" fmla="*/ 0 h 318"/>
                  <a:gd name="T4" fmla="*/ 0 w 128"/>
                  <a:gd name="T5" fmla="*/ 318 h 318"/>
                  <a:gd name="T6" fmla="*/ 64 w 128"/>
                  <a:gd name="T7" fmla="*/ 318 h 318"/>
                  <a:gd name="T8" fmla="*/ 128 w 128"/>
                  <a:gd name="T9" fmla="*/ 318 h 318"/>
                  <a:gd name="T10" fmla="*/ 128 w 128"/>
                  <a:gd name="T11" fmla="*/ 0 h 318"/>
                  <a:gd name="T12" fmla="*/ 64 w 128"/>
                  <a:gd name="T13" fmla="*/ 0 h 318"/>
                </a:gdLst>
                <a:ahLst/>
                <a:cxnLst>
                  <a:cxn ang="0">
                    <a:pos x="T0" y="T1"/>
                  </a:cxn>
                  <a:cxn ang="0">
                    <a:pos x="T2" y="T3"/>
                  </a:cxn>
                  <a:cxn ang="0">
                    <a:pos x="T4" y="T5"/>
                  </a:cxn>
                  <a:cxn ang="0">
                    <a:pos x="T6" y="T7"/>
                  </a:cxn>
                  <a:cxn ang="0">
                    <a:pos x="T8" y="T9"/>
                  </a:cxn>
                  <a:cxn ang="0">
                    <a:pos x="T10" y="T11"/>
                  </a:cxn>
                  <a:cxn ang="0">
                    <a:pos x="T12" y="T13"/>
                  </a:cxn>
                </a:cxnLst>
                <a:rect l="0" t="0" r="r" b="b"/>
                <a:pathLst>
                  <a:path w="128" h="318">
                    <a:moveTo>
                      <a:pt x="64" y="0"/>
                    </a:moveTo>
                    <a:lnTo>
                      <a:pt x="0" y="0"/>
                    </a:lnTo>
                    <a:lnTo>
                      <a:pt x="0" y="318"/>
                    </a:lnTo>
                    <a:lnTo>
                      <a:pt x="64" y="318"/>
                    </a:lnTo>
                    <a:lnTo>
                      <a:pt x="128" y="318"/>
                    </a:lnTo>
                    <a:lnTo>
                      <a:pt x="128" y="0"/>
                    </a:lnTo>
                    <a:lnTo>
                      <a:pt x="64" y="0"/>
                    </a:ln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1" name="Rectangle 85"/>
              <p:cNvSpPr>
                <a:spLocks noChangeArrowheads="1"/>
              </p:cNvSpPr>
              <p:nvPr/>
            </p:nvSpPr>
            <p:spPr bwMode="auto">
              <a:xfrm>
                <a:off x="7325247" y="1325217"/>
                <a:ext cx="101600" cy="504825"/>
              </a:xfrm>
              <a:prstGeom prst="rect">
                <a:avLst/>
              </a:prstGeom>
              <a:solidFill>
                <a:srgbClr val="FF3B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2" name="Rectangle 86"/>
              <p:cNvSpPr>
                <a:spLocks noChangeArrowheads="1"/>
              </p:cNvSpPr>
              <p:nvPr/>
            </p:nvSpPr>
            <p:spPr bwMode="auto">
              <a:xfrm>
                <a:off x="7426847" y="1325217"/>
                <a:ext cx="101600" cy="504825"/>
              </a:xfrm>
              <a:prstGeom prst="rect">
                <a:avLst/>
              </a:prstGeom>
              <a:solidFill>
                <a:srgbClr val="D92E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3" name="Freeform 87"/>
              <p:cNvSpPr/>
              <p:nvPr/>
            </p:nvSpPr>
            <p:spPr bwMode="auto">
              <a:xfrm>
                <a:off x="7325247" y="1830042"/>
                <a:ext cx="101600" cy="236538"/>
              </a:xfrm>
              <a:custGeom>
                <a:avLst/>
                <a:gdLst>
                  <a:gd name="T0" fmla="*/ 0 w 64"/>
                  <a:gd name="T1" fmla="*/ 0 h 149"/>
                  <a:gd name="T2" fmla="*/ 0 w 64"/>
                  <a:gd name="T3" fmla="*/ 2 h 149"/>
                  <a:gd name="T4" fmla="*/ 0 w 64"/>
                  <a:gd name="T5" fmla="*/ 149 h 149"/>
                  <a:gd name="T6" fmla="*/ 64 w 64"/>
                  <a:gd name="T7" fmla="*/ 149 h 149"/>
                  <a:gd name="T8" fmla="*/ 64 w 64"/>
                  <a:gd name="T9" fmla="*/ 2 h 149"/>
                  <a:gd name="T10" fmla="*/ 64 w 64"/>
                  <a:gd name="T11" fmla="*/ 0 h 149"/>
                  <a:gd name="T12" fmla="*/ 0 w 64"/>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64" h="149">
                    <a:moveTo>
                      <a:pt x="0" y="0"/>
                    </a:moveTo>
                    <a:lnTo>
                      <a:pt x="0" y="2"/>
                    </a:lnTo>
                    <a:lnTo>
                      <a:pt x="0" y="149"/>
                    </a:lnTo>
                    <a:lnTo>
                      <a:pt x="64" y="149"/>
                    </a:lnTo>
                    <a:lnTo>
                      <a:pt x="64" y="2"/>
                    </a:lnTo>
                    <a:lnTo>
                      <a:pt x="64" y="0"/>
                    </a:lnTo>
                    <a:lnTo>
                      <a:pt x="0"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 name="Freeform 88"/>
              <p:cNvSpPr/>
              <p:nvPr/>
            </p:nvSpPr>
            <p:spPr bwMode="auto">
              <a:xfrm>
                <a:off x="7426847" y="1830042"/>
                <a:ext cx="101600" cy="236538"/>
              </a:xfrm>
              <a:custGeom>
                <a:avLst/>
                <a:gdLst>
                  <a:gd name="T0" fmla="*/ 0 w 64"/>
                  <a:gd name="T1" fmla="*/ 0 h 149"/>
                  <a:gd name="T2" fmla="*/ 0 w 64"/>
                  <a:gd name="T3" fmla="*/ 2 h 149"/>
                  <a:gd name="T4" fmla="*/ 0 w 64"/>
                  <a:gd name="T5" fmla="*/ 149 h 149"/>
                  <a:gd name="T6" fmla="*/ 64 w 64"/>
                  <a:gd name="T7" fmla="*/ 149 h 149"/>
                  <a:gd name="T8" fmla="*/ 64 w 64"/>
                  <a:gd name="T9" fmla="*/ 2 h 149"/>
                  <a:gd name="T10" fmla="*/ 64 w 64"/>
                  <a:gd name="T11" fmla="*/ 0 h 149"/>
                  <a:gd name="T12" fmla="*/ 0 w 64"/>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64" h="149">
                    <a:moveTo>
                      <a:pt x="0" y="0"/>
                    </a:moveTo>
                    <a:lnTo>
                      <a:pt x="0" y="2"/>
                    </a:lnTo>
                    <a:lnTo>
                      <a:pt x="0" y="149"/>
                    </a:lnTo>
                    <a:lnTo>
                      <a:pt x="64" y="149"/>
                    </a:lnTo>
                    <a:lnTo>
                      <a:pt x="64" y="2"/>
                    </a:lnTo>
                    <a:lnTo>
                      <a:pt x="64" y="0"/>
                    </a:lnTo>
                    <a:lnTo>
                      <a:pt x="0" y="0"/>
                    </a:ln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 name="Rectangle 89"/>
              <p:cNvSpPr>
                <a:spLocks noChangeArrowheads="1"/>
              </p:cNvSpPr>
              <p:nvPr/>
            </p:nvSpPr>
            <p:spPr bwMode="auto">
              <a:xfrm>
                <a:off x="7385572" y="1550642"/>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6" name="Rectangle 90"/>
              <p:cNvSpPr>
                <a:spLocks noChangeArrowheads="1"/>
              </p:cNvSpPr>
              <p:nvPr/>
            </p:nvSpPr>
            <p:spPr bwMode="auto">
              <a:xfrm>
                <a:off x="7404622" y="1498255"/>
                <a:ext cx="444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7" name="Rectangle 91"/>
              <p:cNvSpPr>
                <a:spLocks noChangeArrowheads="1"/>
              </p:cNvSpPr>
              <p:nvPr/>
            </p:nvSpPr>
            <p:spPr bwMode="auto">
              <a:xfrm>
                <a:off x="7385572" y="1652242"/>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8" name="Rectangle 92"/>
              <p:cNvSpPr>
                <a:spLocks noChangeArrowheads="1"/>
              </p:cNvSpPr>
              <p:nvPr/>
            </p:nvSpPr>
            <p:spPr bwMode="auto">
              <a:xfrm>
                <a:off x="7404622" y="1599855"/>
                <a:ext cx="444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9" name="Rectangle 93"/>
              <p:cNvSpPr>
                <a:spLocks noChangeArrowheads="1"/>
              </p:cNvSpPr>
              <p:nvPr/>
            </p:nvSpPr>
            <p:spPr bwMode="auto">
              <a:xfrm>
                <a:off x="7385572" y="1449042"/>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0" name="Rectangle 94"/>
              <p:cNvSpPr>
                <a:spLocks noChangeArrowheads="1"/>
              </p:cNvSpPr>
              <p:nvPr/>
            </p:nvSpPr>
            <p:spPr bwMode="auto">
              <a:xfrm>
                <a:off x="7404622" y="1396655"/>
                <a:ext cx="444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1" name="Rectangle 95"/>
              <p:cNvSpPr>
                <a:spLocks noChangeArrowheads="1"/>
              </p:cNvSpPr>
              <p:nvPr/>
            </p:nvSpPr>
            <p:spPr bwMode="auto">
              <a:xfrm>
                <a:off x="7380809" y="1852267"/>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2" name="Rectangle 96"/>
              <p:cNvSpPr>
                <a:spLocks noChangeArrowheads="1"/>
              </p:cNvSpPr>
              <p:nvPr/>
            </p:nvSpPr>
            <p:spPr bwMode="auto">
              <a:xfrm>
                <a:off x="7399859" y="1803055"/>
                <a:ext cx="49213" cy="31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3" name="Rectangle 97"/>
              <p:cNvSpPr>
                <a:spLocks noChangeArrowheads="1"/>
              </p:cNvSpPr>
              <p:nvPr/>
            </p:nvSpPr>
            <p:spPr bwMode="auto">
              <a:xfrm>
                <a:off x="7380809" y="1953867"/>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4" name="Rectangle 98"/>
              <p:cNvSpPr>
                <a:spLocks noChangeArrowheads="1"/>
              </p:cNvSpPr>
              <p:nvPr/>
            </p:nvSpPr>
            <p:spPr bwMode="auto">
              <a:xfrm>
                <a:off x="7399859" y="1904655"/>
                <a:ext cx="49213" cy="31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5" name="Rectangle 99"/>
              <p:cNvSpPr>
                <a:spLocks noChangeArrowheads="1"/>
              </p:cNvSpPr>
              <p:nvPr/>
            </p:nvSpPr>
            <p:spPr bwMode="auto">
              <a:xfrm>
                <a:off x="7380809" y="1750667"/>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6" name="Rectangle 100"/>
              <p:cNvSpPr>
                <a:spLocks noChangeArrowheads="1"/>
              </p:cNvSpPr>
              <p:nvPr/>
            </p:nvSpPr>
            <p:spPr bwMode="auto">
              <a:xfrm>
                <a:off x="7399859" y="1701455"/>
                <a:ext cx="49213" cy="31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7" name="Freeform 101"/>
              <p:cNvSpPr/>
              <p:nvPr/>
            </p:nvSpPr>
            <p:spPr bwMode="auto">
              <a:xfrm>
                <a:off x="7669734" y="902942"/>
                <a:ext cx="236538" cy="1333500"/>
              </a:xfrm>
              <a:custGeom>
                <a:avLst/>
                <a:gdLst>
                  <a:gd name="T0" fmla="*/ 51 w 63"/>
                  <a:gd name="T1" fmla="*/ 121 h 354"/>
                  <a:gd name="T2" fmla="*/ 51 w 63"/>
                  <a:gd name="T3" fmla="*/ 19 h 354"/>
                  <a:gd name="T4" fmla="*/ 37 w 63"/>
                  <a:gd name="T5" fmla="*/ 0 h 354"/>
                  <a:gd name="T6" fmla="*/ 31 w 63"/>
                  <a:gd name="T7" fmla="*/ 0 h 354"/>
                  <a:gd name="T8" fmla="*/ 26 w 63"/>
                  <a:gd name="T9" fmla="*/ 0 h 354"/>
                  <a:gd name="T10" fmla="*/ 12 w 63"/>
                  <a:gd name="T11" fmla="*/ 19 h 354"/>
                  <a:gd name="T12" fmla="*/ 12 w 63"/>
                  <a:gd name="T13" fmla="*/ 121 h 354"/>
                  <a:gd name="T14" fmla="*/ 0 w 63"/>
                  <a:gd name="T15" fmla="*/ 142 h 354"/>
                  <a:gd name="T16" fmla="*/ 0 w 63"/>
                  <a:gd name="T17" fmla="*/ 329 h 354"/>
                  <a:gd name="T18" fmla="*/ 22 w 63"/>
                  <a:gd name="T19" fmla="*/ 354 h 354"/>
                  <a:gd name="T20" fmla="*/ 31 w 63"/>
                  <a:gd name="T21" fmla="*/ 354 h 354"/>
                  <a:gd name="T22" fmla="*/ 41 w 63"/>
                  <a:gd name="T23" fmla="*/ 354 h 354"/>
                  <a:gd name="T24" fmla="*/ 63 w 63"/>
                  <a:gd name="T25" fmla="*/ 329 h 354"/>
                  <a:gd name="T26" fmla="*/ 63 w 63"/>
                  <a:gd name="T27" fmla="*/ 142 h 354"/>
                  <a:gd name="T28" fmla="*/ 51 w 63"/>
                  <a:gd name="T29" fmla="*/ 1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354">
                    <a:moveTo>
                      <a:pt x="51" y="121"/>
                    </a:moveTo>
                    <a:cubicBezTo>
                      <a:pt x="51" y="19"/>
                      <a:pt x="51" y="19"/>
                      <a:pt x="51" y="19"/>
                    </a:cubicBezTo>
                    <a:cubicBezTo>
                      <a:pt x="51" y="13"/>
                      <a:pt x="47" y="0"/>
                      <a:pt x="37" y="0"/>
                    </a:cubicBezTo>
                    <a:cubicBezTo>
                      <a:pt x="31" y="0"/>
                      <a:pt x="31" y="0"/>
                      <a:pt x="31" y="0"/>
                    </a:cubicBezTo>
                    <a:cubicBezTo>
                      <a:pt x="26" y="0"/>
                      <a:pt x="26" y="0"/>
                      <a:pt x="26" y="0"/>
                    </a:cubicBezTo>
                    <a:cubicBezTo>
                      <a:pt x="16" y="0"/>
                      <a:pt x="12" y="13"/>
                      <a:pt x="12" y="19"/>
                    </a:cubicBezTo>
                    <a:cubicBezTo>
                      <a:pt x="12" y="121"/>
                      <a:pt x="12" y="121"/>
                      <a:pt x="12" y="121"/>
                    </a:cubicBezTo>
                    <a:cubicBezTo>
                      <a:pt x="7" y="127"/>
                      <a:pt x="0" y="136"/>
                      <a:pt x="0" y="142"/>
                    </a:cubicBezTo>
                    <a:cubicBezTo>
                      <a:pt x="0" y="329"/>
                      <a:pt x="0" y="329"/>
                      <a:pt x="0" y="329"/>
                    </a:cubicBezTo>
                    <a:cubicBezTo>
                      <a:pt x="0" y="339"/>
                      <a:pt x="10" y="354"/>
                      <a:pt x="22" y="354"/>
                    </a:cubicBezTo>
                    <a:cubicBezTo>
                      <a:pt x="31" y="354"/>
                      <a:pt x="31" y="354"/>
                      <a:pt x="31" y="354"/>
                    </a:cubicBezTo>
                    <a:cubicBezTo>
                      <a:pt x="41" y="354"/>
                      <a:pt x="41" y="354"/>
                      <a:pt x="41" y="354"/>
                    </a:cubicBezTo>
                    <a:cubicBezTo>
                      <a:pt x="53" y="354"/>
                      <a:pt x="63" y="339"/>
                      <a:pt x="63" y="329"/>
                    </a:cubicBezTo>
                    <a:cubicBezTo>
                      <a:pt x="63" y="142"/>
                      <a:pt x="63" y="142"/>
                      <a:pt x="63" y="142"/>
                    </a:cubicBezTo>
                    <a:cubicBezTo>
                      <a:pt x="63" y="136"/>
                      <a:pt x="56" y="127"/>
                      <a:pt x="51" y="121"/>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 name="Freeform 102"/>
              <p:cNvSpPr/>
              <p:nvPr/>
            </p:nvSpPr>
            <p:spPr bwMode="auto">
              <a:xfrm>
                <a:off x="7669734" y="902942"/>
                <a:ext cx="117475" cy="1333500"/>
              </a:xfrm>
              <a:custGeom>
                <a:avLst/>
                <a:gdLst>
                  <a:gd name="T0" fmla="*/ 26 w 31"/>
                  <a:gd name="T1" fmla="*/ 0 h 354"/>
                  <a:gd name="T2" fmla="*/ 12 w 31"/>
                  <a:gd name="T3" fmla="*/ 19 h 354"/>
                  <a:gd name="T4" fmla="*/ 12 w 31"/>
                  <a:gd name="T5" fmla="*/ 121 h 354"/>
                  <a:gd name="T6" fmla="*/ 0 w 31"/>
                  <a:gd name="T7" fmla="*/ 142 h 354"/>
                  <a:gd name="T8" fmla="*/ 0 w 31"/>
                  <a:gd name="T9" fmla="*/ 329 h 354"/>
                  <a:gd name="T10" fmla="*/ 22 w 31"/>
                  <a:gd name="T11" fmla="*/ 354 h 354"/>
                  <a:gd name="T12" fmla="*/ 31 w 31"/>
                  <a:gd name="T13" fmla="*/ 354 h 354"/>
                  <a:gd name="T14" fmla="*/ 31 w 31"/>
                  <a:gd name="T15" fmla="*/ 0 h 354"/>
                  <a:gd name="T16" fmla="*/ 26 w 31"/>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54">
                    <a:moveTo>
                      <a:pt x="26" y="0"/>
                    </a:moveTo>
                    <a:cubicBezTo>
                      <a:pt x="16" y="0"/>
                      <a:pt x="12" y="13"/>
                      <a:pt x="12" y="19"/>
                    </a:cubicBezTo>
                    <a:cubicBezTo>
                      <a:pt x="12" y="121"/>
                      <a:pt x="12" y="121"/>
                      <a:pt x="12" y="121"/>
                    </a:cubicBezTo>
                    <a:cubicBezTo>
                      <a:pt x="7" y="127"/>
                      <a:pt x="0" y="136"/>
                      <a:pt x="0" y="142"/>
                    </a:cubicBezTo>
                    <a:cubicBezTo>
                      <a:pt x="0" y="329"/>
                      <a:pt x="0" y="329"/>
                      <a:pt x="0" y="329"/>
                    </a:cubicBezTo>
                    <a:cubicBezTo>
                      <a:pt x="0" y="339"/>
                      <a:pt x="10" y="354"/>
                      <a:pt x="22" y="354"/>
                    </a:cubicBezTo>
                    <a:cubicBezTo>
                      <a:pt x="31" y="354"/>
                      <a:pt x="31" y="354"/>
                      <a:pt x="31" y="354"/>
                    </a:cubicBezTo>
                    <a:cubicBezTo>
                      <a:pt x="31" y="0"/>
                      <a:pt x="31" y="0"/>
                      <a:pt x="31" y="0"/>
                    </a:cubicBezTo>
                    <a:lnTo>
                      <a:pt x="26"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 name="Freeform 103"/>
              <p:cNvSpPr/>
              <p:nvPr/>
            </p:nvSpPr>
            <p:spPr bwMode="auto">
              <a:xfrm>
                <a:off x="7787209" y="902942"/>
                <a:ext cx="119063" cy="1333500"/>
              </a:xfrm>
              <a:custGeom>
                <a:avLst/>
                <a:gdLst>
                  <a:gd name="T0" fmla="*/ 20 w 32"/>
                  <a:gd name="T1" fmla="*/ 121 h 354"/>
                  <a:gd name="T2" fmla="*/ 20 w 32"/>
                  <a:gd name="T3" fmla="*/ 19 h 354"/>
                  <a:gd name="T4" fmla="*/ 6 w 32"/>
                  <a:gd name="T5" fmla="*/ 0 h 354"/>
                  <a:gd name="T6" fmla="*/ 0 w 32"/>
                  <a:gd name="T7" fmla="*/ 0 h 354"/>
                  <a:gd name="T8" fmla="*/ 0 w 32"/>
                  <a:gd name="T9" fmla="*/ 354 h 354"/>
                  <a:gd name="T10" fmla="*/ 10 w 32"/>
                  <a:gd name="T11" fmla="*/ 354 h 354"/>
                  <a:gd name="T12" fmla="*/ 32 w 32"/>
                  <a:gd name="T13" fmla="*/ 329 h 354"/>
                  <a:gd name="T14" fmla="*/ 32 w 32"/>
                  <a:gd name="T15" fmla="*/ 142 h 354"/>
                  <a:gd name="T16" fmla="*/ 20 w 32"/>
                  <a:gd name="T17" fmla="*/ 1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4">
                    <a:moveTo>
                      <a:pt x="20" y="121"/>
                    </a:moveTo>
                    <a:cubicBezTo>
                      <a:pt x="20" y="19"/>
                      <a:pt x="20" y="19"/>
                      <a:pt x="20" y="19"/>
                    </a:cubicBezTo>
                    <a:cubicBezTo>
                      <a:pt x="20" y="13"/>
                      <a:pt x="16" y="0"/>
                      <a:pt x="6" y="0"/>
                    </a:cubicBezTo>
                    <a:cubicBezTo>
                      <a:pt x="0" y="0"/>
                      <a:pt x="0" y="0"/>
                      <a:pt x="0" y="0"/>
                    </a:cubicBezTo>
                    <a:cubicBezTo>
                      <a:pt x="0" y="354"/>
                      <a:pt x="0" y="354"/>
                      <a:pt x="0" y="354"/>
                    </a:cubicBezTo>
                    <a:cubicBezTo>
                      <a:pt x="10" y="354"/>
                      <a:pt x="10" y="354"/>
                      <a:pt x="10" y="354"/>
                    </a:cubicBezTo>
                    <a:cubicBezTo>
                      <a:pt x="22" y="354"/>
                      <a:pt x="32" y="339"/>
                      <a:pt x="32" y="329"/>
                    </a:cubicBezTo>
                    <a:cubicBezTo>
                      <a:pt x="32" y="142"/>
                      <a:pt x="32" y="142"/>
                      <a:pt x="32" y="142"/>
                    </a:cubicBezTo>
                    <a:cubicBezTo>
                      <a:pt x="32" y="136"/>
                      <a:pt x="25" y="127"/>
                      <a:pt x="20" y="121"/>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 name="Rectangle 104"/>
              <p:cNvSpPr>
                <a:spLocks noChangeArrowheads="1"/>
              </p:cNvSpPr>
              <p:nvPr/>
            </p:nvSpPr>
            <p:spPr bwMode="auto">
              <a:xfrm>
                <a:off x="7737997" y="1399830"/>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1" name="Rectangle 105"/>
              <p:cNvSpPr>
                <a:spLocks noChangeArrowheads="1"/>
              </p:cNvSpPr>
              <p:nvPr/>
            </p:nvSpPr>
            <p:spPr bwMode="auto">
              <a:xfrm>
                <a:off x="7737997" y="1487142"/>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3" name="Rectangle 106"/>
              <p:cNvSpPr>
                <a:spLocks noChangeArrowheads="1"/>
              </p:cNvSpPr>
              <p:nvPr/>
            </p:nvSpPr>
            <p:spPr bwMode="auto">
              <a:xfrm>
                <a:off x="7737997" y="1572867"/>
                <a:ext cx="101600" cy="4763"/>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4" name="Rectangle 107"/>
              <p:cNvSpPr>
                <a:spLocks noChangeArrowheads="1"/>
              </p:cNvSpPr>
              <p:nvPr/>
            </p:nvSpPr>
            <p:spPr bwMode="auto">
              <a:xfrm>
                <a:off x="7737997" y="1657005"/>
                <a:ext cx="101600" cy="6350"/>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5" name="Rectangle 108"/>
              <p:cNvSpPr>
                <a:spLocks noChangeArrowheads="1"/>
              </p:cNvSpPr>
              <p:nvPr/>
            </p:nvSpPr>
            <p:spPr bwMode="auto">
              <a:xfrm>
                <a:off x="7737997" y="1742730"/>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6" name="Rectangle 109"/>
              <p:cNvSpPr>
                <a:spLocks noChangeArrowheads="1"/>
              </p:cNvSpPr>
              <p:nvPr/>
            </p:nvSpPr>
            <p:spPr bwMode="auto">
              <a:xfrm>
                <a:off x="7737997" y="1825280"/>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7" name="Rectangle 110"/>
              <p:cNvSpPr>
                <a:spLocks noChangeArrowheads="1"/>
              </p:cNvSpPr>
              <p:nvPr/>
            </p:nvSpPr>
            <p:spPr bwMode="auto">
              <a:xfrm>
                <a:off x="7737997" y="1901480"/>
                <a:ext cx="101600" cy="6350"/>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8" name="Rectangle 111"/>
              <p:cNvSpPr>
                <a:spLocks noChangeArrowheads="1"/>
              </p:cNvSpPr>
              <p:nvPr/>
            </p:nvSpPr>
            <p:spPr bwMode="auto">
              <a:xfrm>
                <a:off x="7737997" y="1987205"/>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9" name="Rectangle 112"/>
              <p:cNvSpPr>
                <a:spLocks noChangeArrowheads="1"/>
              </p:cNvSpPr>
              <p:nvPr/>
            </p:nvSpPr>
            <p:spPr bwMode="auto">
              <a:xfrm>
                <a:off x="7737997" y="2074517"/>
                <a:ext cx="101600" cy="31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80" name="Freeform 113"/>
              <p:cNvSpPr/>
              <p:nvPr/>
            </p:nvSpPr>
            <p:spPr bwMode="auto">
              <a:xfrm>
                <a:off x="7782447" y="1245842"/>
                <a:ext cx="7938" cy="895350"/>
              </a:xfrm>
              <a:custGeom>
                <a:avLst/>
                <a:gdLst>
                  <a:gd name="T0" fmla="*/ 2 w 2"/>
                  <a:gd name="T1" fmla="*/ 235 h 238"/>
                  <a:gd name="T2" fmla="*/ 1 w 2"/>
                  <a:gd name="T3" fmla="*/ 238 h 238"/>
                  <a:gd name="T4" fmla="*/ 1 w 2"/>
                  <a:gd name="T5" fmla="*/ 238 h 238"/>
                  <a:gd name="T6" fmla="*/ 0 w 2"/>
                  <a:gd name="T7" fmla="*/ 235 h 238"/>
                  <a:gd name="T8" fmla="*/ 0 w 2"/>
                  <a:gd name="T9" fmla="*/ 3 h 238"/>
                  <a:gd name="T10" fmla="*/ 1 w 2"/>
                  <a:gd name="T11" fmla="*/ 0 h 238"/>
                  <a:gd name="T12" fmla="*/ 1 w 2"/>
                  <a:gd name="T13" fmla="*/ 0 h 238"/>
                  <a:gd name="T14" fmla="*/ 2 w 2"/>
                  <a:gd name="T15" fmla="*/ 3 h 238"/>
                  <a:gd name="T16" fmla="*/ 2 w 2"/>
                  <a:gd name="T17" fmla="*/ 2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38">
                    <a:moveTo>
                      <a:pt x="2" y="235"/>
                    </a:moveTo>
                    <a:cubicBezTo>
                      <a:pt x="2" y="237"/>
                      <a:pt x="2" y="238"/>
                      <a:pt x="1" y="238"/>
                    </a:cubicBezTo>
                    <a:cubicBezTo>
                      <a:pt x="1" y="238"/>
                      <a:pt x="1" y="238"/>
                      <a:pt x="1" y="238"/>
                    </a:cubicBezTo>
                    <a:cubicBezTo>
                      <a:pt x="1" y="238"/>
                      <a:pt x="0" y="237"/>
                      <a:pt x="0" y="235"/>
                    </a:cubicBezTo>
                    <a:cubicBezTo>
                      <a:pt x="0" y="3"/>
                      <a:pt x="0" y="3"/>
                      <a:pt x="0" y="3"/>
                    </a:cubicBezTo>
                    <a:cubicBezTo>
                      <a:pt x="0" y="2"/>
                      <a:pt x="1" y="0"/>
                      <a:pt x="1" y="0"/>
                    </a:cubicBezTo>
                    <a:cubicBezTo>
                      <a:pt x="1" y="0"/>
                      <a:pt x="1" y="0"/>
                      <a:pt x="1" y="0"/>
                    </a:cubicBezTo>
                    <a:cubicBezTo>
                      <a:pt x="2" y="0"/>
                      <a:pt x="2" y="2"/>
                      <a:pt x="2" y="3"/>
                    </a:cubicBezTo>
                    <a:lnTo>
                      <a:pt x="2" y="235"/>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 name="Freeform 114"/>
              <p:cNvSpPr/>
              <p:nvPr/>
            </p:nvSpPr>
            <p:spPr bwMode="auto">
              <a:xfrm>
                <a:off x="7752284" y="945805"/>
                <a:ext cx="71438" cy="627063"/>
              </a:xfrm>
              <a:custGeom>
                <a:avLst/>
                <a:gdLst>
                  <a:gd name="T0" fmla="*/ 9 w 19"/>
                  <a:gd name="T1" fmla="*/ 0 h 167"/>
                  <a:gd name="T2" fmla="*/ 0 w 19"/>
                  <a:gd name="T3" fmla="*/ 9 h 167"/>
                  <a:gd name="T4" fmla="*/ 4 w 19"/>
                  <a:gd name="T5" fmla="*/ 17 h 167"/>
                  <a:gd name="T6" fmla="*/ 4 w 19"/>
                  <a:gd name="T7" fmla="*/ 154 h 167"/>
                  <a:gd name="T8" fmla="*/ 8 w 19"/>
                  <a:gd name="T9" fmla="*/ 167 h 167"/>
                  <a:gd name="T10" fmla="*/ 9 w 19"/>
                  <a:gd name="T11" fmla="*/ 167 h 167"/>
                  <a:gd name="T12" fmla="*/ 11 w 19"/>
                  <a:gd name="T13" fmla="*/ 167 h 167"/>
                  <a:gd name="T14" fmla="*/ 15 w 19"/>
                  <a:gd name="T15" fmla="*/ 154 h 167"/>
                  <a:gd name="T16" fmla="*/ 15 w 19"/>
                  <a:gd name="T17" fmla="*/ 17 h 167"/>
                  <a:gd name="T18" fmla="*/ 19 w 19"/>
                  <a:gd name="T19" fmla="*/ 9 h 167"/>
                  <a:gd name="T20" fmla="*/ 9 w 19"/>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7">
                    <a:moveTo>
                      <a:pt x="9" y="0"/>
                    </a:moveTo>
                    <a:cubicBezTo>
                      <a:pt x="4" y="0"/>
                      <a:pt x="0" y="4"/>
                      <a:pt x="0" y="9"/>
                    </a:cubicBezTo>
                    <a:cubicBezTo>
                      <a:pt x="0" y="13"/>
                      <a:pt x="1" y="15"/>
                      <a:pt x="4" y="17"/>
                    </a:cubicBezTo>
                    <a:cubicBezTo>
                      <a:pt x="4" y="154"/>
                      <a:pt x="4" y="154"/>
                      <a:pt x="4" y="154"/>
                    </a:cubicBezTo>
                    <a:cubicBezTo>
                      <a:pt x="4" y="164"/>
                      <a:pt x="5" y="167"/>
                      <a:pt x="8" y="167"/>
                    </a:cubicBezTo>
                    <a:cubicBezTo>
                      <a:pt x="9" y="167"/>
                      <a:pt x="9" y="167"/>
                      <a:pt x="9" y="167"/>
                    </a:cubicBezTo>
                    <a:cubicBezTo>
                      <a:pt x="11" y="167"/>
                      <a:pt x="11" y="167"/>
                      <a:pt x="11" y="167"/>
                    </a:cubicBezTo>
                    <a:cubicBezTo>
                      <a:pt x="13" y="167"/>
                      <a:pt x="15" y="164"/>
                      <a:pt x="15" y="154"/>
                    </a:cubicBezTo>
                    <a:cubicBezTo>
                      <a:pt x="15" y="17"/>
                      <a:pt x="15" y="17"/>
                      <a:pt x="15" y="17"/>
                    </a:cubicBezTo>
                    <a:cubicBezTo>
                      <a:pt x="18" y="15"/>
                      <a:pt x="19" y="13"/>
                      <a:pt x="19" y="9"/>
                    </a:cubicBezTo>
                    <a:cubicBezTo>
                      <a:pt x="19" y="4"/>
                      <a:pt x="15" y="0"/>
                      <a:pt x="9" y="0"/>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 name="Freeform 115"/>
              <p:cNvSpPr/>
              <p:nvPr/>
            </p:nvSpPr>
            <p:spPr bwMode="auto">
              <a:xfrm>
                <a:off x="7752284" y="945805"/>
                <a:ext cx="34925" cy="627063"/>
              </a:xfrm>
              <a:custGeom>
                <a:avLst/>
                <a:gdLst>
                  <a:gd name="T0" fmla="*/ 0 w 9"/>
                  <a:gd name="T1" fmla="*/ 9 h 167"/>
                  <a:gd name="T2" fmla="*/ 4 w 9"/>
                  <a:gd name="T3" fmla="*/ 17 h 167"/>
                  <a:gd name="T4" fmla="*/ 4 w 9"/>
                  <a:gd name="T5" fmla="*/ 154 h 167"/>
                  <a:gd name="T6" fmla="*/ 8 w 9"/>
                  <a:gd name="T7" fmla="*/ 167 h 167"/>
                  <a:gd name="T8" fmla="*/ 9 w 9"/>
                  <a:gd name="T9" fmla="*/ 167 h 167"/>
                  <a:gd name="T10" fmla="*/ 9 w 9"/>
                  <a:gd name="T11" fmla="*/ 0 h 167"/>
                  <a:gd name="T12" fmla="*/ 0 w 9"/>
                  <a:gd name="T13" fmla="*/ 9 h 167"/>
                </a:gdLst>
                <a:ahLst/>
                <a:cxnLst>
                  <a:cxn ang="0">
                    <a:pos x="T0" y="T1"/>
                  </a:cxn>
                  <a:cxn ang="0">
                    <a:pos x="T2" y="T3"/>
                  </a:cxn>
                  <a:cxn ang="0">
                    <a:pos x="T4" y="T5"/>
                  </a:cxn>
                  <a:cxn ang="0">
                    <a:pos x="T6" y="T7"/>
                  </a:cxn>
                  <a:cxn ang="0">
                    <a:pos x="T8" y="T9"/>
                  </a:cxn>
                  <a:cxn ang="0">
                    <a:pos x="T10" y="T11"/>
                  </a:cxn>
                  <a:cxn ang="0">
                    <a:pos x="T12" y="T13"/>
                  </a:cxn>
                </a:cxnLst>
                <a:rect l="0" t="0" r="r" b="b"/>
                <a:pathLst>
                  <a:path w="9" h="167">
                    <a:moveTo>
                      <a:pt x="0" y="9"/>
                    </a:moveTo>
                    <a:cubicBezTo>
                      <a:pt x="0" y="13"/>
                      <a:pt x="1" y="15"/>
                      <a:pt x="4" y="17"/>
                    </a:cubicBezTo>
                    <a:cubicBezTo>
                      <a:pt x="4" y="154"/>
                      <a:pt x="4" y="154"/>
                      <a:pt x="4" y="154"/>
                    </a:cubicBezTo>
                    <a:cubicBezTo>
                      <a:pt x="4" y="164"/>
                      <a:pt x="5" y="167"/>
                      <a:pt x="8" y="167"/>
                    </a:cubicBezTo>
                    <a:cubicBezTo>
                      <a:pt x="9" y="167"/>
                      <a:pt x="9" y="167"/>
                      <a:pt x="9" y="167"/>
                    </a:cubicBezTo>
                    <a:cubicBezTo>
                      <a:pt x="9" y="0"/>
                      <a:pt x="9" y="0"/>
                      <a:pt x="9" y="0"/>
                    </a:cubicBezTo>
                    <a:cubicBezTo>
                      <a:pt x="4" y="0"/>
                      <a:pt x="0" y="4"/>
                      <a:pt x="0" y="9"/>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 name="Freeform 116"/>
              <p:cNvSpPr/>
              <p:nvPr/>
            </p:nvSpPr>
            <p:spPr bwMode="auto">
              <a:xfrm>
                <a:off x="7787209" y="945805"/>
                <a:ext cx="36513" cy="627063"/>
              </a:xfrm>
              <a:custGeom>
                <a:avLst/>
                <a:gdLst>
                  <a:gd name="T0" fmla="*/ 0 w 10"/>
                  <a:gd name="T1" fmla="*/ 0 h 167"/>
                  <a:gd name="T2" fmla="*/ 0 w 10"/>
                  <a:gd name="T3" fmla="*/ 167 h 167"/>
                  <a:gd name="T4" fmla="*/ 2 w 10"/>
                  <a:gd name="T5" fmla="*/ 167 h 167"/>
                  <a:gd name="T6" fmla="*/ 6 w 10"/>
                  <a:gd name="T7" fmla="*/ 154 h 167"/>
                  <a:gd name="T8" fmla="*/ 6 w 10"/>
                  <a:gd name="T9" fmla="*/ 17 h 167"/>
                  <a:gd name="T10" fmla="*/ 10 w 10"/>
                  <a:gd name="T11" fmla="*/ 9 h 167"/>
                  <a:gd name="T12" fmla="*/ 0 w 10"/>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0" h="167">
                    <a:moveTo>
                      <a:pt x="0" y="0"/>
                    </a:moveTo>
                    <a:cubicBezTo>
                      <a:pt x="0" y="167"/>
                      <a:pt x="0" y="167"/>
                      <a:pt x="0" y="167"/>
                    </a:cubicBezTo>
                    <a:cubicBezTo>
                      <a:pt x="2" y="167"/>
                      <a:pt x="2" y="167"/>
                      <a:pt x="2" y="167"/>
                    </a:cubicBezTo>
                    <a:cubicBezTo>
                      <a:pt x="4" y="167"/>
                      <a:pt x="6" y="164"/>
                      <a:pt x="6" y="154"/>
                    </a:cubicBezTo>
                    <a:cubicBezTo>
                      <a:pt x="6" y="17"/>
                      <a:pt x="6" y="17"/>
                      <a:pt x="6" y="17"/>
                    </a:cubicBezTo>
                    <a:cubicBezTo>
                      <a:pt x="9" y="15"/>
                      <a:pt x="10" y="13"/>
                      <a:pt x="10" y="9"/>
                    </a:cubicBezTo>
                    <a:cubicBezTo>
                      <a:pt x="10" y="4"/>
                      <a:pt x="6" y="0"/>
                      <a:pt x="0" y="0"/>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4" name="组合 13"/>
          <p:cNvGrpSpPr/>
          <p:nvPr/>
        </p:nvGrpSpPr>
        <p:grpSpPr>
          <a:xfrm>
            <a:off x="9849226" y="2576490"/>
            <a:ext cx="1340142" cy="1343970"/>
            <a:chOff x="9685859" y="2412655"/>
            <a:chExt cx="1666875" cy="1671638"/>
          </a:xfrm>
        </p:grpSpPr>
        <p:sp>
          <p:nvSpPr>
            <p:cNvPr id="63" name="Oval 57"/>
            <p:cNvSpPr>
              <a:spLocks noChangeArrowheads="1"/>
            </p:cNvSpPr>
            <p:nvPr/>
          </p:nvSpPr>
          <p:spPr bwMode="auto">
            <a:xfrm>
              <a:off x="9685859" y="2412655"/>
              <a:ext cx="1666875" cy="1671638"/>
            </a:xfrm>
            <a:prstGeom prst="ellipse">
              <a:avLst/>
            </a:prstGeom>
            <a:solidFill>
              <a:srgbClr val="F6F6F6"/>
            </a:solidFill>
            <a:ln w="9525">
              <a:solidFill>
                <a:srgbClr val="5379B8"/>
              </a:solidFill>
              <a:round/>
            </a:ln>
          </p:spPr>
          <p:txBody>
            <a:bodyPr vert="horz" wrap="square" lIns="91440" tIns="45720" rIns="91440" bIns="45720" numCol="1" anchor="t" anchorCtr="0" compatLnSpc="1"/>
            <a:lstStyle/>
            <a:p>
              <a:endParaRPr lang="zh-CN" altLang="en-US"/>
            </a:p>
          </p:txBody>
        </p:sp>
        <p:grpSp>
          <p:nvGrpSpPr>
            <p:cNvPr id="4" name="组合 3"/>
            <p:cNvGrpSpPr/>
            <p:nvPr/>
          </p:nvGrpSpPr>
          <p:grpSpPr>
            <a:xfrm>
              <a:off x="9963672" y="2849217"/>
              <a:ext cx="1185863" cy="1054100"/>
              <a:chOff x="9963672" y="2849217"/>
              <a:chExt cx="1185863" cy="1054100"/>
            </a:xfrm>
          </p:grpSpPr>
          <p:sp>
            <p:nvSpPr>
              <p:cNvPr id="1084" name="Freeform 117"/>
              <p:cNvSpPr>
                <a:spLocks noEditPoints="1"/>
              </p:cNvSpPr>
              <p:nvPr/>
            </p:nvSpPr>
            <p:spPr bwMode="auto">
              <a:xfrm>
                <a:off x="9963672" y="2849217"/>
                <a:ext cx="1185863" cy="1054100"/>
              </a:xfrm>
              <a:custGeom>
                <a:avLst/>
                <a:gdLst>
                  <a:gd name="T0" fmla="*/ 247 w 316"/>
                  <a:gd name="T1" fmla="*/ 1 h 280"/>
                  <a:gd name="T2" fmla="*/ 233 w 316"/>
                  <a:gd name="T3" fmla="*/ 0 h 280"/>
                  <a:gd name="T4" fmla="*/ 162 w 316"/>
                  <a:gd name="T5" fmla="*/ 36 h 280"/>
                  <a:gd name="T6" fmla="*/ 158 w 316"/>
                  <a:gd name="T7" fmla="*/ 41 h 280"/>
                  <a:gd name="T8" fmla="*/ 158 w 316"/>
                  <a:gd name="T9" fmla="*/ 41 h 280"/>
                  <a:gd name="T10" fmla="*/ 154 w 316"/>
                  <a:gd name="T11" fmla="*/ 36 h 280"/>
                  <a:gd name="T12" fmla="*/ 83 w 316"/>
                  <a:gd name="T13" fmla="*/ 0 h 280"/>
                  <a:gd name="T14" fmla="*/ 69 w 316"/>
                  <a:gd name="T15" fmla="*/ 1 h 280"/>
                  <a:gd name="T16" fmla="*/ 0 w 316"/>
                  <a:gd name="T17" fmla="*/ 79 h 280"/>
                  <a:gd name="T18" fmla="*/ 0 w 316"/>
                  <a:gd name="T19" fmla="*/ 96 h 280"/>
                  <a:gd name="T20" fmla="*/ 38 w 316"/>
                  <a:gd name="T21" fmla="*/ 178 h 280"/>
                  <a:gd name="T22" fmla="*/ 158 w 316"/>
                  <a:gd name="T23" fmla="*/ 280 h 280"/>
                  <a:gd name="T24" fmla="*/ 158 w 316"/>
                  <a:gd name="T25" fmla="*/ 280 h 280"/>
                  <a:gd name="T26" fmla="*/ 278 w 316"/>
                  <a:gd name="T27" fmla="*/ 178 h 280"/>
                  <a:gd name="T28" fmla="*/ 316 w 316"/>
                  <a:gd name="T29" fmla="*/ 96 h 280"/>
                  <a:gd name="T30" fmla="*/ 316 w 316"/>
                  <a:gd name="T31" fmla="*/ 79 h 280"/>
                  <a:gd name="T32" fmla="*/ 247 w 316"/>
                  <a:gd name="T33" fmla="*/ 1 h 280"/>
                  <a:gd name="T34" fmla="*/ 277 w 316"/>
                  <a:gd name="T35" fmla="*/ 135 h 280"/>
                  <a:gd name="T36" fmla="*/ 242 w 316"/>
                  <a:gd name="T37" fmla="*/ 135 h 280"/>
                  <a:gd name="T38" fmla="*/ 215 w 316"/>
                  <a:gd name="T39" fmla="*/ 195 h 280"/>
                  <a:gd name="T40" fmla="*/ 198 w 316"/>
                  <a:gd name="T41" fmla="*/ 91 h 280"/>
                  <a:gd name="T42" fmla="*/ 175 w 316"/>
                  <a:gd name="T43" fmla="*/ 143 h 280"/>
                  <a:gd name="T44" fmla="*/ 166 w 316"/>
                  <a:gd name="T45" fmla="*/ 121 h 280"/>
                  <a:gd name="T46" fmla="*/ 158 w 316"/>
                  <a:gd name="T47" fmla="*/ 131 h 280"/>
                  <a:gd name="T48" fmla="*/ 120 w 316"/>
                  <a:gd name="T49" fmla="*/ 180 h 280"/>
                  <a:gd name="T50" fmla="*/ 117 w 316"/>
                  <a:gd name="T51" fmla="*/ 96 h 280"/>
                  <a:gd name="T52" fmla="*/ 99 w 316"/>
                  <a:gd name="T53" fmla="*/ 138 h 280"/>
                  <a:gd name="T54" fmla="*/ 36 w 316"/>
                  <a:gd name="T55" fmla="*/ 141 h 280"/>
                  <a:gd name="T56" fmla="*/ 36 w 316"/>
                  <a:gd name="T57" fmla="*/ 132 h 280"/>
                  <a:gd name="T58" fmla="*/ 92 w 316"/>
                  <a:gd name="T59" fmla="*/ 129 h 280"/>
                  <a:gd name="T60" fmla="*/ 125 w 316"/>
                  <a:gd name="T61" fmla="*/ 51 h 280"/>
                  <a:gd name="T62" fmla="*/ 129 w 316"/>
                  <a:gd name="T63" fmla="*/ 153 h 280"/>
                  <a:gd name="T64" fmla="*/ 158 w 316"/>
                  <a:gd name="T65" fmla="*/ 115 h 280"/>
                  <a:gd name="T66" fmla="*/ 168 w 316"/>
                  <a:gd name="T67" fmla="*/ 102 h 280"/>
                  <a:gd name="T68" fmla="*/ 175 w 316"/>
                  <a:gd name="T69" fmla="*/ 119 h 280"/>
                  <a:gd name="T70" fmla="*/ 203 w 316"/>
                  <a:gd name="T71" fmla="*/ 56 h 280"/>
                  <a:gd name="T72" fmla="*/ 220 w 316"/>
                  <a:gd name="T73" fmla="*/ 160 h 280"/>
                  <a:gd name="T74" fmla="*/ 235 w 316"/>
                  <a:gd name="T75" fmla="*/ 126 h 280"/>
                  <a:gd name="T76" fmla="*/ 277 w 316"/>
                  <a:gd name="T77" fmla="*/ 126 h 280"/>
                  <a:gd name="T78" fmla="*/ 277 w 316"/>
                  <a:gd name="T79" fmla="*/ 13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6" h="280">
                    <a:moveTo>
                      <a:pt x="247" y="1"/>
                    </a:moveTo>
                    <a:cubicBezTo>
                      <a:pt x="242" y="1"/>
                      <a:pt x="238" y="0"/>
                      <a:pt x="233" y="0"/>
                    </a:cubicBezTo>
                    <a:cubicBezTo>
                      <a:pt x="197" y="0"/>
                      <a:pt x="180" y="16"/>
                      <a:pt x="162" y="36"/>
                    </a:cubicBezTo>
                    <a:cubicBezTo>
                      <a:pt x="158" y="41"/>
                      <a:pt x="158" y="41"/>
                      <a:pt x="158" y="41"/>
                    </a:cubicBezTo>
                    <a:cubicBezTo>
                      <a:pt x="158" y="41"/>
                      <a:pt x="158" y="41"/>
                      <a:pt x="158" y="41"/>
                    </a:cubicBezTo>
                    <a:cubicBezTo>
                      <a:pt x="154" y="36"/>
                      <a:pt x="154" y="36"/>
                      <a:pt x="154" y="36"/>
                    </a:cubicBezTo>
                    <a:cubicBezTo>
                      <a:pt x="136" y="16"/>
                      <a:pt x="119" y="0"/>
                      <a:pt x="83" y="0"/>
                    </a:cubicBezTo>
                    <a:cubicBezTo>
                      <a:pt x="79" y="0"/>
                      <a:pt x="74" y="1"/>
                      <a:pt x="69" y="1"/>
                    </a:cubicBezTo>
                    <a:cubicBezTo>
                      <a:pt x="39" y="4"/>
                      <a:pt x="4" y="29"/>
                      <a:pt x="0" y="79"/>
                    </a:cubicBezTo>
                    <a:cubicBezTo>
                      <a:pt x="0" y="96"/>
                      <a:pt x="0" y="96"/>
                      <a:pt x="0" y="96"/>
                    </a:cubicBezTo>
                    <a:cubicBezTo>
                      <a:pt x="2" y="122"/>
                      <a:pt x="15" y="150"/>
                      <a:pt x="38" y="178"/>
                    </a:cubicBezTo>
                    <a:cubicBezTo>
                      <a:pt x="64" y="210"/>
                      <a:pt x="104" y="244"/>
                      <a:pt x="158" y="280"/>
                    </a:cubicBezTo>
                    <a:cubicBezTo>
                      <a:pt x="158" y="280"/>
                      <a:pt x="158" y="280"/>
                      <a:pt x="158" y="280"/>
                    </a:cubicBezTo>
                    <a:cubicBezTo>
                      <a:pt x="212" y="244"/>
                      <a:pt x="252" y="210"/>
                      <a:pt x="278" y="178"/>
                    </a:cubicBezTo>
                    <a:cubicBezTo>
                      <a:pt x="301" y="150"/>
                      <a:pt x="314" y="122"/>
                      <a:pt x="316" y="96"/>
                    </a:cubicBezTo>
                    <a:cubicBezTo>
                      <a:pt x="316" y="79"/>
                      <a:pt x="316" y="79"/>
                      <a:pt x="316" y="79"/>
                    </a:cubicBezTo>
                    <a:cubicBezTo>
                      <a:pt x="312" y="29"/>
                      <a:pt x="277" y="4"/>
                      <a:pt x="247" y="1"/>
                    </a:cubicBezTo>
                    <a:close/>
                    <a:moveTo>
                      <a:pt x="277" y="135"/>
                    </a:moveTo>
                    <a:cubicBezTo>
                      <a:pt x="242" y="135"/>
                      <a:pt x="242" y="135"/>
                      <a:pt x="242" y="135"/>
                    </a:cubicBezTo>
                    <a:cubicBezTo>
                      <a:pt x="215" y="195"/>
                      <a:pt x="215" y="195"/>
                      <a:pt x="215" y="195"/>
                    </a:cubicBezTo>
                    <a:cubicBezTo>
                      <a:pt x="198" y="91"/>
                      <a:pt x="198" y="91"/>
                      <a:pt x="198" y="91"/>
                    </a:cubicBezTo>
                    <a:cubicBezTo>
                      <a:pt x="175" y="143"/>
                      <a:pt x="175" y="143"/>
                      <a:pt x="175" y="143"/>
                    </a:cubicBezTo>
                    <a:cubicBezTo>
                      <a:pt x="166" y="121"/>
                      <a:pt x="166" y="121"/>
                      <a:pt x="166" y="121"/>
                    </a:cubicBezTo>
                    <a:cubicBezTo>
                      <a:pt x="158" y="131"/>
                      <a:pt x="158" y="131"/>
                      <a:pt x="158" y="131"/>
                    </a:cubicBezTo>
                    <a:cubicBezTo>
                      <a:pt x="120" y="180"/>
                      <a:pt x="120" y="180"/>
                      <a:pt x="120" y="180"/>
                    </a:cubicBezTo>
                    <a:cubicBezTo>
                      <a:pt x="117" y="96"/>
                      <a:pt x="117" y="96"/>
                      <a:pt x="117" y="96"/>
                    </a:cubicBezTo>
                    <a:cubicBezTo>
                      <a:pt x="99" y="138"/>
                      <a:pt x="99" y="138"/>
                      <a:pt x="99" y="138"/>
                    </a:cubicBezTo>
                    <a:cubicBezTo>
                      <a:pt x="36" y="141"/>
                      <a:pt x="36" y="141"/>
                      <a:pt x="36" y="141"/>
                    </a:cubicBezTo>
                    <a:cubicBezTo>
                      <a:pt x="36" y="132"/>
                      <a:pt x="36" y="132"/>
                      <a:pt x="36" y="132"/>
                    </a:cubicBezTo>
                    <a:cubicBezTo>
                      <a:pt x="92" y="129"/>
                      <a:pt x="92" y="129"/>
                      <a:pt x="92" y="129"/>
                    </a:cubicBezTo>
                    <a:cubicBezTo>
                      <a:pt x="125" y="51"/>
                      <a:pt x="125" y="51"/>
                      <a:pt x="125" y="51"/>
                    </a:cubicBezTo>
                    <a:cubicBezTo>
                      <a:pt x="129" y="153"/>
                      <a:pt x="129" y="153"/>
                      <a:pt x="129" y="153"/>
                    </a:cubicBezTo>
                    <a:cubicBezTo>
                      <a:pt x="158" y="115"/>
                      <a:pt x="158" y="115"/>
                      <a:pt x="158" y="115"/>
                    </a:cubicBezTo>
                    <a:cubicBezTo>
                      <a:pt x="168" y="102"/>
                      <a:pt x="168" y="102"/>
                      <a:pt x="168" y="102"/>
                    </a:cubicBezTo>
                    <a:cubicBezTo>
                      <a:pt x="175" y="119"/>
                      <a:pt x="175" y="119"/>
                      <a:pt x="175" y="119"/>
                    </a:cubicBezTo>
                    <a:cubicBezTo>
                      <a:pt x="203" y="56"/>
                      <a:pt x="203" y="56"/>
                      <a:pt x="203" y="56"/>
                    </a:cubicBezTo>
                    <a:cubicBezTo>
                      <a:pt x="220" y="160"/>
                      <a:pt x="220" y="160"/>
                      <a:pt x="220" y="160"/>
                    </a:cubicBezTo>
                    <a:cubicBezTo>
                      <a:pt x="235" y="126"/>
                      <a:pt x="235" y="126"/>
                      <a:pt x="235" y="126"/>
                    </a:cubicBezTo>
                    <a:cubicBezTo>
                      <a:pt x="277" y="126"/>
                      <a:pt x="277" y="126"/>
                      <a:pt x="277" y="126"/>
                    </a:cubicBezTo>
                    <a:lnTo>
                      <a:pt x="277" y="135"/>
                    </a:ln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 name="Freeform 118"/>
              <p:cNvSpPr/>
              <p:nvPr/>
            </p:nvSpPr>
            <p:spPr bwMode="auto">
              <a:xfrm>
                <a:off x="9963672" y="2849217"/>
                <a:ext cx="593725" cy="1054100"/>
              </a:xfrm>
              <a:custGeom>
                <a:avLst/>
                <a:gdLst>
                  <a:gd name="T0" fmla="*/ 120 w 158"/>
                  <a:gd name="T1" fmla="*/ 180 h 280"/>
                  <a:gd name="T2" fmla="*/ 117 w 158"/>
                  <a:gd name="T3" fmla="*/ 96 h 280"/>
                  <a:gd name="T4" fmla="*/ 99 w 158"/>
                  <a:gd name="T5" fmla="*/ 138 h 280"/>
                  <a:gd name="T6" fmla="*/ 36 w 158"/>
                  <a:gd name="T7" fmla="*/ 141 h 280"/>
                  <a:gd name="T8" fmla="*/ 36 w 158"/>
                  <a:gd name="T9" fmla="*/ 132 h 280"/>
                  <a:gd name="T10" fmla="*/ 92 w 158"/>
                  <a:gd name="T11" fmla="*/ 129 h 280"/>
                  <a:gd name="T12" fmla="*/ 125 w 158"/>
                  <a:gd name="T13" fmla="*/ 51 h 280"/>
                  <a:gd name="T14" fmla="*/ 129 w 158"/>
                  <a:gd name="T15" fmla="*/ 153 h 280"/>
                  <a:gd name="T16" fmla="*/ 158 w 158"/>
                  <a:gd name="T17" fmla="*/ 115 h 280"/>
                  <a:gd name="T18" fmla="*/ 158 w 158"/>
                  <a:gd name="T19" fmla="*/ 41 h 280"/>
                  <a:gd name="T20" fmla="*/ 154 w 158"/>
                  <a:gd name="T21" fmla="*/ 36 h 280"/>
                  <a:gd name="T22" fmla="*/ 83 w 158"/>
                  <a:gd name="T23" fmla="*/ 0 h 280"/>
                  <a:gd name="T24" fmla="*/ 69 w 158"/>
                  <a:gd name="T25" fmla="*/ 1 h 280"/>
                  <a:gd name="T26" fmla="*/ 0 w 158"/>
                  <a:gd name="T27" fmla="*/ 79 h 280"/>
                  <a:gd name="T28" fmla="*/ 0 w 158"/>
                  <a:gd name="T29" fmla="*/ 96 h 280"/>
                  <a:gd name="T30" fmla="*/ 38 w 158"/>
                  <a:gd name="T31" fmla="*/ 178 h 280"/>
                  <a:gd name="T32" fmla="*/ 158 w 158"/>
                  <a:gd name="T33" fmla="*/ 280 h 280"/>
                  <a:gd name="T34" fmla="*/ 158 w 158"/>
                  <a:gd name="T35" fmla="*/ 131 h 280"/>
                  <a:gd name="T36" fmla="*/ 120 w 158"/>
                  <a:gd name="T37" fmla="*/ 1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280">
                    <a:moveTo>
                      <a:pt x="120" y="180"/>
                    </a:moveTo>
                    <a:cubicBezTo>
                      <a:pt x="117" y="96"/>
                      <a:pt x="117" y="96"/>
                      <a:pt x="117" y="96"/>
                    </a:cubicBezTo>
                    <a:cubicBezTo>
                      <a:pt x="99" y="138"/>
                      <a:pt x="99" y="138"/>
                      <a:pt x="99" y="138"/>
                    </a:cubicBezTo>
                    <a:cubicBezTo>
                      <a:pt x="36" y="141"/>
                      <a:pt x="36" y="141"/>
                      <a:pt x="36" y="141"/>
                    </a:cubicBezTo>
                    <a:cubicBezTo>
                      <a:pt x="36" y="132"/>
                      <a:pt x="36" y="132"/>
                      <a:pt x="36" y="132"/>
                    </a:cubicBezTo>
                    <a:cubicBezTo>
                      <a:pt x="92" y="129"/>
                      <a:pt x="92" y="129"/>
                      <a:pt x="92" y="129"/>
                    </a:cubicBezTo>
                    <a:cubicBezTo>
                      <a:pt x="125" y="51"/>
                      <a:pt x="125" y="51"/>
                      <a:pt x="125" y="51"/>
                    </a:cubicBezTo>
                    <a:cubicBezTo>
                      <a:pt x="129" y="153"/>
                      <a:pt x="129" y="153"/>
                      <a:pt x="129" y="153"/>
                    </a:cubicBezTo>
                    <a:cubicBezTo>
                      <a:pt x="158" y="115"/>
                      <a:pt x="158" y="115"/>
                      <a:pt x="158" y="115"/>
                    </a:cubicBezTo>
                    <a:cubicBezTo>
                      <a:pt x="158" y="41"/>
                      <a:pt x="158" y="41"/>
                      <a:pt x="158" y="41"/>
                    </a:cubicBezTo>
                    <a:cubicBezTo>
                      <a:pt x="154" y="36"/>
                      <a:pt x="154" y="36"/>
                      <a:pt x="154" y="36"/>
                    </a:cubicBezTo>
                    <a:cubicBezTo>
                      <a:pt x="136" y="16"/>
                      <a:pt x="119" y="0"/>
                      <a:pt x="83" y="0"/>
                    </a:cubicBezTo>
                    <a:cubicBezTo>
                      <a:pt x="79" y="0"/>
                      <a:pt x="74" y="1"/>
                      <a:pt x="69" y="1"/>
                    </a:cubicBezTo>
                    <a:cubicBezTo>
                      <a:pt x="39" y="4"/>
                      <a:pt x="4" y="29"/>
                      <a:pt x="0" y="79"/>
                    </a:cubicBezTo>
                    <a:cubicBezTo>
                      <a:pt x="0" y="96"/>
                      <a:pt x="0" y="96"/>
                      <a:pt x="0" y="96"/>
                    </a:cubicBezTo>
                    <a:cubicBezTo>
                      <a:pt x="2" y="122"/>
                      <a:pt x="15" y="150"/>
                      <a:pt x="38" y="178"/>
                    </a:cubicBezTo>
                    <a:cubicBezTo>
                      <a:pt x="64" y="210"/>
                      <a:pt x="104" y="244"/>
                      <a:pt x="158" y="280"/>
                    </a:cubicBezTo>
                    <a:cubicBezTo>
                      <a:pt x="158" y="131"/>
                      <a:pt x="158" y="131"/>
                      <a:pt x="158" y="131"/>
                    </a:cubicBezTo>
                    <a:lnTo>
                      <a:pt x="120" y="180"/>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 name="Freeform 119"/>
              <p:cNvSpPr/>
              <p:nvPr/>
            </p:nvSpPr>
            <p:spPr bwMode="auto">
              <a:xfrm>
                <a:off x="10557397" y="2849217"/>
                <a:ext cx="592138" cy="1054100"/>
              </a:xfrm>
              <a:custGeom>
                <a:avLst/>
                <a:gdLst>
                  <a:gd name="T0" fmla="*/ 89 w 158"/>
                  <a:gd name="T1" fmla="*/ 1 h 280"/>
                  <a:gd name="T2" fmla="*/ 75 w 158"/>
                  <a:gd name="T3" fmla="*/ 0 h 280"/>
                  <a:gd name="T4" fmla="*/ 4 w 158"/>
                  <a:gd name="T5" fmla="*/ 36 h 280"/>
                  <a:gd name="T6" fmla="*/ 0 w 158"/>
                  <a:gd name="T7" fmla="*/ 41 h 280"/>
                  <a:gd name="T8" fmla="*/ 0 w 158"/>
                  <a:gd name="T9" fmla="*/ 41 h 280"/>
                  <a:gd name="T10" fmla="*/ 0 w 158"/>
                  <a:gd name="T11" fmla="*/ 115 h 280"/>
                  <a:gd name="T12" fmla="*/ 10 w 158"/>
                  <a:gd name="T13" fmla="*/ 102 h 280"/>
                  <a:gd name="T14" fmla="*/ 17 w 158"/>
                  <a:gd name="T15" fmla="*/ 119 h 280"/>
                  <a:gd name="T16" fmla="*/ 45 w 158"/>
                  <a:gd name="T17" fmla="*/ 56 h 280"/>
                  <a:gd name="T18" fmla="*/ 62 w 158"/>
                  <a:gd name="T19" fmla="*/ 160 h 280"/>
                  <a:gd name="T20" fmla="*/ 77 w 158"/>
                  <a:gd name="T21" fmla="*/ 126 h 280"/>
                  <a:gd name="T22" fmla="*/ 119 w 158"/>
                  <a:gd name="T23" fmla="*/ 126 h 280"/>
                  <a:gd name="T24" fmla="*/ 119 w 158"/>
                  <a:gd name="T25" fmla="*/ 135 h 280"/>
                  <a:gd name="T26" fmla="*/ 84 w 158"/>
                  <a:gd name="T27" fmla="*/ 135 h 280"/>
                  <a:gd name="T28" fmla="*/ 57 w 158"/>
                  <a:gd name="T29" fmla="*/ 195 h 280"/>
                  <a:gd name="T30" fmla="*/ 40 w 158"/>
                  <a:gd name="T31" fmla="*/ 91 h 280"/>
                  <a:gd name="T32" fmla="*/ 17 w 158"/>
                  <a:gd name="T33" fmla="*/ 143 h 280"/>
                  <a:gd name="T34" fmla="*/ 8 w 158"/>
                  <a:gd name="T35" fmla="*/ 121 h 280"/>
                  <a:gd name="T36" fmla="*/ 0 w 158"/>
                  <a:gd name="T37" fmla="*/ 131 h 280"/>
                  <a:gd name="T38" fmla="*/ 0 w 158"/>
                  <a:gd name="T39" fmla="*/ 280 h 280"/>
                  <a:gd name="T40" fmla="*/ 0 w 158"/>
                  <a:gd name="T41" fmla="*/ 280 h 280"/>
                  <a:gd name="T42" fmla="*/ 120 w 158"/>
                  <a:gd name="T43" fmla="*/ 178 h 280"/>
                  <a:gd name="T44" fmla="*/ 158 w 158"/>
                  <a:gd name="T45" fmla="*/ 96 h 280"/>
                  <a:gd name="T46" fmla="*/ 158 w 158"/>
                  <a:gd name="T47" fmla="*/ 79 h 280"/>
                  <a:gd name="T48" fmla="*/ 89 w 158"/>
                  <a:gd name="T49" fmla="*/ 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280">
                    <a:moveTo>
                      <a:pt x="89" y="1"/>
                    </a:moveTo>
                    <a:cubicBezTo>
                      <a:pt x="84" y="1"/>
                      <a:pt x="80" y="0"/>
                      <a:pt x="75" y="0"/>
                    </a:cubicBezTo>
                    <a:cubicBezTo>
                      <a:pt x="39" y="0"/>
                      <a:pt x="22" y="16"/>
                      <a:pt x="4" y="36"/>
                    </a:cubicBezTo>
                    <a:cubicBezTo>
                      <a:pt x="0" y="41"/>
                      <a:pt x="0" y="41"/>
                      <a:pt x="0" y="41"/>
                    </a:cubicBezTo>
                    <a:cubicBezTo>
                      <a:pt x="0" y="41"/>
                      <a:pt x="0" y="41"/>
                      <a:pt x="0" y="41"/>
                    </a:cubicBezTo>
                    <a:cubicBezTo>
                      <a:pt x="0" y="115"/>
                      <a:pt x="0" y="115"/>
                      <a:pt x="0" y="115"/>
                    </a:cubicBezTo>
                    <a:cubicBezTo>
                      <a:pt x="10" y="102"/>
                      <a:pt x="10" y="102"/>
                      <a:pt x="10" y="102"/>
                    </a:cubicBezTo>
                    <a:cubicBezTo>
                      <a:pt x="17" y="119"/>
                      <a:pt x="17" y="119"/>
                      <a:pt x="17" y="119"/>
                    </a:cubicBezTo>
                    <a:cubicBezTo>
                      <a:pt x="45" y="56"/>
                      <a:pt x="45" y="56"/>
                      <a:pt x="45" y="56"/>
                    </a:cubicBezTo>
                    <a:cubicBezTo>
                      <a:pt x="62" y="160"/>
                      <a:pt x="62" y="160"/>
                      <a:pt x="62" y="160"/>
                    </a:cubicBezTo>
                    <a:cubicBezTo>
                      <a:pt x="77" y="126"/>
                      <a:pt x="77" y="126"/>
                      <a:pt x="77" y="126"/>
                    </a:cubicBezTo>
                    <a:cubicBezTo>
                      <a:pt x="119" y="126"/>
                      <a:pt x="119" y="126"/>
                      <a:pt x="119" y="126"/>
                    </a:cubicBezTo>
                    <a:cubicBezTo>
                      <a:pt x="119" y="135"/>
                      <a:pt x="119" y="135"/>
                      <a:pt x="119" y="135"/>
                    </a:cubicBezTo>
                    <a:cubicBezTo>
                      <a:pt x="84" y="135"/>
                      <a:pt x="84" y="135"/>
                      <a:pt x="84" y="135"/>
                    </a:cubicBezTo>
                    <a:cubicBezTo>
                      <a:pt x="57" y="195"/>
                      <a:pt x="57" y="195"/>
                      <a:pt x="57" y="195"/>
                    </a:cubicBezTo>
                    <a:cubicBezTo>
                      <a:pt x="40" y="91"/>
                      <a:pt x="40" y="91"/>
                      <a:pt x="40" y="91"/>
                    </a:cubicBezTo>
                    <a:cubicBezTo>
                      <a:pt x="17" y="143"/>
                      <a:pt x="17" y="143"/>
                      <a:pt x="17" y="143"/>
                    </a:cubicBezTo>
                    <a:cubicBezTo>
                      <a:pt x="8" y="121"/>
                      <a:pt x="8" y="121"/>
                      <a:pt x="8" y="121"/>
                    </a:cubicBezTo>
                    <a:cubicBezTo>
                      <a:pt x="0" y="131"/>
                      <a:pt x="0" y="131"/>
                      <a:pt x="0" y="131"/>
                    </a:cubicBezTo>
                    <a:cubicBezTo>
                      <a:pt x="0" y="280"/>
                      <a:pt x="0" y="280"/>
                      <a:pt x="0" y="280"/>
                    </a:cubicBezTo>
                    <a:cubicBezTo>
                      <a:pt x="0" y="280"/>
                      <a:pt x="0" y="280"/>
                      <a:pt x="0" y="280"/>
                    </a:cubicBezTo>
                    <a:cubicBezTo>
                      <a:pt x="54" y="244"/>
                      <a:pt x="94" y="210"/>
                      <a:pt x="120" y="178"/>
                    </a:cubicBezTo>
                    <a:cubicBezTo>
                      <a:pt x="143" y="150"/>
                      <a:pt x="156" y="122"/>
                      <a:pt x="158" y="96"/>
                    </a:cubicBezTo>
                    <a:cubicBezTo>
                      <a:pt x="158" y="79"/>
                      <a:pt x="158" y="79"/>
                      <a:pt x="158" y="79"/>
                    </a:cubicBezTo>
                    <a:cubicBezTo>
                      <a:pt x="154" y="29"/>
                      <a:pt x="119" y="4"/>
                      <a:pt x="89" y="1"/>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 name="Freeform 120"/>
              <p:cNvSpPr/>
              <p:nvPr/>
            </p:nvSpPr>
            <p:spPr bwMode="auto">
              <a:xfrm>
                <a:off x="10098609" y="3041305"/>
                <a:ext cx="458788" cy="485775"/>
              </a:xfrm>
              <a:custGeom>
                <a:avLst/>
                <a:gdLst>
                  <a:gd name="T0" fmla="*/ 211 w 289"/>
                  <a:gd name="T1" fmla="*/ 0 h 306"/>
                  <a:gd name="T2" fmla="*/ 133 w 289"/>
                  <a:gd name="T3" fmla="*/ 185 h 306"/>
                  <a:gd name="T4" fmla="*/ 0 w 289"/>
                  <a:gd name="T5" fmla="*/ 192 h 306"/>
                  <a:gd name="T6" fmla="*/ 0 w 289"/>
                  <a:gd name="T7" fmla="*/ 213 h 306"/>
                  <a:gd name="T8" fmla="*/ 149 w 289"/>
                  <a:gd name="T9" fmla="*/ 206 h 306"/>
                  <a:gd name="T10" fmla="*/ 192 w 289"/>
                  <a:gd name="T11" fmla="*/ 107 h 306"/>
                  <a:gd name="T12" fmla="*/ 199 w 289"/>
                  <a:gd name="T13" fmla="*/ 306 h 306"/>
                  <a:gd name="T14" fmla="*/ 289 w 289"/>
                  <a:gd name="T15" fmla="*/ 190 h 306"/>
                  <a:gd name="T16" fmla="*/ 289 w 289"/>
                  <a:gd name="T17" fmla="*/ 152 h 306"/>
                  <a:gd name="T18" fmla="*/ 220 w 289"/>
                  <a:gd name="T19" fmla="*/ 242 h 306"/>
                  <a:gd name="T20" fmla="*/ 211 w 289"/>
                  <a:gd name="T21"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306">
                    <a:moveTo>
                      <a:pt x="211" y="0"/>
                    </a:moveTo>
                    <a:lnTo>
                      <a:pt x="133" y="185"/>
                    </a:lnTo>
                    <a:lnTo>
                      <a:pt x="0" y="192"/>
                    </a:lnTo>
                    <a:lnTo>
                      <a:pt x="0" y="213"/>
                    </a:lnTo>
                    <a:lnTo>
                      <a:pt x="149" y="206"/>
                    </a:lnTo>
                    <a:lnTo>
                      <a:pt x="192" y="107"/>
                    </a:lnTo>
                    <a:lnTo>
                      <a:pt x="199" y="306"/>
                    </a:lnTo>
                    <a:lnTo>
                      <a:pt x="289" y="190"/>
                    </a:lnTo>
                    <a:lnTo>
                      <a:pt x="289" y="152"/>
                    </a:lnTo>
                    <a:lnTo>
                      <a:pt x="220" y="242"/>
                    </a:lnTo>
                    <a:lnTo>
                      <a:pt x="21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 name="Freeform 121"/>
              <p:cNvSpPr/>
              <p:nvPr/>
            </p:nvSpPr>
            <p:spPr bwMode="auto">
              <a:xfrm>
                <a:off x="10557397" y="3060355"/>
                <a:ext cx="446088" cy="522288"/>
              </a:xfrm>
              <a:custGeom>
                <a:avLst/>
                <a:gdLst>
                  <a:gd name="T0" fmla="*/ 19 w 281"/>
                  <a:gd name="T1" fmla="*/ 154 h 329"/>
                  <a:gd name="T2" fmla="*/ 40 w 281"/>
                  <a:gd name="T3" fmla="*/ 206 h 329"/>
                  <a:gd name="T4" fmla="*/ 94 w 281"/>
                  <a:gd name="T5" fmla="*/ 83 h 329"/>
                  <a:gd name="T6" fmla="*/ 134 w 281"/>
                  <a:gd name="T7" fmla="*/ 329 h 329"/>
                  <a:gd name="T8" fmla="*/ 198 w 281"/>
                  <a:gd name="T9" fmla="*/ 187 h 329"/>
                  <a:gd name="T10" fmla="*/ 281 w 281"/>
                  <a:gd name="T11" fmla="*/ 187 h 329"/>
                  <a:gd name="T12" fmla="*/ 281 w 281"/>
                  <a:gd name="T13" fmla="*/ 166 h 329"/>
                  <a:gd name="T14" fmla="*/ 182 w 281"/>
                  <a:gd name="T15" fmla="*/ 166 h 329"/>
                  <a:gd name="T16" fmla="*/ 146 w 281"/>
                  <a:gd name="T17" fmla="*/ 246 h 329"/>
                  <a:gd name="T18" fmla="*/ 106 w 281"/>
                  <a:gd name="T19" fmla="*/ 0 h 329"/>
                  <a:gd name="T20" fmla="*/ 40 w 281"/>
                  <a:gd name="T21" fmla="*/ 149 h 329"/>
                  <a:gd name="T22" fmla="*/ 23 w 281"/>
                  <a:gd name="T23" fmla="*/ 109 h 329"/>
                  <a:gd name="T24" fmla="*/ 0 w 281"/>
                  <a:gd name="T25" fmla="*/ 140 h 329"/>
                  <a:gd name="T26" fmla="*/ 0 w 281"/>
                  <a:gd name="T27" fmla="*/ 178 h 329"/>
                  <a:gd name="T28" fmla="*/ 19 w 281"/>
                  <a:gd name="T29" fmla="*/ 15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329">
                    <a:moveTo>
                      <a:pt x="19" y="154"/>
                    </a:moveTo>
                    <a:lnTo>
                      <a:pt x="40" y="206"/>
                    </a:lnTo>
                    <a:lnTo>
                      <a:pt x="94" y="83"/>
                    </a:lnTo>
                    <a:lnTo>
                      <a:pt x="134" y="329"/>
                    </a:lnTo>
                    <a:lnTo>
                      <a:pt x="198" y="187"/>
                    </a:lnTo>
                    <a:lnTo>
                      <a:pt x="281" y="187"/>
                    </a:lnTo>
                    <a:lnTo>
                      <a:pt x="281" y="166"/>
                    </a:lnTo>
                    <a:lnTo>
                      <a:pt x="182" y="166"/>
                    </a:lnTo>
                    <a:lnTo>
                      <a:pt x="146" y="246"/>
                    </a:lnTo>
                    <a:lnTo>
                      <a:pt x="106" y="0"/>
                    </a:lnTo>
                    <a:lnTo>
                      <a:pt x="40" y="149"/>
                    </a:lnTo>
                    <a:lnTo>
                      <a:pt x="23" y="109"/>
                    </a:lnTo>
                    <a:lnTo>
                      <a:pt x="0" y="140"/>
                    </a:lnTo>
                    <a:lnTo>
                      <a:pt x="0" y="178"/>
                    </a:lnTo>
                    <a:lnTo>
                      <a:pt x="19" y="154"/>
                    </a:ln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321" name="文本框 320"/>
          <p:cNvSpPr txBox="1">
            <a:spLocks noChangeArrowheads="1"/>
          </p:cNvSpPr>
          <p:nvPr/>
        </p:nvSpPr>
        <p:spPr bwMode="auto">
          <a:xfrm>
            <a:off x="4375164" y="4796796"/>
            <a:ext cx="3097184" cy="261610"/>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zh-CN" altLang="en-US" sz="1100" dirty="0">
                <a:solidFill>
                  <a:srgbClr val="C00000"/>
                </a:solidFill>
              </a:rPr>
              <a:t>汇报人： </a:t>
            </a:r>
            <a:r>
              <a:rPr lang="en-US" altLang="zh-CN" sz="1100" dirty="0" smtClean="0">
                <a:solidFill>
                  <a:srgbClr val="C00000"/>
                </a:solidFill>
              </a:rPr>
              <a:t>XXX</a:t>
            </a:r>
            <a:r>
              <a:rPr lang="zh-CN" altLang="en-US" sz="1100" dirty="0" smtClean="0">
                <a:solidFill>
                  <a:srgbClr val="C00000"/>
                </a:solidFill>
              </a:rPr>
              <a:t>    </a:t>
            </a:r>
            <a:r>
              <a:rPr lang="zh-CN" altLang="en-US" sz="1100" dirty="0">
                <a:solidFill>
                  <a:srgbClr val="C00000"/>
                </a:solidFill>
              </a:rPr>
              <a:t>汇报时间：</a:t>
            </a:r>
            <a:r>
              <a:rPr lang="en-US" altLang="zh-CN" sz="1100" dirty="0">
                <a:solidFill>
                  <a:srgbClr val="C00000"/>
                </a:solidFill>
              </a:rPr>
              <a:t>XX</a:t>
            </a:r>
            <a:r>
              <a:rPr lang="zh-CN" altLang="en-US" sz="1100" dirty="0">
                <a:solidFill>
                  <a:srgbClr val="C00000"/>
                </a:solidFill>
              </a:rPr>
              <a:t>年</a:t>
            </a:r>
            <a:r>
              <a:rPr lang="en-US" altLang="zh-CN" sz="1100" dirty="0">
                <a:solidFill>
                  <a:srgbClr val="C00000"/>
                </a:solidFill>
              </a:rPr>
              <a:t>XX</a:t>
            </a:r>
            <a:r>
              <a:rPr lang="zh-CN" altLang="en-US" sz="1100" dirty="0">
                <a:solidFill>
                  <a:srgbClr val="C00000"/>
                </a:solidFill>
              </a:rPr>
              <a:t>月</a:t>
            </a:r>
            <a:endParaRPr lang="zh-CN" altLang="en-US" sz="1100" dirty="0">
              <a:solidFill>
                <a:srgbClr val="C00000"/>
              </a:solidFill>
            </a:endParaRPr>
          </a:p>
        </p:txBody>
      </p:sp>
      <p:sp>
        <p:nvSpPr>
          <p:cNvPr id="323" name="文本框 24"/>
          <p:cNvSpPr txBox="1">
            <a:spLocks noChangeArrowheads="1"/>
          </p:cNvSpPr>
          <p:nvPr/>
        </p:nvSpPr>
        <p:spPr bwMode="auto">
          <a:xfrm>
            <a:off x="3562428" y="4040498"/>
            <a:ext cx="4770272"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ctr" eaLnBrk="1" hangingPunct="1"/>
            <a:r>
              <a:rPr lang="zh-CN" altLang="en-US" sz="3200" b="1" dirty="0">
                <a:solidFill>
                  <a:srgbClr val="C00000"/>
                </a:solidFill>
                <a:latin typeface="微软雅黑" pitchFamily="34" charset="-122"/>
                <a:ea typeface="微软雅黑" pitchFamily="34" charset="-122"/>
              </a:rPr>
              <a:t>医院年度</a:t>
            </a:r>
            <a:r>
              <a:rPr lang="en-US" altLang="zh-CN" sz="3200" b="1" dirty="0">
                <a:solidFill>
                  <a:srgbClr val="C00000"/>
                </a:solidFill>
                <a:latin typeface="微软雅黑" pitchFamily="34" charset="-122"/>
                <a:ea typeface="微软雅黑" pitchFamily="34" charset="-122"/>
              </a:rPr>
              <a:t>|</a:t>
            </a:r>
            <a:r>
              <a:rPr lang="zh-CN" altLang="en-US" sz="3200" b="1" dirty="0">
                <a:solidFill>
                  <a:srgbClr val="C00000"/>
                </a:solidFill>
                <a:latin typeface="微软雅黑" pitchFamily="34" charset="-122"/>
                <a:ea typeface="微软雅黑" pitchFamily="34" charset="-122"/>
              </a:rPr>
              <a:t>季度工作报告</a:t>
            </a:r>
            <a:endParaRPr lang="zh-CN" altLang="en-US" sz="3200" b="1" dirty="0">
              <a:solidFill>
                <a:srgbClr val="C00000"/>
              </a:solidFill>
              <a:latin typeface="微软雅黑" pitchFamily="34" charset="-122"/>
              <a:ea typeface="微软雅黑" pitchFamily="34" charset="-122"/>
            </a:endParaRPr>
          </a:p>
        </p:txBody>
      </p:sp>
      <p:sp>
        <p:nvSpPr>
          <p:cNvPr id="155" name="任意多边形 154"/>
          <p:cNvSpPr/>
          <p:nvPr/>
        </p:nvSpPr>
        <p:spPr>
          <a:xfrm flipH="1">
            <a:off x="5435986" y="2960932"/>
            <a:ext cx="1023156" cy="1023152"/>
          </a:xfrm>
          <a:custGeom>
            <a:avLst/>
            <a:gdLst>
              <a:gd name="connsiteX0" fmla="*/ 453660 w 671833"/>
              <a:gd name="connsiteY0" fmla="*/ 0 h 671830"/>
              <a:gd name="connsiteX1" fmla="*/ 218174 w 671833"/>
              <a:gd name="connsiteY1" fmla="*/ 0 h 671830"/>
              <a:gd name="connsiteX2" fmla="*/ 218174 w 671833"/>
              <a:gd name="connsiteY2" fmla="*/ 218172 h 671830"/>
              <a:gd name="connsiteX3" fmla="*/ 0 w 671833"/>
              <a:gd name="connsiteY3" fmla="*/ 218172 h 671830"/>
              <a:gd name="connsiteX4" fmla="*/ 0 w 671833"/>
              <a:gd name="connsiteY4" fmla="*/ 453657 h 671830"/>
              <a:gd name="connsiteX5" fmla="*/ 218174 w 671833"/>
              <a:gd name="connsiteY5" fmla="*/ 453657 h 671830"/>
              <a:gd name="connsiteX6" fmla="*/ 218174 w 671833"/>
              <a:gd name="connsiteY6" fmla="*/ 671830 h 671830"/>
              <a:gd name="connsiteX7" fmla="*/ 453660 w 671833"/>
              <a:gd name="connsiteY7" fmla="*/ 671830 h 671830"/>
              <a:gd name="connsiteX8" fmla="*/ 453660 w 671833"/>
              <a:gd name="connsiteY8" fmla="*/ 453657 h 671830"/>
              <a:gd name="connsiteX9" fmla="*/ 671833 w 671833"/>
              <a:gd name="connsiteY9" fmla="*/ 453657 h 671830"/>
              <a:gd name="connsiteX10" fmla="*/ 671833 w 671833"/>
              <a:gd name="connsiteY10" fmla="*/ 218172 h 671830"/>
              <a:gd name="connsiteX11" fmla="*/ 453660 w 671833"/>
              <a:gd name="connsiteY11" fmla="*/ 218172 h 6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1833" h="671830">
                <a:moveTo>
                  <a:pt x="453660" y="0"/>
                </a:moveTo>
                <a:lnTo>
                  <a:pt x="218174" y="0"/>
                </a:lnTo>
                <a:lnTo>
                  <a:pt x="218174" y="218172"/>
                </a:lnTo>
                <a:lnTo>
                  <a:pt x="0" y="218172"/>
                </a:lnTo>
                <a:lnTo>
                  <a:pt x="0" y="453657"/>
                </a:lnTo>
                <a:lnTo>
                  <a:pt x="218174" y="453657"/>
                </a:lnTo>
                <a:lnTo>
                  <a:pt x="218174" y="671830"/>
                </a:lnTo>
                <a:lnTo>
                  <a:pt x="453660" y="671830"/>
                </a:lnTo>
                <a:lnTo>
                  <a:pt x="453660" y="453657"/>
                </a:lnTo>
                <a:lnTo>
                  <a:pt x="671833" y="453657"/>
                </a:lnTo>
                <a:lnTo>
                  <a:pt x="671833" y="218172"/>
                </a:lnTo>
                <a:lnTo>
                  <a:pt x="453660" y="218172"/>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p>
        </p:txBody>
      </p:sp>
      <p:pic>
        <p:nvPicPr>
          <p:cNvPr id="35" name="吸引每个浮躁的灵魂">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cstate="print"/>
          <a:stretch>
            <a:fillRect/>
          </a:stretch>
        </p:blipFill>
        <p:spPr>
          <a:xfrm>
            <a:off x="-674590" y="673417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par>
                                <p:cTn id="7" presetID="42" presetClass="entr" presetSubtype="0" fill="hold" nodeType="withEffect">
                                  <p:stCondLst>
                                    <p:cond delay="0"/>
                                  </p:stCondLst>
                                  <p:childTnLst>
                                    <p:set>
                                      <p:cBhvr>
                                        <p:cTn id="8" dur="1" fill="hold">
                                          <p:stCondLst>
                                            <p:cond delay="0"/>
                                          </p:stCondLst>
                                        </p:cTn>
                                        <p:tgtEl>
                                          <p:spTgt spid="96"/>
                                        </p:tgtEl>
                                        <p:attrNameLst>
                                          <p:attrName>style.visibility</p:attrName>
                                        </p:attrNameLst>
                                      </p:cBhvr>
                                      <p:to>
                                        <p:strVal val="visible"/>
                                      </p:to>
                                    </p:set>
                                    <p:animEffect transition="in" filter="fade">
                                      <p:cBhvr>
                                        <p:cTn id="9" dur="1000"/>
                                        <p:tgtEl>
                                          <p:spTgt spid="96"/>
                                        </p:tgtEl>
                                      </p:cBhvr>
                                    </p:animEffect>
                                    <p:anim calcmode="lin" valueType="num">
                                      <p:cBhvr>
                                        <p:cTn id="10" dur="1000" fill="hold"/>
                                        <p:tgtEl>
                                          <p:spTgt spid="96"/>
                                        </p:tgtEl>
                                        <p:attrNameLst>
                                          <p:attrName>ppt_x</p:attrName>
                                        </p:attrNameLst>
                                      </p:cBhvr>
                                      <p:tavLst>
                                        <p:tav tm="0">
                                          <p:val>
                                            <p:strVal val="#ppt_x"/>
                                          </p:val>
                                        </p:tav>
                                        <p:tav tm="100000">
                                          <p:val>
                                            <p:strVal val="#ppt_x"/>
                                          </p:val>
                                        </p:tav>
                                      </p:tavLst>
                                    </p:anim>
                                    <p:anim calcmode="lin" valueType="num">
                                      <p:cBhvr>
                                        <p:cTn id="11" dur="1000" fill="hold"/>
                                        <p:tgtEl>
                                          <p:spTgt spid="96"/>
                                        </p:tgtEl>
                                        <p:attrNameLst>
                                          <p:attrName>ppt_y</p:attrName>
                                        </p:attrNameLst>
                                      </p:cBhvr>
                                      <p:tavLst>
                                        <p:tav tm="0">
                                          <p:val>
                                            <p:strVal val="#ppt_y+.1"/>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10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1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2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3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4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par>
                          <p:cTn id="45" fill="hold">
                            <p:stCondLst>
                              <p:cond delay="0"/>
                            </p:stCondLst>
                            <p:childTnLst>
                              <p:par>
                                <p:cTn id="46" presetID="23" presetClass="entr" presetSubtype="288" fill="hold" nodeType="afterEffect">
                                  <p:stCondLst>
                                    <p:cond delay="0"/>
                                  </p:stCondLst>
                                  <p:childTnLst>
                                    <p:set>
                                      <p:cBhvr>
                                        <p:cTn id="47" dur="1" fill="hold">
                                          <p:stCondLst>
                                            <p:cond delay="0"/>
                                          </p:stCondLst>
                                        </p:cTn>
                                        <p:tgtEl>
                                          <p:spTgt spid="92"/>
                                        </p:tgtEl>
                                        <p:attrNameLst>
                                          <p:attrName>style.visibility</p:attrName>
                                        </p:attrNameLst>
                                      </p:cBhvr>
                                      <p:to>
                                        <p:strVal val="visible"/>
                                      </p:to>
                                    </p:set>
                                    <p:anim calcmode="lin" valueType="num">
                                      <p:cBhvr>
                                        <p:cTn id="48" dur="500" fill="hold"/>
                                        <p:tgtEl>
                                          <p:spTgt spid="92"/>
                                        </p:tgtEl>
                                        <p:attrNameLst>
                                          <p:attrName>ppt_w</p:attrName>
                                        </p:attrNameLst>
                                      </p:cBhvr>
                                      <p:tavLst>
                                        <p:tav tm="0">
                                          <p:val>
                                            <p:strVal val="4/3*#ppt_w"/>
                                          </p:val>
                                        </p:tav>
                                        <p:tav tm="100000">
                                          <p:val>
                                            <p:strVal val="#ppt_w"/>
                                          </p:val>
                                        </p:tav>
                                      </p:tavLst>
                                    </p:anim>
                                    <p:anim calcmode="lin" valueType="num">
                                      <p:cBhvr>
                                        <p:cTn id="49" dur="500" fill="hold"/>
                                        <p:tgtEl>
                                          <p:spTgt spid="92"/>
                                        </p:tgtEl>
                                        <p:attrNameLst>
                                          <p:attrName>ppt_h</p:attrName>
                                        </p:attrNameLst>
                                      </p:cBhvr>
                                      <p:tavLst>
                                        <p:tav tm="0">
                                          <p:val>
                                            <p:strVal val="4/3*#ppt_h"/>
                                          </p:val>
                                        </p:tav>
                                        <p:tav tm="100000">
                                          <p:val>
                                            <p:strVal val="#ppt_h"/>
                                          </p:val>
                                        </p:tav>
                                      </p:tavLst>
                                    </p:anim>
                                  </p:childTnLst>
                                </p:cTn>
                              </p:par>
                              <p:par>
                                <p:cTn id="50" presetID="10" presetClass="entr" presetSubtype="0" fill="hold" nodeType="withEffect">
                                  <p:stCondLst>
                                    <p:cond delay="0"/>
                                  </p:stCondLst>
                                  <p:childTnLst>
                                    <p:set>
                                      <p:cBhvr>
                                        <p:cTn id="51" dur="1" fill="hold">
                                          <p:stCondLst>
                                            <p:cond delay="0"/>
                                          </p:stCondLst>
                                        </p:cTn>
                                        <p:tgtEl>
                                          <p:spTgt spid="92"/>
                                        </p:tgtEl>
                                        <p:attrNameLst>
                                          <p:attrName>style.visibility</p:attrName>
                                        </p:attrNameLst>
                                      </p:cBhvr>
                                      <p:to>
                                        <p:strVal val="visible"/>
                                      </p:to>
                                    </p:set>
                                    <p:animEffect transition="in" filter="fade">
                                      <p:cBhvr>
                                        <p:cTn id="52" dur="500"/>
                                        <p:tgtEl>
                                          <p:spTgt spid="92"/>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55"/>
                                        </p:tgtEl>
                                        <p:attrNameLst>
                                          <p:attrName>style.visibility</p:attrName>
                                        </p:attrNameLst>
                                      </p:cBhvr>
                                      <p:to>
                                        <p:strVal val="visible"/>
                                      </p:to>
                                    </p:set>
                                    <p:anim calcmode="lin" valueType="num">
                                      <p:cBhvr>
                                        <p:cTn id="56" dur="500" fill="hold"/>
                                        <p:tgtEl>
                                          <p:spTgt spid="155"/>
                                        </p:tgtEl>
                                        <p:attrNameLst>
                                          <p:attrName>ppt_w</p:attrName>
                                        </p:attrNameLst>
                                      </p:cBhvr>
                                      <p:tavLst>
                                        <p:tav tm="0">
                                          <p:val>
                                            <p:fltVal val="0"/>
                                          </p:val>
                                        </p:tav>
                                        <p:tav tm="100000">
                                          <p:val>
                                            <p:strVal val="#ppt_w"/>
                                          </p:val>
                                        </p:tav>
                                      </p:tavLst>
                                    </p:anim>
                                    <p:anim calcmode="lin" valueType="num">
                                      <p:cBhvr>
                                        <p:cTn id="57" dur="500" fill="hold"/>
                                        <p:tgtEl>
                                          <p:spTgt spid="155"/>
                                        </p:tgtEl>
                                        <p:attrNameLst>
                                          <p:attrName>ppt_h</p:attrName>
                                        </p:attrNameLst>
                                      </p:cBhvr>
                                      <p:tavLst>
                                        <p:tav tm="0">
                                          <p:val>
                                            <p:fltVal val="0"/>
                                          </p:val>
                                        </p:tav>
                                        <p:tav tm="100000">
                                          <p:val>
                                            <p:strVal val="#ppt_h"/>
                                          </p:val>
                                        </p:tav>
                                      </p:tavLst>
                                    </p:anim>
                                    <p:animEffect transition="in" filter="fade">
                                      <p:cBhvr>
                                        <p:cTn id="58" dur="500"/>
                                        <p:tgtEl>
                                          <p:spTgt spid="155"/>
                                        </p:tgtEl>
                                      </p:cBhvr>
                                    </p:animEffect>
                                  </p:childTnLst>
                                </p:cTn>
                              </p:par>
                            </p:childTnLst>
                          </p:cTn>
                        </p:par>
                        <p:par>
                          <p:cTn id="59" fill="hold">
                            <p:stCondLst>
                              <p:cond delay="1000"/>
                            </p:stCondLst>
                            <p:childTnLst>
                              <p:par>
                                <p:cTn id="60" presetID="10" presetClass="entr" presetSubtype="0" fill="hold" grpId="0" nodeType="afterEffect">
                                  <p:stCondLst>
                                    <p:cond delay="0"/>
                                  </p:stCondLst>
                                  <p:iterate type="lt">
                                    <p:tmPct val="10000"/>
                                  </p:iterate>
                                  <p:childTnLst>
                                    <p:set>
                                      <p:cBhvr>
                                        <p:cTn id="61" dur="1" fill="hold">
                                          <p:stCondLst>
                                            <p:cond delay="0"/>
                                          </p:stCondLst>
                                        </p:cTn>
                                        <p:tgtEl>
                                          <p:spTgt spid="323"/>
                                        </p:tgtEl>
                                        <p:attrNameLst>
                                          <p:attrName>style.visibility</p:attrName>
                                        </p:attrNameLst>
                                      </p:cBhvr>
                                      <p:to>
                                        <p:strVal val="visible"/>
                                      </p:to>
                                    </p:set>
                                    <p:animEffect transition="in" filter="fade">
                                      <p:cBhvr>
                                        <p:cTn id="62" dur="500"/>
                                        <p:tgtEl>
                                          <p:spTgt spid="323"/>
                                        </p:tgtEl>
                                      </p:cBhvr>
                                    </p:animEffect>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321"/>
                                        </p:tgtEl>
                                        <p:attrNameLst>
                                          <p:attrName>style.visibility</p:attrName>
                                        </p:attrNameLst>
                                      </p:cBhvr>
                                      <p:to>
                                        <p:strVal val="visible"/>
                                      </p:to>
                                    </p:set>
                                    <p:animEffect transition="in" filter="wipe(left)">
                                      <p:cBhvr>
                                        <p:cTn id="66"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67" repeatCount="indefinite" fill="hold" display="0">
                  <p:stCondLst>
                    <p:cond delay="indefinite"/>
                  </p:stCondLst>
                  <p:endCondLst>
                    <p:cond evt="onStopAudio" delay="0">
                      <p:tgtEl>
                        <p:sldTgt/>
                      </p:tgtEl>
                    </p:cond>
                  </p:endCondLst>
                </p:cTn>
                <p:tgtEl>
                  <p:spTgt spid="35"/>
                </p:tgtEl>
              </p:cMediaNode>
            </p:video>
          </p:childTnLst>
        </p:cTn>
      </p:par>
    </p:tnLst>
    <p:bldLst>
      <p:bldP spid="33" grpId="0" animBg="1"/>
      <p:bldP spid="321" grpId="0"/>
      <p:bldP spid="323" grpId="0"/>
      <p:bldP spid="15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7" name="文本框 36"/>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8" name="直接连接符 37"/>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9" name="Freeform 14"/>
          <p:cNvSpPr/>
          <p:nvPr/>
        </p:nvSpPr>
        <p:spPr bwMode="auto">
          <a:xfrm>
            <a:off x="4976658" y="2262122"/>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C00000"/>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0" name="Freeform 15"/>
          <p:cNvSpPr/>
          <p:nvPr/>
        </p:nvSpPr>
        <p:spPr bwMode="auto">
          <a:xfrm>
            <a:off x="4976658" y="3034874"/>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D92E4D"/>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1" name="Freeform 16"/>
          <p:cNvSpPr/>
          <p:nvPr/>
        </p:nvSpPr>
        <p:spPr bwMode="auto">
          <a:xfrm>
            <a:off x="4976658" y="3797905"/>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3B5C94"/>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2" name="Freeform 17"/>
          <p:cNvSpPr/>
          <p:nvPr/>
        </p:nvSpPr>
        <p:spPr bwMode="auto">
          <a:xfrm>
            <a:off x="4976658" y="4527678"/>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0086B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3" name="Freeform 18"/>
          <p:cNvSpPr>
            <a:spLocks noEditPoints="1"/>
          </p:cNvSpPr>
          <p:nvPr/>
        </p:nvSpPr>
        <p:spPr bwMode="auto">
          <a:xfrm>
            <a:off x="5049360" y="3105753"/>
            <a:ext cx="262843" cy="262843"/>
          </a:xfrm>
          <a:custGeom>
            <a:avLst/>
            <a:gdLst>
              <a:gd name="T0" fmla="*/ 142 w 285"/>
              <a:gd name="T1" fmla="*/ 142 h 285"/>
              <a:gd name="T2" fmla="*/ 285 w 285"/>
              <a:gd name="T3" fmla="*/ 142 h 285"/>
              <a:gd name="T4" fmla="*/ 142 w 285"/>
              <a:gd name="T5" fmla="*/ 0 h 285"/>
              <a:gd name="T6" fmla="*/ 142 w 285"/>
              <a:gd name="T7" fmla="*/ 142 h 285"/>
              <a:gd name="T8" fmla="*/ 124 w 285"/>
              <a:gd name="T9" fmla="*/ 160 h 285"/>
              <a:gd name="T10" fmla="*/ 284 w 285"/>
              <a:gd name="T11" fmla="*/ 160 h 285"/>
              <a:gd name="T12" fmla="*/ 142 w 285"/>
              <a:gd name="T13" fmla="*/ 285 h 285"/>
              <a:gd name="T14" fmla="*/ 0 w 285"/>
              <a:gd name="T15" fmla="*/ 142 h 285"/>
              <a:gd name="T16" fmla="*/ 124 w 285"/>
              <a:gd name="T17" fmla="*/ 1 h 285"/>
              <a:gd name="T18" fmla="*/ 124 w 285"/>
              <a:gd name="T19" fmla="*/ 16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285">
                <a:moveTo>
                  <a:pt x="142" y="142"/>
                </a:moveTo>
                <a:cubicBezTo>
                  <a:pt x="285" y="142"/>
                  <a:pt x="285" y="142"/>
                  <a:pt x="285" y="142"/>
                </a:cubicBezTo>
                <a:cubicBezTo>
                  <a:pt x="285" y="63"/>
                  <a:pt x="221" y="0"/>
                  <a:pt x="142" y="0"/>
                </a:cubicBezTo>
                <a:cubicBezTo>
                  <a:pt x="142" y="142"/>
                  <a:pt x="142" y="142"/>
                  <a:pt x="142" y="142"/>
                </a:cubicBezTo>
                <a:close/>
                <a:moveTo>
                  <a:pt x="124" y="160"/>
                </a:moveTo>
                <a:cubicBezTo>
                  <a:pt x="284" y="160"/>
                  <a:pt x="284" y="160"/>
                  <a:pt x="284" y="160"/>
                </a:cubicBezTo>
                <a:cubicBezTo>
                  <a:pt x="275" y="230"/>
                  <a:pt x="215" y="285"/>
                  <a:pt x="142" y="285"/>
                </a:cubicBezTo>
                <a:cubicBezTo>
                  <a:pt x="63" y="285"/>
                  <a:pt x="0" y="221"/>
                  <a:pt x="0" y="142"/>
                </a:cubicBezTo>
                <a:cubicBezTo>
                  <a:pt x="0" y="70"/>
                  <a:pt x="54" y="10"/>
                  <a:pt x="124" y="1"/>
                </a:cubicBezTo>
                <a:lnTo>
                  <a:pt x="124" y="16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4" name="Freeform 19"/>
          <p:cNvSpPr>
            <a:spLocks noEditPoints="1"/>
          </p:cNvSpPr>
          <p:nvPr/>
        </p:nvSpPr>
        <p:spPr bwMode="auto">
          <a:xfrm>
            <a:off x="5041592" y="3859766"/>
            <a:ext cx="278379" cy="280879"/>
          </a:xfrm>
          <a:custGeom>
            <a:avLst/>
            <a:gdLst>
              <a:gd name="T0" fmla="*/ 248 w 283"/>
              <a:gd name="T1" fmla="*/ 143 h 285"/>
              <a:gd name="T2" fmla="*/ 247 w 283"/>
              <a:gd name="T3" fmla="*/ 123 h 285"/>
              <a:gd name="T4" fmla="*/ 283 w 283"/>
              <a:gd name="T5" fmla="*/ 102 h 285"/>
              <a:gd name="T6" fmla="*/ 247 w 283"/>
              <a:gd name="T7" fmla="*/ 40 h 285"/>
              <a:gd name="T8" fmla="*/ 211 w 283"/>
              <a:gd name="T9" fmla="*/ 61 h 285"/>
              <a:gd name="T10" fmla="*/ 177 w 283"/>
              <a:gd name="T11" fmla="*/ 42 h 285"/>
              <a:gd name="T12" fmla="*/ 177 w 283"/>
              <a:gd name="T13" fmla="*/ 0 h 285"/>
              <a:gd name="T14" fmla="*/ 106 w 283"/>
              <a:gd name="T15" fmla="*/ 0 h 285"/>
              <a:gd name="T16" fmla="*/ 106 w 283"/>
              <a:gd name="T17" fmla="*/ 42 h 285"/>
              <a:gd name="T18" fmla="*/ 72 w 283"/>
              <a:gd name="T19" fmla="*/ 61 h 285"/>
              <a:gd name="T20" fmla="*/ 36 w 283"/>
              <a:gd name="T21" fmla="*/ 40 h 285"/>
              <a:gd name="T22" fmla="*/ 0 w 283"/>
              <a:gd name="T23" fmla="*/ 102 h 285"/>
              <a:gd name="T24" fmla="*/ 36 w 283"/>
              <a:gd name="T25" fmla="*/ 123 h 285"/>
              <a:gd name="T26" fmla="*/ 34 w 283"/>
              <a:gd name="T27" fmla="*/ 143 h 285"/>
              <a:gd name="T28" fmla="*/ 36 w 283"/>
              <a:gd name="T29" fmla="*/ 162 h 285"/>
              <a:gd name="T30" fmla="*/ 0 w 283"/>
              <a:gd name="T31" fmla="*/ 183 h 285"/>
              <a:gd name="T32" fmla="*/ 36 w 283"/>
              <a:gd name="T33" fmla="*/ 245 h 285"/>
              <a:gd name="T34" fmla="*/ 72 w 283"/>
              <a:gd name="T35" fmla="*/ 224 h 285"/>
              <a:gd name="T36" fmla="*/ 106 w 283"/>
              <a:gd name="T37" fmla="*/ 243 h 285"/>
              <a:gd name="T38" fmla="*/ 106 w 283"/>
              <a:gd name="T39" fmla="*/ 285 h 285"/>
              <a:gd name="T40" fmla="*/ 177 w 283"/>
              <a:gd name="T41" fmla="*/ 285 h 285"/>
              <a:gd name="T42" fmla="*/ 177 w 283"/>
              <a:gd name="T43" fmla="*/ 243 h 285"/>
              <a:gd name="T44" fmla="*/ 211 w 283"/>
              <a:gd name="T45" fmla="*/ 224 h 285"/>
              <a:gd name="T46" fmla="*/ 247 w 283"/>
              <a:gd name="T47" fmla="*/ 245 h 285"/>
              <a:gd name="T48" fmla="*/ 283 w 283"/>
              <a:gd name="T49" fmla="*/ 183 h 285"/>
              <a:gd name="T50" fmla="*/ 247 w 283"/>
              <a:gd name="T51" fmla="*/ 162 h 285"/>
              <a:gd name="T52" fmla="*/ 248 w 283"/>
              <a:gd name="T53" fmla="*/ 143 h 285"/>
              <a:gd name="T54" fmla="*/ 248 w 283"/>
              <a:gd name="T55" fmla="*/ 143 h 285"/>
              <a:gd name="T56" fmla="*/ 141 w 283"/>
              <a:gd name="T57" fmla="*/ 86 h 285"/>
              <a:gd name="T58" fmla="*/ 198 w 283"/>
              <a:gd name="T59" fmla="*/ 143 h 285"/>
              <a:gd name="T60" fmla="*/ 141 w 283"/>
              <a:gd name="T61" fmla="*/ 199 h 285"/>
              <a:gd name="T62" fmla="*/ 85 w 283"/>
              <a:gd name="T63" fmla="*/ 143 h 285"/>
              <a:gd name="T64" fmla="*/ 141 w 283"/>
              <a:gd name="T65" fmla="*/ 8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85">
                <a:moveTo>
                  <a:pt x="248" y="143"/>
                </a:moveTo>
                <a:cubicBezTo>
                  <a:pt x="248" y="136"/>
                  <a:pt x="248" y="129"/>
                  <a:pt x="247" y="123"/>
                </a:cubicBezTo>
                <a:cubicBezTo>
                  <a:pt x="283" y="102"/>
                  <a:pt x="283" y="102"/>
                  <a:pt x="283" y="102"/>
                </a:cubicBezTo>
                <a:cubicBezTo>
                  <a:pt x="247" y="40"/>
                  <a:pt x="247" y="40"/>
                  <a:pt x="247" y="40"/>
                </a:cubicBezTo>
                <a:cubicBezTo>
                  <a:pt x="211" y="61"/>
                  <a:pt x="211" y="61"/>
                  <a:pt x="211" y="61"/>
                </a:cubicBezTo>
                <a:cubicBezTo>
                  <a:pt x="201" y="53"/>
                  <a:pt x="190" y="46"/>
                  <a:pt x="177" y="42"/>
                </a:cubicBezTo>
                <a:cubicBezTo>
                  <a:pt x="177" y="0"/>
                  <a:pt x="177" y="0"/>
                  <a:pt x="177" y="0"/>
                </a:cubicBezTo>
                <a:cubicBezTo>
                  <a:pt x="106" y="0"/>
                  <a:pt x="106" y="0"/>
                  <a:pt x="106" y="0"/>
                </a:cubicBezTo>
                <a:cubicBezTo>
                  <a:pt x="106" y="42"/>
                  <a:pt x="106" y="42"/>
                  <a:pt x="106" y="42"/>
                </a:cubicBezTo>
                <a:cubicBezTo>
                  <a:pt x="93" y="46"/>
                  <a:pt x="82" y="53"/>
                  <a:pt x="72" y="61"/>
                </a:cubicBezTo>
                <a:cubicBezTo>
                  <a:pt x="36" y="40"/>
                  <a:pt x="36" y="40"/>
                  <a:pt x="36" y="40"/>
                </a:cubicBezTo>
                <a:cubicBezTo>
                  <a:pt x="0" y="102"/>
                  <a:pt x="0" y="102"/>
                  <a:pt x="0" y="102"/>
                </a:cubicBezTo>
                <a:cubicBezTo>
                  <a:pt x="36" y="123"/>
                  <a:pt x="36" y="123"/>
                  <a:pt x="36" y="123"/>
                </a:cubicBezTo>
                <a:cubicBezTo>
                  <a:pt x="35" y="129"/>
                  <a:pt x="34" y="136"/>
                  <a:pt x="34" y="143"/>
                </a:cubicBezTo>
                <a:cubicBezTo>
                  <a:pt x="34" y="149"/>
                  <a:pt x="35" y="156"/>
                  <a:pt x="36" y="162"/>
                </a:cubicBezTo>
                <a:cubicBezTo>
                  <a:pt x="0" y="183"/>
                  <a:pt x="0" y="183"/>
                  <a:pt x="0" y="183"/>
                </a:cubicBezTo>
                <a:cubicBezTo>
                  <a:pt x="36" y="245"/>
                  <a:pt x="36" y="245"/>
                  <a:pt x="36" y="245"/>
                </a:cubicBezTo>
                <a:cubicBezTo>
                  <a:pt x="72" y="224"/>
                  <a:pt x="72" y="224"/>
                  <a:pt x="72" y="224"/>
                </a:cubicBezTo>
                <a:cubicBezTo>
                  <a:pt x="82" y="232"/>
                  <a:pt x="93" y="239"/>
                  <a:pt x="106" y="243"/>
                </a:cubicBezTo>
                <a:cubicBezTo>
                  <a:pt x="106" y="285"/>
                  <a:pt x="106" y="285"/>
                  <a:pt x="106" y="285"/>
                </a:cubicBezTo>
                <a:cubicBezTo>
                  <a:pt x="177" y="285"/>
                  <a:pt x="177" y="285"/>
                  <a:pt x="177" y="285"/>
                </a:cubicBezTo>
                <a:cubicBezTo>
                  <a:pt x="177" y="243"/>
                  <a:pt x="177" y="243"/>
                  <a:pt x="177" y="243"/>
                </a:cubicBezTo>
                <a:cubicBezTo>
                  <a:pt x="190" y="239"/>
                  <a:pt x="201" y="232"/>
                  <a:pt x="211" y="224"/>
                </a:cubicBezTo>
                <a:cubicBezTo>
                  <a:pt x="247" y="245"/>
                  <a:pt x="247" y="245"/>
                  <a:pt x="247" y="245"/>
                </a:cubicBezTo>
                <a:cubicBezTo>
                  <a:pt x="283" y="183"/>
                  <a:pt x="283" y="183"/>
                  <a:pt x="283" y="183"/>
                </a:cubicBezTo>
                <a:cubicBezTo>
                  <a:pt x="247" y="162"/>
                  <a:pt x="247" y="162"/>
                  <a:pt x="247" y="162"/>
                </a:cubicBezTo>
                <a:cubicBezTo>
                  <a:pt x="248" y="156"/>
                  <a:pt x="248" y="149"/>
                  <a:pt x="248" y="143"/>
                </a:cubicBezTo>
                <a:cubicBezTo>
                  <a:pt x="248" y="143"/>
                  <a:pt x="248" y="143"/>
                  <a:pt x="248" y="143"/>
                </a:cubicBezTo>
                <a:close/>
                <a:moveTo>
                  <a:pt x="141" y="86"/>
                </a:moveTo>
                <a:cubicBezTo>
                  <a:pt x="173" y="86"/>
                  <a:pt x="198" y="111"/>
                  <a:pt x="198" y="143"/>
                </a:cubicBezTo>
                <a:cubicBezTo>
                  <a:pt x="198" y="174"/>
                  <a:pt x="173" y="199"/>
                  <a:pt x="141" y="199"/>
                </a:cubicBezTo>
                <a:cubicBezTo>
                  <a:pt x="110" y="199"/>
                  <a:pt x="85" y="174"/>
                  <a:pt x="85" y="143"/>
                </a:cubicBezTo>
                <a:cubicBezTo>
                  <a:pt x="85" y="111"/>
                  <a:pt x="110" y="86"/>
                  <a:pt x="141" y="8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5" name="Freeform 20"/>
          <p:cNvSpPr/>
          <p:nvPr/>
        </p:nvSpPr>
        <p:spPr bwMode="auto">
          <a:xfrm>
            <a:off x="5030684" y="2330151"/>
            <a:ext cx="300194" cy="268542"/>
          </a:xfrm>
          <a:custGeom>
            <a:avLst/>
            <a:gdLst>
              <a:gd name="T0" fmla="*/ 248 w 257"/>
              <a:gd name="T1" fmla="*/ 193 h 230"/>
              <a:gd name="T2" fmla="*/ 231 w 257"/>
              <a:gd name="T3" fmla="*/ 178 h 230"/>
              <a:gd name="T4" fmla="*/ 188 w 257"/>
              <a:gd name="T5" fmla="*/ 161 h 230"/>
              <a:gd name="T6" fmla="*/ 186 w 257"/>
              <a:gd name="T7" fmla="*/ 160 h 230"/>
              <a:gd name="T8" fmla="*/ 186 w 257"/>
              <a:gd name="T9" fmla="*/ 160 h 230"/>
              <a:gd name="T10" fmla="*/ 169 w 257"/>
              <a:gd name="T11" fmla="*/ 148 h 230"/>
              <a:gd name="T12" fmla="*/ 169 w 257"/>
              <a:gd name="T13" fmla="*/ 148 h 230"/>
              <a:gd name="T14" fmla="*/ 169 w 257"/>
              <a:gd name="T15" fmla="*/ 148 h 230"/>
              <a:gd name="T16" fmla="*/ 169 w 257"/>
              <a:gd name="T17" fmla="*/ 147 h 230"/>
              <a:gd name="T18" fmla="*/ 168 w 257"/>
              <a:gd name="T19" fmla="*/ 147 h 230"/>
              <a:gd name="T20" fmla="*/ 168 w 257"/>
              <a:gd name="T21" fmla="*/ 147 h 230"/>
              <a:gd name="T22" fmla="*/ 168 w 257"/>
              <a:gd name="T23" fmla="*/ 147 h 230"/>
              <a:gd name="T24" fmla="*/ 168 w 257"/>
              <a:gd name="T25" fmla="*/ 147 h 230"/>
              <a:gd name="T26" fmla="*/ 165 w 257"/>
              <a:gd name="T27" fmla="*/ 145 h 230"/>
              <a:gd name="T28" fmla="*/ 165 w 257"/>
              <a:gd name="T29" fmla="*/ 145 h 230"/>
              <a:gd name="T30" fmla="*/ 165 w 257"/>
              <a:gd name="T31" fmla="*/ 145 h 230"/>
              <a:gd name="T32" fmla="*/ 165 w 257"/>
              <a:gd name="T33" fmla="*/ 145 h 230"/>
              <a:gd name="T34" fmla="*/ 165 w 257"/>
              <a:gd name="T35" fmla="*/ 145 h 230"/>
              <a:gd name="T36" fmla="*/ 165 w 257"/>
              <a:gd name="T37" fmla="*/ 145 h 230"/>
              <a:gd name="T38" fmla="*/ 165 w 257"/>
              <a:gd name="T39" fmla="*/ 145 h 230"/>
              <a:gd name="T40" fmla="*/ 163 w 257"/>
              <a:gd name="T41" fmla="*/ 144 h 230"/>
              <a:gd name="T42" fmla="*/ 160 w 257"/>
              <a:gd name="T43" fmla="*/ 134 h 230"/>
              <a:gd name="T44" fmla="*/ 159 w 257"/>
              <a:gd name="T45" fmla="*/ 132 h 230"/>
              <a:gd name="T46" fmla="*/ 159 w 257"/>
              <a:gd name="T47" fmla="*/ 123 h 230"/>
              <a:gd name="T48" fmla="*/ 161 w 257"/>
              <a:gd name="T49" fmla="*/ 121 h 230"/>
              <a:gd name="T50" fmla="*/ 165 w 257"/>
              <a:gd name="T51" fmla="*/ 108 h 230"/>
              <a:gd name="T52" fmla="*/ 172 w 257"/>
              <a:gd name="T53" fmla="*/ 96 h 230"/>
              <a:gd name="T54" fmla="*/ 175 w 257"/>
              <a:gd name="T55" fmla="*/ 72 h 230"/>
              <a:gd name="T56" fmla="*/ 172 w 257"/>
              <a:gd name="T57" fmla="*/ 74 h 230"/>
              <a:gd name="T58" fmla="*/ 174 w 257"/>
              <a:gd name="T59" fmla="*/ 56 h 230"/>
              <a:gd name="T60" fmla="*/ 169 w 257"/>
              <a:gd name="T61" fmla="*/ 21 h 230"/>
              <a:gd name="T62" fmla="*/ 155 w 257"/>
              <a:gd name="T63" fmla="*/ 9 h 230"/>
              <a:gd name="T64" fmla="*/ 146 w 257"/>
              <a:gd name="T65" fmla="*/ 4 h 230"/>
              <a:gd name="T66" fmla="*/ 104 w 257"/>
              <a:gd name="T67" fmla="*/ 4 h 230"/>
              <a:gd name="T68" fmla="*/ 83 w 257"/>
              <a:gd name="T69" fmla="*/ 19 h 230"/>
              <a:gd name="T70" fmla="*/ 77 w 257"/>
              <a:gd name="T71" fmla="*/ 56 h 230"/>
              <a:gd name="T72" fmla="*/ 80 w 257"/>
              <a:gd name="T73" fmla="*/ 69 h 230"/>
              <a:gd name="T74" fmla="*/ 80 w 257"/>
              <a:gd name="T75" fmla="*/ 72 h 230"/>
              <a:gd name="T76" fmla="*/ 79 w 257"/>
              <a:gd name="T77" fmla="*/ 72 h 230"/>
              <a:gd name="T78" fmla="*/ 82 w 257"/>
              <a:gd name="T79" fmla="*/ 96 h 230"/>
              <a:gd name="T80" fmla="*/ 89 w 257"/>
              <a:gd name="T81" fmla="*/ 108 h 230"/>
              <a:gd name="T82" fmla="*/ 93 w 257"/>
              <a:gd name="T83" fmla="*/ 121 h 230"/>
              <a:gd name="T84" fmla="*/ 95 w 257"/>
              <a:gd name="T85" fmla="*/ 124 h 230"/>
              <a:gd name="T86" fmla="*/ 96 w 257"/>
              <a:gd name="T87" fmla="*/ 130 h 230"/>
              <a:gd name="T88" fmla="*/ 97 w 257"/>
              <a:gd name="T89" fmla="*/ 134 h 230"/>
              <a:gd name="T90" fmla="*/ 95 w 257"/>
              <a:gd name="T91" fmla="*/ 134 h 230"/>
              <a:gd name="T92" fmla="*/ 91 w 257"/>
              <a:gd name="T93" fmla="*/ 145 h 230"/>
              <a:gd name="T94" fmla="*/ 91 w 257"/>
              <a:gd name="T95" fmla="*/ 144 h 230"/>
              <a:gd name="T96" fmla="*/ 87 w 257"/>
              <a:gd name="T97" fmla="*/ 147 h 230"/>
              <a:gd name="T98" fmla="*/ 69 w 257"/>
              <a:gd name="T99" fmla="*/ 159 h 230"/>
              <a:gd name="T100" fmla="*/ 69 w 257"/>
              <a:gd name="T101" fmla="*/ 159 h 230"/>
              <a:gd name="T102" fmla="*/ 69 w 257"/>
              <a:gd name="T103" fmla="*/ 160 h 230"/>
              <a:gd name="T104" fmla="*/ 69 w 257"/>
              <a:gd name="T105" fmla="*/ 160 h 230"/>
              <a:gd name="T106" fmla="*/ 67 w 257"/>
              <a:gd name="T107" fmla="*/ 161 h 230"/>
              <a:gd name="T108" fmla="*/ 24 w 257"/>
              <a:gd name="T109" fmla="*/ 178 h 230"/>
              <a:gd name="T110" fmla="*/ 8 w 257"/>
              <a:gd name="T111" fmla="*/ 193 h 230"/>
              <a:gd name="T112" fmla="*/ 0 w 257"/>
              <a:gd name="T113" fmla="*/ 230 h 230"/>
              <a:gd name="T114" fmla="*/ 257 w 257"/>
              <a:gd name="T115" fmla="*/ 230 h 230"/>
              <a:gd name="T116" fmla="*/ 248 w 257"/>
              <a:gd name="T117" fmla="*/ 19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230">
                <a:moveTo>
                  <a:pt x="248" y="193"/>
                </a:moveTo>
                <a:cubicBezTo>
                  <a:pt x="248" y="182"/>
                  <a:pt x="240" y="181"/>
                  <a:pt x="231" y="178"/>
                </a:cubicBezTo>
                <a:cubicBezTo>
                  <a:pt x="188" y="161"/>
                  <a:pt x="188" y="161"/>
                  <a:pt x="188" y="161"/>
                </a:cubicBezTo>
                <a:cubicBezTo>
                  <a:pt x="187" y="160"/>
                  <a:pt x="187" y="160"/>
                  <a:pt x="186" y="160"/>
                </a:cubicBezTo>
                <a:cubicBezTo>
                  <a:pt x="186" y="160"/>
                  <a:pt x="186" y="160"/>
                  <a:pt x="186" y="160"/>
                </a:cubicBezTo>
                <a:cubicBezTo>
                  <a:pt x="178" y="156"/>
                  <a:pt x="172" y="151"/>
                  <a:pt x="169" y="148"/>
                </a:cubicBezTo>
                <a:cubicBezTo>
                  <a:pt x="169" y="148"/>
                  <a:pt x="169" y="148"/>
                  <a:pt x="169" y="148"/>
                </a:cubicBezTo>
                <a:cubicBezTo>
                  <a:pt x="169" y="148"/>
                  <a:pt x="169" y="148"/>
                  <a:pt x="169" y="148"/>
                </a:cubicBezTo>
                <a:cubicBezTo>
                  <a:pt x="169" y="148"/>
                  <a:pt x="169" y="147"/>
                  <a:pt x="169" y="147"/>
                </a:cubicBezTo>
                <a:cubicBezTo>
                  <a:pt x="168" y="147"/>
                  <a:pt x="168" y="147"/>
                  <a:pt x="168" y="147"/>
                </a:cubicBezTo>
                <a:cubicBezTo>
                  <a:pt x="168" y="147"/>
                  <a:pt x="168" y="147"/>
                  <a:pt x="168" y="147"/>
                </a:cubicBezTo>
                <a:cubicBezTo>
                  <a:pt x="168" y="147"/>
                  <a:pt x="168" y="147"/>
                  <a:pt x="168" y="147"/>
                </a:cubicBezTo>
                <a:cubicBezTo>
                  <a:pt x="168" y="147"/>
                  <a:pt x="168" y="147"/>
                  <a:pt x="168" y="147"/>
                </a:cubicBezTo>
                <a:cubicBezTo>
                  <a:pt x="167" y="145"/>
                  <a:pt x="166" y="144"/>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4" y="145"/>
                  <a:pt x="164" y="145"/>
                  <a:pt x="163" y="144"/>
                </a:cubicBezTo>
                <a:cubicBezTo>
                  <a:pt x="162" y="140"/>
                  <a:pt x="160" y="134"/>
                  <a:pt x="160" y="134"/>
                </a:cubicBezTo>
                <a:cubicBezTo>
                  <a:pt x="160" y="132"/>
                  <a:pt x="158" y="136"/>
                  <a:pt x="159" y="132"/>
                </a:cubicBezTo>
                <a:cubicBezTo>
                  <a:pt x="159" y="123"/>
                  <a:pt x="159" y="123"/>
                  <a:pt x="159" y="123"/>
                </a:cubicBezTo>
                <a:cubicBezTo>
                  <a:pt x="160" y="123"/>
                  <a:pt x="161" y="122"/>
                  <a:pt x="161" y="121"/>
                </a:cubicBezTo>
                <a:cubicBezTo>
                  <a:pt x="164" y="118"/>
                  <a:pt x="164" y="110"/>
                  <a:pt x="165" y="108"/>
                </a:cubicBezTo>
                <a:cubicBezTo>
                  <a:pt x="167" y="106"/>
                  <a:pt x="170" y="105"/>
                  <a:pt x="172" y="96"/>
                </a:cubicBezTo>
                <a:cubicBezTo>
                  <a:pt x="175" y="86"/>
                  <a:pt x="179" y="72"/>
                  <a:pt x="175" y="72"/>
                </a:cubicBezTo>
                <a:cubicBezTo>
                  <a:pt x="174" y="72"/>
                  <a:pt x="173" y="73"/>
                  <a:pt x="172" y="74"/>
                </a:cubicBezTo>
                <a:cubicBezTo>
                  <a:pt x="173" y="70"/>
                  <a:pt x="174" y="62"/>
                  <a:pt x="174" y="56"/>
                </a:cubicBezTo>
                <a:cubicBezTo>
                  <a:pt x="175" y="48"/>
                  <a:pt x="173" y="29"/>
                  <a:pt x="169" y="21"/>
                </a:cubicBezTo>
                <a:cubicBezTo>
                  <a:pt x="166" y="17"/>
                  <a:pt x="161" y="12"/>
                  <a:pt x="155" y="9"/>
                </a:cubicBezTo>
                <a:cubicBezTo>
                  <a:pt x="152" y="7"/>
                  <a:pt x="149" y="5"/>
                  <a:pt x="146" y="4"/>
                </a:cubicBezTo>
                <a:cubicBezTo>
                  <a:pt x="138" y="0"/>
                  <a:pt x="112" y="2"/>
                  <a:pt x="104" y="4"/>
                </a:cubicBezTo>
                <a:cubicBezTo>
                  <a:pt x="94" y="6"/>
                  <a:pt x="87" y="12"/>
                  <a:pt x="83" y="19"/>
                </a:cubicBezTo>
                <a:cubicBezTo>
                  <a:pt x="78" y="27"/>
                  <a:pt x="76" y="49"/>
                  <a:pt x="77" y="56"/>
                </a:cubicBezTo>
                <a:cubicBezTo>
                  <a:pt x="77" y="60"/>
                  <a:pt x="79" y="66"/>
                  <a:pt x="80" y="69"/>
                </a:cubicBezTo>
                <a:cubicBezTo>
                  <a:pt x="80" y="71"/>
                  <a:pt x="80" y="71"/>
                  <a:pt x="80" y="72"/>
                </a:cubicBezTo>
                <a:cubicBezTo>
                  <a:pt x="80" y="72"/>
                  <a:pt x="80" y="72"/>
                  <a:pt x="79" y="72"/>
                </a:cubicBezTo>
                <a:cubicBezTo>
                  <a:pt x="76" y="72"/>
                  <a:pt x="79" y="86"/>
                  <a:pt x="82" y="96"/>
                </a:cubicBezTo>
                <a:cubicBezTo>
                  <a:pt x="85" y="105"/>
                  <a:pt x="87" y="106"/>
                  <a:pt x="89" y="108"/>
                </a:cubicBezTo>
                <a:cubicBezTo>
                  <a:pt x="90" y="110"/>
                  <a:pt x="90" y="118"/>
                  <a:pt x="93" y="121"/>
                </a:cubicBezTo>
                <a:cubicBezTo>
                  <a:pt x="94" y="122"/>
                  <a:pt x="94" y="123"/>
                  <a:pt x="95" y="124"/>
                </a:cubicBezTo>
                <a:cubicBezTo>
                  <a:pt x="96" y="130"/>
                  <a:pt x="96" y="130"/>
                  <a:pt x="96" y="130"/>
                </a:cubicBezTo>
                <a:cubicBezTo>
                  <a:pt x="97" y="134"/>
                  <a:pt x="97" y="134"/>
                  <a:pt x="97" y="134"/>
                </a:cubicBezTo>
                <a:cubicBezTo>
                  <a:pt x="96" y="133"/>
                  <a:pt x="95" y="132"/>
                  <a:pt x="95" y="134"/>
                </a:cubicBezTo>
                <a:cubicBezTo>
                  <a:pt x="94" y="137"/>
                  <a:pt x="93" y="141"/>
                  <a:pt x="91" y="145"/>
                </a:cubicBezTo>
                <a:cubicBezTo>
                  <a:pt x="91" y="144"/>
                  <a:pt x="91" y="144"/>
                  <a:pt x="91" y="144"/>
                </a:cubicBezTo>
                <a:cubicBezTo>
                  <a:pt x="90" y="143"/>
                  <a:pt x="88" y="144"/>
                  <a:pt x="87" y="147"/>
                </a:cubicBezTo>
                <a:cubicBezTo>
                  <a:pt x="85" y="150"/>
                  <a:pt x="78" y="155"/>
                  <a:pt x="69" y="159"/>
                </a:cubicBezTo>
                <a:cubicBezTo>
                  <a:pt x="69" y="159"/>
                  <a:pt x="69" y="159"/>
                  <a:pt x="69" y="159"/>
                </a:cubicBezTo>
                <a:cubicBezTo>
                  <a:pt x="69" y="160"/>
                  <a:pt x="69" y="160"/>
                  <a:pt x="69" y="160"/>
                </a:cubicBezTo>
                <a:cubicBezTo>
                  <a:pt x="69" y="160"/>
                  <a:pt x="69" y="160"/>
                  <a:pt x="69" y="160"/>
                </a:cubicBezTo>
                <a:cubicBezTo>
                  <a:pt x="69" y="160"/>
                  <a:pt x="68" y="160"/>
                  <a:pt x="67" y="161"/>
                </a:cubicBezTo>
                <a:cubicBezTo>
                  <a:pt x="24" y="178"/>
                  <a:pt x="24" y="178"/>
                  <a:pt x="24" y="178"/>
                </a:cubicBezTo>
                <a:cubicBezTo>
                  <a:pt x="15" y="181"/>
                  <a:pt x="8" y="182"/>
                  <a:pt x="8" y="193"/>
                </a:cubicBezTo>
                <a:cubicBezTo>
                  <a:pt x="0" y="230"/>
                  <a:pt x="0" y="230"/>
                  <a:pt x="0" y="230"/>
                </a:cubicBezTo>
                <a:cubicBezTo>
                  <a:pt x="257" y="230"/>
                  <a:pt x="257" y="230"/>
                  <a:pt x="257" y="230"/>
                </a:cubicBezTo>
                <a:cubicBezTo>
                  <a:pt x="248" y="193"/>
                  <a:pt x="248" y="193"/>
                  <a:pt x="248" y="19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6" name="Freeform 21"/>
          <p:cNvSpPr>
            <a:spLocks noEditPoints="1"/>
          </p:cNvSpPr>
          <p:nvPr/>
        </p:nvSpPr>
        <p:spPr bwMode="auto">
          <a:xfrm>
            <a:off x="5049779" y="4598976"/>
            <a:ext cx="262005" cy="262005"/>
          </a:xfrm>
          <a:custGeom>
            <a:avLst/>
            <a:gdLst>
              <a:gd name="T0" fmla="*/ 278 w 288"/>
              <a:gd name="T1" fmla="*/ 11 h 288"/>
              <a:gd name="T2" fmla="*/ 278 w 288"/>
              <a:gd name="T3" fmla="*/ 48 h 288"/>
              <a:gd name="T4" fmla="*/ 265 w 288"/>
              <a:gd name="T5" fmla="*/ 61 h 288"/>
              <a:gd name="T6" fmla="*/ 227 w 288"/>
              <a:gd name="T7" fmla="*/ 23 h 288"/>
              <a:gd name="T8" fmla="*/ 240 w 288"/>
              <a:gd name="T9" fmla="*/ 11 h 288"/>
              <a:gd name="T10" fmla="*/ 278 w 288"/>
              <a:gd name="T11" fmla="*/ 11 h 288"/>
              <a:gd name="T12" fmla="*/ 89 w 288"/>
              <a:gd name="T13" fmla="*/ 162 h 288"/>
              <a:gd name="T14" fmla="*/ 89 w 288"/>
              <a:gd name="T15" fmla="*/ 162 h 288"/>
              <a:gd name="T16" fmla="*/ 76 w 288"/>
              <a:gd name="T17" fmla="*/ 212 h 288"/>
              <a:gd name="T18" fmla="*/ 126 w 288"/>
              <a:gd name="T19" fmla="*/ 200 h 288"/>
              <a:gd name="T20" fmla="*/ 253 w 288"/>
              <a:gd name="T21" fmla="*/ 74 h 288"/>
              <a:gd name="T22" fmla="*/ 215 w 288"/>
              <a:gd name="T23" fmla="*/ 36 h 288"/>
              <a:gd name="T24" fmla="*/ 89 w 288"/>
              <a:gd name="T25" fmla="*/ 162 h 288"/>
              <a:gd name="T26" fmla="*/ 214 w 288"/>
              <a:gd name="T27" fmla="*/ 137 h 288"/>
              <a:gd name="T28" fmla="*/ 214 w 288"/>
              <a:gd name="T29" fmla="*/ 137 h 288"/>
              <a:gd name="T30" fmla="*/ 214 w 288"/>
              <a:gd name="T31" fmla="*/ 252 h 288"/>
              <a:gd name="T32" fmla="*/ 36 w 288"/>
              <a:gd name="T33" fmla="*/ 252 h 288"/>
              <a:gd name="T34" fmla="*/ 36 w 288"/>
              <a:gd name="T35" fmla="*/ 74 h 288"/>
              <a:gd name="T36" fmla="*/ 151 w 288"/>
              <a:gd name="T37" fmla="*/ 74 h 288"/>
              <a:gd name="T38" fmla="*/ 187 w 288"/>
              <a:gd name="T39" fmla="*/ 38 h 288"/>
              <a:gd name="T40" fmla="*/ 0 w 288"/>
              <a:gd name="T41" fmla="*/ 38 h 288"/>
              <a:gd name="T42" fmla="*/ 0 w 288"/>
              <a:gd name="T43" fmla="*/ 288 h 288"/>
              <a:gd name="T44" fmla="*/ 250 w 288"/>
              <a:gd name="T45" fmla="*/ 288 h 288"/>
              <a:gd name="T46" fmla="*/ 250 w 288"/>
              <a:gd name="T47" fmla="*/ 101 h 288"/>
              <a:gd name="T48" fmla="*/ 214 w 288"/>
              <a:gd name="T49" fmla="*/ 1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88">
                <a:moveTo>
                  <a:pt x="278" y="11"/>
                </a:moveTo>
                <a:cubicBezTo>
                  <a:pt x="288" y="21"/>
                  <a:pt x="288" y="38"/>
                  <a:pt x="278" y="48"/>
                </a:cubicBezTo>
                <a:cubicBezTo>
                  <a:pt x="265" y="61"/>
                  <a:pt x="265" y="61"/>
                  <a:pt x="265" y="61"/>
                </a:cubicBezTo>
                <a:cubicBezTo>
                  <a:pt x="227" y="23"/>
                  <a:pt x="227" y="23"/>
                  <a:pt x="227" y="23"/>
                </a:cubicBezTo>
                <a:cubicBezTo>
                  <a:pt x="240" y="11"/>
                  <a:pt x="240" y="11"/>
                  <a:pt x="240" y="11"/>
                </a:cubicBezTo>
                <a:cubicBezTo>
                  <a:pt x="250" y="0"/>
                  <a:pt x="267" y="0"/>
                  <a:pt x="278" y="11"/>
                </a:cubicBezTo>
                <a:close/>
                <a:moveTo>
                  <a:pt x="89" y="162"/>
                </a:moveTo>
                <a:cubicBezTo>
                  <a:pt x="89" y="162"/>
                  <a:pt x="89" y="162"/>
                  <a:pt x="89" y="162"/>
                </a:cubicBezTo>
                <a:cubicBezTo>
                  <a:pt x="76" y="212"/>
                  <a:pt x="76" y="212"/>
                  <a:pt x="76" y="212"/>
                </a:cubicBezTo>
                <a:cubicBezTo>
                  <a:pt x="126" y="200"/>
                  <a:pt x="126" y="200"/>
                  <a:pt x="126" y="200"/>
                </a:cubicBezTo>
                <a:cubicBezTo>
                  <a:pt x="253" y="74"/>
                  <a:pt x="253" y="74"/>
                  <a:pt x="253" y="74"/>
                </a:cubicBezTo>
                <a:cubicBezTo>
                  <a:pt x="215" y="36"/>
                  <a:pt x="215" y="36"/>
                  <a:pt x="215" y="36"/>
                </a:cubicBezTo>
                <a:cubicBezTo>
                  <a:pt x="89" y="162"/>
                  <a:pt x="89" y="162"/>
                  <a:pt x="89" y="162"/>
                </a:cubicBezTo>
                <a:close/>
                <a:moveTo>
                  <a:pt x="214" y="137"/>
                </a:moveTo>
                <a:cubicBezTo>
                  <a:pt x="214" y="137"/>
                  <a:pt x="214" y="137"/>
                  <a:pt x="214" y="137"/>
                </a:cubicBezTo>
                <a:cubicBezTo>
                  <a:pt x="214" y="252"/>
                  <a:pt x="214" y="252"/>
                  <a:pt x="214" y="252"/>
                </a:cubicBezTo>
                <a:cubicBezTo>
                  <a:pt x="36" y="252"/>
                  <a:pt x="36" y="252"/>
                  <a:pt x="36" y="252"/>
                </a:cubicBezTo>
                <a:cubicBezTo>
                  <a:pt x="36" y="74"/>
                  <a:pt x="36" y="74"/>
                  <a:pt x="36" y="74"/>
                </a:cubicBezTo>
                <a:cubicBezTo>
                  <a:pt x="151" y="74"/>
                  <a:pt x="151" y="74"/>
                  <a:pt x="151" y="74"/>
                </a:cubicBezTo>
                <a:cubicBezTo>
                  <a:pt x="187" y="38"/>
                  <a:pt x="187" y="38"/>
                  <a:pt x="187" y="38"/>
                </a:cubicBezTo>
                <a:cubicBezTo>
                  <a:pt x="0" y="38"/>
                  <a:pt x="0" y="38"/>
                  <a:pt x="0" y="38"/>
                </a:cubicBezTo>
                <a:cubicBezTo>
                  <a:pt x="0" y="288"/>
                  <a:pt x="0" y="288"/>
                  <a:pt x="0" y="288"/>
                </a:cubicBezTo>
                <a:cubicBezTo>
                  <a:pt x="250" y="288"/>
                  <a:pt x="250" y="288"/>
                  <a:pt x="250" y="288"/>
                </a:cubicBezTo>
                <a:cubicBezTo>
                  <a:pt x="250" y="101"/>
                  <a:pt x="250" y="101"/>
                  <a:pt x="250" y="101"/>
                </a:cubicBezTo>
                <a:lnTo>
                  <a:pt x="214" y="13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7" name="圆角矩形 46"/>
          <p:cNvSpPr/>
          <p:nvPr/>
        </p:nvSpPr>
        <p:spPr>
          <a:xfrm>
            <a:off x="5446313" y="2262822"/>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圆角矩形 47"/>
          <p:cNvSpPr/>
          <p:nvPr/>
        </p:nvSpPr>
        <p:spPr>
          <a:xfrm>
            <a:off x="5496032" y="2311422"/>
            <a:ext cx="3819564" cy="306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54531.74</a:t>
            </a:r>
            <a:endParaRPr lang="zh-CN" altLang="en-US" sz="1400">
              <a:cs typeface="+mn-ea"/>
              <a:sym typeface="+mn-lt"/>
            </a:endParaRPr>
          </a:p>
        </p:txBody>
      </p:sp>
      <p:sp>
        <p:nvSpPr>
          <p:cNvPr id="49" name="圆角矩形 48"/>
          <p:cNvSpPr/>
          <p:nvPr/>
        </p:nvSpPr>
        <p:spPr>
          <a:xfrm>
            <a:off x="5446313" y="3018007"/>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圆角矩形 49"/>
          <p:cNvSpPr/>
          <p:nvPr/>
        </p:nvSpPr>
        <p:spPr>
          <a:xfrm>
            <a:off x="5496032" y="3066607"/>
            <a:ext cx="2883460" cy="306000"/>
          </a:xfrm>
          <a:prstGeom prst="roundRect">
            <a:avLst/>
          </a:prstGeom>
          <a:solidFill>
            <a:srgbClr val="D92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41586.23</a:t>
            </a:r>
            <a:endParaRPr lang="zh-CN" altLang="en-US" sz="1400">
              <a:cs typeface="+mn-ea"/>
              <a:sym typeface="+mn-lt"/>
            </a:endParaRPr>
          </a:p>
        </p:txBody>
      </p:sp>
      <p:sp>
        <p:nvSpPr>
          <p:cNvPr id="51" name="圆角矩形 50"/>
          <p:cNvSpPr/>
          <p:nvPr/>
        </p:nvSpPr>
        <p:spPr>
          <a:xfrm>
            <a:off x="5446313" y="3773192"/>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圆角矩形 51"/>
          <p:cNvSpPr/>
          <p:nvPr/>
        </p:nvSpPr>
        <p:spPr>
          <a:xfrm>
            <a:off x="5496032" y="3821792"/>
            <a:ext cx="2091372" cy="306000"/>
          </a:xfrm>
          <a:prstGeom prst="roundRect">
            <a:avLst/>
          </a:prstGeom>
          <a:solidFill>
            <a:srgbClr val="3B5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39668.79</a:t>
            </a:r>
            <a:endParaRPr lang="zh-CN" altLang="en-US" sz="1400">
              <a:cs typeface="+mn-ea"/>
              <a:sym typeface="+mn-lt"/>
            </a:endParaRPr>
          </a:p>
        </p:txBody>
      </p:sp>
      <p:sp>
        <p:nvSpPr>
          <p:cNvPr id="53" name="圆角矩形 52"/>
          <p:cNvSpPr/>
          <p:nvPr/>
        </p:nvSpPr>
        <p:spPr>
          <a:xfrm>
            <a:off x="5446313" y="4528378"/>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圆角矩形 53"/>
          <p:cNvSpPr/>
          <p:nvPr/>
        </p:nvSpPr>
        <p:spPr>
          <a:xfrm>
            <a:off x="5496032" y="4576978"/>
            <a:ext cx="4328382" cy="306000"/>
          </a:xfrm>
          <a:prstGeom prst="roundRect">
            <a:avLst/>
          </a:prstGeom>
          <a:solidFill>
            <a:srgbClr val="008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64149.63</a:t>
            </a:r>
            <a:endParaRPr lang="zh-CN" altLang="en-US" sz="1400">
              <a:cs typeface="+mn-ea"/>
              <a:sym typeface="+mn-lt"/>
            </a:endParaRPr>
          </a:p>
        </p:txBody>
      </p:sp>
      <p:sp>
        <p:nvSpPr>
          <p:cNvPr id="55" name="TextBox 25"/>
          <p:cNvSpPr txBox="1"/>
          <p:nvPr/>
        </p:nvSpPr>
        <p:spPr>
          <a:xfrm>
            <a:off x="1126654" y="2160380"/>
            <a:ext cx="2961066"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65000"/>
                    <a:lumOff val="35000"/>
                  </a:schemeClr>
                </a:solidFill>
                <a:cs typeface="+mn-ea"/>
                <a:sym typeface="+mn-lt"/>
              </a:rPr>
              <a:t>点击添加内容</a:t>
            </a:r>
            <a:endParaRPr lang="zh-CN" altLang="en-US" sz="2000" dirty="0">
              <a:solidFill>
                <a:schemeClr val="tx1">
                  <a:lumMod val="65000"/>
                  <a:lumOff val="35000"/>
                </a:schemeClr>
              </a:solidFill>
              <a:cs typeface="+mn-ea"/>
              <a:sym typeface="+mn-lt"/>
            </a:endParaRPr>
          </a:p>
        </p:txBody>
      </p:sp>
      <p:sp>
        <p:nvSpPr>
          <p:cNvPr id="56" name="TextBox 26"/>
          <p:cNvSpPr txBox="1"/>
          <p:nvPr/>
        </p:nvSpPr>
        <p:spPr>
          <a:xfrm>
            <a:off x="1127589" y="2622045"/>
            <a:ext cx="2960131" cy="2839239"/>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tx1">
                    <a:lumMod val="65000"/>
                    <a:lumOff val="35000"/>
                  </a:schemeClr>
                </a:solidFill>
                <a:cs typeface="+mn-ea"/>
                <a:sym typeface="+mn-lt"/>
              </a:rPr>
              <a:t>。</a:t>
            </a:r>
            <a:r>
              <a:rPr lang="zh-CN" altLang="en-US" sz="1200" dirty="0">
                <a:solidFill>
                  <a:schemeClr val="tx1">
                    <a:lumMod val="65000"/>
                    <a:lumOff val="3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tx1">
                  <a:lumMod val="65000"/>
                  <a:lumOff val="35000"/>
                </a:schemeClr>
              </a:solidFill>
              <a:cs typeface="+mn-ea"/>
              <a:sym typeface="+mn-lt"/>
            </a:endParaRPr>
          </a:p>
          <a:p>
            <a:pPr>
              <a:lnSpc>
                <a:spcPct val="150000"/>
              </a:lnSpc>
            </a:pPr>
            <a:endParaRPr lang="zh-CN" altLang="en-US" sz="1200" dirty="0">
              <a:solidFill>
                <a:schemeClr val="tx1">
                  <a:lumMod val="65000"/>
                  <a:lumOff val="35000"/>
                </a:schemeClr>
              </a:solidFill>
              <a:cs typeface="+mn-ea"/>
              <a:sym typeface="+mn-lt"/>
            </a:endParaRPr>
          </a:p>
        </p:txBody>
      </p:sp>
      <p:sp>
        <p:nvSpPr>
          <p:cNvPr id="57" name="TextBox 25"/>
          <p:cNvSpPr txBox="1"/>
          <p:nvPr/>
        </p:nvSpPr>
        <p:spPr>
          <a:xfrm>
            <a:off x="10511625" y="2238654"/>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
        <p:nvSpPr>
          <p:cNvPr id="58" name="TextBox 25"/>
          <p:cNvSpPr txBox="1"/>
          <p:nvPr/>
        </p:nvSpPr>
        <p:spPr>
          <a:xfrm>
            <a:off x="10511625" y="2974924"/>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
        <p:nvSpPr>
          <p:cNvPr id="59" name="TextBox 25"/>
          <p:cNvSpPr txBox="1"/>
          <p:nvPr/>
        </p:nvSpPr>
        <p:spPr>
          <a:xfrm>
            <a:off x="10511625" y="3711194"/>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
        <p:nvSpPr>
          <p:cNvPr id="60" name="TextBox 25"/>
          <p:cNvSpPr txBox="1"/>
          <p:nvPr/>
        </p:nvSpPr>
        <p:spPr>
          <a:xfrm>
            <a:off x="10511625" y="4471215"/>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arn(inVertical)">
                                      <p:cBhvr>
                                        <p:cTn id="11" dur="500"/>
                                        <p:tgtEl>
                                          <p:spTgt spid="3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childTnLst>
                          </p:cTn>
                        </p:par>
                        <p:par>
                          <p:cTn id="20" fill="hold">
                            <p:stCondLst>
                              <p:cond delay="2000"/>
                            </p:stCondLst>
                            <p:childTnLst>
                              <p:par>
                                <p:cTn id="21" presetID="22" presetClass="entr" presetSubtype="8" fill="hold" grpId="0" nodeType="afterEffect">
                                  <p:stCondLst>
                                    <p:cond delay="0"/>
                                  </p:stCondLst>
                                  <p:iterate type="lt">
                                    <p:tmPct val="50000"/>
                                  </p:iterate>
                                  <p:childTnLst>
                                    <p:set>
                                      <p:cBhvr>
                                        <p:cTn id="22" dur="1" fill="hold">
                                          <p:stCondLst>
                                            <p:cond delay="0"/>
                                          </p:stCondLst>
                                        </p:cTn>
                                        <p:tgtEl>
                                          <p:spTgt spid="56"/>
                                        </p:tgtEl>
                                        <p:attrNameLst>
                                          <p:attrName>style.visibility</p:attrName>
                                        </p:attrNameLst>
                                      </p:cBhvr>
                                      <p:to>
                                        <p:strVal val="visible"/>
                                      </p:to>
                                    </p:set>
                                    <p:animEffect transition="in" filter="wipe(left)">
                                      <p:cBhvr>
                                        <p:cTn id="23" dur="30"/>
                                        <p:tgtEl>
                                          <p:spTgt spid="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par>
                                <p:cTn id="60" presetID="22" presetClass="entr" presetSubtype="8" fill="hold" grpId="0" nodeType="withEffect">
                                  <p:stCondLst>
                                    <p:cond delay="500"/>
                                  </p:stCondLst>
                                  <p:childTnLst>
                                    <p:set>
                                      <p:cBhvr>
                                        <p:cTn id="61" dur="1" fill="hold">
                                          <p:stCondLst>
                                            <p:cond delay="0"/>
                                          </p:stCondLst>
                                        </p:cTn>
                                        <p:tgtEl>
                                          <p:spTgt spid="57"/>
                                        </p:tgtEl>
                                        <p:attrNameLst>
                                          <p:attrName>style.visibility</p:attrName>
                                        </p:attrNameLst>
                                      </p:cBhvr>
                                      <p:to>
                                        <p:strVal val="visible"/>
                                      </p:to>
                                    </p:set>
                                    <p:animEffect transition="in" filter="wipe(left)">
                                      <p:cBhvr>
                                        <p:cTn id="62" dur="500"/>
                                        <p:tgtEl>
                                          <p:spTgt spid="57"/>
                                        </p:tgtEl>
                                      </p:cBhvr>
                                    </p:animEffect>
                                  </p:childTnLst>
                                </p:cTn>
                              </p:par>
                              <p:par>
                                <p:cTn id="63" presetID="22" presetClass="entr" presetSubtype="8" fill="hold" grpId="0" nodeType="withEffect">
                                  <p:stCondLst>
                                    <p:cond delay="500"/>
                                  </p:stCondLst>
                                  <p:childTnLst>
                                    <p:set>
                                      <p:cBhvr>
                                        <p:cTn id="64" dur="1" fill="hold">
                                          <p:stCondLst>
                                            <p:cond delay="0"/>
                                          </p:stCondLst>
                                        </p:cTn>
                                        <p:tgtEl>
                                          <p:spTgt spid="58"/>
                                        </p:tgtEl>
                                        <p:attrNameLst>
                                          <p:attrName>style.visibility</p:attrName>
                                        </p:attrNameLst>
                                      </p:cBhvr>
                                      <p:to>
                                        <p:strVal val="visible"/>
                                      </p:to>
                                    </p:set>
                                    <p:animEffect transition="in" filter="wipe(left)">
                                      <p:cBhvr>
                                        <p:cTn id="65" dur="500"/>
                                        <p:tgtEl>
                                          <p:spTgt spid="58"/>
                                        </p:tgtEl>
                                      </p:cBhvr>
                                    </p:animEffect>
                                  </p:childTnLst>
                                </p:cTn>
                              </p:par>
                              <p:par>
                                <p:cTn id="66" presetID="22" presetClass="entr" presetSubtype="8" fill="hold" grpId="0" nodeType="withEffect">
                                  <p:stCondLst>
                                    <p:cond delay="500"/>
                                  </p:stCondLst>
                                  <p:childTnLst>
                                    <p:set>
                                      <p:cBhvr>
                                        <p:cTn id="67" dur="1" fill="hold">
                                          <p:stCondLst>
                                            <p:cond delay="0"/>
                                          </p:stCondLst>
                                        </p:cTn>
                                        <p:tgtEl>
                                          <p:spTgt spid="59"/>
                                        </p:tgtEl>
                                        <p:attrNameLst>
                                          <p:attrName>style.visibility</p:attrName>
                                        </p:attrNameLst>
                                      </p:cBhvr>
                                      <p:to>
                                        <p:strVal val="visible"/>
                                      </p:to>
                                    </p:set>
                                    <p:animEffect transition="in" filter="wipe(left)">
                                      <p:cBhvr>
                                        <p:cTn id="68" dur="500"/>
                                        <p:tgtEl>
                                          <p:spTgt spid="59"/>
                                        </p:tgtEl>
                                      </p:cBhvr>
                                    </p:animEffect>
                                  </p:childTnLst>
                                </p:cTn>
                              </p:par>
                              <p:par>
                                <p:cTn id="69" presetID="22" presetClass="entr" presetSubtype="8" fill="hold" grpId="0" nodeType="withEffect">
                                  <p:stCondLst>
                                    <p:cond delay="500"/>
                                  </p:stCondLst>
                                  <p:childTnLst>
                                    <p:set>
                                      <p:cBhvr>
                                        <p:cTn id="70" dur="1" fill="hold">
                                          <p:stCondLst>
                                            <p:cond delay="0"/>
                                          </p:stCondLst>
                                        </p:cTn>
                                        <p:tgtEl>
                                          <p:spTgt spid="60"/>
                                        </p:tgtEl>
                                        <p:attrNameLst>
                                          <p:attrName>style.visibility</p:attrName>
                                        </p:attrNameLst>
                                      </p:cBhvr>
                                      <p:to>
                                        <p:strVal val="visible"/>
                                      </p:to>
                                    </p:set>
                                    <p:animEffect transition="in" filter="wipe(left)">
                                      <p:cBhvr>
                                        <p:cTn id="71" dur="500"/>
                                        <p:tgtEl>
                                          <p:spTgt spid="60"/>
                                        </p:tgtEl>
                                      </p:cBhvr>
                                    </p:animEffect>
                                  </p:childTnLst>
                                </p:cTn>
                              </p:par>
                              <p:par>
                                <p:cTn id="72" presetID="22" presetClass="entr" presetSubtype="8" fill="hold" grpId="0" nodeType="withEffect">
                                  <p:stCondLst>
                                    <p:cond delay="100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1000"/>
                                        <p:tgtEl>
                                          <p:spTgt spid="48"/>
                                        </p:tgtEl>
                                      </p:cBhvr>
                                    </p:animEffect>
                                  </p:childTnLst>
                                </p:cTn>
                              </p:par>
                              <p:par>
                                <p:cTn id="75" presetID="22" presetClass="entr" presetSubtype="8" fill="hold" grpId="0" nodeType="withEffect">
                                  <p:stCondLst>
                                    <p:cond delay="1200"/>
                                  </p:stCondLst>
                                  <p:childTnLst>
                                    <p:set>
                                      <p:cBhvr>
                                        <p:cTn id="76" dur="1" fill="hold">
                                          <p:stCondLst>
                                            <p:cond delay="0"/>
                                          </p:stCondLst>
                                        </p:cTn>
                                        <p:tgtEl>
                                          <p:spTgt spid="50"/>
                                        </p:tgtEl>
                                        <p:attrNameLst>
                                          <p:attrName>style.visibility</p:attrName>
                                        </p:attrNameLst>
                                      </p:cBhvr>
                                      <p:to>
                                        <p:strVal val="visible"/>
                                      </p:to>
                                    </p:set>
                                    <p:animEffect transition="in" filter="wipe(left)">
                                      <p:cBhvr>
                                        <p:cTn id="77" dur="1000"/>
                                        <p:tgtEl>
                                          <p:spTgt spid="50"/>
                                        </p:tgtEl>
                                      </p:cBhvr>
                                    </p:animEffect>
                                  </p:childTnLst>
                                </p:cTn>
                              </p:par>
                              <p:par>
                                <p:cTn id="78" presetID="22" presetClass="entr" presetSubtype="8" fill="hold" grpId="0" nodeType="withEffect">
                                  <p:stCondLst>
                                    <p:cond delay="1400"/>
                                  </p:stCondLst>
                                  <p:childTnLst>
                                    <p:set>
                                      <p:cBhvr>
                                        <p:cTn id="79" dur="1" fill="hold">
                                          <p:stCondLst>
                                            <p:cond delay="0"/>
                                          </p:stCondLst>
                                        </p:cTn>
                                        <p:tgtEl>
                                          <p:spTgt spid="52"/>
                                        </p:tgtEl>
                                        <p:attrNameLst>
                                          <p:attrName>style.visibility</p:attrName>
                                        </p:attrNameLst>
                                      </p:cBhvr>
                                      <p:to>
                                        <p:strVal val="visible"/>
                                      </p:to>
                                    </p:set>
                                    <p:animEffect transition="in" filter="wipe(left)">
                                      <p:cBhvr>
                                        <p:cTn id="80" dur="1000"/>
                                        <p:tgtEl>
                                          <p:spTgt spid="52"/>
                                        </p:tgtEl>
                                      </p:cBhvr>
                                    </p:animEffect>
                                  </p:childTnLst>
                                </p:cTn>
                              </p:par>
                              <p:par>
                                <p:cTn id="81" presetID="22" presetClass="entr" presetSubtype="8" fill="hold" grpId="0" nodeType="withEffect">
                                  <p:stCondLst>
                                    <p:cond delay="1600"/>
                                  </p:stCondLst>
                                  <p:childTnLst>
                                    <p:set>
                                      <p:cBhvr>
                                        <p:cTn id="82" dur="1" fill="hold">
                                          <p:stCondLst>
                                            <p:cond delay="0"/>
                                          </p:stCondLst>
                                        </p:cTn>
                                        <p:tgtEl>
                                          <p:spTgt spid="54"/>
                                        </p:tgtEl>
                                        <p:attrNameLst>
                                          <p:attrName>style.visibility</p:attrName>
                                        </p:attrNameLst>
                                      </p:cBhvr>
                                      <p:to>
                                        <p:strVal val="visible"/>
                                      </p:to>
                                    </p:set>
                                    <p:animEffect transition="in" filter="wipe(left)">
                                      <p:cBhvr>
                                        <p:cTn id="83"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p:bldP spid="56" grpId="0"/>
      <p:bldP spid="57" grpId="0"/>
      <p:bldP spid="58" grpId="0"/>
      <p:bldP spid="59"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a:spLocks noChangeArrowheads="1"/>
          </p:cNvSpPr>
          <p:nvPr/>
        </p:nvSpPr>
        <p:spPr bwMode="auto">
          <a:xfrm>
            <a:off x="4479758" y="3929445"/>
            <a:ext cx="32324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zh-CN" altLang="en-US" sz="3600" dirty="0" smtClean="0">
                <a:solidFill>
                  <a:schemeClr val="tx1">
                    <a:lumMod val="75000"/>
                    <a:lumOff val="25000"/>
                  </a:schemeClr>
                </a:solidFill>
                <a:latin typeface="+mn-lt"/>
                <a:ea typeface="+mn-ea"/>
                <a:cs typeface="+mn-ea"/>
                <a:sym typeface="+mn-lt"/>
              </a:rPr>
              <a:t>工作完成情况</a:t>
            </a:r>
            <a:endParaRPr lang="zh-CN" altLang="en-US" sz="3600" dirty="0">
              <a:solidFill>
                <a:schemeClr val="tx1">
                  <a:lumMod val="75000"/>
                  <a:lumOff val="25000"/>
                </a:schemeClr>
              </a:solidFill>
              <a:latin typeface="+mn-lt"/>
              <a:ea typeface="+mn-ea"/>
              <a:cs typeface="+mn-ea"/>
              <a:sym typeface="+mn-lt"/>
            </a:endParaRPr>
          </a:p>
        </p:txBody>
      </p:sp>
      <p:sp>
        <p:nvSpPr>
          <p:cNvPr id="12" name="文本框 8"/>
          <p:cNvSpPr txBox="1">
            <a:spLocks noChangeArrowheads="1"/>
          </p:cNvSpPr>
          <p:nvPr/>
        </p:nvSpPr>
        <p:spPr bwMode="auto">
          <a:xfrm>
            <a:off x="5267890" y="3601250"/>
            <a:ext cx="1656224"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1865" dirty="0" smtClean="0">
                <a:solidFill>
                  <a:schemeClr val="tx1">
                    <a:lumMod val="75000"/>
                    <a:lumOff val="25000"/>
                  </a:schemeClr>
                </a:solidFill>
                <a:latin typeface="+mn-lt"/>
                <a:ea typeface="+mn-ea"/>
                <a:cs typeface="+mn-ea"/>
                <a:sym typeface="+mn-lt"/>
              </a:rPr>
              <a:t>PART TWO</a:t>
            </a:r>
            <a:endParaRPr lang="zh-CN" altLang="en-US" sz="1865" dirty="0">
              <a:solidFill>
                <a:schemeClr val="tx1">
                  <a:lumMod val="75000"/>
                  <a:lumOff val="25000"/>
                </a:schemeClr>
              </a:solidFill>
              <a:latin typeface="+mn-lt"/>
              <a:ea typeface="+mn-ea"/>
              <a:cs typeface="+mn-ea"/>
              <a:sym typeface="+mn-lt"/>
            </a:endParaRPr>
          </a:p>
        </p:txBody>
      </p:sp>
      <p:sp>
        <p:nvSpPr>
          <p:cNvPr id="9" name="文本框 66"/>
          <p:cNvSpPr txBox="1">
            <a:spLocks noChangeArrowheads="1"/>
          </p:cNvSpPr>
          <p:nvPr/>
        </p:nvSpPr>
        <p:spPr bwMode="auto">
          <a:xfrm>
            <a:off x="2686580" y="4502359"/>
            <a:ext cx="6818840" cy="7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50000"/>
              </a:lnSpc>
              <a:defRPr sz="800">
                <a:solidFill>
                  <a:schemeClr val="bg1"/>
                </a:solidFill>
                <a:cs typeface="+mn-ea"/>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zh-CN" sz="1000" dirty="0">
                <a:solidFill>
                  <a:schemeClr val="tx1">
                    <a:lumMod val="75000"/>
                    <a:lumOff val="25000"/>
                  </a:schemeClr>
                </a:solidFill>
                <a:sym typeface="+mn-lt"/>
              </a:rPr>
              <a:t>Add a page directory text description content, Add a page directory text description content, Add a page directory text description content, Add a page directory text description content, Add a page directory text description content.</a:t>
            </a:r>
            <a:endParaRPr lang="zh-CN" altLang="en-US" sz="1000" dirty="0">
              <a:solidFill>
                <a:schemeClr val="tx1">
                  <a:lumMod val="75000"/>
                  <a:lumOff val="25000"/>
                </a:schemeClr>
              </a:solidFill>
              <a:sym typeface="+mn-lt"/>
            </a:endParaRPr>
          </a:p>
        </p:txBody>
      </p:sp>
      <p:grpSp>
        <p:nvGrpSpPr>
          <p:cNvPr id="17" name="组合 16"/>
          <p:cNvGrpSpPr/>
          <p:nvPr/>
        </p:nvGrpSpPr>
        <p:grpSpPr>
          <a:xfrm>
            <a:off x="5066279" y="1263506"/>
            <a:ext cx="2059443" cy="2067295"/>
            <a:chOff x="7266153" y="2046319"/>
            <a:chExt cx="1107826" cy="1112050"/>
          </a:xfrm>
        </p:grpSpPr>
        <p:sp>
          <p:nvSpPr>
            <p:cNvPr id="19" name="Oval 54"/>
            <p:cNvSpPr>
              <a:spLocks noChangeArrowheads="1"/>
            </p:cNvSpPr>
            <p:nvPr/>
          </p:nvSpPr>
          <p:spPr bwMode="auto">
            <a:xfrm>
              <a:off x="7266153" y="2046319"/>
              <a:ext cx="1107826" cy="1112050"/>
            </a:xfrm>
            <a:prstGeom prst="ellipse">
              <a:avLst/>
            </a:prstGeom>
            <a:noFill/>
            <a:ln w="19050">
              <a:solidFill>
                <a:srgbClr val="3B5C94"/>
              </a:solidFill>
              <a:round/>
            </a:ln>
          </p:spPr>
          <p:txBody>
            <a:bodyPr vert="horz" wrap="square" lIns="91440" tIns="45720" rIns="91440" bIns="45720" numCol="1" anchor="t" anchorCtr="0" compatLnSpc="1"/>
            <a:lstStyle/>
            <a:p>
              <a:endParaRPr lang="zh-CN" altLang="en-US"/>
            </a:p>
          </p:txBody>
        </p:sp>
        <p:grpSp>
          <p:nvGrpSpPr>
            <p:cNvPr id="23" name="组合 22"/>
            <p:cNvGrpSpPr/>
            <p:nvPr/>
          </p:nvGrpSpPr>
          <p:grpSpPr>
            <a:xfrm>
              <a:off x="7471405" y="2305797"/>
              <a:ext cx="582927" cy="626535"/>
              <a:chOff x="3688284" y="1028355"/>
              <a:chExt cx="1039813" cy="1117600"/>
            </a:xfrm>
          </p:grpSpPr>
          <p:sp>
            <p:nvSpPr>
              <p:cNvPr id="24" name="Freeform 66"/>
              <p:cNvSpPr/>
              <p:nvPr/>
            </p:nvSpPr>
            <p:spPr bwMode="auto">
              <a:xfrm>
                <a:off x="4393134" y="1536355"/>
                <a:ext cx="334963" cy="571500"/>
              </a:xfrm>
              <a:custGeom>
                <a:avLst/>
                <a:gdLst>
                  <a:gd name="T0" fmla="*/ 0 w 89"/>
                  <a:gd name="T1" fmla="*/ 6 h 152"/>
                  <a:gd name="T2" fmla="*/ 0 w 89"/>
                  <a:gd name="T3" fmla="*/ 108 h 152"/>
                  <a:gd name="T4" fmla="*/ 45 w 89"/>
                  <a:gd name="T5" fmla="*/ 152 h 152"/>
                  <a:gd name="T6" fmla="*/ 89 w 89"/>
                  <a:gd name="T7" fmla="*/ 108 h 152"/>
                  <a:gd name="T8" fmla="*/ 89 w 89"/>
                  <a:gd name="T9" fmla="*/ 6 h 152"/>
                  <a:gd name="T10" fmla="*/ 0 w 89"/>
                  <a:gd name="T11" fmla="*/ 6 h 152"/>
                </a:gdLst>
                <a:ahLst/>
                <a:cxnLst>
                  <a:cxn ang="0">
                    <a:pos x="T0" y="T1"/>
                  </a:cxn>
                  <a:cxn ang="0">
                    <a:pos x="T2" y="T3"/>
                  </a:cxn>
                  <a:cxn ang="0">
                    <a:pos x="T4" y="T5"/>
                  </a:cxn>
                  <a:cxn ang="0">
                    <a:pos x="T6" y="T7"/>
                  </a:cxn>
                  <a:cxn ang="0">
                    <a:pos x="T8" y="T9"/>
                  </a:cxn>
                  <a:cxn ang="0">
                    <a:pos x="T10" y="T11"/>
                  </a:cxn>
                </a:cxnLst>
                <a:rect l="0" t="0" r="r" b="b"/>
                <a:pathLst>
                  <a:path w="89" h="152">
                    <a:moveTo>
                      <a:pt x="0" y="6"/>
                    </a:moveTo>
                    <a:cubicBezTo>
                      <a:pt x="0" y="108"/>
                      <a:pt x="0" y="108"/>
                      <a:pt x="0" y="108"/>
                    </a:cubicBezTo>
                    <a:cubicBezTo>
                      <a:pt x="0" y="133"/>
                      <a:pt x="20" y="152"/>
                      <a:pt x="45" y="152"/>
                    </a:cubicBezTo>
                    <a:cubicBezTo>
                      <a:pt x="69" y="152"/>
                      <a:pt x="89" y="133"/>
                      <a:pt x="89" y="108"/>
                    </a:cubicBezTo>
                    <a:cubicBezTo>
                      <a:pt x="89" y="6"/>
                      <a:pt x="89" y="6"/>
                      <a:pt x="89" y="6"/>
                    </a:cubicBezTo>
                    <a:cubicBezTo>
                      <a:pt x="57" y="0"/>
                      <a:pt x="24" y="2"/>
                      <a:pt x="0" y="6"/>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
              <p:cNvSpPr/>
              <p:nvPr/>
            </p:nvSpPr>
            <p:spPr bwMode="auto">
              <a:xfrm>
                <a:off x="4393134" y="1042642"/>
                <a:ext cx="334963" cy="530225"/>
              </a:xfrm>
              <a:custGeom>
                <a:avLst/>
                <a:gdLst>
                  <a:gd name="T0" fmla="*/ 45 w 89"/>
                  <a:gd name="T1" fmla="*/ 0 h 141"/>
                  <a:gd name="T2" fmla="*/ 0 w 89"/>
                  <a:gd name="T3" fmla="*/ 44 h 141"/>
                  <a:gd name="T4" fmla="*/ 0 w 89"/>
                  <a:gd name="T5" fmla="*/ 141 h 141"/>
                  <a:gd name="T6" fmla="*/ 89 w 89"/>
                  <a:gd name="T7" fmla="*/ 141 h 141"/>
                  <a:gd name="T8" fmla="*/ 89 w 89"/>
                  <a:gd name="T9" fmla="*/ 44 h 141"/>
                  <a:gd name="T10" fmla="*/ 45 w 89"/>
                  <a:gd name="T11" fmla="*/ 0 h 141"/>
                </a:gdLst>
                <a:ahLst/>
                <a:cxnLst>
                  <a:cxn ang="0">
                    <a:pos x="T0" y="T1"/>
                  </a:cxn>
                  <a:cxn ang="0">
                    <a:pos x="T2" y="T3"/>
                  </a:cxn>
                  <a:cxn ang="0">
                    <a:pos x="T4" y="T5"/>
                  </a:cxn>
                  <a:cxn ang="0">
                    <a:pos x="T6" y="T7"/>
                  </a:cxn>
                  <a:cxn ang="0">
                    <a:pos x="T8" y="T9"/>
                  </a:cxn>
                  <a:cxn ang="0">
                    <a:pos x="T10" y="T11"/>
                  </a:cxn>
                </a:cxnLst>
                <a:rect l="0" t="0" r="r" b="b"/>
                <a:pathLst>
                  <a:path w="89" h="141">
                    <a:moveTo>
                      <a:pt x="45" y="0"/>
                    </a:moveTo>
                    <a:cubicBezTo>
                      <a:pt x="20" y="0"/>
                      <a:pt x="0" y="20"/>
                      <a:pt x="0" y="44"/>
                    </a:cubicBezTo>
                    <a:cubicBezTo>
                      <a:pt x="0" y="141"/>
                      <a:pt x="0" y="141"/>
                      <a:pt x="0" y="141"/>
                    </a:cubicBezTo>
                    <a:cubicBezTo>
                      <a:pt x="24" y="137"/>
                      <a:pt x="57" y="135"/>
                      <a:pt x="89" y="141"/>
                    </a:cubicBezTo>
                    <a:cubicBezTo>
                      <a:pt x="89" y="44"/>
                      <a:pt x="89" y="44"/>
                      <a:pt x="89" y="44"/>
                    </a:cubicBezTo>
                    <a:cubicBezTo>
                      <a:pt x="89" y="20"/>
                      <a:pt x="69"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8"/>
              <p:cNvSpPr/>
              <p:nvPr/>
            </p:nvSpPr>
            <p:spPr bwMode="auto">
              <a:xfrm>
                <a:off x="4393134" y="1028355"/>
                <a:ext cx="334963" cy="530225"/>
              </a:xfrm>
              <a:custGeom>
                <a:avLst/>
                <a:gdLst>
                  <a:gd name="T0" fmla="*/ 45 w 89"/>
                  <a:gd name="T1" fmla="*/ 0 h 141"/>
                  <a:gd name="T2" fmla="*/ 0 w 89"/>
                  <a:gd name="T3" fmla="*/ 44 h 141"/>
                  <a:gd name="T4" fmla="*/ 0 w 89"/>
                  <a:gd name="T5" fmla="*/ 141 h 141"/>
                  <a:gd name="T6" fmla="*/ 89 w 89"/>
                  <a:gd name="T7" fmla="*/ 141 h 141"/>
                  <a:gd name="T8" fmla="*/ 89 w 89"/>
                  <a:gd name="T9" fmla="*/ 44 h 141"/>
                  <a:gd name="T10" fmla="*/ 45 w 89"/>
                  <a:gd name="T11" fmla="*/ 0 h 141"/>
                </a:gdLst>
                <a:ahLst/>
                <a:cxnLst>
                  <a:cxn ang="0">
                    <a:pos x="T0" y="T1"/>
                  </a:cxn>
                  <a:cxn ang="0">
                    <a:pos x="T2" y="T3"/>
                  </a:cxn>
                  <a:cxn ang="0">
                    <a:pos x="T4" y="T5"/>
                  </a:cxn>
                  <a:cxn ang="0">
                    <a:pos x="T6" y="T7"/>
                  </a:cxn>
                  <a:cxn ang="0">
                    <a:pos x="T8" y="T9"/>
                  </a:cxn>
                  <a:cxn ang="0">
                    <a:pos x="T10" y="T11"/>
                  </a:cxn>
                </a:cxnLst>
                <a:rect l="0" t="0" r="r" b="b"/>
                <a:pathLst>
                  <a:path w="89" h="141">
                    <a:moveTo>
                      <a:pt x="45" y="0"/>
                    </a:moveTo>
                    <a:cubicBezTo>
                      <a:pt x="20" y="0"/>
                      <a:pt x="0" y="20"/>
                      <a:pt x="0" y="44"/>
                    </a:cubicBezTo>
                    <a:cubicBezTo>
                      <a:pt x="0" y="141"/>
                      <a:pt x="0" y="141"/>
                      <a:pt x="0" y="141"/>
                    </a:cubicBezTo>
                    <a:cubicBezTo>
                      <a:pt x="24" y="137"/>
                      <a:pt x="57" y="135"/>
                      <a:pt x="89" y="141"/>
                    </a:cubicBezTo>
                    <a:cubicBezTo>
                      <a:pt x="89" y="44"/>
                      <a:pt x="89" y="44"/>
                      <a:pt x="89" y="44"/>
                    </a:cubicBezTo>
                    <a:cubicBezTo>
                      <a:pt x="89" y="20"/>
                      <a:pt x="69" y="0"/>
                      <a:pt x="45" y="0"/>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69"/>
              <p:cNvSpPr/>
              <p:nvPr/>
            </p:nvSpPr>
            <p:spPr bwMode="auto">
              <a:xfrm>
                <a:off x="3902597" y="1091855"/>
                <a:ext cx="514350" cy="606425"/>
              </a:xfrm>
              <a:custGeom>
                <a:avLst/>
                <a:gdLst>
                  <a:gd name="T0" fmla="*/ 0 w 137"/>
                  <a:gd name="T1" fmla="*/ 120 h 161"/>
                  <a:gd name="T2" fmla="*/ 48 w 137"/>
                  <a:gd name="T3" fmla="*/ 29 h 161"/>
                  <a:gd name="T4" fmla="*/ 108 w 137"/>
                  <a:gd name="T5" fmla="*/ 11 h 161"/>
                  <a:gd name="T6" fmla="*/ 126 w 137"/>
                  <a:gd name="T7" fmla="*/ 71 h 161"/>
                  <a:gd name="T8" fmla="*/ 78 w 137"/>
                  <a:gd name="T9" fmla="*/ 161 h 161"/>
                  <a:gd name="T10" fmla="*/ 0 w 137"/>
                  <a:gd name="T11" fmla="*/ 120 h 161"/>
                </a:gdLst>
                <a:ahLst/>
                <a:cxnLst>
                  <a:cxn ang="0">
                    <a:pos x="T0" y="T1"/>
                  </a:cxn>
                  <a:cxn ang="0">
                    <a:pos x="T2" y="T3"/>
                  </a:cxn>
                  <a:cxn ang="0">
                    <a:pos x="T4" y="T5"/>
                  </a:cxn>
                  <a:cxn ang="0">
                    <a:pos x="T6" y="T7"/>
                  </a:cxn>
                  <a:cxn ang="0">
                    <a:pos x="T8" y="T9"/>
                  </a:cxn>
                  <a:cxn ang="0">
                    <a:pos x="T10" y="T11"/>
                  </a:cxn>
                </a:cxnLst>
                <a:rect l="0" t="0" r="r" b="b"/>
                <a:pathLst>
                  <a:path w="137" h="161">
                    <a:moveTo>
                      <a:pt x="0" y="120"/>
                    </a:moveTo>
                    <a:cubicBezTo>
                      <a:pt x="48" y="29"/>
                      <a:pt x="48" y="29"/>
                      <a:pt x="48" y="29"/>
                    </a:cubicBezTo>
                    <a:cubicBezTo>
                      <a:pt x="59" y="8"/>
                      <a:pt x="86" y="0"/>
                      <a:pt x="108" y="11"/>
                    </a:cubicBezTo>
                    <a:cubicBezTo>
                      <a:pt x="129" y="23"/>
                      <a:pt x="137" y="49"/>
                      <a:pt x="126" y="71"/>
                    </a:cubicBezTo>
                    <a:cubicBezTo>
                      <a:pt x="78" y="161"/>
                      <a:pt x="78" y="161"/>
                      <a:pt x="78" y="161"/>
                    </a:cubicBezTo>
                    <a:cubicBezTo>
                      <a:pt x="47" y="152"/>
                      <a:pt x="19" y="134"/>
                      <a:pt x="0" y="120"/>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70"/>
              <p:cNvSpPr/>
              <p:nvPr/>
            </p:nvSpPr>
            <p:spPr bwMode="auto">
              <a:xfrm>
                <a:off x="3696222" y="1528417"/>
                <a:ext cx="506413" cy="590550"/>
              </a:xfrm>
              <a:custGeom>
                <a:avLst/>
                <a:gdLst>
                  <a:gd name="T0" fmla="*/ 30 w 135"/>
                  <a:gd name="T1" fmla="*/ 146 h 157"/>
                  <a:gd name="T2" fmla="*/ 12 w 135"/>
                  <a:gd name="T3" fmla="*/ 86 h 157"/>
                  <a:gd name="T4" fmla="*/ 57 w 135"/>
                  <a:gd name="T5" fmla="*/ 0 h 157"/>
                  <a:gd name="T6" fmla="*/ 135 w 135"/>
                  <a:gd name="T7" fmla="*/ 41 h 157"/>
                  <a:gd name="T8" fmla="*/ 90 w 135"/>
                  <a:gd name="T9" fmla="*/ 127 h 157"/>
                  <a:gd name="T10" fmla="*/ 30 w 135"/>
                  <a:gd name="T11" fmla="*/ 146 h 157"/>
                </a:gdLst>
                <a:ahLst/>
                <a:cxnLst>
                  <a:cxn ang="0">
                    <a:pos x="T0" y="T1"/>
                  </a:cxn>
                  <a:cxn ang="0">
                    <a:pos x="T2" y="T3"/>
                  </a:cxn>
                  <a:cxn ang="0">
                    <a:pos x="T4" y="T5"/>
                  </a:cxn>
                  <a:cxn ang="0">
                    <a:pos x="T6" y="T7"/>
                  </a:cxn>
                  <a:cxn ang="0">
                    <a:pos x="T8" y="T9"/>
                  </a:cxn>
                  <a:cxn ang="0">
                    <a:pos x="T10" y="T11"/>
                  </a:cxn>
                </a:cxnLst>
                <a:rect l="0" t="0" r="r" b="b"/>
                <a:pathLst>
                  <a:path w="135" h="157">
                    <a:moveTo>
                      <a:pt x="30" y="146"/>
                    </a:moveTo>
                    <a:cubicBezTo>
                      <a:pt x="8" y="134"/>
                      <a:pt x="0" y="107"/>
                      <a:pt x="12" y="86"/>
                    </a:cubicBezTo>
                    <a:cubicBezTo>
                      <a:pt x="57" y="0"/>
                      <a:pt x="57" y="0"/>
                      <a:pt x="57" y="0"/>
                    </a:cubicBezTo>
                    <a:cubicBezTo>
                      <a:pt x="76" y="15"/>
                      <a:pt x="104" y="32"/>
                      <a:pt x="135" y="41"/>
                    </a:cubicBezTo>
                    <a:cubicBezTo>
                      <a:pt x="90" y="127"/>
                      <a:pt x="90" y="127"/>
                      <a:pt x="90" y="127"/>
                    </a:cubicBezTo>
                    <a:cubicBezTo>
                      <a:pt x="78" y="149"/>
                      <a:pt x="51" y="157"/>
                      <a:pt x="30" y="1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71"/>
              <p:cNvSpPr/>
              <p:nvPr/>
            </p:nvSpPr>
            <p:spPr bwMode="auto">
              <a:xfrm>
                <a:off x="3688284" y="1542705"/>
                <a:ext cx="506413" cy="592138"/>
              </a:xfrm>
              <a:custGeom>
                <a:avLst/>
                <a:gdLst>
                  <a:gd name="T0" fmla="*/ 30 w 135"/>
                  <a:gd name="T1" fmla="*/ 145 h 157"/>
                  <a:gd name="T2" fmla="*/ 12 w 135"/>
                  <a:gd name="T3" fmla="*/ 85 h 157"/>
                  <a:gd name="T4" fmla="*/ 57 w 135"/>
                  <a:gd name="T5" fmla="*/ 0 h 157"/>
                  <a:gd name="T6" fmla="*/ 135 w 135"/>
                  <a:gd name="T7" fmla="*/ 41 h 157"/>
                  <a:gd name="T8" fmla="*/ 90 w 135"/>
                  <a:gd name="T9" fmla="*/ 127 h 157"/>
                  <a:gd name="T10" fmla="*/ 30 w 135"/>
                  <a:gd name="T11" fmla="*/ 145 h 157"/>
                </a:gdLst>
                <a:ahLst/>
                <a:cxnLst>
                  <a:cxn ang="0">
                    <a:pos x="T0" y="T1"/>
                  </a:cxn>
                  <a:cxn ang="0">
                    <a:pos x="T2" y="T3"/>
                  </a:cxn>
                  <a:cxn ang="0">
                    <a:pos x="T4" y="T5"/>
                  </a:cxn>
                  <a:cxn ang="0">
                    <a:pos x="T6" y="T7"/>
                  </a:cxn>
                  <a:cxn ang="0">
                    <a:pos x="T8" y="T9"/>
                  </a:cxn>
                  <a:cxn ang="0">
                    <a:pos x="T10" y="T11"/>
                  </a:cxn>
                </a:cxnLst>
                <a:rect l="0" t="0" r="r" b="b"/>
                <a:pathLst>
                  <a:path w="135" h="157">
                    <a:moveTo>
                      <a:pt x="30" y="145"/>
                    </a:moveTo>
                    <a:cubicBezTo>
                      <a:pt x="8" y="134"/>
                      <a:pt x="0" y="107"/>
                      <a:pt x="12" y="85"/>
                    </a:cubicBezTo>
                    <a:cubicBezTo>
                      <a:pt x="57" y="0"/>
                      <a:pt x="57" y="0"/>
                      <a:pt x="57" y="0"/>
                    </a:cubicBezTo>
                    <a:cubicBezTo>
                      <a:pt x="76" y="14"/>
                      <a:pt x="104" y="32"/>
                      <a:pt x="135" y="41"/>
                    </a:cubicBezTo>
                    <a:cubicBezTo>
                      <a:pt x="90" y="127"/>
                      <a:pt x="90" y="127"/>
                      <a:pt x="90" y="127"/>
                    </a:cubicBezTo>
                    <a:cubicBezTo>
                      <a:pt x="78" y="148"/>
                      <a:pt x="52" y="157"/>
                      <a:pt x="30" y="145"/>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72"/>
              <p:cNvSpPr/>
              <p:nvPr/>
            </p:nvSpPr>
            <p:spPr bwMode="auto">
              <a:xfrm>
                <a:off x="3974034" y="1517305"/>
                <a:ext cx="625475" cy="628650"/>
              </a:xfrm>
              <a:custGeom>
                <a:avLst/>
                <a:gdLst>
                  <a:gd name="T0" fmla="*/ 38 w 167"/>
                  <a:gd name="T1" fmla="*/ 142 h 167"/>
                  <a:gd name="T2" fmla="*/ 25 w 167"/>
                  <a:gd name="T3" fmla="*/ 37 h 167"/>
                  <a:gd name="T4" fmla="*/ 129 w 167"/>
                  <a:gd name="T5" fmla="*/ 25 h 167"/>
                  <a:gd name="T6" fmla="*/ 142 w 167"/>
                  <a:gd name="T7" fmla="*/ 129 h 167"/>
                  <a:gd name="T8" fmla="*/ 38 w 167"/>
                  <a:gd name="T9" fmla="*/ 142 h 167"/>
                </a:gdLst>
                <a:ahLst/>
                <a:cxnLst>
                  <a:cxn ang="0">
                    <a:pos x="T0" y="T1"/>
                  </a:cxn>
                  <a:cxn ang="0">
                    <a:pos x="T2" y="T3"/>
                  </a:cxn>
                  <a:cxn ang="0">
                    <a:pos x="T4" y="T5"/>
                  </a:cxn>
                  <a:cxn ang="0">
                    <a:pos x="T6" y="T7"/>
                  </a:cxn>
                  <a:cxn ang="0">
                    <a:pos x="T8" y="T9"/>
                  </a:cxn>
                </a:cxnLst>
                <a:rect l="0" t="0" r="r" b="b"/>
                <a:pathLst>
                  <a:path w="167" h="167">
                    <a:moveTo>
                      <a:pt x="38" y="142"/>
                    </a:moveTo>
                    <a:cubicBezTo>
                      <a:pt x="5" y="116"/>
                      <a:pt x="0" y="70"/>
                      <a:pt x="25" y="37"/>
                    </a:cubicBezTo>
                    <a:cubicBezTo>
                      <a:pt x="50" y="5"/>
                      <a:pt x="97" y="0"/>
                      <a:pt x="129" y="25"/>
                    </a:cubicBezTo>
                    <a:cubicBezTo>
                      <a:pt x="161" y="50"/>
                      <a:pt x="167" y="97"/>
                      <a:pt x="142" y="129"/>
                    </a:cubicBezTo>
                    <a:cubicBezTo>
                      <a:pt x="116" y="161"/>
                      <a:pt x="70" y="167"/>
                      <a:pt x="38"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73"/>
              <p:cNvSpPr/>
              <p:nvPr/>
            </p:nvSpPr>
            <p:spPr bwMode="auto">
              <a:xfrm>
                <a:off x="3999434" y="1539530"/>
                <a:ext cx="434975" cy="485775"/>
              </a:xfrm>
              <a:custGeom>
                <a:avLst/>
                <a:gdLst>
                  <a:gd name="T0" fmla="*/ 23 w 116"/>
                  <a:gd name="T1" fmla="*/ 35 h 129"/>
                  <a:gd name="T2" fmla="*/ 32 w 116"/>
                  <a:gd name="T3" fmla="*/ 129 h 129"/>
                  <a:gd name="T4" fmla="*/ 116 w 116"/>
                  <a:gd name="T5" fmla="*/ 22 h 129"/>
                  <a:gd name="T6" fmla="*/ 23 w 116"/>
                  <a:gd name="T7" fmla="*/ 35 h 129"/>
                </a:gdLst>
                <a:ahLst/>
                <a:cxnLst>
                  <a:cxn ang="0">
                    <a:pos x="T0" y="T1"/>
                  </a:cxn>
                  <a:cxn ang="0">
                    <a:pos x="T2" y="T3"/>
                  </a:cxn>
                  <a:cxn ang="0">
                    <a:pos x="T4" y="T5"/>
                  </a:cxn>
                  <a:cxn ang="0">
                    <a:pos x="T6" y="T7"/>
                  </a:cxn>
                </a:cxnLst>
                <a:rect l="0" t="0" r="r" b="b"/>
                <a:pathLst>
                  <a:path w="116" h="129">
                    <a:moveTo>
                      <a:pt x="23" y="35"/>
                    </a:moveTo>
                    <a:cubicBezTo>
                      <a:pt x="0" y="64"/>
                      <a:pt x="4" y="105"/>
                      <a:pt x="32" y="129"/>
                    </a:cubicBezTo>
                    <a:cubicBezTo>
                      <a:pt x="116" y="22"/>
                      <a:pt x="116" y="22"/>
                      <a:pt x="116" y="22"/>
                    </a:cubicBezTo>
                    <a:cubicBezTo>
                      <a:pt x="87" y="0"/>
                      <a:pt x="45" y="6"/>
                      <a:pt x="23" y="35"/>
                    </a:cubicBez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74"/>
              <p:cNvSpPr/>
              <p:nvPr/>
            </p:nvSpPr>
            <p:spPr bwMode="auto">
              <a:xfrm>
                <a:off x="4139134" y="1637955"/>
                <a:ext cx="434975" cy="481013"/>
              </a:xfrm>
              <a:custGeom>
                <a:avLst/>
                <a:gdLst>
                  <a:gd name="T0" fmla="*/ 84 w 116"/>
                  <a:gd name="T1" fmla="*/ 0 h 128"/>
                  <a:gd name="T2" fmla="*/ 0 w 116"/>
                  <a:gd name="T3" fmla="*/ 107 h 128"/>
                  <a:gd name="T4" fmla="*/ 93 w 116"/>
                  <a:gd name="T5" fmla="*/ 93 h 128"/>
                  <a:gd name="T6" fmla="*/ 84 w 116"/>
                  <a:gd name="T7" fmla="*/ 0 h 128"/>
                </a:gdLst>
                <a:ahLst/>
                <a:cxnLst>
                  <a:cxn ang="0">
                    <a:pos x="T0" y="T1"/>
                  </a:cxn>
                  <a:cxn ang="0">
                    <a:pos x="T2" y="T3"/>
                  </a:cxn>
                  <a:cxn ang="0">
                    <a:pos x="T4" y="T5"/>
                  </a:cxn>
                  <a:cxn ang="0">
                    <a:pos x="T6" y="T7"/>
                  </a:cxn>
                </a:cxnLst>
                <a:rect l="0" t="0" r="r" b="b"/>
                <a:pathLst>
                  <a:path w="116" h="128">
                    <a:moveTo>
                      <a:pt x="84" y="0"/>
                    </a:moveTo>
                    <a:cubicBezTo>
                      <a:pt x="0" y="107"/>
                      <a:pt x="0" y="107"/>
                      <a:pt x="0" y="107"/>
                    </a:cubicBezTo>
                    <a:cubicBezTo>
                      <a:pt x="29" y="128"/>
                      <a:pt x="71" y="122"/>
                      <a:pt x="93" y="93"/>
                    </a:cubicBezTo>
                    <a:cubicBezTo>
                      <a:pt x="116" y="65"/>
                      <a:pt x="112" y="23"/>
                      <a:pt x="84"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15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a:spLocks noChangeArrowheads="1"/>
          </p:cNvSpPr>
          <p:nvPr/>
        </p:nvSpPr>
        <p:spPr bwMode="auto">
          <a:xfrm>
            <a:off x="3539716" y="360781"/>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16" name="文本框 15"/>
          <p:cNvSpPr txBox="1">
            <a:spLocks noChangeArrowheads="1"/>
          </p:cNvSpPr>
          <p:nvPr/>
        </p:nvSpPr>
        <p:spPr bwMode="auto">
          <a:xfrm>
            <a:off x="4187788" y="754760"/>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17" name="直接连接符 16"/>
          <p:cNvCxnSpPr/>
          <p:nvPr/>
        </p:nvCxnSpPr>
        <p:spPr>
          <a:xfrm flipH="1">
            <a:off x="914400" y="423386"/>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 name="图片 45"/>
          <p:cNvPicPr>
            <a:picLocks noChangeAspect="1" noChangeArrowheads="1"/>
          </p:cNvPicPr>
          <p:nvPr/>
        </p:nvPicPr>
        <p:blipFill rotWithShape="1">
          <a:blip r:embed="rId1"/>
          <a:srcRect t="8328" b="15069"/>
          <a:stretch>
            <a:fillRect/>
          </a:stretch>
        </p:blipFill>
        <p:spPr bwMode="auto">
          <a:xfrm>
            <a:off x="0" y="3673885"/>
            <a:ext cx="12192000" cy="318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46"/>
          <p:cNvGrpSpPr/>
          <p:nvPr/>
        </p:nvGrpSpPr>
        <p:grpSpPr bwMode="auto">
          <a:xfrm>
            <a:off x="68263" y="1845216"/>
            <a:ext cx="2894012" cy="1450513"/>
            <a:chOff x="0" y="-42721"/>
            <a:chExt cx="3046360" cy="1451226"/>
          </a:xfrm>
        </p:grpSpPr>
        <p:sp>
          <p:nvSpPr>
            <p:cNvPr id="9" name="矩形 13"/>
            <p:cNvSpPr>
              <a:spLocks noChangeArrowheads="1"/>
            </p:cNvSpPr>
            <p:nvPr/>
          </p:nvSpPr>
          <p:spPr bwMode="auto">
            <a:xfrm>
              <a:off x="0" y="207586"/>
              <a:ext cx="3046360" cy="120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20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20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10" name="文本框 83"/>
            <p:cNvSpPr txBox="1">
              <a:spLocks noChangeArrowheads="1"/>
            </p:cNvSpPr>
            <p:nvPr/>
          </p:nvSpPr>
          <p:spPr bwMode="auto">
            <a:xfrm>
              <a:off x="103604" y="-42721"/>
              <a:ext cx="1831776" cy="3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600" dirty="0" smtClean="0">
                  <a:solidFill>
                    <a:schemeClr val="tx1">
                      <a:lumMod val="75000"/>
                      <a:lumOff val="25000"/>
                    </a:schemeClr>
                  </a:solidFill>
                  <a:cs typeface="+mn-ea"/>
                  <a:sym typeface="+mn-lt"/>
                </a:rPr>
                <a:t>添加</a:t>
              </a:r>
              <a:r>
                <a:rPr lang="zh-CN" altLang="en-US" sz="1600" dirty="0">
                  <a:solidFill>
                    <a:schemeClr val="tx1">
                      <a:lumMod val="75000"/>
                      <a:lumOff val="25000"/>
                    </a:schemeClr>
                  </a:solidFill>
                  <a:cs typeface="+mn-ea"/>
                  <a:sym typeface="+mn-lt"/>
                </a:rPr>
                <a:t>标题文字</a:t>
              </a:r>
              <a:endParaRPr lang="zh-CN" altLang="en-US" sz="1600" dirty="0">
                <a:solidFill>
                  <a:schemeClr val="tx1">
                    <a:lumMod val="75000"/>
                    <a:lumOff val="25000"/>
                  </a:schemeClr>
                </a:solidFill>
                <a:cs typeface="+mn-ea"/>
                <a:sym typeface="+mn-lt"/>
              </a:endParaRPr>
            </a:p>
          </p:txBody>
        </p:sp>
        <p:cxnSp>
          <p:nvCxnSpPr>
            <p:cNvPr id="11" name="直接连接符 120"/>
            <p:cNvCxnSpPr>
              <a:cxnSpLocks noChangeShapeType="1"/>
            </p:cNvCxnSpPr>
            <p:nvPr/>
          </p:nvCxnSpPr>
          <p:spPr bwMode="auto">
            <a:xfrm>
              <a:off x="103604" y="45691"/>
              <a:ext cx="0" cy="170228"/>
            </a:xfrm>
            <a:prstGeom prst="line">
              <a:avLst/>
            </a:prstGeom>
            <a:noFill/>
            <a:ln w="9525">
              <a:solidFill>
                <a:srgbClr val="005F4E"/>
              </a:solidFill>
              <a:round/>
            </a:ln>
            <a:extLst>
              <a:ext uri="{909E8E84-426E-40DD-AFC4-6F175D3DCCD1}">
                <a14:hiddenFill xmlns:a14="http://schemas.microsoft.com/office/drawing/2010/main">
                  <a:noFill/>
                </a14:hiddenFill>
              </a:ext>
            </a:extLst>
          </p:spPr>
        </p:cxnSp>
      </p:grpSp>
      <p:grpSp>
        <p:nvGrpSpPr>
          <p:cNvPr id="12" name="组合 50"/>
          <p:cNvGrpSpPr/>
          <p:nvPr/>
        </p:nvGrpSpPr>
        <p:grpSpPr bwMode="auto">
          <a:xfrm>
            <a:off x="3094038" y="1833941"/>
            <a:ext cx="2894012" cy="1461788"/>
            <a:chOff x="0" y="-54002"/>
            <a:chExt cx="3046360" cy="1462507"/>
          </a:xfrm>
        </p:grpSpPr>
        <p:sp>
          <p:nvSpPr>
            <p:cNvPr id="13" name="矩形 13"/>
            <p:cNvSpPr>
              <a:spLocks noChangeArrowheads="1"/>
            </p:cNvSpPr>
            <p:nvPr/>
          </p:nvSpPr>
          <p:spPr bwMode="auto">
            <a:xfrm>
              <a:off x="0" y="207586"/>
              <a:ext cx="3046360" cy="120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20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20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14" name="文本框 83"/>
            <p:cNvSpPr txBox="1">
              <a:spLocks noChangeArrowheads="1"/>
            </p:cNvSpPr>
            <p:nvPr/>
          </p:nvSpPr>
          <p:spPr bwMode="auto">
            <a:xfrm>
              <a:off x="147491" y="-54002"/>
              <a:ext cx="1551751" cy="33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600" dirty="0" smtClean="0">
                  <a:solidFill>
                    <a:schemeClr val="tx1">
                      <a:lumMod val="75000"/>
                      <a:lumOff val="25000"/>
                    </a:schemeClr>
                  </a:solidFill>
                  <a:cs typeface="+mn-ea"/>
                  <a:sym typeface="+mn-lt"/>
                </a:rPr>
                <a:t>添加</a:t>
              </a:r>
              <a:r>
                <a:rPr lang="zh-CN" altLang="en-US" sz="1600" dirty="0">
                  <a:solidFill>
                    <a:schemeClr val="tx1">
                      <a:lumMod val="75000"/>
                      <a:lumOff val="25000"/>
                    </a:schemeClr>
                  </a:solidFill>
                  <a:cs typeface="+mn-ea"/>
                  <a:sym typeface="+mn-lt"/>
                </a:rPr>
                <a:t>标题文字</a:t>
              </a:r>
              <a:endParaRPr lang="zh-CN" altLang="en-US" sz="1600" dirty="0">
                <a:solidFill>
                  <a:schemeClr val="tx1">
                    <a:lumMod val="75000"/>
                    <a:lumOff val="25000"/>
                  </a:schemeClr>
                </a:solidFill>
                <a:cs typeface="+mn-ea"/>
                <a:sym typeface="+mn-lt"/>
              </a:endParaRPr>
            </a:p>
          </p:txBody>
        </p:sp>
        <p:cxnSp>
          <p:nvCxnSpPr>
            <p:cNvPr id="18" name="直接连接符 120"/>
            <p:cNvCxnSpPr>
              <a:cxnSpLocks noChangeShapeType="1"/>
            </p:cNvCxnSpPr>
            <p:nvPr/>
          </p:nvCxnSpPr>
          <p:spPr bwMode="auto">
            <a:xfrm>
              <a:off x="103604" y="45691"/>
              <a:ext cx="0" cy="170228"/>
            </a:xfrm>
            <a:prstGeom prst="line">
              <a:avLst/>
            </a:prstGeom>
            <a:noFill/>
            <a:ln w="9525">
              <a:solidFill>
                <a:srgbClr val="005F4E"/>
              </a:solidFill>
              <a:round/>
            </a:ln>
            <a:extLst>
              <a:ext uri="{909E8E84-426E-40DD-AFC4-6F175D3DCCD1}">
                <a14:hiddenFill xmlns:a14="http://schemas.microsoft.com/office/drawing/2010/main">
                  <a:noFill/>
                </a14:hiddenFill>
              </a:ext>
            </a:extLst>
          </p:spPr>
        </p:cxnSp>
      </p:grpSp>
      <p:grpSp>
        <p:nvGrpSpPr>
          <p:cNvPr id="19" name="组合 54"/>
          <p:cNvGrpSpPr/>
          <p:nvPr/>
        </p:nvGrpSpPr>
        <p:grpSpPr bwMode="auto">
          <a:xfrm>
            <a:off x="6119813" y="1845216"/>
            <a:ext cx="2894012" cy="1450513"/>
            <a:chOff x="0" y="-42722"/>
            <a:chExt cx="3046360" cy="1451227"/>
          </a:xfrm>
        </p:grpSpPr>
        <p:sp>
          <p:nvSpPr>
            <p:cNvPr id="20" name="矩形 13"/>
            <p:cNvSpPr>
              <a:spLocks noChangeArrowheads="1"/>
            </p:cNvSpPr>
            <p:nvPr/>
          </p:nvSpPr>
          <p:spPr bwMode="auto">
            <a:xfrm>
              <a:off x="0" y="207586"/>
              <a:ext cx="3046360" cy="120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200" dirty="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200" dirty="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21" name="文本框 83"/>
            <p:cNvSpPr txBox="1">
              <a:spLocks noChangeArrowheads="1"/>
            </p:cNvSpPr>
            <p:nvPr/>
          </p:nvSpPr>
          <p:spPr bwMode="auto">
            <a:xfrm>
              <a:off x="118764" y="-42722"/>
              <a:ext cx="2670131" cy="33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600" dirty="0" smtClean="0">
                  <a:solidFill>
                    <a:schemeClr val="tx1">
                      <a:lumMod val="75000"/>
                      <a:lumOff val="25000"/>
                    </a:schemeClr>
                  </a:solidFill>
                  <a:cs typeface="+mn-ea"/>
                  <a:sym typeface="+mn-lt"/>
                </a:rPr>
                <a:t>添加</a:t>
              </a:r>
              <a:r>
                <a:rPr lang="zh-CN" altLang="en-US" sz="1600" dirty="0">
                  <a:solidFill>
                    <a:schemeClr val="tx1">
                      <a:lumMod val="75000"/>
                      <a:lumOff val="25000"/>
                    </a:schemeClr>
                  </a:solidFill>
                  <a:cs typeface="+mn-ea"/>
                  <a:sym typeface="+mn-lt"/>
                </a:rPr>
                <a:t>标题文字</a:t>
              </a:r>
              <a:endParaRPr lang="zh-CN" altLang="en-US" sz="1600" dirty="0">
                <a:solidFill>
                  <a:schemeClr val="tx1">
                    <a:lumMod val="75000"/>
                    <a:lumOff val="25000"/>
                  </a:schemeClr>
                </a:solidFill>
                <a:cs typeface="+mn-ea"/>
                <a:sym typeface="+mn-lt"/>
              </a:endParaRPr>
            </a:p>
          </p:txBody>
        </p:sp>
        <p:cxnSp>
          <p:nvCxnSpPr>
            <p:cNvPr id="22" name="直接连接符 120"/>
            <p:cNvCxnSpPr>
              <a:cxnSpLocks noChangeShapeType="1"/>
            </p:cNvCxnSpPr>
            <p:nvPr/>
          </p:nvCxnSpPr>
          <p:spPr bwMode="auto">
            <a:xfrm>
              <a:off x="103604" y="45691"/>
              <a:ext cx="0" cy="170228"/>
            </a:xfrm>
            <a:prstGeom prst="line">
              <a:avLst/>
            </a:prstGeom>
            <a:noFill/>
            <a:ln w="9525">
              <a:solidFill>
                <a:srgbClr val="005F4E"/>
              </a:solidFill>
              <a:round/>
            </a:ln>
            <a:extLst>
              <a:ext uri="{909E8E84-426E-40DD-AFC4-6F175D3DCCD1}">
                <a14:hiddenFill xmlns:a14="http://schemas.microsoft.com/office/drawing/2010/main">
                  <a:noFill/>
                </a14:hiddenFill>
              </a:ext>
            </a:extLst>
          </p:spPr>
        </p:cxnSp>
      </p:grpSp>
      <p:grpSp>
        <p:nvGrpSpPr>
          <p:cNvPr id="23" name="组合 58"/>
          <p:cNvGrpSpPr/>
          <p:nvPr/>
        </p:nvGrpSpPr>
        <p:grpSpPr bwMode="auto">
          <a:xfrm>
            <a:off x="9145588" y="1833941"/>
            <a:ext cx="2894012" cy="1461788"/>
            <a:chOff x="0" y="-53999"/>
            <a:chExt cx="3046360" cy="1462504"/>
          </a:xfrm>
        </p:grpSpPr>
        <p:sp>
          <p:nvSpPr>
            <p:cNvPr id="24" name="矩形 13"/>
            <p:cNvSpPr>
              <a:spLocks noChangeArrowheads="1"/>
            </p:cNvSpPr>
            <p:nvPr/>
          </p:nvSpPr>
          <p:spPr bwMode="auto">
            <a:xfrm>
              <a:off x="0" y="207586"/>
              <a:ext cx="3046360" cy="120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20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20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25" name="文本框 83"/>
            <p:cNvSpPr txBox="1">
              <a:spLocks noChangeArrowheads="1"/>
            </p:cNvSpPr>
            <p:nvPr/>
          </p:nvSpPr>
          <p:spPr bwMode="auto">
            <a:xfrm>
              <a:off x="172482" y="-53999"/>
              <a:ext cx="1805462" cy="3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600" dirty="0" smtClean="0">
                  <a:solidFill>
                    <a:schemeClr val="tx1">
                      <a:lumMod val="75000"/>
                      <a:lumOff val="25000"/>
                    </a:schemeClr>
                  </a:solidFill>
                  <a:cs typeface="+mn-ea"/>
                  <a:sym typeface="+mn-lt"/>
                </a:rPr>
                <a:t>添加</a:t>
              </a:r>
              <a:r>
                <a:rPr lang="zh-CN" altLang="en-US" sz="1600" dirty="0">
                  <a:solidFill>
                    <a:schemeClr val="tx1">
                      <a:lumMod val="75000"/>
                      <a:lumOff val="25000"/>
                    </a:schemeClr>
                  </a:solidFill>
                  <a:cs typeface="+mn-ea"/>
                  <a:sym typeface="+mn-lt"/>
                </a:rPr>
                <a:t>标题文字</a:t>
              </a:r>
              <a:endParaRPr lang="zh-CN" altLang="en-US" sz="1600" dirty="0">
                <a:solidFill>
                  <a:schemeClr val="tx1">
                    <a:lumMod val="75000"/>
                    <a:lumOff val="25000"/>
                  </a:schemeClr>
                </a:solidFill>
                <a:cs typeface="+mn-ea"/>
                <a:sym typeface="+mn-lt"/>
              </a:endParaRPr>
            </a:p>
          </p:txBody>
        </p:sp>
        <p:cxnSp>
          <p:nvCxnSpPr>
            <p:cNvPr id="26" name="直接连接符 120"/>
            <p:cNvCxnSpPr>
              <a:cxnSpLocks noChangeShapeType="1"/>
            </p:cNvCxnSpPr>
            <p:nvPr/>
          </p:nvCxnSpPr>
          <p:spPr bwMode="auto">
            <a:xfrm>
              <a:off x="103604" y="45691"/>
              <a:ext cx="0" cy="170228"/>
            </a:xfrm>
            <a:prstGeom prst="line">
              <a:avLst/>
            </a:prstGeom>
            <a:noFill/>
            <a:ln w="9525">
              <a:solidFill>
                <a:srgbClr val="005F4E"/>
              </a:solidFill>
              <a:round/>
            </a:ln>
            <a:extLst>
              <a:ext uri="{909E8E84-426E-40DD-AFC4-6F175D3DCCD1}">
                <a14:hiddenFill xmlns:a14="http://schemas.microsoft.com/office/drawing/2010/main">
                  <a:noFill/>
                </a14:hiddenFill>
              </a:ext>
            </a:extLst>
          </p:spPr>
        </p:cxn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4" presetClass="entr" presetSubtype="1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a:spLocks noChangeArrowheads="1"/>
          </p:cNvSpPr>
          <p:nvPr/>
        </p:nvSpPr>
        <p:spPr bwMode="auto">
          <a:xfrm>
            <a:off x="3539716" y="360781"/>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16" name="文本框 15"/>
          <p:cNvSpPr txBox="1">
            <a:spLocks noChangeArrowheads="1"/>
          </p:cNvSpPr>
          <p:nvPr/>
        </p:nvSpPr>
        <p:spPr bwMode="auto">
          <a:xfrm>
            <a:off x="4187788" y="754760"/>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17" name="直接连接符 16"/>
          <p:cNvCxnSpPr/>
          <p:nvPr/>
        </p:nvCxnSpPr>
        <p:spPr>
          <a:xfrm flipH="1">
            <a:off x="914400" y="423386"/>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3" name="组合 62"/>
          <p:cNvGrpSpPr/>
          <p:nvPr/>
        </p:nvGrpSpPr>
        <p:grpSpPr>
          <a:xfrm>
            <a:off x="5690054" y="1589265"/>
            <a:ext cx="2592290" cy="3782676"/>
            <a:chOff x="6372226" y="1589265"/>
            <a:chExt cx="2592290" cy="3782676"/>
          </a:xfrm>
        </p:grpSpPr>
        <p:sp>
          <p:nvSpPr>
            <p:cNvPr id="64" name="任意多边形 63"/>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5" name="圆角矩形 64"/>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6" name="椭圆 65"/>
            <p:cNvSpPr/>
            <p:nvPr/>
          </p:nvSpPr>
          <p:spPr>
            <a:xfrm>
              <a:off x="7724775" y="2552700"/>
              <a:ext cx="297656" cy="297656"/>
            </a:xfrm>
            <a:prstGeom prst="ellipse">
              <a:avLst/>
            </a:prstGeom>
            <a:solidFill>
              <a:srgbClr val="3B5C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7" name="任意多边形 66"/>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3B5C94"/>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8" name="矩形 67"/>
            <p:cNvSpPr/>
            <p:nvPr/>
          </p:nvSpPr>
          <p:spPr>
            <a:xfrm rot="18900000">
              <a:off x="7052720" y="2670912"/>
              <a:ext cx="223780" cy="1050922"/>
            </a:xfrm>
            <a:prstGeom prst="rect">
              <a:avLst/>
            </a:prstGeom>
            <a:solidFill>
              <a:srgbClr val="3B5C94"/>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9" name="任意多边形 68"/>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70" name="矩形 69"/>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71" name="矩形 70"/>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72" name="椭圆 71"/>
            <p:cNvSpPr/>
            <p:nvPr/>
          </p:nvSpPr>
          <p:spPr>
            <a:xfrm>
              <a:off x="7427370" y="4629150"/>
              <a:ext cx="438340" cy="438340"/>
            </a:xfrm>
            <a:prstGeom prst="ellipse">
              <a:avLst/>
            </a:prstGeom>
            <a:solidFill>
              <a:srgbClr val="3B5C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73" name="椭圆 72"/>
            <p:cNvSpPr/>
            <p:nvPr/>
          </p:nvSpPr>
          <p:spPr>
            <a:xfrm>
              <a:off x="7256459" y="4543522"/>
              <a:ext cx="153990" cy="153990"/>
            </a:xfrm>
            <a:prstGeom prst="ellipse">
              <a:avLst/>
            </a:prstGeom>
            <a:solidFill>
              <a:srgbClr val="3B5C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74" name="组合 73"/>
          <p:cNvGrpSpPr/>
          <p:nvPr/>
        </p:nvGrpSpPr>
        <p:grpSpPr>
          <a:xfrm>
            <a:off x="8869488" y="3062887"/>
            <a:ext cx="936000" cy="936000"/>
            <a:chOff x="8869488" y="3062887"/>
            <a:chExt cx="936000" cy="936000"/>
          </a:xfrm>
        </p:grpSpPr>
        <p:sp>
          <p:nvSpPr>
            <p:cNvPr id="75" name="椭圆 74"/>
            <p:cNvSpPr/>
            <p:nvPr/>
          </p:nvSpPr>
          <p:spPr>
            <a:xfrm>
              <a:off x="8869488" y="3062887"/>
              <a:ext cx="936000" cy="936000"/>
            </a:xfrm>
            <a:prstGeom prst="ellipse">
              <a:avLst/>
            </a:prstGeom>
            <a:solidFill>
              <a:srgbClr val="00537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76" name="组合 75"/>
            <p:cNvGrpSpPr/>
            <p:nvPr/>
          </p:nvGrpSpPr>
          <p:grpSpPr>
            <a:xfrm>
              <a:off x="9198929" y="3314760"/>
              <a:ext cx="327922" cy="381454"/>
              <a:chOff x="10214716" y="2029749"/>
              <a:chExt cx="395354" cy="459895"/>
            </a:xfrm>
            <a:solidFill>
              <a:sysClr val="window" lastClr="FFFFFF"/>
            </a:solidFill>
          </p:grpSpPr>
          <p:sp>
            <p:nvSpPr>
              <p:cNvPr id="77"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sp>
            <p:nvSpPr>
              <p:cNvPr id="78"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grpSp>
        <p:nvGrpSpPr>
          <p:cNvPr id="79" name="组合 78"/>
          <p:cNvGrpSpPr/>
          <p:nvPr/>
        </p:nvGrpSpPr>
        <p:grpSpPr>
          <a:xfrm>
            <a:off x="8869488" y="1723092"/>
            <a:ext cx="936000" cy="936000"/>
            <a:chOff x="8869488" y="1723092"/>
            <a:chExt cx="936000" cy="936000"/>
          </a:xfrm>
        </p:grpSpPr>
        <p:sp>
          <p:nvSpPr>
            <p:cNvPr id="80" name="椭圆 79"/>
            <p:cNvSpPr/>
            <p:nvPr/>
          </p:nvSpPr>
          <p:spPr>
            <a:xfrm>
              <a:off x="8869488" y="1723092"/>
              <a:ext cx="936000" cy="936000"/>
            </a:xfrm>
            <a:prstGeom prst="ellipse">
              <a:avLst/>
            </a:prstGeom>
            <a:solidFill>
              <a:srgbClr val="D92E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1" name="任意多边形 80"/>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82" name="组合 81"/>
          <p:cNvGrpSpPr/>
          <p:nvPr/>
        </p:nvGrpSpPr>
        <p:grpSpPr>
          <a:xfrm>
            <a:off x="8869488" y="4402682"/>
            <a:ext cx="936000" cy="936000"/>
            <a:chOff x="8869488" y="4402682"/>
            <a:chExt cx="936000" cy="936000"/>
          </a:xfrm>
        </p:grpSpPr>
        <p:sp>
          <p:nvSpPr>
            <p:cNvPr id="83" name="椭圆 82"/>
            <p:cNvSpPr/>
            <p:nvPr/>
          </p:nvSpPr>
          <p:spPr>
            <a:xfrm>
              <a:off x="8869488" y="4402682"/>
              <a:ext cx="936000" cy="936000"/>
            </a:xfrm>
            <a:prstGeom prst="ellipse">
              <a:avLst/>
            </a:prstGeom>
            <a:solidFill>
              <a:srgbClr val="0086B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4"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sp>
        <p:nvSpPr>
          <p:cNvPr id="85" name="矩形 84"/>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a:ea typeface="小米兰亭_GB外压缩"/>
              </a:rPr>
              <a:t>70</a:t>
            </a:r>
            <a:r>
              <a:rPr lang="en-US" altLang="zh-CN" sz="2400" dirty="0" smtClean="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86" name="矩形 85"/>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a:ea typeface="小米兰亭_GB外压缩"/>
              </a:rPr>
              <a:t>20</a:t>
            </a:r>
            <a:r>
              <a:rPr lang="en-US" altLang="zh-CN" sz="2400" dirty="0" smtClean="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87" name="矩形 86"/>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a:ea typeface="小米兰亭_GB外压缩"/>
              </a:rPr>
              <a:t>10</a:t>
            </a:r>
            <a:r>
              <a:rPr lang="en-US" altLang="zh-CN" sz="2400" dirty="0" smtClean="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88" name="矩形 87"/>
          <p:cNvSpPr/>
          <p:nvPr/>
        </p:nvSpPr>
        <p:spPr>
          <a:xfrm>
            <a:off x="1062038" y="1991931"/>
            <a:ext cx="4117598" cy="2031325"/>
          </a:xfrm>
          <a:prstGeom prst="rect">
            <a:avLst/>
          </a:prstGeom>
        </p:spPr>
        <p:txBody>
          <a:bodyPr wrap="square">
            <a:spAutoFit/>
          </a:bodyPr>
          <a:lstStyle/>
          <a:p>
            <a:r>
              <a:rPr lang="zh-CN" altLang="en-US" sz="1400" dirty="0">
                <a:solidFill>
                  <a:schemeClr val="tx1">
                    <a:lumMod val="75000"/>
                    <a:lumOff val="25000"/>
                  </a:schemeClr>
                </a:solidFill>
                <a:cs typeface="+mn-ea"/>
                <a:sym typeface="+mn-lt"/>
              </a:rPr>
              <a:t>单击修改添加标题文字</a:t>
            </a:r>
            <a:endParaRPr lang="zh-CN" altLang="en-US" sz="1400" dirty="0">
              <a:solidFill>
                <a:schemeClr val="tx1">
                  <a:lumMod val="75000"/>
                  <a:lumOff val="25000"/>
                </a:schemeClr>
              </a:solidFill>
              <a:cs typeface="+mn-ea"/>
              <a:sym typeface="+mn-lt"/>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a:ea typeface="小米兰亭_GB外压缩"/>
              </a:rPr>
              <a:t>。</a:t>
            </a:r>
            <a:endParaRPr lang="en-US" altLang="zh-CN" sz="1000" dirty="0" smtClean="0">
              <a:solidFill>
                <a:schemeClr val="tx1">
                  <a:lumMod val="65000"/>
                  <a:lumOff val="35000"/>
                </a:schemeClr>
              </a:solidFill>
              <a:latin typeface="小米兰亭_GB外压缩"/>
              <a:ea typeface="小米兰亭_GB外压缩"/>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chemeClr val="tx1">
                    <a:lumMod val="65000"/>
                    <a:lumOff val="35000"/>
                  </a:schemeClr>
                </a:solidFill>
                <a:latin typeface="小米兰亭_GB外压缩"/>
                <a:ea typeface="小米兰亭_GB外压缩"/>
              </a:rPr>
              <a:t>客户</a:t>
            </a:r>
            <a:endParaRPr lang="en-US" altLang="zh-CN" sz="1000" dirty="0">
              <a:solidFill>
                <a:schemeClr val="tx1">
                  <a:lumMod val="65000"/>
                  <a:lumOff val="35000"/>
                </a:schemeClr>
              </a:solidFill>
              <a:latin typeface="小米兰亭_GB外压缩"/>
              <a:ea typeface="小米兰亭_GB外压缩"/>
            </a:endParaRPr>
          </a:p>
        </p:txBody>
      </p:sp>
      <p:sp>
        <p:nvSpPr>
          <p:cNvPr id="89" name="矩形 88"/>
          <p:cNvSpPr/>
          <p:nvPr/>
        </p:nvSpPr>
        <p:spPr>
          <a:xfrm>
            <a:off x="1953874" y="4444896"/>
            <a:ext cx="3225762" cy="748731"/>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客户服务是我们存在的唯一理由，客户需求是我们发展的原动力。我们坚持以客户为</a:t>
            </a:r>
            <a:r>
              <a:rPr lang="zh-CN" altLang="en-US" sz="1000" dirty="0" smtClean="0">
                <a:solidFill>
                  <a:schemeClr val="tx1">
                    <a:lumMod val="65000"/>
                    <a:lumOff val="35000"/>
                  </a:schemeClr>
                </a:solidFill>
                <a:latin typeface="小米兰亭_GB外压缩"/>
                <a:ea typeface="小米兰亭_GB外压缩"/>
              </a:rPr>
              <a:t>中心持续</a:t>
            </a:r>
            <a:r>
              <a:rPr lang="zh-CN" altLang="en-US" sz="1000" dirty="0">
                <a:solidFill>
                  <a:schemeClr val="tx1">
                    <a:lumMod val="65000"/>
                    <a:lumOff val="35000"/>
                  </a:schemeClr>
                </a:solidFill>
                <a:latin typeface="小米兰亭_GB外压缩"/>
                <a:ea typeface="小米兰亭_GB外压缩"/>
              </a:rPr>
              <a:t>为客户创造长期价值进而成就</a:t>
            </a:r>
            <a:r>
              <a:rPr lang="zh-CN" altLang="en-US" sz="1000" dirty="0" smtClean="0">
                <a:solidFill>
                  <a:schemeClr val="tx1">
                    <a:lumMod val="65000"/>
                    <a:lumOff val="35000"/>
                  </a:schemeClr>
                </a:solidFill>
                <a:latin typeface="小米兰亭_GB外压缩"/>
                <a:ea typeface="小米兰亭_GB外压缩"/>
              </a:rPr>
              <a:t>客户</a:t>
            </a:r>
            <a:endParaRPr lang="en-US" altLang="zh-CN" sz="1000" dirty="0">
              <a:solidFill>
                <a:schemeClr val="tx1">
                  <a:lumMod val="65000"/>
                  <a:lumOff val="35000"/>
                </a:schemeClr>
              </a:solidFill>
              <a:latin typeface="小米兰亭_GB外压缩"/>
              <a:ea typeface="小米兰亭_GB外压缩"/>
            </a:endParaRPr>
          </a:p>
        </p:txBody>
      </p:sp>
      <p:sp>
        <p:nvSpPr>
          <p:cNvPr id="90" name="任意多边形 89"/>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fill="hold"/>
                                        <p:tgtEl>
                                          <p:spTgt spid="88"/>
                                        </p:tgtEl>
                                        <p:attrNameLst>
                                          <p:attrName>ppt_x</p:attrName>
                                        </p:attrNameLst>
                                      </p:cBhvr>
                                      <p:tavLst>
                                        <p:tav tm="0">
                                          <p:val>
                                            <p:strVal val="0-#ppt_w/2"/>
                                          </p:val>
                                        </p:tav>
                                        <p:tav tm="100000">
                                          <p:val>
                                            <p:strVal val="#ppt_x"/>
                                          </p:val>
                                        </p:tav>
                                      </p:tavLst>
                                    </p:anim>
                                    <p:anim calcmode="lin" valueType="num">
                                      <p:cBhvr additive="base">
                                        <p:cTn id="20" dur="500" fill="hold"/>
                                        <p:tgtEl>
                                          <p:spTgt spid="8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90"/>
                                        </p:tgtEl>
                                        <p:attrNameLst>
                                          <p:attrName>style.visibility</p:attrName>
                                        </p:attrNameLst>
                                      </p:cBhvr>
                                      <p:to>
                                        <p:strVal val="visible"/>
                                      </p:to>
                                    </p:set>
                                    <p:anim calcmode="lin" valueType="num">
                                      <p:cBhvr>
                                        <p:cTn id="24" dur="500" fill="hold"/>
                                        <p:tgtEl>
                                          <p:spTgt spid="90"/>
                                        </p:tgtEl>
                                        <p:attrNameLst>
                                          <p:attrName>ppt_w</p:attrName>
                                        </p:attrNameLst>
                                      </p:cBhvr>
                                      <p:tavLst>
                                        <p:tav tm="0">
                                          <p:val>
                                            <p:fltVal val="0"/>
                                          </p:val>
                                        </p:tav>
                                        <p:tav tm="100000">
                                          <p:val>
                                            <p:strVal val="#ppt_w"/>
                                          </p:val>
                                        </p:tav>
                                      </p:tavLst>
                                    </p:anim>
                                    <p:anim calcmode="lin" valueType="num">
                                      <p:cBhvr>
                                        <p:cTn id="25" dur="500" fill="hold"/>
                                        <p:tgtEl>
                                          <p:spTgt spid="90"/>
                                        </p:tgtEl>
                                        <p:attrNameLst>
                                          <p:attrName>ppt_h</p:attrName>
                                        </p:attrNameLst>
                                      </p:cBhvr>
                                      <p:tavLst>
                                        <p:tav tm="0">
                                          <p:val>
                                            <p:fltVal val="0"/>
                                          </p:val>
                                        </p:tav>
                                        <p:tav tm="100000">
                                          <p:val>
                                            <p:strVal val="#ppt_h"/>
                                          </p:val>
                                        </p:tav>
                                      </p:tavLst>
                                    </p:anim>
                                    <p:animEffect transition="in" filter="fade">
                                      <p:cBhvr>
                                        <p:cTn id="26" dur="500"/>
                                        <p:tgtEl>
                                          <p:spTgt spid="90"/>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anim calcmode="lin" valueType="num">
                                      <p:cBhvr additive="base">
                                        <p:cTn id="29" dur="500" fill="hold"/>
                                        <p:tgtEl>
                                          <p:spTgt spid="89"/>
                                        </p:tgtEl>
                                        <p:attrNameLst>
                                          <p:attrName>ppt_x</p:attrName>
                                        </p:attrNameLst>
                                      </p:cBhvr>
                                      <p:tavLst>
                                        <p:tav tm="0">
                                          <p:val>
                                            <p:strVal val="#ppt_x"/>
                                          </p:val>
                                        </p:tav>
                                        <p:tav tm="100000">
                                          <p:val>
                                            <p:strVal val="#ppt_x"/>
                                          </p:val>
                                        </p:tav>
                                      </p:tavLst>
                                    </p:anim>
                                    <p:anim calcmode="lin" valueType="num">
                                      <p:cBhvr additive="base">
                                        <p:cTn id="30" dur="500" fill="hold"/>
                                        <p:tgtEl>
                                          <p:spTgt spid="89"/>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37" presetClass="entr" presetSubtype="0" fill="hold" nodeType="after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900" decel="100000" fill="hold"/>
                                        <p:tgtEl>
                                          <p:spTgt spid="6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par>
                          <p:cTn id="38" fill="hold">
                            <p:stCondLst>
                              <p:cond delay="3500"/>
                            </p:stCondLst>
                            <p:childTnLst>
                              <p:par>
                                <p:cTn id="39" presetID="49" presetClass="entr" presetSubtype="0" decel="100000" fill="hold" nodeType="afterEffect">
                                  <p:stCondLst>
                                    <p:cond delay="0"/>
                                  </p:stCondLst>
                                  <p:childTnLst>
                                    <p:set>
                                      <p:cBhvr>
                                        <p:cTn id="40" dur="1" fill="hold">
                                          <p:stCondLst>
                                            <p:cond delay="0"/>
                                          </p:stCondLst>
                                        </p:cTn>
                                        <p:tgtEl>
                                          <p:spTgt spid="79"/>
                                        </p:tgtEl>
                                        <p:attrNameLst>
                                          <p:attrName>style.visibility</p:attrName>
                                        </p:attrNameLst>
                                      </p:cBhvr>
                                      <p:to>
                                        <p:strVal val="visible"/>
                                      </p:to>
                                    </p:set>
                                    <p:anim calcmode="lin" valueType="num">
                                      <p:cBhvr>
                                        <p:cTn id="41" dur="500" fill="hold"/>
                                        <p:tgtEl>
                                          <p:spTgt spid="79"/>
                                        </p:tgtEl>
                                        <p:attrNameLst>
                                          <p:attrName>ppt_w</p:attrName>
                                        </p:attrNameLst>
                                      </p:cBhvr>
                                      <p:tavLst>
                                        <p:tav tm="0">
                                          <p:val>
                                            <p:fltVal val="0"/>
                                          </p:val>
                                        </p:tav>
                                        <p:tav tm="100000">
                                          <p:val>
                                            <p:strVal val="#ppt_w"/>
                                          </p:val>
                                        </p:tav>
                                      </p:tavLst>
                                    </p:anim>
                                    <p:anim calcmode="lin" valueType="num">
                                      <p:cBhvr>
                                        <p:cTn id="42" dur="500" fill="hold"/>
                                        <p:tgtEl>
                                          <p:spTgt spid="79"/>
                                        </p:tgtEl>
                                        <p:attrNameLst>
                                          <p:attrName>ppt_h</p:attrName>
                                        </p:attrNameLst>
                                      </p:cBhvr>
                                      <p:tavLst>
                                        <p:tav tm="0">
                                          <p:val>
                                            <p:fltVal val="0"/>
                                          </p:val>
                                        </p:tav>
                                        <p:tav tm="100000">
                                          <p:val>
                                            <p:strVal val="#ppt_h"/>
                                          </p:val>
                                        </p:tav>
                                      </p:tavLst>
                                    </p:anim>
                                    <p:anim calcmode="lin" valueType="num">
                                      <p:cBhvr>
                                        <p:cTn id="43" dur="500" fill="hold"/>
                                        <p:tgtEl>
                                          <p:spTgt spid="79"/>
                                        </p:tgtEl>
                                        <p:attrNameLst>
                                          <p:attrName>style.rotation</p:attrName>
                                        </p:attrNameLst>
                                      </p:cBhvr>
                                      <p:tavLst>
                                        <p:tav tm="0">
                                          <p:val>
                                            <p:fltVal val="360"/>
                                          </p:val>
                                        </p:tav>
                                        <p:tav tm="100000">
                                          <p:val>
                                            <p:fltVal val="0"/>
                                          </p:val>
                                        </p:tav>
                                      </p:tavLst>
                                    </p:anim>
                                    <p:animEffect transition="in" filter="fade">
                                      <p:cBhvr>
                                        <p:cTn id="44" dur="500"/>
                                        <p:tgtEl>
                                          <p:spTgt spid="79"/>
                                        </p:tgtEl>
                                      </p:cBhvr>
                                    </p:animEffect>
                                  </p:childTnLst>
                                </p:cTn>
                              </p:par>
                              <p:par>
                                <p:cTn id="45" presetID="2" presetClass="entr" presetSubtype="2"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500" fill="hold"/>
                                        <p:tgtEl>
                                          <p:spTgt spid="85"/>
                                        </p:tgtEl>
                                        <p:attrNameLst>
                                          <p:attrName>ppt_x</p:attrName>
                                        </p:attrNameLst>
                                      </p:cBhvr>
                                      <p:tavLst>
                                        <p:tav tm="0">
                                          <p:val>
                                            <p:strVal val="1+#ppt_w/2"/>
                                          </p:val>
                                        </p:tav>
                                        <p:tav tm="100000">
                                          <p:val>
                                            <p:strVal val="#ppt_x"/>
                                          </p:val>
                                        </p:tav>
                                      </p:tavLst>
                                    </p:anim>
                                    <p:anim calcmode="lin" valueType="num">
                                      <p:cBhvr additive="base">
                                        <p:cTn id="48" dur="500" fill="hold"/>
                                        <p:tgtEl>
                                          <p:spTgt spid="85"/>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49" presetClass="entr" presetSubtype="0" decel="100000" fill="hold" nodeType="after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 calcmode="lin" valueType="num">
                                      <p:cBhvr>
                                        <p:cTn id="54" dur="500" fill="hold"/>
                                        <p:tgtEl>
                                          <p:spTgt spid="74"/>
                                        </p:tgtEl>
                                        <p:attrNameLst>
                                          <p:attrName>style.rotation</p:attrName>
                                        </p:attrNameLst>
                                      </p:cBhvr>
                                      <p:tavLst>
                                        <p:tav tm="0">
                                          <p:val>
                                            <p:fltVal val="360"/>
                                          </p:val>
                                        </p:tav>
                                        <p:tav tm="100000">
                                          <p:val>
                                            <p:fltVal val="0"/>
                                          </p:val>
                                        </p:tav>
                                      </p:tavLst>
                                    </p:anim>
                                    <p:animEffect transition="in" filter="fade">
                                      <p:cBhvr>
                                        <p:cTn id="55" dur="500"/>
                                        <p:tgtEl>
                                          <p:spTgt spid="74"/>
                                        </p:tgtEl>
                                      </p:cBhvr>
                                    </p:animEffect>
                                  </p:childTnLst>
                                </p:cTn>
                              </p:par>
                              <p:par>
                                <p:cTn id="56" presetID="2" presetClass="entr" presetSubtype="2"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 calcmode="lin" valueType="num">
                                      <p:cBhvr additive="base">
                                        <p:cTn id="58" dur="500" fill="hold"/>
                                        <p:tgtEl>
                                          <p:spTgt spid="86"/>
                                        </p:tgtEl>
                                        <p:attrNameLst>
                                          <p:attrName>ppt_x</p:attrName>
                                        </p:attrNameLst>
                                      </p:cBhvr>
                                      <p:tavLst>
                                        <p:tav tm="0">
                                          <p:val>
                                            <p:strVal val="1+#ppt_w/2"/>
                                          </p:val>
                                        </p:tav>
                                        <p:tav tm="100000">
                                          <p:val>
                                            <p:strVal val="#ppt_x"/>
                                          </p:val>
                                        </p:tav>
                                      </p:tavLst>
                                    </p:anim>
                                    <p:anim calcmode="lin" valueType="num">
                                      <p:cBhvr additive="base">
                                        <p:cTn id="59" dur="500" fill="hold"/>
                                        <p:tgtEl>
                                          <p:spTgt spid="86"/>
                                        </p:tgtEl>
                                        <p:attrNameLst>
                                          <p:attrName>ppt_y</p:attrName>
                                        </p:attrNameLst>
                                      </p:cBhvr>
                                      <p:tavLst>
                                        <p:tav tm="0">
                                          <p:val>
                                            <p:strVal val="#ppt_y"/>
                                          </p:val>
                                        </p:tav>
                                        <p:tav tm="100000">
                                          <p:val>
                                            <p:strVal val="#ppt_y"/>
                                          </p:val>
                                        </p:tav>
                                      </p:tavLst>
                                    </p:anim>
                                  </p:childTnLst>
                                </p:cTn>
                              </p:par>
                            </p:childTnLst>
                          </p:cTn>
                        </p:par>
                        <p:par>
                          <p:cTn id="60" fill="hold">
                            <p:stCondLst>
                              <p:cond delay="4500"/>
                            </p:stCondLst>
                            <p:childTnLst>
                              <p:par>
                                <p:cTn id="61" presetID="49" presetClass="entr" presetSubtype="0" decel="100000" fill="hold" nodeType="afterEffect">
                                  <p:stCondLst>
                                    <p:cond delay="0"/>
                                  </p:stCondLst>
                                  <p:childTnLst>
                                    <p:set>
                                      <p:cBhvr>
                                        <p:cTn id="62" dur="1" fill="hold">
                                          <p:stCondLst>
                                            <p:cond delay="0"/>
                                          </p:stCondLst>
                                        </p:cTn>
                                        <p:tgtEl>
                                          <p:spTgt spid="82"/>
                                        </p:tgtEl>
                                        <p:attrNameLst>
                                          <p:attrName>style.visibility</p:attrName>
                                        </p:attrNameLst>
                                      </p:cBhvr>
                                      <p:to>
                                        <p:strVal val="visible"/>
                                      </p:to>
                                    </p:set>
                                    <p:anim calcmode="lin" valueType="num">
                                      <p:cBhvr>
                                        <p:cTn id="63" dur="500" fill="hold"/>
                                        <p:tgtEl>
                                          <p:spTgt spid="82"/>
                                        </p:tgtEl>
                                        <p:attrNameLst>
                                          <p:attrName>ppt_w</p:attrName>
                                        </p:attrNameLst>
                                      </p:cBhvr>
                                      <p:tavLst>
                                        <p:tav tm="0">
                                          <p:val>
                                            <p:fltVal val="0"/>
                                          </p:val>
                                        </p:tav>
                                        <p:tav tm="100000">
                                          <p:val>
                                            <p:strVal val="#ppt_w"/>
                                          </p:val>
                                        </p:tav>
                                      </p:tavLst>
                                    </p:anim>
                                    <p:anim calcmode="lin" valueType="num">
                                      <p:cBhvr>
                                        <p:cTn id="64" dur="500" fill="hold"/>
                                        <p:tgtEl>
                                          <p:spTgt spid="82"/>
                                        </p:tgtEl>
                                        <p:attrNameLst>
                                          <p:attrName>ppt_h</p:attrName>
                                        </p:attrNameLst>
                                      </p:cBhvr>
                                      <p:tavLst>
                                        <p:tav tm="0">
                                          <p:val>
                                            <p:fltVal val="0"/>
                                          </p:val>
                                        </p:tav>
                                        <p:tav tm="100000">
                                          <p:val>
                                            <p:strVal val="#ppt_h"/>
                                          </p:val>
                                        </p:tav>
                                      </p:tavLst>
                                    </p:anim>
                                    <p:anim calcmode="lin" valueType="num">
                                      <p:cBhvr>
                                        <p:cTn id="65" dur="500" fill="hold"/>
                                        <p:tgtEl>
                                          <p:spTgt spid="82"/>
                                        </p:tgtEl>
                                        <p:attrNameLst>
                                          <p:attrName>style.rotation</p:attrName>
                                        </p:attrNameLst>
                                      </p:cBhvr>
                                      <p:tavLst>
                                        <p:tav tm="0">
                                          <p:val>
                                            <p:fltVal val="360"/>
                                          </p:val>
                                        </p:tav>
                                        <p:tav tm="100000">
                                          <p:val>
                                            <p:fltVal val="0"/>
                                          </p:val>
                                        </p:tav>
                                      </p:tavLst>
                                    </p:anim>
                                    <p:animEffect transition="in" filter="fade">
                                      <p:cBhvr>
                                        <p:cTn id="66" dur="500"/>
                                        <p:tgtEl>
                                          <p:spTgt spid="82"/>
                                        </p:tgtEl>
                                      </p:cBhvr>
                                    </p:animEffect>
                                  </p:childTnLst>
                                </p:cTn>
                              </p:par>
                              <p:par>
                                <p:cTn id="67" presetID="2" presetClass="entr" presetSubtype="2" fill="hold" grpId="0" nodeType="withEffect">
                                  <p:stCondLst>
                                    <p:cond delay="0"/>
                                  </p:stCondLst>
                                  <p:childTnLst>
                                    <p:set>
                                      <p:cBhvr>
                                        <p:cTn id="68" dur="1" fill="hold">
                                          <p:stCondLst>
                                            <p:cond delay="0"/>
                                          </p:stCondLst>
                                        </p:cTn>
                                        <p:tgtEl>
                                          <p:spTgt spid="87"/>
                                        </p:tgtEl>
                                        <p:attrNameLst>
                                          <p:attrName>style.visibility</p:attrName>
                                        </p:attrNameLst>
                                      </p:cBhvr>
                                      <p:to>
                                        <p:strVal val="visible"/>
                                      </p:to>
                                    </p:set>
                                    <p:anim calcmode="lin" valueType="num">
                                      <p:cBhvr additive="base">
                                        <p:cTn id="69" dur="500" fill="hold"/>
                                        <p:tgtEl>
                                          <p:spTgt spid="87"/>
                                        </p:tgtEl>
                                        <p:attrNameLst>
                                          <p:attrName>ppt_x</p:attrName>
                                        </p:attrNameLst>
                                      </p:cBhvr>
                                      <p:tavLst>
                                        <p:tav tm="0">
                                          <p:val>
                                            <p:strVal val="1+#ppt_w/2"/>
                                          </p:val>
                                        </p:tav>
                                        <p:tav tm="100000">
                                          <p:val>
                                            <p:strVal val="#ppt_x"/>
                                          </p:val>
                                        </p:tav>
                                      </p:tavLst>
                                    </p:anim>
                                    <p:anim calcmode="lin" valueType="num">
                                      <p:cBhvr additive="base">
                                        <p:cTn id="70"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5" grpId="0"/>
      <p:bldP spid="86" grpId="0"/>
      <p:bldP spid="87" grpId="0"/>
      <p:bldP spid="88" grpId="0"/>
      <p:bldP spid="89" grpId="0"/>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a:spLocks noChangeArrowheads="1"/>
          </p:cNvSpPr>
          <p:nvPr/>
        </p:nvSpPr>
        <p:spPr bwMode="auto">
          <a:xfrm>
            <a:off x="3539716" y="360781"/>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16" name="文本框 15"/>
          <p:cNvSpPr txBox="1">
            <a:spLocks noChangeArrowheads="1"/>
          </p:cNvSpPr>
          <p:nvPr/>
        </p:nvSpPr>
        <p:spPr bwMode="auto">
          <a:xfrm>
            <a:off x="4187788" y="754760"/>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17" name="直接连接符 16"/>
          <p:cNvCxnSpPr/>
          <p:nvPr/>
        </p:nvCxnSpPr>
        <p:spPr>
          <a:xfrm flipH="1">
            <a:off x="914400" y="423386"/>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5522973" y="1740772"/>
            <a:ext cx="4146157" cy="885826"/>
            <a:chOff x="6355949" y="-1336675"/>
            <a:chExt cx="4146157" cy="885826"/>
          </a:xfrm>
        </p:grpSpPr>
        <p:grpSp>
          <p:nvGrpSpPr>
            <p:cNvPr id="18" name="组合 17"/>
            <p:cNvGrpSpPr/>
            <p:nvPr/>
          </p:nvGrpSpPr>
          <p:grpSpPr>
            <a:xfrm>
              <a:off x="6355949" y="-1336675"/>
              <a:ext cx="4146157" cy="885826"/>
              <a:chOff x="6355949" y="-1336675"/>
              <a:chExt cx="4146157" cy="885826"/>
            </a:xfrm>
          </p:grpSpPr>
          <p:sp>
            <p:nvSpPr>
              <p:cNvPr id="65" name="任意多边形 64"/>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66" name="矩形 65"/>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67" name="矩形 66"/>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68" name="五边形 67"/>
              <p:cNvSpPr/>
              <p:nvPr/>
            </p:nvSpPr>
            <p:spPr>
              <a:xfrm flipH="1">
                <a:off x="7532844" y="-1244996"/>
                <a:ext cx="1834746" cy="702469"/>
              </a:xfrm>
              <a:prstGeom prst="homePlate">
                <a:avLst>
                  <a:gd name="adj" fmla="val 20945"/>
                </a:avLst>
              </a:prstGeom>
              <a:solidFill>
                <a:srgbClr val="D92E4D"/>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nvGrpSpPr>
              <p:cNvPr id="69" name="组合 68"/>
              <p:cNvGrpSpPr/>
              <p:nvPr/>
            </p:nvGrpSpPr>
            <p:grpSpPr>
              <a:xfrm>
                <a:off x="9339251" y="-1300955"/>
                <a:ext cx="1162855" cy="814387"/>
                <a:chOff x="9339251" y="-1300955"/>
                <a:chExt cx="1162855" cy="814387"/>
              </a:xfrm>
            </p:grpSpPr>
            <p:sp>
              <p:nvSpPr>
                <p:cNvPr id="74" name="圆角矩形 73"/>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75" name="矩形 74"/>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76" name="矩形 75"/>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sp>
            <p:nvSpPr>
              <p:cNvPr id="70" name="矩形 69"/>
              <p:cNvSpPr/>
              <p:nvPr/>
            </p:nvSpPr>
            <p:spPr>
              <a:xfrm>
                <a:off x="7401875" y="-962819"/>
                <a:ext cx="180026" cy="138113"/>
              </a:xfrm>
              <a:prstGeom prst="rect">
                <a:avLst/>
              </a:prstGeom>
              <a:solidFill>
                <a:srgbClr val="D92E4D"/>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71" name="任意多边形 70"/>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72" name="矩形 7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73" name="圆角矩形 72"/>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grpSp>
          <p:nvGrpSpPr>
            <p:cNvPr id="19" name="组合 18"/>
            <p:cNvGrpSpPr/>
            <p:nvPr/>
          </p:nvGrpSpPr>
          <p:grpSpPr>
            <a:xfrm>
              <a:off x="7702550" y="-1182091"/>
              <a:ext cx="2152253" cy="140494"/>
              <a:chOff x="7708900" y="1562100"/>
              <a:chExt cx="2152253" cy="140494"/>
            </a:xfrm>
          </p:grpSpPr>
          <p:cxnSp>
            <p:nvCxnSpPr>
              <p:cNvPr id="20" name="直接连接符 1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54" name="直接连接符 5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55" name="直接连接符 5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56" name="直接连接符 55"/>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57" name="直接连接符 56"/>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58" name="直接连接符 57"/>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59" name="直接连接符 58"/>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60" name="直接连接符 59"/>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61" name="直接连接符 60"/>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62" name="直接连接符 61"/>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63" name="直接连接符 62"/>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64" name="直接连接符 63"/>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77" name="矩形 76"/>
          <p:cNvSpPr/>
          <p:nvPr/>
        </p:nvSpPr>
        <p:spPr>
          <a:xfrm>
            <a:off x="4799698" y="1922075"/>
            <a:ext cx="723275" cy="523220"/>
          </a:xfrm>
          <a:prstGeom prst="rect">
            <a:avLst/>
          </a:prstGeom>
        </p:spPr>
        <p:txBody>
          <a:bodyPr wrap="none">
            <a:spAutoFit/>
          </a:bodyPr>
          <a:lstStyle/>
          <a:p>
            <a:pPr algn="just" defTabSz="914400">
              <a:buClr>
                <a:srgbClr val="006EA0"/>
              </a:buClr>
            </a:pPr>
            <a:r>
              <a:rPr lang="en-US" altLang="zh-CN" sz="2800" dirty="0" smtClean="0">
                <a:solidFill>
                  <a:srgbClr val="D92E4D"/>
                </a:solidFill>
                <a:latin typeface="小米兰亭_GB外压缩"/>
                <a:ea typeface="小米兰亭_GB外压缩"/>
              </a:rPr>
              <a:t>30%</a:t>
            </a:r>
            <a:endParaRPr lang="en-US" altLang="zh-CN" sz="2800" dirty="0">
              <a:solidFill>
                <a:srgbClr val="D92E4D"/>
              </a:solidFill>
              <a:latin typeface="小米兰亭_GB外压缩"/>
              <a:ea typeface="小米兰亭_GB外压缩"/>
            </a:endParaRPr>
          </a:p>
        </p:txBody>
      </p:sp>
      <p:grpSp>
        <p:nvGrpSpPr>
          <p:cNvPr id="78" name="组合 77"/>
          <p:cNvGrpSpPr/>
          <p:nvPr/>
        </p:nvGrpSpPr>
        <p:grpSpPr>
          <a:xfrm>
            <a:off x="5522973" y="3177961"/>
            <a:ext cx="4146157" cy="885826"/>
            <a:chOff x="6355949" y="-1336675"/>
            <a:chExt cx="4146157" cy="885826"/>
          </a:xfrm>
        </p:grpSpPr>
        <p:grpSp>
          <p:nvGrpSpPr>
            <p:cNvPr id="79" name="组合 78"/>
            <p:cNvGrpSpPr/>
            <p:nvPr/>
          </p:nvGrpSpPr>
          <p:grpSpPr>
            <a:xfrm>
              <a:off x="6355949" y="-1336675"/>
              <a:ext cx="4146157" cy="885826"/>
              <a:chOff x="6355949" y="-1336675"/>
              <a:chExt cx="4146157" cy="885826"/>
            </a:xfrm>
          </p:grpSpPr>
          <p:sp>
            <p:nvSpPr>
              <p:cNvPr id="117" name="任意多边形 116"/>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18" name="矩形 117"/>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19" name="矩形 118"/>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20" name="五边形 119"/>
              <p:cNvSpPr/>
              <p:nvPr/>
            </p:nvSpPr>
            <p:spPr>
              <a:xfrm flipH="1">
                <a:off x="7532844" y="-1244996"/>
                <a:ext cx="1126435" cy="702469"/>
              </a:xfrm>
              <a:prstGeom prst="homePlate">
                <a:avLst>
                  <a:gd name="adj" fmla="val 20945"/>
                </a:avLst>
              </a:prstGeom>
              <a:solidFill>
                <a:srgbClr val="3B5C94"/>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nvGrpSpPr>
              <p:cNvPr id="121" name="组合 120"/>
              <p:cNvGrpSpPr/>
              <p:nvPr/>
            </p:nvGrpSpPr>
            <p:grpSpPr>
              <a:xfrm>
                <a:off x="8643484" y="-1300955"/>
                <a:ext cx="1858622" cy="814387"/>
                <a:chOff x="8643484" y="-1300955"/>
                <a:chExt cx="1858622" cy="814387"/>
              </a:xfrm>
            </p:grpSpPr>
            <p:sp>
              <p:nvSpPr>
                <p:cNvPr id="126" name="圆角矩形 125"/>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27" name="矩形 126"/>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28" name="矩形 127"/>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sp>
            <p:nvSpPr>
              <p:cNvPr id="122" name="矩形 121"/>
              <p:cNvSpPr/>
              <p:nvPr/>
            </p:nvSpPr>
            <p:spPr>
              <a:xfrm>
                <a:off x="7401875" y="-962819"/>
                <a:ext cx="180026" cy="138113"/>
              </a:xfrm>
              <a:prstGeom prst="rect">
                <a:avLst/>
              </a:prstGeom>
              <a:solidFill>
                <a:srgbClr val="3B5C94"/>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23" name="任意多边形 122"/>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24" name="矩形 123"/>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25" name="圆角矩形 124"/>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grpSp>
          <p:nvGrpSpPr>
            <p:cNvPr id="80" name="组合 79"/>
            <p:cNvGrpSpPr/>
            <p:nvPr/>
          </p:nvGrpSpPr>
          <p:grpSpPr>
            <a:xfrm>
              <a:off x="7702550" y="-1182091"/>
              <a:ext cx="2152253" cy="140494"/>
              <a:chOff x="7708900" y="1562100"/>
              <a:chExt cx="2152253" cy="140494"/>
            </a:xfrm>
          </p:grpSpPr>
          <p:cxnSp>
            <p:nvCxnSpPr>
              <p:cNvPr id="81" name="直接连接符 80"/>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06" name="直接连接符 105"/>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07" name="直接连接符 106"/>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08" name="直接连接符 107"/>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09" name="直接连接符 108"/>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10" name="直接连接符 109"/>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11" name="直接连接符 110"/>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12" name="直接连接符 111"/>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13" name="直接连接符 112"/>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14" name="直接连接符 113"/>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15" name="直接连接符 114"/>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16" name="直接连接符 115"/>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29" name="矩形 128"/>
          <p:cNvSpPr/>
          <p:nvPr/>
        </p:nvSpPr>
        <p:spPr>
          <a:xfrm>
            <a:off x="4799698" y="3359264"/>
            <a:ext cx="723275" cy="523220"/>
          </a:xfrm>
          <a:prstGeom prst="rect">
            <a:avLst/>
          </a:prstGeom>
        </p:spPr>
        <p:txBody>
          <a:bodyPr wrap="none">
            <a:spAutoFit/>
          </a:bodyPr>
          <a:lstStyle/>
          <a:p>
            <a:pPr algn="just" defTabSz="914400">
              <a:buClr>
                <a:srgbClr val="006EA0"/>
              </a:buClr>
            </a:pPr>
            <a:r>
              <a:rPr lang="en-US" altLang="zh-CN" sz="2800" dirty="0" smtClean="0">
                <a:solidFill>
                  <a:srgbClr val="3B5C94"/>
                </a:solidFill>
                <a:latin typeface="小米兰亭_GB外压缩"/>
                <a:ea typeface="小米兰亭_GB外压缩"/>
              </a:rPr>
              <a:t>20%</a:t>
            </a:r>
            <a:endParaRPr lang="en-US" altLang="zh-CN" sz="2800" dirty="0">
              <a:solidFill>
                <a:srgbClr val="3B5C94"/>
              </a:solidFill>
              <a:latin typeface="小米兰亭_GB外压缩"/>
              <a:ea typeface="小米兰亭_GB外压缩"/>
            </a:endParaRPr>
          </a:p>
        </p:txBody>
      </p:sp>
      <p:grpSp>
        <p:nvGrpSpPr>
          <p:cNvPr id="130" name="组合 129"/>
          <p:cNvGrpSpPr/>
          <p:nvPr/>
        </p:nvGrpSpPr>
        <p:grpSpPr>
          <a:xfrm>
            <a:off x="5522973" y="4615151"/>
            <a:ext cx="4146157" cy="885826"/>
            <a:chOff x="6355949" y="-1336675"/>
            <a:chExt cx="4146157" cy="885826"/>
          </a:xfrm>
        </p:grpSpPr>
        <p:grpSp>
          <p:nvGrpSpPr>
            <p:cNvPr id="131" name="组合 130"/>
            <p:cNvGrpSpPr/>
            <p:nvPr/>
          </p:nvGrpSpPr>
          <p:grpSpPr>
            <a:xfrm>
              <a:off x="6355949" y="-1336675"/>
              <a:ext cx="4146157" cy="885826"/>
              <a:chOff x="6355949" y="-1336675"/>
              <a:chExt cx="4146157" cy="885826"/>
            </a:xfrm>
          </p:grpSpPr>
          <p:sp>
            <p:nvSpPr>
              <p:cNvPr id="169" name="任意多边形 168"/>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70" name="矩形 169"/>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71" name="矩形 170"/>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72" name="五边形 171"/>
              <p:cNvSpPr/>
              <p:nvPr/>
            </p:nvSpPr>
            <p:spPr>
              <a:xfrm flipH="1">
                <a:off x="7532844" y="-1244996"/>
                <a:ext cx="784636" cy="702469"/>
              </a:xfrm>
              <a:prstGeom prst="homePlate">
                <a:avLst>
                  <a:gd name="adj" fmla="val 20945"/>
                </a:avLst>
              </a:prstGeom>
              <a:solidFill>
                <a:srgbClr val="0086B2"/>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nvGrpSpPr>
              <p:cNvPr id="173" name="组合 172"/>
              <p:cNvGrpSpPr/>
              <p:nvPr/>
            </p:nvGrpSpPr>
            <p:grpSpPr>
              <a:xfrm>
                <a:off x="8311021" y="-1300955"/>
                <a:ext cx="2191085" cy="814387"/>
                <a:chOff x="8311021" y="-1300955"/>
                <a:chExt cx="2191085" cy="814387"/>
              </a:xfrm>
            </p:grpSpPr>
            <p:sp>
              <p:nvSpPr>
                <p:cNvPr id="178" name="圆角矩形 177"/>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79" name="矩形 178"/>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80" name="矩形 179"/>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sp>
            <p:nvSpPr>
              <p:cNvPr id="174" name="矩形 173"/>
              <p:cNvSpPr/>
              <p:nvPr/>
            </p:nvSpPr>
            <p:spPr>
              <a:xfrm>
                <a:off x="7401875" y="-962819"/>
                <a:ext cx="180026" cy="138113"/>
              </a:xfrm>
              <a:prstGeom prst="rect">
                <a:avLst/>
              </a:prstGeom>
              <a:solidFill>
                <a:srgbClr val="0086B2"/>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75" name="任意多边形 174"/>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76" name="矩形 175"/>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177" name="圆角矩形 176"/>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grpSp>
          <p:nvGrpSpPr>
            <p:cNvPr id="132" name="组合 131"/>
            <p:cNvGrpSpPr/>
            <p:nvPr/>
          </p:nvGrpSpPr>
          <p:grpSpPr>
            <a:xfrm>
              <a:off x="7702550" y="-1182091"/>
              <a:ext cx="2152253" cy="140494"/>
              <a:chOff x="7708900" y="1562100"/>
              <a:chExt cx="2152253" cy="140494"/>
            </a:xfrm>
          </p:grpSpPr>
          <p:cxnSp>
            <p:nvCxnSpPr>
              <p:cNvPr id="133" name="直接连接符 132"/>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58" name="直接连接符 157"/>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59" name="直接连接符 158"/>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60" name="直接连接符 159"/>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61" name="直接连接符 160"/>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62" name="直接连接符 161"/>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63" name="直接连接符 162"/>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64" name="直接连接符 163"/>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65" name="直接连接符 164"/>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66" name="直接连接符 165"/>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67" name="直接连接符 166"/>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68" name="直接连接符 167"/>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81" name="矩形 180"/>
          <p:cNvSpPr/>
          <p:nvPr/>
        </p:nvSpPr>
        <p:spPr>
          <a:xfrm>
            <a:off x="4799698" y="4796454"/>
            <a:ext cx="723275" cy="523220"/>
          </a:xfrm>
          <a:prstGeom prst="rect">
            <a:avLst/>
          </a:prstGeom>
        </p:spPr>
        <p:txBody>
          <a:bodyPr wrap="none">
            <a:spAutoFit/>
          </a:bodyPr>
          <a:lstStyle/>
          <a:p>
            <a:pPr algn="just" defTabSz="914400">
              <a:buClr>
                <a:srgbClr val="006EA0"/>
              </a:buClr>
            </a:pPr>
            <a:r>
              <a:rPr lang="en-US" altLang="zh-CN" sz="2800" dirty="0" smtClean="0">
                <a:solidFill>
                  <a:srgbClr val="0087AF"/>
                </a:solidFill>
                <a:latin typeface="小米兰亭_GB外压缩"/>
                <a:ea typeface="小米兰亭_GB外压缩"/>
              </a:rPr>
              <a:t>15%</a:t>
            </a:r>
            <a:endParaRPr lang="en-US" altLang="zh-CN" sz="2800" dirty="0">
              <a:solidFill>
                <a:srgbClr val="0087AF"/>
              </a:solidFill>
              <a:latin typeface="小米兰亭_GB外压缩"/>
              <a:ea typeface="小米兰亭_GB外压缩"/>
            </a:endParaRPr>
          </a:p>
        </p:txBody>
      </p:sp>
      <p:sp>
        <p:nvSpPr>
          <p:cNvPr id="182" name="矩形 181"/>
          <p:cNvSpPr/>
          <p:nvPr/>
        </p:nvSpPr>
        <p:spPr>
          <a:xfrm>
            <a:off x="1046325" y="1815674"/>
            <a:ext cx="3380486" cy="276999"/>
          </a:xfrm>
          <a:prstGeom prst="rect">
            <a:avLst/>
          </a:prstGeom>
        </p:spPr>
        <p:txBody>
          <a:bodyPr wrap="square">
            <a:spAutoFit/>
          </a:bodyPr>
          <a:lstStyle/>
          <a:p>
            <a:pPr algn="r"/>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p:txBody>
      </p:sp>
      <p:sp>
        <p:nvSpPr>
          <p:cNvPr id="183" name="矩形 182"/>
          <p:cNvSpPr/>
          <p:nvPr/>
        </p:nvSpPr>
        <p:spPr>
          <a:xfrm>
            <a:off x="1046325" y="3293599"/>
            <a:ext cx="3380486" cy="276999"/>
          </a:xfrm>
          <a:prstGeom prst="rect">
            <a:avLst/>
          </a:prstGeom>
        </p:spPr>
        <p:txBody>
          <a:bodyPr wrap="square">
            <a:spAutoFit/>
          </a:bodyPr>
          <a:lstStyle/>
          <a:p>
            <a:pPr algn="r"/>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p:txBody>
      </p:sp>
      <p:sp>
        <p:nvSpPr>
          <p:cNvPr id="184" name="矩形 183"/>
          <p:cNvSpPr/>
          <p:nvPr/>
        </p:nvSpPr>
        <p:spPr>
          <a:xfrm>
            <a:off x="1046325" y="4622669"/>
            <a:ext cx="3380486" cy="276999"/>
          </a:xfrm>
          <a:prstGeom prst="rect">
            <a:avLst/>
          </a:prstGeom>
        </p:spPr>
        <p:txBody>
          <a:bodyPr wrap="square">
            <a:spAutoFit/>
          </a:bodyPr>
          <a:lstStyle/>
          <a:p>
            <a:pPr algn="r"/>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p:txBody>
      </p:sp>
      <p:sp>
        <p:nvSpPr>
          <p:cNvPr id="185" name="矩形 184"/>
          <p:cNvSpPr/>
          <p:nvPr/>
        </p:nvSpPr>
        <p:spPr>
          <a:xfrm>
            <a:off x="1046325" y="2040446"/>
            <a:ext cx="3380486" cy="517899"/>
          </a:xfrm>
          <a:prstGeom prst="rect">
            <a:avLst/>
          </a:prstGeom>
        </p:spPr>
        <p:txBody>
          <a:bodyPr wrap="square">
            <a:spAutoFit/>
          </a:bodyPr>
          <a:lstStyle/>
          <a:p>
            <a:pPr algn="r" defTabSz="914400">
              <a:lnSpc>
                <a:spcPct val="150000"/>
              </a:lnSpc>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a:ea typeface="小米兰亭_GB外压缩"/>
            </a:endParaRPr>
          </a:p>
        </p:txBody>
      </p:sp>
      <p:sp>
        <p:nvSpPr>
          <p:cNvPr id="186" name="矩形 185"/>
          <p:cNvSpPr/>
          <p:nvPr/>
        </p:nvSpPr>
        <p:spPr>
          <a:xfrm>
            <a:off x="1046325" y="3518371"/>
            <a:ext cx="3380486" cy="517899"/>
          </a:xfrm>
          <a:prstGeom prst="rect">
            <a:avLst/>
          </a:prstGeom>
        </p:spPr>
        <p:txBody>
          <a:bodyPr wrap="square">
            <a:spAutoFit/>
          </a:bodyPr>
          <a:lstStyle/>
          <a:p>
            <a:pPr algn="r" defTabSz="914400">
              <a:lnSpc>
                <a:spcPct val="150000"/>
              </a:lnSpc>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a:ea typeface="小米兰亭_GB外压缩"/>
            </a:endParaRPr>
          </a:p>
        </p:txBody>
      </p:sp>
      <p:sp>
        <p:nvSpPr>
          <p:cNvPr id="187" name="矩形 186"/>
          <p:cNvSpPr/>
          <p:nvPr/>
        </p:nvSpPr>
        <p:spPr>
          <a:xfrm>
            <a:off x="1046325" y="4847441"/>
            <a:ext cx="3380486" cy="517899"/>
          </a:xfrm>
          <a:prstGeom prst="rect">
            <a:avLst/>
          </a:prstGeom>
        </p:spPr>
        <p:txBody>
          <a:bodyPr wrap="square">
            <a:spAutoFit/>
          </a:bodyPr>
          <a:lstStyle/>
          <a:p>
            <a:pPr algn="r" defTabSz="914400">
              <a:lnSpc>
                <a:spcPct val="150000"/>
              </a:lnSpc>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a:ea typeface="小米兰亭_GB外压缩"/>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p:cTn id="24" dur="500" fill="hold"/>
                                        <p:tgtEl>
                                          <p:spTgt spid="77"/>
                                        </p:tgtEl>
                                        <p:attrNameLst>
                                          <p:attrName>ppt_w</p:attrName>
                                        </p:attrNameLst>
                                      </p:cBhvr>
                                      <p:tavLst>
                                        <p:tav tm="0">
                                          <p:val>
                                            <p:fltVal val="0"/>
                                          </p:val>
                                        </p:tav>
                                        <p:tav tm="100000">
                                          <p:val>
                                            <p:strVal val="#ppt_w"/>
                                          </p:val>
                                        </p:tav>
                                      </p:tavLst>
                                    </p:anim>
                                    <p:anim calcmode="lin" valueType="num">
                                      <p:cBhvr>
                                        <p:cTn id="25" dur="500" fill="hold"/>
                                        <p:tgtEl>
                                          <p:spTgt spid="77"/>
                                        </p:tgtEl>
                                        <p:attrNameLst>
                                          <p:attrName>ppt_h</p:attrName>
                                        </p:attrNameLst>
                                      </p:cBhvr>
                                      <p:tavLst>
                                        <p:tav tm="0">
                                          <p:val>
                                            <p:fltVal val="0"/>
                                          </p:val>
                                        </p:tav>
                                        <p:tav tm="100000">
                                          <p:val>
                                            <p:strVal val="#ppt_h"/>
                                          </p:val>
                                        </p:tav>
                                      </p:tavLst>
                                    </p:anim>
                                    <p:animEffect transition="in" filter="fade">
                                      <p:cBhvr>
                                        <p:cTn id="26" dur="500"/>
                                        <p:tgtEl>
                                          <p:spTgt spid="77"/>
                                        </p:tgtEl>
                                      </p:cBhvr>
                                    </p:animEffect>
                                  </p:childTnLst>
                                </p:cTn>
                              </p:par>
                            </p:childTnLst>
                          </p:cTn>
                        </p:par>
                        <p:par>
                          <p:cTn id="27" fill="hold">
                            <p:stCondLst>
                              <p:cond delay="2500"/>
                            </p:stCondLst>
                            <p:childTnLst>
                              <p:par>
                                <p:cTn id="28" presetID="2" presetClass="entr" presetSubtype="2" fill="hold" nodeType="afterEffect">
                                  <p:stCondLst>
                                    <p:cond delay="0"/>
                                  </p:stCondLst>
                                  <p:childTnLst>
                                    <p:set>
                                      <p:cBhvr>
                                        <p:cTn id="29" dur="1" fill="hold">
                                          <p:stCondLst>
                                            <p:cond delay="0"/>
                                          </p:stCondLst>
                                        </p:cTn>
                                        <p:tgtEl>
                                          <p:spTgt spid="78"/>
                                        </p:tgtEl>
                                        <p:attrNameLst>
                                          <p:attrName>style.visibility</p:attrName>
                                        </p:attrNameLst>
                                      </p:cBhvr>
                                      <p:to>
                                        <p:strVal val="visible"/>
                                      </p:to>
                                    </p:set>
                                    <p:anim calcmode="lin" valueType="num">
                                      <p:cBhvr additive="base">
                                        <p:cTn id="30" dur="500" fill="hold"/>
                                        <p:tgtEl>
                                          <p:spTgt spid="78"/>
                                        </p:tgtEl>
                                        <p:attrNameLst>
                                          <p:attrName>ppt_x</p:attrName>
                                        </p:attrNameLst>
                                      </p:cBhvr>
                                      <p:tavLst>
                                        <p:tav tm="0">
                                          <p:val>
                                            <p:strVal val="1+#ppt_w/2"/>
                                          </p:val>
                                        </p:tav>
                                        <p:tav tm="100000">
                                          <p:val>
                                            <p:strVal val="#ppt_x"/>
                                          </p:val>
                                        </p:tav>
                                      </p:tavLst>
                                    </p:anim>
                                    <p:anim calcmode="lin" valueType="num">
                                      <p:cBhvr additive="base">
                                        <p:cTn id="31" dur="500" fill="hold"/>
                                        <p:tgtEl>
                                          <p:spTgt spid="7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29"/>
                                        </p:tgtEl>
                                        <p:attrNameLst>
                                          <p:attrName>style.visibility</p:attrName>
                                        </p:attrNameLst>
                                      </p:cBhvr>
                                      <p:to>
                                        <p:strVal val="visible"/>
                                      </p:to>
                                    </p:set>
                                    <p:anim calcmode="lin" valueType="num">
                                      <p:cBhvr>
                                        <p:cTn id="35" dur="500" fill="hold"/>
                                        <p:tgtEl>
                                          <p:spTgt spid="129"/>
                                        </p:tgtEl>
                                        <p:attrNameLst>
                                          <p:attrName>ppt_w</p:attrName>
                                        </p:attrNameLst>
                                      </p:cBhvr>
                                      <p:tavLst>
                                        <p:tav tm="0">
                                          <p:val>
                                            <p:fltVal val="0"/>
                                          </p:val>
                                        </p:tav>
                                        <p:tav tm="100000">
                                          <p:val>
                                            <p:strVal val="#ppt_w"/>
                                          </p:val>
                                        </p:tav>
                                      </p:tavLst>
                                    </p:anim>
                                    <p:anim calcmode="lin" valueType="num">
                                      <p:cBhvr>
                                        <p:cTn id="36" dur="500" fill="hold"/>
                                        <p:tgtEl>
                                          <p:spTgt spid="129"/>
                                        </p:tgtEl>
                                        <p:attrNameLst>
                                          <p:attrName>ppt_h</p:attrName>
                                        </p:attrNameLst>
                                      </p:cBhvr>
                                      <p:tavLst>
                                        <p:tav tm="0">
                                          <p:val>
                                            <p:fltVal val="0"/>
                                          </p:val>
                                        </p:tav>
                                        <p:tav tm="100000">
                                          <p:val>
                                            <p:strVal val="#ppt_h"/>
                                          </p:val>
                                        </p:tav>
                                      </p:tavLst>
                                    </p:anim>
                                    <p:animEffect transition="in" filter="fade">
                                      <p:cBhvr>
                                        <p:cTn id="37" dur="500"/>
                                        <p:tgtEl>
                                          <p:spTgt spid="129"/>
                                        </p:tgtEl>
                                      </p:cBhvr>
                                    </p:animEffect>
                                  </p:childTnLst>
                                </p:cTn>
                              </p:par>
                            </p:childTnLst>
                          </p:cTn>
                        </p:par>
                        <p:par>
                          <p:cTn id="38" fill="hold">
                            <p:stCondLst>
                              <p:cond delay="3500"/>
                            </p:stCondLst>
                            <p:childTnLst>
                              <p:par>
                                <p:cTn id="39" presetID="2" presetClass="entr" presetSubtype="2" fill="hold" nodeType="afterEffect">
                                  <p:stCondLst>
                                    <p:cond delay="0"/>
                                  </p:stCondLst>
                                  <p:childTnLst>
                                    <p:set>
                                      <p:cBhvr>
                                        <p:cTn id="40" dur="1" fill="hold">
                                          <p:stCondLst>
                                            <p:cond delay="0"/>
                                          </p:stCondLst>
                                        </p:cTn>
                                        <p:tgtEl>
                                          <p:spTgt spid="130"/>
                                        </p:tgtEl>
                                        <p:attrNameLst>
                                          <p:attrName>style.visibility</p:attrName>
                                        </p:attrNameLst>
                                      </p:cBhvr>
                                      <p:to>
                                        <p:strVal val="visible"/>
                                      </p:to>
                                    </p:set>
                                    <p:anim calcmode="lin" valueType="num">
                                      <p:cBhvr additive="base">
                                        <p:cTn id="41" dur="500" fill="hold"/>
                                        <p:tgtEl>
                                          <p:spTgt spid="130"/>
                                        </p:tgtEl>
                                        <p:attrNameLst>
                                          <p:attrName>ppt_x</p:attrName>
                                        </p:attrNameLst>
                                      </p:cBhvr>
                                      <p:tavLst>
                                        <p:tav tm="0">
                                          <p:val>
                                            <p:strVal val="1+#ppt_w/2"/>
                                          </p:val>
                                        </p:tav>
                                        <p:tav tm="100000">
                                          <p:val>
                                            <p:strVal val="#ppt_x"/>
                                          </p:val>
                                        </p:tav>
                                      </p:tavLst>
                                    </p:anim>
                                    <p:anim calcmode="lin" valueType="num">
                                      <p:cBhvr additive="base">
                                        <p:cTn id="42" dur="500" fill="hold"/>
                                        <p:tgtEl>
                                          <p:spTgt spid="130"/>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181"/>
                                        </p:tgtEl>
                                        <p:attrNameLst>
                                          <p:attrName>style.visibility</p:attrName>
                                        </p:attrNameLst>
                                      </p:cBhvr>
                                      <p:to>
                                        <p:strVal val="visible"/>
                                      </p:to>
                                    </p:set>
                                    <p:anim calcmode="lin" valueType="num">
                                      <p:cBhvr>
                                        <p:cTn id="46" dur="500" fill="hold"/>
                                        <p:tgtEl>
                                          <p:spTgt spid="181"/>
                                        </p:tgtEl>
                                        <p:attrNameLst>
                                          <p:attrName>ppt_w</p:attrName>
                                        </p:attrNameLst>
                                      </p:cBhvr>
                                      <p:tavLst>
                                        <p:tav tm="0">
                                          <p:val>
                                            <p:fltVal val="0"/>
                                          </p:val>
                                        </p:tav>
                                        <p:tav tm="100000">
                                          <p:val>
                                            <p:strVal val="#ppt_w"/>
                                          </p:val>
                                        </p:tav>
                                      </p:tavLst>
                                    </p:anim>
                                    <p:anim calcmode="lin" valueType="num">
                                      <p:cBhvr>
                                        <p:cTn id="47" dur="500" fill="hold"/>
                                        <p:tgtEl>
                                          <p:spTgt spid="181"/>
                                        </p:tgtEl>
                                        <p:attrNameLst>
                                          <p:attrName>ppt_h</p:attrName>
                                        </p:attrNameLst>
                                      </p:cBhvr>
                                      <p:tavLst>
                                        <p:tav tm="0">
                                          <p:val>
                                            <p:fltVal val="0"/>
                                          </p:val>
                                        </p:tav>
                                        <p:tav tm="100000">
                                          <p:val>
                                            <p:strVal val="#ppt_h"/>
                                          </p:val>
                                        </p:tav>
                                      </p:tavLst>
                                    </p:anim>
                                    <p:animEffect transition="in" filter="fade">
                                      <p:cBhvr>
                                        <p:cTn id="48" dur="500"/>
                                        <p:tgtEl>
                                          <p:spTgt spid="181"/>
                                        </p:tgtEl>
                                      </p:cBhvr>
                                    </p:animEffect>
                                  </p:childTnLst>
                                </p:cTn>
                              </p:par>
                              <p:par>
                                <p:cTn id="49" presetID="2" presetClass="entr" presetSubtype="8" fill="hold" grpId="0" nodeType="withEffect">
                                  <p:stCondLst>
                                    <p:cond delay="0"/>
                                  </p:stCondLst>
                                  <p:childTnLst>
                                    <p:set>
                                      <p:cBhvr>
                                        <p:cTn id="50" dur="1" fill="hold">
                                          <p:stCondLst>
                                            <p:cond delay="0"/>
                                          </p:stCondLst>
                                        </p:cTn>
                                        <p:tgtEl>
                                          <p:spTgt spid="182"/>
                                        </p:tgtEl>
                                        <p:attrNameLst>
                                          <p:attrName>style.visibility</p:attrName>
                                        </p:attrNameLst>
                                      </p:cBhvr>
                                      <p:to>
                                        <p:strVal val="visible"/>
                                      </p:to>
                                    </p:set>
                                    <p:anim calcmode="lin" valueType="num">
                                      <p:cBhvr additive="base">
                                        <p:cTn id="51" dur="500" fill="hold"/>
                                        <p:tgtEl>
                                          <p:spTgt spid="182"/>
                                        </p:tgtEl>
                                        <p:attrNameLst>
                                          <p:attrName>ppt_x</p:attrName>
                                        </p:attrNameLst>
                                      </p:cBhvr>
                                      <p:tavLst>
                                        <p:tav tm="0">
                                          <p:val>
                                            <p:strVal val="0-#ppt_w/2"/>
                                          </p:val>
                                        </p:tav>
                                        <p:tav tm="100000">
                                          <p:val>
                                            <p:strVal val="#ppt_x"/>
                                          </p:val>
                                        </p:tav>
                                      </p:tavLst>
                                    </p:anim>
                                    <p:anim calcmode="lin" valueType="num">
                                      <p:cBhvr additive="base">
                                        <p:cTn id="52" dur="500" fill="hold"/>
                                        <p:tgtEl>
                                          <p:spTgt spid="182"/>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83"/>
                                        </p:tgtEl>
                                        <p:attrNameLst>
                                          <p:attrName>style.visibility</p:attrName>
                                        </p:attrNameLst>
                                      </p:cBhvr>
                                      <p:to>
                                        <p:strVal val="visible"/>
                                      </p:to>
                                    </p:set>
                                    <p:anim calcmode="lin" valueType="num">
                                      <p:cBhvr additive="base">
                                        <p:cTn id="55" dur="500" fill="hold"/>
                                        <p:tgtEl>
                                          <p:spTgt spid="183"/>
                                        </p:tgtEl>
                                        <p:attrNameLst>
                                          <p:attrName>ppt_x</p:attrName>
                                        </p:attrNameLst>
                                      </p:cBhvr>
                                      <p:tavLst>
                                        <p:tav tm="0">
                                          <p:val>
                                            <p:strVal val="0-#ppt_w/2"/>
                                          </p:val>
                                        </p:tav>
                                        <p:tav tm="100000">
                                          <p:val>
                                            <p:strVal val="#ppt_x"/>
                                          </p:val>
                                        </p:tav>
                                      </p:tavLst>
                                    </p:anim>
                                    <p:anim calcmode="lin" valueType="num">
                                      <p:cBhvr additive="base">
                                        <p:cTn id="56" dur="500" fill="hold"/>
                                        <p:tgtEl>
                                          <p:spTgt spid="18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
                                        </p:tgtEl>
                                        <p:attrNameLst>
                                          <p:attrName>style.visibility</p:attrName>
                                        </p:attrNameLst>
                                      </p:cBhvr>
                                      <p:to>
                                        <p:strVal val="visible"/>
                                      </p:to>
                                    </p:set>
                                    <p:anim calcmode="lin" valueType="num">
                                      <p:cBhvr additive="base">
                                        <p:cTn id="59" dur="500" fill="hold"/>
                                        <p:tgtEl>
                                          <p:spTgt spid="184"/>
                                        </p:tgtEl>
                                        <p:attrNameLst>
                                          <p:attrName>ppt_x</p:attrName>
                                        </p:attrNameLst>
                                      </p:cBhvr>
                                      <p:tavLst>
                                        <p:tav tm="0">
                                          <p:val>
                                            <p:strVal val="0-#ppt_w/2"/>
                                          </p:val>
                                        </p:tav>
                                        <p:tav tm="100000">
                                          <p:val>
                                            <p:strVal val="#ppt_x"/>
                                          </p:val>
                                        </p:tav>
                                      </p:tavLst>
                                    </p:anim>
                                    <p:anim calcmode="lin" valueType="num">
                                      <p:cBhvr additive="base">
                                        <p:cTn id="60" dur="500" fill="hold"/>
                                        <p:tgtEl>
                                          <p:spTgt spid="184"/>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5"/>
                                        </p:tgtEl>
                                        <p:attrNameLst>
                                          <p:attrName>style.visibility</p:attrName>
                                        </p:attrNameLst>
                                      </p:cBhvr>
                                      <p:to>
                                        <p:strVal val="visible"/>
                                      </p:to>
                                    </p:set>
                                    <p:anim calcmode="lin" valueType="num">
                                      <p:cBhvr additive="base">
                                        <p:cTn id="63" dur="500" fill="hold"/>
                                        <p:tgtEl>
                                          <p:spTgt spid="185"/>
                                        </p:tgtEl>
                                        <p:attrNameLst>
                                          <p:attrName>ppt_x</p:attrName>
                                        </p:attrNameLst>
                                      </p:cBhvr>
                                      <p:tavLst>
                                        <p:tav tm="0">
                                          <p:val>
                                            <p:strVal val="0-#ppt_w/2"/>
                                          </p:val>
                                        </p:tav>
                                        <p:tav tm="100000">
                                          <p:val>
                                            <p:strVal val="#ppt_x"/>
                                          </p:val>
                                        </p:tav>
                                      </p:tavLst>
                                    </p:anim>
                                    <p:anim calcmode="lin" valueType="num">
                                      <p:cBhvr additive="base">
                                        <p:cTn id="64" dur="500" fill="hold"/>
                                        <p:tgtEl>
                                          <p:spTgt spid="185"/>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6"/>
                                        </p:tgtEl>
                                        <p:attrNameLst>
                                          <p:attrName>style.visibility</p:attrName>
                                        </p:attrNameLst>
                                      </p:cBhvr>
                                      <p:to>
                                        <p:strVal val="visible"/>
                                      </p:to>
                                    </p:set>
                                    <p:anim calcmode="lin" valueType="num">
                                      <p:cBhvr additive="base">
                                        <p:cTn id="67" dur="500" fill="hold"/>
                                        <p:tgtEl>
                                          <p:spTgt spid="186"/>
                                        </p:tgtEl>
                                        <p:attrNameLst>
                                          <p:attrName>ppt_x</p:attrName>
                                        </p:attrNameLst>
                                      </p:cBhvr>
                                      <p:tavLst>
                                        <p:tav tm="0">
                                          <p:val>
                                            <p:strVal val="0-#ppt_w/2"/>
                                          </p:val>
                                        </p:tav>
                                        <p:tav tm="100000">
                                          <p:val>
                                            <p:strVal val="#ppt_x"/>
                                          </p:val>
                                        </p:tav>
                                      </p:tavLst>
                                    </p:anim>
                                    <p:anim calcmode="lin" valueType="num">
                                      <p:cBhvr additive="base">
                                        <p:cTn id="68" dur="500" fill="hold"/>
                                        <p:tgtEl>
                                          <p:spTgt spid="186"/>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7"/>
                                        </p:tgtEl>
                                        <p:attrNameLst>
                                          <p:attrName>style.visibility</p:attrName>
                                        </p:attrNameLst>
                                      </p:cBhvr>
                                      <p:to>
                                        <p:strVal val="visible"/>
                                      </p:to>
                                    </p:set>
                                    <p:anim calcmode="lin" valueType="num">
                                      <p:cBhvr additive="base">
                                        <p:cTn id="71" dur="500" fill="hold"/>
                                        <p:tgtEl>
                                          <p:spTgt spid="187"/>
                                        </p:tgtEl>
                                        <p:attrNameLst>
                                          <p:attrName>ppt_x</p:attrName>
                                        </p:attrNameLst>
                                      </p:cBhvr>
                                      <p:tavLst>
                                        <p:tav tm="0">
                                          <p:val>
                                            <p:strVal val="0-#ppt_w/2"/>
                                          </p:val>
                                        </p:tav>
                                        <p:tav tm="100000">
                                          <p:val>
                                            <p:strVal val="#ppt_x"/>
                                          </p:val>
                                        </p:tav>
                                      </p:tavLst>
                                    </p:anim>
                                    <p:anim calcmode="lin" valueType="num">
                                      <p:cBhvr additive="base">
                                        <p:cTn id="72" dur="500" fill="hold"/>
                                        <p:tgtEl>
                                          <p:spTgt spid="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77" grpId="0"/>
      <p:bldP spid="129" grpId="0"/>
      <p:bldP spid="181" grpId="0"/>
      <p:bldP spid="182" grpId="0"/>
      <p:bldP spid="183" grpId="0"/>
      <p:bldP spid="184" grpId="0"/>
      <p:bldP spid="185" grpId="0"/>
      <p:bldP spid="186" grpId="0"/>
      <p:bldP spid="1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6" name="文本框 3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7" name="直接连接符 3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605306" y="1388922"/>
            <a:ext cx="2736000" cy="2461163"/>
            <a:chOff x="1151906" y="1214426"/>
            <a:chExt cx="2736000" cy="2461163"/>
          </a:xfrm>
        </p:grpSpPr>
        <p:sp>
          <p:nvSpPr>
            <p:cNvPr id="13" name="矩形 12"/>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14" name="矩形 13"/>
            <p:cNvSpPr/>
            <p:nvPr/>
          </p:nvSpPr>
          <p:spPr>
            <a:xfrm>
              <a:off x="1151906" y="2798426"/>
              <a:ext cx="2736000" cy="877163"/>
            </a:xfrm>
            <a:prstGeom prst="rect">
              <a:avLst/>
            </a:prstGeom>
          </p:spPr>
          <p:txBody>
            <a:bodyPr wrap="square">
              <a:spAutoFit/>
            </a:bodyPr>
            <a:lstStyle/>
            <a:p>
              <a:r>
                <a:rPr lang="zh-CN" altLang="en-US" sz="1050" dirty="0">
                  <a:solidFill>
                    <a:schemeClr val="tx1">
                      <a:lumMod val="75000"/>
                      <a:lumOff val="25000"/>
                    </a:schemeClr>
                  </a:solidFill>
                  <a:cs typeface="+mn-ea"/>
                  <a:sym typeface="+mn-lt"/>
                </a:rPr>
                <a:t>单击修改添加标题文字</a:t>
              </a:r>
              <a:endParaRPr lang="zh-CN" altLang="en-US" sz="1050" dirty="0">
                <a:solidFill>
                  <a:schemeClr val="tx1">
                    <a:lumMod val="75000"/>
                    <a:lumOff val="25000"/>
                  </a:schemeClr>
                </a:solidFill>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为</a:t>
              </a:r>
              <a:r>
                <a:rPr kumimoji="0" lang="zh-CN" altLang="en-US" sz="900" b="0" i="0" u="none" strike="noStrike" kern="0" cap="none" spc="0" normalizeH="0" baseline="0" noProof="0" dirty="0">
                  <a:ln>
                    <a:noFill/>
                  </a:ln>
                  <a:solidFill>
                    <a:schemeClr val="tx1">
                      <a:lumMod val="75000"/>
                      <a:lumOff val="25000"/>
                    </a:schemeClr>
                  </a:solidFill>
                  <a:effectLst/>
                  <a:uLnTx/>
                  <a:uFillTx/>
                  <a:latin typeface="小米兰亭_GB外压缩"/>
                  <a:ea typeface="小米兰亭_GB外压缩"/>
                </a:rPr>
                <a:t>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小米兰亭_GB外压缩"/>
                <a:ea typeface="小米兰亭_GB外压缩"/>
              </a:endParaRPr>
            </a:p>
          </p:txBody>
        </p:sp>
      </p:grpSp>
      <p:grpSp>
        <p:nvGrpSpPr>
          <p:cNvPr id="15" name="组合 14"/>
          <p:cNvGrpSpPr/>
          <p:nvPr/>
        </p:nvGrpSpPr>
        <p:grpSpPr>
          <a:xfrm>
            <a:off x="8188274" y="1388922"/>
            <a:ext cx="2736000" cy="2461163"/>
            <a:chOff x="4667153" y="1214426"/>
            <a:chExt cx="2736000" cy="2461163"/>
          </a:xfrm>
        </p:grpSpPr>
        <p:sp>
          <p:nvSpPr>
            <p:cNvPr id="16" name="矩形 15"/>
            <p:cNvSpPr/>
            <p:nvPr/>
          </p:nvSpPr>
          <p:spPr>
            <a:xfrm>
              <a:off x="4667153" y="1214426"/>
              <a:ext cx="2736000" cy="1584000"/>
            </a:xfrm>
            <a:prstGeom prst="rect">
              <a:avLst/>
            </a:prstGeom>
            <a:blipFill dpi="0" rotWithShape="1">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17" name="矩形 16"/>
            <p:cNvSpPr/>
            <p:nvPr/>
          </p:nvSpPr>
          <p:spPr>
            <a:xfrm>
              <a:off x="4667153" y="2798426"/>
              <a:ext cx="2736000" cy="877163"/>
            </a:xfrm>
            <a:prstGeom prst="rect">
              <a:avLst/>
            </a:prstGeom>
          </p:spPr>
          <p:txBody>
            <a:bodyPr wrap="square">
              <a:spAutoFit/>
            </a:bodyPr>
            <a:lstStyle/>
            <a:p>
              <a:r>
                <a:rPr lang="zh-CN" altLang="en-US" sz="1050" dirty="0">
                  <a:solidFill>
                    <a:schemeClr val="tx1">
                      <a:lumMod val="75000"/>
                      <a:lumOff val="25000"/>
                    </a:schemeClr>
                  </a:solidFill>
                  <a:cs typeface="+mn-ea"/>
                  <a:sym typeface="+mn-lt"/>
                </a:rPr>
                <a:t>单击修改添加标题文字</a:t>
              </a:r>
              <a:endParaRPr lang="zh-CN" altLang="en-US" sz="1050" dirty="0">
                <a:solidFill>
                  <a:schemeClr val="tx1">
                    <a:lumMod val="75000"/>
                    <a:lumOff val="25000"/>
                  </a:schemeClr>
                </a:solidFill>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为</a:t>
              </a:r>
              <a:r>
                <a:rPr kumimoji="0" lang="zh-CN" altLang="en-US" sz="900" b="0" i="0" u="none" strike="noStrike" kern="0" cap="none" spc="0" normalizeH="0" baseline="0" noProof="0" dirty="0">
                  <a:ln>
                    <a:noFill/>
                  </a:ln>
                  <a:solidFill>
                    <a:schemeClr val="tx1">
                      <a:lumMod val="75000"/>
                      <a:lumOff val="25000"/>
                    </a:schemeClr>
                  </a:solidFill>
                  <a:effectLst/>
                  <a:uLnTx/>
                  <a:uFillTx/>
                  <a:latin typeface="小米兰亭_GB外压缩"/>
                  <a:ea typeface="小米兰亭_GB外压缩"/>
                </a:rPr>
                <a:t>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小米兰亭_GB外压缩"/>
                <a:ea typeface="小米兰亭_GB外压缩"/>
              </a:endParaRPr>
            </a:p>
          </p:txBody>
        </p:sp>
      </p:grpSp>
      <p:grpSp>
        <p:nvGrpSpPr>
          <p:cNvPr id="18" name="组合 17"/>
          <p:cNvGrpSpPr/>
          <p:nvPr/>
        </p:nvGrpSpPr>
        <p:grpSpPr>
          <a:xfrm>
            <a:off x="4605306" y="3954322"/>
            <a:ext cx="2736000" cy="2461163"/>
            <a:chOff x="1151906" y="3779826"/>
            <a:chExt cx="2736000" cy="2461163"/>
          </a:xfrm>
        </p:grpSpPr>
        <p:sp>
          <p:nvSpPr>
            <p:cNvPr id="19" name="矩形 18"/>
            <p:cNvSpPr/>
            <p:nvPr/>
          </p:nvSpPr>
          <p:spPr>
            <a:xfrm>
              <a:off x="1151906" y="3779826"/>
              <a:ext cx="2736000" cy="1584000"/>
            </a:xfrm>
            <a:prstGeom prst="rect">
              <a:avLst/>
            </a:prstGeom>
            <a:blipFill dpi="0" rotWithShape="1">
              <a:blip r:embed="rId4" cstate="print"/>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20" name="矩形 19"/>
            <p:cNvSpPr/>
            <p:nvPr/>
          </p:nvSpPr>
          <p:spPr>
            <a:xfrm>
              <a:off x="1151906" y="5363826"/>
              <a:ext cx="2736000" cy="877163"/>
            </a:xfrm>
            <a:prstGeom prst="rect">
              <a:avLst/>
            </a:prstGeom>
          </p:spPr>
          <p:txBody>
            <a:bodyPr wrap="square">
              <a:spAutoFit/>
            </a:bodyPr>
            <a:lstStyle/>
            <a:p>
              <a:r>
                <a:rPr lang="zh-CN" altLang="en-US" sz="1050" dirty="0">
                  <a:solidFill>
                    <a:schemeClr val="tx1">
                      <a:lumMod val="75000"/>
                      <a:lumOff val="25000"/>
                    </a:schemeClr>
                  </a:solidFill>
                  <a:cs typeface="+mn-ea"/>
                  <a:sym typeface="+mn-lt"/>
                </a:rPr>
                <a:t>单击修改添加标题文字</a:t>
              </a:r>
              <a:endParaRPr lang="zh-CN" altLang="en-US" sz="1050" dirty="0">
                <a:solidFill>
                  <a:schemeClr val="tx1">
                    <a:lumMod val="75000"/>
                    <a:lumOff val="25000"/>
                  </a:schemeClr>
                </a:solidFill>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为</a:t>
              </a:r>
              <a:r>
                <a:rPr kumimoji="0" lang="zh-CN" altLang="en-US" sz="900" b="0" i="0" u="none" strike="noStrike" kern="0" cap="none" spc="0" normalizeH="0" baseline="0" noProof="0" dirty="0">
                  <a:ln>
                    <a:noFill/>
                  </a:ln>
                  <a:solidFill>
                    <a:schemeClr val="tx1">
                      <a:lumMod val="75000"/>
                      <a:lumOff val="25000"/>
                    </a:schemeClr>
                  </a:solidFill>
                  <a:effectLst/>
                  <a:uLnTx/>
                  <a:uFillTx/>
                  <a:latin typeface="小米兰亭_GB外压缩"/>
                  <a:ea typeface="小米兰亭_GB外压缩"/>
                </a:rPr>
                <a:t>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小米兰亭_GB外压缩"/>
                <a:ea typeface="小米兰亭_GB外压缩"/>
              </a:endParaRPr>
            </a:p>
          </p:txBody>
        </p:sp>
      </p:grpSp>
      <p:grpSp>
        <p:nvGrpSpPr>
          <p:cNvPr id="21" name="组合 20"/>
          <p:cNvGrpSpPr/>
          <p:nvPr/>
        </p:nvGrpSpPr>
        <p:grpSpPr>
          <a:xfrm>
            <a:off x="8188274" y="3954322"/>
            <a:ext cx="2736000" cy="2461163"/>
            <a:chOff x="4667153" y="3779826"/>
            <a:chExt cx="2736000" cy="2461163"/>
          </a:xfrm>
        </p:grpSpPr>
        <p:sp>
          <p:nvSpPr>
            <p:cNvPr id="22" name="矩形 21"/>
            <p:cNvSpPr/>
            <p:nvPr/>
          </p:nvSpPr>
          <p:spPr>
            <a:xfrm>
              <a:off x="4667153" y="3779826"/>
              <a:ext cx="2736000" cy="1584000"/>
            </a:xfrm>
            <a:prstGeom prst="rect">
              <a:avLst/>
            </a:prstGeom>
            <a:blipFill dpi="0" rotWithShape="1">
              <a:blip r:embed="rId5" cstate="print"/>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23" name="矩形 22"/>
            <p:cNvSpPr/>
            <p:nvPr/>
          </p:nvSpPr>
          <p:spPr>
            <a:xfrm>
              <a:off x="4667153" y="5363826"/>
              <a:ext cx="2736000" cy="877163"/>
            </a:xfrm>
            <a:prstGeom prst="rect">
              <a:avLst/>
            </a:prstGeom>
          </p:spPr>
          <p:txBody>
            <a:bodyPr wrap="square">
              <a:spAutoFit/>
            </a:bodyPr>
            <a:lstStyle/>
            <a:p>
              <a:r>
                <a:rPr lang="zh-CN" altLang="en-US" sz="1050" dirty="0">
                  <a:solidFill>
                    <a:schemeClr val="tx1">
                      <a:lumMod val="75000"/>
                      <a:lumOff val="25000"/>
                    </a:schemeClr>
                  </a:solidFill>
                  <a:cs typeface="+mn-ea"/>
                  <a:sym typeface="+mn-lt"/>
                </a:rPr>
                <a:t>单击修改添加标题文字</a:t>
              </a:r>
              <a:endParaRPr lang="zh-CN" altLang="en-US" sz="1050" dirty="0">
                <a:solidFill>
                  <a:schemeClr val="tx1">
                    <a:lumMod val="75000"/>
                    <a:lumOff val="25000"/>
                  </a:schemeClr>
                </a:solidFill>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为</a:t>
              </a:r>
              <a:r>
                <a:rPr kumimoji="0" lang="zh-CN" altLang="en-US" sz="900" b="0" i="0" u="none" strike="noStrike" kern="0" cap="none" spc="0" normalizeH="0" baseline="0" noProof="0" dirty="0">
                  <a:ln>
                    <a:noFill/>
                  </a:ln>
                  <a:solidFill>
                    <a:schemeClr val="tx1">
                      <a:lumMod val="75000"/>
                      <a:lumOff val="25000"/>
                    </a:schemeClr>
                  </a:solidFill>
                  <a:effectLst/>
                  <a:uLnTx/>
                  <a:uFillTx/>
                  <a:latin typeface="小米兰亭_GB外压缩"/>
                  <a:ea typeface="小米兰亭_GB外压缩"/>
                </a:rPr>
                <a:t>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小米兰亭_GB外压缩"/>
                <a:ea typeface="小米兰亭_GB外压缩"/>
              </a:endParaRPr>
            </a:p>
          </p:txBody>
        </p:sp>
      </p:grpSp>
      <p:sp>
        <p:nvSpPr>
          <p:cNvPr id="24" name="任意多边形 129"/>
          <p:cNvSpPr/>
          <p:nvPr/>
        </p:nvSpPr>
        <p:spPr bwMode="auto">
          <a:xfrm>
            <a:off x="345468" y="1653101"/>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55C3C8"/>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37"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900" decel="100000" fill="hold"/>
                                        <p:tgtEl>
                                          <p:spTgt spid="1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15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900" decel="100000" fill="hold"/>
                                        <p:tgtEl>
                                          <p:spTgt spid="1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20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900" decel="100000" fill="hold"/>
                                        <p:tgtEl>
                                          <p:spTgt spid="2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a:spLocks noChangeArrowheads="1"/>
          </p:cNvSpPr>
          <p:nvPr/>
        </p:nvSpPr>
        <p:spPr bwMode="auto">
          <a:xfrm>
            <a:off x="3539716" y="360781"/>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16" name="文本框 15"/>
          <p:cNvSpPr txBox="1">
            <a:spLocks noChangeArrowheads="1"/>
          </p:cNvSpPr>
          <p:nvPr/>
        </p:nvSpPr>
        <p:spPr bwMode="auto">
          <a:xfrm>
            <a:off x="4187788" y="754760"/>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17" name="直接连接符 16"/>
          <p:cNvCxnSpPr/>
          <p:nvPr/>
        </p:nvCxnSpPr>
        <p:spPr>
          <a:xfrm flipH="1">
            <a:off x="914400" y="423386"/>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2" name="对角圆角矩形 61"/>
          <p:cNvSpPr/>
          <p:nvPr/>
        </p:nvSpPr>
        <p:spPr>
          <a:xfrm>
            <a:off x="1583499" y="1402570"/>
            <a:ext cx="1824203" cy="2208245"/>
          </a:xfrm>
          <a:prstGeom prst="round2Diag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3" name="对角圆角矩形 62"/>
          <p:cNvSpPr/>
          <p:nvPr/>
        </p:nvSpPr>
        <p:spPr>
          <a:xfrm>
            <a:off x="4015769" y="1402570"/>
            <a:ext cx="1824203" cy="2208245"/>
          </a:xfrm>
          <a:prstGeom prst="round2Diag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4" name="TextBox 3"/>
          <p:cNvSpPr>
            <a:spLocks noChangeArrowheads="1"/>
          </p:cNvSpPr>
          <p:nvPr/>
        </p:nvSpPr>
        <p:spPr bwMode="auto">
          <a:xfrm>
            <a:off x="1583499" y="3994858"/>
            <a:ext cx="2688299" cy="218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000" tIns="48000" rIns="48000" bIns="48000">
            <a:spAutoFit/>
          </a:bodyPr>
          <a:lstStyle>
            <a:lvl1pPr>
              <a:defRPr>
                <a:solidFill>
                  <a:schemeClr val="tx1"/>
                </a:solidFill>
                <a:latin typeface="Arial" panose="020B0604020202020204" pitchFamily="34" charset="0"/>
                <a:ea typeface="宋体" pitchFamily="2" charset="-122"/>
              </a:defRPr>
            </a:lvl1pPr>
            <a:lvl2pPr marL="742950" indent="-285750">
              <a:defRPr>
                <a:solidFill>
                  <a:schemeClr val="tx1"/>
                </a:solidFill>
                <a:latin typeface="Arial" panose="020B0604020202020204" pitchFamily="34" charset="0"/>
                <a:ea typeface="宋体" pitchFamily="2" charset="-122"/>
              </a:defRPr>
            </a:lvl2pPr>
            <a:lvl3pPr marL="1143000" indent="-228600">
              <a:defRPr>
                <a:solidFill>
                  <a:schemeClr val="tx1"/>
                </a:solidFill>
                <a:latin typeface="Arial" panose="020B0604020202020204" pitchFamily="34" charset="0"/>
                <a:ea typeface="宋体" pitchFamily="2" charset="-122"/>
              </a:defRPr>
            </a:lvl3pPr>
            <a:lvl4pPr marL="1600200" indent="-228600">
              <a:defRPr>
                <a:solidFill>
                  <a:schemeClr val="tx1"/>
                </a:solidFill>
                <a:latin typeface="Arial" panose="020B0604020202020204" pitchFamily="34" charset="0"/>
                <a:ea typeface="宋体" pitchFamily="2" charset="-122"/>
              </a:defRPr>
            </a:lvl4pPr>
            <a:lvl5pPr marL="2057400" indent="-22860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just">
              <a:lnSpc>
                <a:spcPct val="150000"/>
              </a:lnSpc>
            </a:pPr>
            <a:r>
              <a:rPr lang="zh-CN" altLang="en-US" sz="1865" b="1" dirty="0">
                <a:latin typeface="微软雅黑" pitchFamily="34" charset="-122"/>
                <a:ea typeface="微软雅黑" pitchFamily="34" charset="-122"/>
                <a:cs typeface="Arial" panose="020B0604020202020204" pitchFamily="34" charset="0"/>
              </a:rPr>
              <a:t>输入名字</a:t>
            </a:r>
            <a:endParaRPr lang="en-US" altLang="zh-CN" sz="1865" b="1" dirty="0">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rPr>
              <a:t>这里输入主要供职经历</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rPr>
              <a:t>个人发展历程</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曾经供职过的公司</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服务过哪些大品牌</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基本的项目经验</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个人打基本观点座右铭</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p:txBody>
      </p:sp>
      <p:sp>
        <p:nvSpPr>
          <p:cNvPr id="65" name="TextBox 3"/>
          <p:cNvSpPr>
            <a:spLocks noChangeArrowheads="1"/>
          </p:cNvSpPr>
          <p:nvPr/>
        </p:nvSpPr>
        <p:spPr bwMode="auto">
          <a:xfrm>
            <a:off x="4015769" y="3994858"/>
            <a:ext cx="2688299" cy="218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000" tIns="48000" rIns="48000" bIns="48000">
            <a:spAutoFit/>
          </a:bodyPr>
          <a:lstStyle>
            <a:lvl1pPr>
              <a:defRPr>
                <a:solidFill>
                  <a:schemeClr val="tx1"/>
                </a:solidFill>
                <a:latin typeface="Arial" panose="020B0604020202020204" pitchFamily="34" charset="0"/>
                <a:ea typeface="宋体" pitchFamily="2" charset="-122"/>
              </a:defRPr>
            </a:lvl1pPr>
            <a:lvl2pPr marL="742950" indent="-285750">
              <a:defRPr>
                <a:solidFill>
                  <a:schemeClr val="tx1"/>
                </a:solidFill>
                <a:latin typeface="Arial" panose="020B0604020202020204" pitchFamily="34" charset="0"/>
                <a:ea typeface="宋体" pitchFamily="2" charset="-122"/>
              </a:defRPr>
            </a:lvl2pPr>
            <a:lvl3pPr marL="1143000" indent="-228600">
              <a:defRPr>
                <a:solidFill>
                  <a:schemeClr val="tx1"/>
                </a:solidFill>
                <a:latin typeface="Arial" panose="020B0604020202020204" pitchFamily="34" charset="0"/>
                <a:ea typeface="宋体" pitchFamily="2" charset="-122"/>
              </a:defRPr>
            </a:lvl3pPr>
            <a:lvl4pPr marL="1600200" indent="-228600">
              <a:defRPr>
                <a:solidFill>
                  <a:schemeClr val="tx1"/>
                </a:solidFill>
                <a:latin typeface="Arial" panose="020B0604020202020204" pitchFamily="34" charset="0"/>
                <a:ea typeface="宋体" pitchFamily="2" charset="-122"/>
              </a:defRPr>
            </a:lvl4pPr>
            <a:lvl5pPr marL="2057400" indent="-22860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just">
              <a:lnSpc>
                <a:spcPct val="150000"/>
              </a:lnSpc>
            </a:pPr>
            <a:r>
              <a:rPr lang="zh-CN" altLang="en-US" sz="1865" b="1" dirty="0">
                <a:latin typeface="微软雅黑" pitchFamily="34" charset="-122"/>
                <a:ea typeface="微软雅黑" pitchFamily="34" charset="-122"/>
                <a:cs typeface="Arial" panose="020B0604020202020204" pitchFamily="34" charset="0"/>
              </a:rPr>
              <a:t>输入名字</a:t>
            </a:r>
            <a:endParaRPr lang="en-US" altLang="zh-CN" sz="1865" b="1" dirty="0">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rPr>
              <a:t>这里输入主要供职经历</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rPr>
              <a:t>个人发展历程</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曾经供职过的公司</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服务过哪些大品牌</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基本的项目经验</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个人打基本观点座右铭</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p:txBody>
      </p:sp>
      <p:sp>
        <p:nvSpPr>
          <p:cNvPr id="66" name="TextBox 3"/>
          <p:cNvSpPr>
            <a:spLocks noChangeArrowheads="1"/>
          </p:cNvSpPr>
          <p:nvPr/>
        </p:nvSpPr>
        <p:spPr bwMode="auto">
          <a:xfrm>
            <a:off x="6448040" y="3994858"/>
            <a:ext cx="2688299" cy="218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000" tIns="48000" rIns="48000" bIns="48000">
            <a:spAutoFit/>
          </a:bodyPr>
          <a:lstStyle>
            <a:lvl1pPr>
              <a:defRPr>
                <a:solidFill>
                  <a:schemeClr val="tx1"/>
                </a:solidFill>
                <a:latin typeface="Arial" panose="020B0604020202020204" pitchFamily="34" charset="0"/>
                <a:ea typeface="宋体" pitchFamily="2" charset="-122"/>
              </a:defRPr>
            </a:lvl1pPr>
            <a:lvl2pPr marL="742950" indent="-285750">
              <a:defRPr>
                <a:solidFill>
                  <a:schemeClr val="tx1"/>
                </a:solidFill>
                <a:latin typeface="Arial" panose="020B0604020202020204" pitchFamily="34" charset="0"/>
                <a:ea typeface="宋体" pitchFamily="2" charset="-122"/>
              </a:defRPr>
            </a:lvl2pPr>
            <a:lvl3pPr marL="1143000" indent="-228600">
              <a:defRPr>
                <a:solidFill>
                  <a:schemeClr val="tx1"/>
                </a:solidFill>
                <a:latin typeface="Arial" panose="020B0604020202020204" pitchFamily="34" charset="0"/>
                <a:ea typeface="宋体" pitchFamily="2" charset="-122"/>
              </a:defRPr>
            </a:lvl3pPr>
            <a:lvl4pPr marL="1600200" indent="-228600">
              <a:defRPr>
                <a:solidFill>
                  <a:schemeClr val="tx1"/>
                </a:solidFill>
                <a:latin typeface="Arial" panose="020B0604020202020204" pitchFamily="34" charset="0"/>
                <a:ea typeface="宋体" pitchFamily="2" charset="-122"/>
              </a:defRPr>
            </a:lvl4pPr>
            <a:lvl5pPr marL="2057400" indent="-22860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just">
              <a:lnSpc>
                <a:spcPct val="150000"/>
              </a:lnSpc>
            </a:pPr>
            <a:r>
              <a:rPr lang="zh-CN" altLang="en-US" sz="1865" b="1" dirty="0">
                <a:latin typeface="微软雅黑" pitchFamily="34" charset="-122"/>
                <a:ea typeface="微软雅黑" pitchFamily="34" charset="-122"/>
                <a:cs typeface="Arial" panose="020B0604020202020204" pitchFamily="34" charset="0"/>
              </a:rPr>
              <a:t>输入名字</a:t>
            </a:r>
            <a:endParaRPr lang="en-US" altLang="zh-CN" sz="1865" b="1" dirty="0">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rPr>
              <a:t>这里输入主要供职经历</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rPr>
              <a:t>个人发展历程</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曾经供职过的公司</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服务过哪些大品牌</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基本的项目经验</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个人打基本观点座右铭</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p:txBody>
      </p:sp>
      <p:sp>
        <p:nvSpPr>
          <p:cNvPr id="67" name="TextBox 3"/>
          <p:cNvSpPr>
            <a:spLocks noChangeArrowheads="1"/>
          </p:cNvSpPr>
          <p:nvPr/>
        </p:nvSpPr>
        <p:spPr bwMode="auto">
          <a:xfrm>
            <a:off x="8880309" y="3994858"/>
            <a:ext cx="2688299" cy="218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000" tIns="48000" rIns="48000" bIns="48000">
            <a:spAutoFit/>
          </a:bodyPr>
          <a:lstStyle>
            <a:lvl1pPr>
              <a:defRPr>
                <a:solidFill>
                  <a:schemeClr val="tx1"/>
                </a:solidFill>
                <a:latin typeface="Arial" panose="020B0604020202020204" pitchFamily="34" charset="0"/>
                <a:ea typeface="宋体" pitchFamily="2" charset="-122"/>
              </a:defRPr>
            </a:lvl1pPr>
            <a:lvl2pPr marL="742950" indent="-285750">
              <a:defRPr>
                <a:solidFill>
                  <a:schemeClr val="tx1"/>
                </a:solidFill>
                <a:latin typeface="Arial" panose="020B0604020202020204" pitchFamily="34" charset="0"/>
                <a:ea typeface="宋体" pitchFamily="2" charset="-122"/>
              </a:defRPr>
            </a:lvl2pPr>
            <a:lvl3pPr marL="1143000" indent="-228600">
              <a:defRPr>
                <a:solidFill>
                  <a:schemeClr val="tx1"/>
                </a:solidFill>
                <a:latin typeface="Arial" panose="020B0604020202020204" pitchFamily="34" charset="0"/>
                <a:ea typeface="宋体" pitchFamily="2" charset="-122"/>
              </a:defRPr>
            </a:lvl3pPr>
            <a:lvl4pPr marL="1600200" indent="-228600">
              <a:defRPr>
                <a:solidFill>
                  <a:schemeClr val="tx1"/>
                </a:solidFill>
                <a:latin typeface="Arial" panose="020B0604020202020204" pitchFamily="34" charset="0"/>
                <a:ea typeface="宋体" pitchFamily="2" charset="-122"/>
              </a:defRPr>
            </a:lvl4pPr>
            <a:lvl5pPr marL="2057400" indent="-22860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just">
              <a:lnSpc>
                <a:spcPct val="150000"/>
              </a:lnSpc>
            </a:pPr>
            <a:r>
              <a:rPr lang="zh-CN" altLang="en-US" sz="1865" b="1" dirty="0">
                <a:latin typeface="微软雅黑" pitchFamily="34" charset="-122"/>
                <a:ea typeface="微软雅黑" pitchFamily="34" charset="-122"/>
                <a:cs typeface="Arial" panose="020B0604020202020204" pitchFamily="34" charset="0"/>
              </a:rPr>
              <a:t>输入名字</a:t>
            </a:r>
            <a:endParaRPr lang="en-US" altLang="zh-CN" sz="1865" b="1" dirty="0">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rPr>
              <a:t>这里输入主要供职经历</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rPr>
              <a:t>个人发展历程</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曾经供职过的公司</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服务过哪些大品牌</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基本的项目经验</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a:p>
            <a:pPr algn="just">
              <a:lnSpc>
                <a:spcPct val="150000"/>
              </a:lnSpc>
            </a:pPr>
            <a:r>
              <a:rPr lang="zh-CN" altLang="en-US"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rPr>
              <a:t>个人打基本观点座右铭</a:t>
            </a:r>
            <a:endParaRPr lang="en-US" altLang="zh-CN" sz="12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itchFamily="2" charset="-122"/>
            </a:endParaRPr>
          </a:p>
        </p:txBody>
      </p:sp>
      <p:sp>
        <p:nvSpPr>
          <p:cNvPr id="68" name="对角圆角矩形 67"/>
          <p:cNvSpPr/>
          <p:nvPr/>
        </p:nvSpPr>
        <p:spPr>
          <a:xfrm>
            <a:off x="6448040" y="1402570"/>
            <a:ext cx="1824203" cy="2208245"/>
          </a:xfrm>
          <a:prstGeom prst="round2Diag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9" name="对角圆角矩形 68"/>
          <p:cNvSpPr/>
          <p:nvPr/>
        </p:nvSpPr>
        <p:spPr>
          <a:xfrm>
            <a:off x="8880311" y="1402570"/>
            <a:ext cx="1824203" cy="2208245"/>
          </a:xfrm>
          <a:prstGeom prst="round2Diag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70" name="直接连接符 69"/>
          <p:cNvCxnSpPr/>
          <p:nvPr/>
        </p:nvCxnSpPr>
        <p:spPr>
          <a:xfrm>
            <a:off x="0" y="3904437"/>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椭圆 70"/>
          <p:cNvSpPr>
            <a:spLocks noChangeAspect="1"/>
          </p:cNvSpPr>
          <p:nvPr/>
        </p:nvSpPr>
        <p:spPr>
          <a:xfrm>
            <a:off x="1512795" y="3820437"/>
            <a:ext cx="168000" cy="16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72" name="椭圆 71"/>
          <p:cNvSpPr>
            <a:spLocks noChangeAspect="1"/>
          </p:cNvSpPr>
          <p:nvPr/>
        </p:nvSpPr>
        <p:spPr>
          <a:xfrm>
            <a:off x="3931769" y="3820437"/>
            <a:ext cx="168000" cy="168000"/>
          </a:xfrm>
          <a:prstGeom prst="ellipse">
            <a:avLst/>
          </a:prstGeom>
          <a:solidFill>
            <a:srgbClr val="D92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73" name="椭圆 72"/>
          <p:cNvSpPr>
            <a:spLocks noChangeAspect="1"/>
          </p:cNvSpPr>
          <p:nvPr/>
        </p:nvSpPr>
        <p:spPr>
          <a:xfrm>
            <a:off x="6364040" y="3820437"/>
            <a:ext cx="168000" cy="168000"/>
          </a:xfrm>
          <a:prstGeom prst="ellipse">
            <a:avLst/>
          </a:prstGeom>
          <a:solidFill>
            <a:srgbClr val="3B5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74" name="椭圆 73"/>
          <p:cNvSpPr>
            <a:spLocks noChangeAspect="1"/>
          </p:cNvSpPr>
          <p:nvPr/>
        </p:nvSpPr>
        <p:spPr>
          <a:xfrm>
            <a:off x="8796309" y="3820437"/>
            <a:ext cx="168000" cy="168000"/>
          </a:xfrm>
          <a:prstGeom prst="ellipse">
            <a:avLst/>
          </a:prstGeom>
          <a:solidFill>
            <a:srgbClr val="008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par>
                          <p:cTn id="19" fill="hold">
                            <p:stCondLst>
                              <p:cond delay="1500"/>
                            </p:stCondLst>
                            <p:childTnLst>
                              <p:par>
                                <p:cTn id="20" presetID="23" presetClass="entr" presetSubtype="32" fill="hold" grpId="0" nodeType="after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p:cTn id="22" dur="500" fill="hold"/>
                                        <p:tgtEl>
                                          <p:spTgt spid="71"/>
                                        </p:tgtEl>
                                        <p:attrNameLst>
                                          <p:attrName>ppt_w</p:attrName>
                                        </p:attrNameLst>
                                      </p:cBhvr>
                                      <p:tavLst>
                                        <p:tav tm="0">
                                          <p:val>
                                            <p:strVal val="4*#ppt_w"/>
                                          </p:val>
                                        </p:tav>
                                        <p:tav tm="100000">
                                          <p:val>
                                            <p:strVal val="#ppt_w"/>
                                          </p:val>
                                        </p:tav>
                                      </p:tavLst>
                                    </p:anim>
                                    <p:anim calcmode="lin" valueType="num">
                                      <p:cBhvr>
                                        <p:cTn id="23" dur="500" fill="hold"/>
                                        <p:tgtEl>
                                          <p:spTgt spid="71"/>
                                        </p:tgtEl>
                                        <p:attrNameLst>
                                          <p:attrName>ppt_h</p:attrName>
                                        </p:attrNameLst>
                                      </p:cBhvr>
                                      <p:tavLst>
                                        <p:tav tm="0">
                                          <p:val>
                                            <p:strVal val="4*#ppt_h"/>
                                          </p:val>
                                        </p:tav>
                                        <p:tav tm="100000">
                                          <p:val>
                                            <p:strVal val="#ppt_h"/>
                                          </p:val>
                                        </p:tav>
                                      </p:tavLst>
                                    </p:anim>
                                  </p:childTnLst>
                                </p:cTn>
                              </p:par>
                            </p:childTnLst>
                          </p:cTn>
                        </p:par>
                        <p:par>
                          <p:cTn id="24" fill="hold">
                            <p:stCondLst>
                              <p:cond delay="2000"/>
                            </p:stCondLst>
                            <p:childTnLst>
                              <p:par>
                                <p:cTn id="25" presetID="47" presetClass="entr" presetSubtype="0" fill="hold" grpId="0"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anim calcmode="lin" valueType="num">
                                      <p:cBhvr>
                                        <p:cTn id="28" dur="500" fill="hold"/>
                                        <p:tgtEl>
                                          <p:spTgt spid="64"/>
                                        </p:tgtEl>
                                        <p:attrNameLst>
                                          <p:attrName>ppt_x</p:attrName>
                                        </p:attrNameLst>
                                      </p:cBhvr>
                                      <p:tavLst>
                                        <p:tav tm="0">
                                          <p:val>
                                            <p:strVal val="#ppt_x"/>
                                          </p:val>
                                        </p:tav>
                                        <p:tav tm="100000">
                                          <p:val>
                                            <p:strVal val="#ppt_x"/>
                                          </p:val>
                                        </p:tav>
                                      </p:tavLst>
                                    </p:anim>
                                    <p:anim calcmode="lin" valueType="num">
                                      <p:cBhvr>
                                        <p:cTn id="29" dur="500" fill="hold"/>
                                        <p:tgtEl>
                                          <p:spTgt spid="6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anim calcmode="lin" valueType="num">
                                      <p:cBhvr>
                                        <p:cTn id="33" dur="500" fill="hold"/>
                                        <p:tgtEl>
                                          <p:spTgt spid="62"/>
                                        </p:tgtEl>
                                        <p:attrNameLst>
                                          <p:attrName>ppt_x</p:attrName>
                                        </p:attrNameLst>
                                      </p:cBhvr>
                                      <p:tavLst>
                                        <p:tav tm="0">
                                          <p:val>
                                            <p:strVal val="#ppt_x"/>
                                          </p:val>
                                        </p:tav>
                                        <p:tav tm="100000">
                                          <p:val>
                                            <p:strVal val="#ppt_x"/>
                                          </p:val>
                                        </p:tav>
                                      </p:tavLst>
                                    </p:anim>
                                    <p:anim calcmode="lin" valueType="num">
                                      <p:cBhvr>
                                        <p:cTn id="34" dur="500" fill="hold"/>
                                        <p:tgtEl>
                                          <p:spTgt spid="62"/>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23" presetClass="entr" presetSubtype="32"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500" fill="hold"/>
                                        <p:tgtEl>
                                          <p:spTgt spid="72"/>
                                        </p:tgtEl>
                                        <p:attrNameLst>
                                          <p:attrName>ppt_w</p:attrName>
                                        </p:attrNameLst>
                                      </p:cBhvr>
                                      <p:tavLst>
                                        <p:tav tm="0">
                                          <p:val>
                                            <p:strVal val="4*#ppt_w"/>
                                          </p:val>
                                        </p:tav>
                                        <p:tav tm="100000">
                                          <p:val>
                                            <p:strVal val="#ppt_w"/>
                                          </p:val>
                                        </p:tav>
                                      </p:tavLst>
                                    </p:anim>
                                    <p:anim calcmode="lin" valueType="num">
                                      <p:cBhvr>
                                        <p:cTn id="39" dur="500" fill="hold"/>
                                        <p:tgtEl>
                                          <p:spTgt spid="72"/>
                                        </p:tgtEl>
                                        <p:attrNameLst>
                                          <p:attrName>ppt_h</p:attrName>
                                        </p:attrNameLst>
                                      </p:cBhvr>
                                      <p:tavLst>
                                        <p:tav tm="0">
                                          <p:val>
                                            <p:strVal val="4*#ppt_h"/>
                                          </p:val>
                                        </p:tav>
                                        <p:tav tm="100000">
                                          <p:val>
                                            <p:strVal val="#ppt_h"/>
                                          </p:val>
                                        </p:tav>
                                      </p:tavLst>
                                    </p:anim>
                                  </p:childTnLst>
                                </p:cTn>
                              </p:par>
                            </p:childTnLst>
                          </p:cTn>
                        </p:par>
                        <p:par>
                          <p:cTn id="40" fill="hold">
                            <p:stCondLst>
                              <p:cond delay="3000"/>
                            </p:stCondLst>
                            <p:childTnLst>
                              <p:par>
                                <p:cTn id="41" presetID="47" presetClass="entr" presetSubtype="0" fill="hold" grpId="0"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anim calcmode="lin" valueType="num">
                                      <p:cBhvr>
                                        <p:cTn id="44" dur="500" fill="hold"/>
                                        <p:tgtEl>
                                          <p:spTgt spid="65"/>
                                        </p:tgtEl>
                                        <p:attrNameLst>
                                          <p:attrName>ppt_x</p:attrName>
                                        </p:attrNameLst>
                                      </p:cBhvr>
                                      <p:tavLst>
                                        <p:tav tm="0">
                                          <p:val>
                                            <p:strVal val="#ppt_x"/>
                                          </p:val>
                                        </p:tav>
                                        <p:tav tm="100000">
                                          <p:val>
                                            <p:strVal val="#ppt_x"/>
                                          </p:val>
                                        </p:tav>
                                      </p:tavLst>
                                    </p:anim>
                                    <p:anim calcmode="lin" valueType="num">
                                      <p:cBhvr>
                                        <p:cTn id="45" dur="500" fill="hold"/>
                                        <p:tgtEl>
                                          <p:spTgt spid="6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500"/>
                                        <p:tgtEl>
                                          <p:spTgt spid="63"/>
                                        </p:tgtEl>
                                      </p:cBhvr>
                                    </p:animEffect>
                                    <p:anim calcmode="lin" valueType="num">
                                      <p:cBhvr>
                                        <p:cTn id="49" dur="500" fill="hold"/>
                                        <p:tgtEl>
                                          <p:spTgt spid="63"/>
                                        </p:tgtEl>
                                        <p:attrNameLst>
                                          <p:attrName>ppt_x</p:attrName>
                                        </p:attrNameLst>
                                      </p:cBhvr>
                                      <p:tavLst>
                                        <p:tav tm="0">
                                          <p:val>
                                            <p:strVal val="#ppt_x"/>
                                          </p:val>
                                        </p:tav>
                                        <p:tav tm="100000">
                                          <p:val>
                                            <p:strVal val="#ppt_x"/>
                                          </p:val>
                                        </p:tav>
                                      </p:tavLst>
                                    </p:anim>
                                    <p:anim calcmode="lin" valueType="num">
                                      <p:cBhvr>
                                        <p:cTn id="50" dur="500" fill="hold"/>
                                        <p:tgtEl>
                                          <p:spTgt spid="63"/>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23" presetClass="entr" presetSubtype="32" fill="hold" grpId="0" nodeType="afterEffect">
                                  <p:stCondLst>
                                    <p:cond delay="0"/>
                                  </p:stCondLst>
                                  <p:childTnLst>
                                    <p:set>
                                      <p:cBhvr>
                                        <p:cTn id="53" dur="1" fill="hold">
                                          <p:stCondLst>
                                            <p:cond delay="0"/>
                                          </p:stCondLst>
                                        </p:cTn>
                                        <p:tgtEl>
                                          <p:spTgt spid="73"/>
                                        </p:tgtEl>
                                        <p:attrNameLst>
                                          <p:attrName>style.visibility</p:attrName>
                                        </p:attrNameLst>
                                      </p:cBhvr>
                                      <p:to>
                                        <p:strVal val="visible"/>
                                      </p:to>
                                    </p:set>
                                    <p:anim calcmode="lin" valueType="num">
                                      <p:cBhvr>
                                        <p:cTn id="54" dur="500" fill="hold"/>
                                        <p:tgtEl>
                                          <p:spTgt spid="73"/>
                                        </p:tgtEl>
                                        <p:attrNameLst>
                                          <p:attrName>ppt_w</p:attrName>
                                        </p:attrNameLst>
                                      </p:cBhvr>
                                      <p:tavLst>
                                        <p:tav tm="0">
                                          <p:val>
                                            <p:strVal val="4*#ppt_w"/>
                                          </p:val>
                                        </p:tav>
                                        <p:tav tm="100000">
                                          <p:val>
                                            <p:strVal val="#ppt_w"/>
                                          </p:val>
                                        </p:tav>
                                      </p:tavLst>
                                    </p:anim>
                                    <p:anim calcmode="lin" valueType="num">
                                      <p:cBhvr>
                                        <p:cTn id="55" dur="500" fill="hold"/>
                                        <p:tgtEl>
                                          <p:spTgt spid="73"/>
                                        </p:tgtEl>
                                        <p:attrNameLst>
                                          <p:attrName>ppt_h</p:attrName>
                                        </p:attrNameLst>
                                      </p:cBhvr>
                                      <p:tavLst>
                                        <p:tav tm="0">
                                          <p:val>
                                            <p:strVal val="4*#ppt_h"/>
                                          </p:val>
                                        </p:tav>
                                        <p:tav tm="100000">
                                          <p:val>
                                            <p:strVal val="#ppt_h"/>
                                          </p:val>
                                        </p:tav>
                                      </p:tavLst>
                                    </p:anim>
                                  </p:childTnLst>
                                </p:cTn>
                              </p:par>
                            </p:childTnLst>
                          </p:cTn>
                        </p:par>
                        <p:par>
                          <p:cTn id="56" fill="hold">
                            <p:stCondLst>
                              <p:cond delay="4000"/>
                            </p:stCondLst>
                            <p:childTnLst>
                              <p:par>
                                <p:cTn id="57" presetID="47" presetClass="entr" presetSubtype="0" fill="hold" grpId="0" nodeType="after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anim calcmode="lin" valueType="num">
                                      <p:cBhvr>
                                        <p:cTn id="60" dur="500" fill="hold"/>
                                        <p:tgtEl>
                                          <p:spTgt spid="66"/>
                                        </p:tgtEl>
                                        <p:attrNameLst>
                                          <p:attrName>ppt_x</p:attrName>
                                        </p:attrNameLst>
                                      </p:cBhvr>
                                      <p:tavLst>
                                        <p:tav tm="0">
                                          <p:val>
                                            <p:strVal val="#ppt_x"/>
                                          </p:val>
                                        </p:tav>
                                        <p:tav tm="100000">
                                          <p:val>
                                            <p:strVal val="#ppt_x"/>
                                          </p:val>
                                        </p:tav>
                                      </p:tavLst>
                                    </p:anim>
                                    <p:anim calcmode="lin" valueType="num">
                                      <p:cBhvr>
                                        <p:cTn id="61" dur="500" fill="hold"/>
                                        <p:tgtEl>
                                          <p:spTgt spid="6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500"/>
                                        <p:tgtEl>
                                          <p:spTgt spid="68"/>
                                        </p:tgtEl>
                                      </p:cBhvr>
                                    </p:animEffect>
                                    <p:anim calcmode="lin" valueType="num">
                                      <p:cBhvr>
                                        <p:cTn id="65" dur="500" fill="hold"/>
                                        <p:tgtEl>
                                          <p:spTgt spid="68"/>
                                        </p:tgtEl>
                                        <p:attrNameLst>
                                          <p:attrName>ppt_x</p:attrName>
                                        </p:attrNameLst>
                                      </p:cBhvr>
                                      <p:tavLst>
                                        <p:tav tm="0">
                                          <p:val>
                                            <p:strVal val="#ppt_x"/>
                                          </p:val>
                                        </p:tav>
                                        <p:tav tm="100000">
                                          <p:val>
                                            <p:strVal val="#ppt_x"/>
                                          </p:val>
                                        </p:tav>
                                      </p:tavLst>
                                    </p:anim>
                                    <p:anim calcmode="lin" valueType="num">
                                      <p:cBhvr>
                                        <p:cTn id="66" dur="500" fill="hold"/>
                                        <p:tgtEl>
                                          <p:spTgt spid="68"/>
                                        </p:tgtEl>
                                        <p:attrNameLst>
                                          <p:attrName>ppt_y</p:attrName>
                                        </p:attrNameLst>
                                      </p:cBhvr>
                                      <p:tavLst>
                                        <p:tav tm="0">
                                          <p:val>
                                            <p:strVal val="#ppt_y+.1"/>
                                          </p:val>
                                        </p:tav>
                                        <p:tav tm="100000">
                                          <p:val>
                                            <p:strVal val="#ppt_y"/>
                                          </p:val>
                                        </p:tav>
                                      </p:tavLst>
                                    </p:anim>
                                  </p:childTnLst>
                                </p:cTn>
                              </p:par>
                            </p:childTnLst>
                          </p:cTn>
                        </p:par>
                        <p:par>
                          <p:cTn id="67" fill="hold">
                            <p:stCondLst>
                              <p:cond delay="4500"/>
                            </p:stCondLst>
                            <p:childTnLst>
                              <p:par>
                                <p:cTn id="68" presetID="23" presetClass="entr" presetSubtype="32" fill="hold" grpId="0" nodeType="afterEffect">
                                  <p:stCondLst>
                                    <p:cond delay="0"/>
                                  </p:stCondLst>
                                  <p:childTnLst>
                                    <p:set>
                                      <p:cBhvr>
                                        <p:cTn id="69" dur="1" fill="hold">
                                          <p:stCondLst>
                                            <p:cond delay="0"/>
                                          </p:stCondLst>
                                        </p:cTn>
                                        <p:tgtEl>
                                          <p:spTgt spid="74"/>
                                        </p:tgtEl>
                                        <p:attrNameLst>
                                          <p:attrName>style.visibility</p:attrName>
                                        </p:attrNameLst>
                                      </p:cBhvr>
                                      <p:to>
                                        <p:strVal val="visible"/>
                                      </p:to>
                                    </p:set>
                                    <p:anim calcmode="lin" valueType="num">
                                      <p:cBhvr>
                                        <p:cTn id="70" dur="500" fill="hold"/>
                                        <p:tgtEl>
                                          <p:spTgt spid="74"/>
                                        </p:tgtEl>
                                        <p:attrNameLst>
                                          <p:attrName>ppt_w</p:attrName>
                                        </p:attrNameLst>
                                      </p:cBhvr>
                                      <p:tavLst>
                                        <p:tav tm="0">
                                          <p:val>
                                            <p:strVal val="4*#ppt_w"/>
                                          </p:val>
                                        </p:tav>
                                        <p:tav tm="100000">
                                          <p:val>
                                            <p:strVal val="#ppt_w"/>
                                          </p:val>
                                        </p:tav>
                                      </p:tavLst>
                                    </p:anim>
                                    <p:anim calcmode="lin" valueType="num">
                                      <p:cBhvr>
                                        <p:cTn id="71" dur="500" fill="hold"/>
                                        <p:tgtEl>
                                          <p:spTgt spid="74"/>
                                        </p:tgtEl>
                                        <p:attrNameLst>
                                          <p:attrName>ppt_h</p:attrName>
                                        </p:attrNameLst>
                                      </p:cBhvr>
                                      <p:tavLst>
                                        <p:tav tm="0">
                                          <p:val>
                                            <p:strVal val="4*#ppt_h"/>
                                          </p:val>
                                        </p:tav>
                                        <p:tav tm="100000">
                                          <p:val>
                                            <p:strVal val="#ppt_h"/>
                                          </p:val>
                                        </p:tav>
                                      </p:tavLst>
                                    </p:anim>
                                  </p:childTnLst>
                                </p:cTn>
                              </p:par>
                            </p:childTnLst>
                          </p:cTn>
                        </p:par>
                        <p:par>
                          <p:cTn id="72" fill="hold">
                            <p:stCondLst>
                              <p:cond delay="5000"/>
                            </p:stCondLst>
                            <p:childTnLst>
                              <p:par>
                                <p:cTn id="73" presetID="47" presetClass="entr" presetSubtype="0" fill="hold" grpId="0" nodeType="after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anim calcmode="lin" valueType="num">
                                      <p:cBhvr>
                                        <p:cTn id="76" dur="500" fill="hold"/>
                                        <p:tgtEl>
                                          <p:spTgt spid="67"/>
                                        </p:tgtEl>
                                        <p:attrNameLst>
                                          <p:attrName>ppt_x</p:attrName>
                                        </p:attrNameLst>
                                      </p:cBhvr>
                                      <p:tavLst>
                                        <p:tav tm="0">
                                          <p:val>
                                            <p:strVal val="#ppt_x"/>
                                          </p:val>
                                        </p:tav>
                                        <p:tav tm="100000">
                                          <p:val>
                                            <p:strVal val="#ppt_x"/>
                                          </p:val>
                                        </p:tav>
                                      </p:tavLst>
                                    </p:anim>
                                    <p:anim calcmode="lin" valueType="num">
                                      <p:cBhvr>
                                        <p:cTn id="77" dur="500" fill="hold"/>
                                        <p:tgtEl>
                                          <p:spTgt spid="6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anim calcmode="lin" valueType="num">
                                      <p:cBhvr>
                                        <p:cTn id="81" dur="500" fill="hold"/>
                                        <p:tgtEl>
                                          <p:spTgt spid="69"/>
                                        </p:tgtEl>
                                        <p:attrNameLst>
                                          <p:attrName>ppt_x</p:attrName>
                                        </p:attrNameLst>
                                      </p:cBhvr>
                                      <p:tavLst>
                                        <p:tav tm="0">
                                          <p:val>
                                            <p:strVal val="#ppt_x"/>
                                          </p:val>
                                        </p:tav>
                                        <p:tav tm="100000">
                                          <p:val>
                                            <p:strVal val="#ppt_x"/>
                                          </p:val>
                                        </p:tav>
                                      </p:tavLst>
                                    </p:anim>
                                    <p:anim calcmode="lin" valueType="num">
                                      <p:cBhvr>
                                        <p:cTn id="82"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62" grpId="0" animBg="1"/>
      <p:bldP spid="63" grpId="0" animBg="1"/>
      <p:bldP spid="64" grpId="0"/>
      <p:bldP spid="65" grpId="0"/>
      <p:bldP spid="66" grpId="0"/>
      <p:bldP spid="67" grpId="0"/>
      <p:bldP spid="68" grpId="0" animBg="1"/>
      <p:bldP spid="69" grpId="0" animBg="1"/>
      <p:bldP spid="71" grpId="0" animBg="1"/>
      <p:bldP spid="72" grpId="0" animBg="1"/>
      <p:bldP spid="73"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p:cNvSpPr/>
          <p:nvPr/>
        </p:nvSpPr>
        <p:spPr>
          <a:xfrm flipV="1">
            <a:off x="11206" y="3567658"/>
            <a:ext cx="12168000" cy="61913"/>
          </a:xfrm>
          <a:prstGeom prst="rect">
            <a:avLst/>
          </a:prstGeom>
          <a:solidFill>
            <a:srgbClr val="314C5F"/>
          </a:solidFill>
          <a:ln w="25400" cap="flat" cmpd="sng" algn="ctr">
            <a:noFill/>
            <a:prstDash val="solid"/>
          </a:ln>
          <a:effectLst/>
        </p:spPr>
        <p:txBody>
          <a:bodyPr lIns="102870" tIns="51435" rIns="102870" bIns="5143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88" name="椭圆 87"/>
          <p:cNvSpPr/>
          <p:nvPr/>
        </p:nvSpPr>
        <p:spPr>
          <a:xfrm>
            <a:off x="3046413" y="3297783"/>
            <a:ext cx="539750" cy="539750"/>
          </a:xfrm>
          <a:prstGeom prst="ellipse">
            <a:avLst/>
          </a:prstGeom>
          <a:solidFill>
            <a:srgbClr val="C00000"/>
          </a:soli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cs typeface="+mn-ea"/>
                <a:sym typeface="+mn-lt"/>
              </a:rPr>
              <a:t>1</a:t>
            </a:r>
            <a:endParaRPr kumimoji="0" lang="zh-CN" altLang="en-US" sz="1800" b="0" i="0" u="none" strike="noStrike" kern="0" cap="none" spc="0" normalizeH="0" baseline="0" noProof="0" dirty="0">
              <a:ln>
                <a:noFill/>
              </a:ln>
              <a:solidFill>
                <a:schemeClr val="bg1"/>
              </a:solidFill>
              <a:effectLst/>
              <a:uLnTx/>
              <a:uFillTx/>
              <a:cs typeface="+mn-ea"/>
              <a:sym typeface="+mn-lt"/>
            </a:endParaRPr>
          </a:p>
        </p:txBody>
      </p:sp>
      <p:sp>
        <p:nvSpPr>
          <p:cNvPr id="89" name="椭圆 88"/>
          <p:cNvSpPr/>
          <p:nvPr/>
        </p:nvSpPr>
        <p:spPr>
          <a:xfrm>
            <a:off x="4521200" y="3297783"/>
            <a:ext cx="539750" cy="539750"/>
          </a:xfrm>
          <a:prstGeom prst="ellipse">
            <a:avLst/>
          </a:prstGeom>
          <a:solidFill>
            <a:srgbClr val="D92E4D"/>
          </a:soli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cs typeface="+mn-ea"/>
                <a:sym typeface="+mn-lt"/>
              </a:rPr>
              <a:t>2</a:t>
            </a:r>
            <a:endParaRPr kumimoji="0" lang="zh-CN" altLang="en-US" sz="1800" b="0" i="0" u="none" strike="noStrike" kern="0" cap="none" spc="0" normalizeH="0" baseline="0" noProof="0" dirty="0">
              <a:ln>
                <a:noFill/>
              </a:ln>
              <a:solidFill>
                <a:schemeClr val="bg1"/>
              </a:solidFill>
              <a:effectLst/>
              <a:uLnTx/>
              <a:uFillTx/>
              <a:cs typeface="+mn-ea"/>
              <a:sym typeface="+mn-lt"/>
            </a:endParaRPr>
          </a:p>
        </p:txBody>
      </p:sp>
      <p:sp>
        <p:nvSpPr>
          <p:cNvPr id="90" name="椭圆 89"/>
          <p:cNvSpPr/>
          <p:nvPr/>
        </p:nvSpPr>
        <p:spPr>
          <a:xfrm>
            <a:off x="5992813" y="3297783"/>
            <a:ext cx="539750" cy="539750"/>
          </a:xfrm>
          <a:prstGeom prst="ellipse">
            <a:avLst/>
          </a:prstGeom>
          <a:solidFill>
            <a:srgbClr val="3B5C94"/>
          </a:soli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cs typeface="+mn-ea"/>
                <a:sym typeface="+mn-lt"/>
              </a:rPr>
              <a:t>3</a:t>
            </a:r>
            <a:endParaRPr kumimoji="0" lang="zh-CN" altLang="en-US" sz="1800" b="0" i="0" u="none" strike="noStrike" kern="0" cap="none" spc="0" normalizeH="0" baseline="0" noProof="0" dirty="0">
              <a:ln>
                <a:noFill/>
              </a:ln>
              <a:solidFill>
                <a:schemeClr val="bg1"/>
              </a:solidFill>
              <a:effectLst/>
              <a:uLnTx/>
              <a:uFillTx/>
              <a:cs typeface="+mn-ea"/>
              <a:sym typeface="+mn-lt"/>
            </a:endParaRPr>
          </a:p>
        </p:txBody>
      </p:sp>
      <p:sp>
        <p:nvSpPr>
          <p:cNvPr id="91" name="椭圆 90"/>
          <p:cNvSpPr/>
          <p:nvPr/>
        </p:nvSpPr>
        <p:spPr>
          <a:xfrm>
            <a:off x="7466013" y="3297783"/>
            <a:ext cx="539750" cy="539750"/>
          </a:xfrm>
          <a:prstGeom prst="ellipse">
            <a:avLst/>
          </a:prstGeom>
          <a:solidFill>
            <a:srgbClr val="718EAE"/>
          </a:soli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cs typeface="+mn-ea"/>
                <a:sym typeface="+mn-lt"/>
              </a:rPr>
              <a:t>4</a:t>
            </a:r>
            <a:endParaRPr kumimoji="0" lang="zh-CN" altLang="en-US" sz="1800" b="0" i="0" u="none" strike="noStrike" kern="0" cap="none" spc="0" normalizeH="0" baseline="0" noProof="0" dirty="0">
              <a:ln>
                <a:noFill/>
              </a:ln>
              <a:solidFill>
                <a:schemeClr val="bg1"/>
              </a:solidFill>
              <a:effectLst/>
              <a:uLnTx/>
              <a:uFillTx/>
              <a:cs typeface="+mn-ea"/>
              <a:sym typeface="+mn-lt"/>
            </a:endParaRPr>
          </a:p>
        </p:txBody>
      </p:sp>
      <p:sp>
        <p:nvSpPr>
          <p:cNvPr id="92" name="椭圆 91"/>
          <p:cNvSpPr/>
          <p:nvPr/>
        </p:nvSpPr>
        <p:spPr>
          <a:xfrm>
            <a:off x="8940800" y="3297783"/>
            <a:ext cx="539750" cy="539750"/>
          </a:xfrm>
          <a:prstGeom prst="ellipse">
            <a:avLst/>
          </a:prstGeom>
          <a:solidFill>
            <a:srgbClr val="225983"/>
          </a:soli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cs typeface="+mn-ea"/>
                <a:sym typeface="+mn-lt"/>
              </a:rPr>
              <a:t>5</a:t>
            </a:r>
            <a:endParaRPr kumimoji="0" lang="zh-CN" altLang="en-US" sz="1800" b="0" i="0" u="none" strike="noStrike" kern="0" cap="none" spc="0" normalizeH="0" baseline="0" noProof="0" dirty="0">
              <a:ln>
                <a:noFill/>
              </a:ln>
              <a:solidFill>
                <a:schemeClr val="bg1"/>
              </a:solidFill>
              <a:effectLst/>
              <a:uLnTx/>
              <a:uFillTx/>
              <a:cs typeface="+mn-ea"/>
              <a:sym typeface="+mn-lt"/>
            </a:endParaRPr>
          </a:p>
        </p:txBody>
      </p:sp>
      <p:sp>
        <p:nvSpPr>
          <p:cNvPr id="93" name="任意多边形 92"/>
          <p:cNvSpPr/>
          <p:nvPr/>
        </p:nvSpPr>
        <p:spPr>
          <a:xfrm flipH="1" flipV="1">
            <a:off x="3605213" y="3850233"/>
            <a:ext cx="334962"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cap="flat" cmpd="sng" algn="ctr">
            <a:solidFill>
              <a:srgbClr val="314C5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94" name="矩形 24"/>
          <p:cNvSpPr>
            <a:spLocks noChangeArrowheads="1"/>
          </p:cNvSpPr>
          <p:nvPr/>
        </p:nvSpPr>
        <p:spPr bwMode="auto">
          <a:xfrm>
            <a:off x="1630711" y="4412208"/>
            <a:ext cx="2318990" cy="812530"/>
          </a:xfrm>
          <a:prstGeom prst="rect">
            <a:avLst/>
          </a:prstGeom>
          <a:noFill/>
          <a:ln w="9525">
            <a:noFill/>
            <a:miter lim="800000"/>
          </a:ln>
        </p:spPr>
        <p:txBody>
          <a:bodyPr wrap="square">
            <a:spAutoFit/>
          </a:bodyPr>
          <a:lstStyle/>
          <a:p>
            <a:pPr>
              <a:lnSpc>
                <a:spcPct val="130000"/>
              </a:lnSpc>
            </a:pPr>
            <a:r>
              <a:rPr lang="zh-CN" altLang="en-US" sz="1200">
                <a:solidFill>
                  <a:schemeClr val="tx1">
                    <a:lumMod val="75000"/>
                    <a:lumOff val="25000"/>
                  </a:schemeClr>
                </a:solidFill>
                <a:cs typeface="+mn-ea"/>
                <a:sym typeface="+mn-lt"/>
              </a:rPr>
              <a:t>您的内容打在这里，或者通过复制您的文本后，在此框中选择粘贴，并选择只保留文字</a:t>
            </a:r>
            <a:r>
              <a:rPr lang="zh-CN" altLang="en-US" sz="1200" smtClean="0">
                <a:solidFill>
                  <a:schemeClr val="tx1">
                    <a:lumMod val="75000"/>
                    <a:lumOff val="25000"/>
                  </a:schemeClr>
                </a:solidFill>
                <a:cs typeface="+mn-ea"/>
                <a:sym typeface="+mn-lt"/>
              </a:rPr>
              <a:t>。</a:t>
            </a:r>
            <a:endParaRPr lang="zh-CN" altLang="en-US" sz="1200">
              <a:solidFill>
                <a:schemeClr val="tx1">
                  <a:lumMod val="75000"/>
                  <a:lumOff val="25000"/>
                </a:schemeClr>
              </a:solidFill>
              <a:cs typeface="+mn-ea"/>
              <a:sym typeface="+mn-lt"/>
            </a:endParaRPr>
          </a:p>
        </p:txBody>
      </p:sp>
      <p:sp>
        <p:nvSpPr>
          <p:cNvPr id="95" name="任意多边形 94"/>
          <p:cNvSpPr/>
          <p:nvPr/>
        </p:nvSpPr>
        <p:spPr>
          <a:xfrm flipH="1" flipV="1">
            <a:off x="6507163" y="3850233"/>
            <a:ext cx="333375"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cap="flat" cmpd="sng" algn="ctr">
            <a:solidFill>
              <a:srgbClr val="314C5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96" name="任意多边形 95"/>
          <p:cNvSpPr/>
          <p:nvPr/>
        </p:nvSpPr>
        <p:spPr>
          <a:xfrm flipH="1" flipV="1">
            <a:off x="9521825" y="3850233"/>
            <a:ext cx="334963"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cap="flat" cmpd="sng" algn="ctr">
            <a:solidFill>
              <a:srgbClr val="314C5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97" name="任意多边形 96"/>
          <p:cNvSpPr/>
          <p:nvPr/>
        </p:nvSpPr>
        <p:spPr>
          <a:xfrm>
            <a:off x="4321175" y="1732508"/>
            <a:ext cx="333375"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cap="flat" cmpd="sng" algn="ctr">
            <a:solidFill>
              <a:srgbClr val="314C5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98" name="任意多边形 97"/>
          <p:cNvSpPr/>
          <p:nvPr/>
        </p:nvSpPr>
        <p:spPr>
          <a:xfrm>
            <a:off x="7224713" y="1732508"/>
            <a:ext cx="333375"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cap="flat" cmpd="sng" algn="ctr">
            <a:solidFill>
              <a:srgbClr val="314C5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99" name="矩形 30"/>
          <p:cNvSpPr>
            <a:spLocks noChangeArrowheads="1"/>
          </p:cNvSpPr>
          <p:nvPr/>
        </p:nvSpPr>
        <p:spPr bwMode="auto">
          <a:xfrm>
            <a:off x="4349750" y="1734096"/>
            <a:ext cx="2700338" cy="1052596"/>
          </a:xfrm>
          <a:prstGeom prst="rect">
            <a:avLst/>
          </a:prstGeom>
          <a:noFill/>
          <a:ln w="9525">
            <a:noFill/>
            <a:miter lim="800000"/>
          </a:ln>
        </p:spPr>
        <p:txBody>
          <a:bodyPr>
            <a:spAutoFit/>
          </a:bodyPr>
          <a:lstStyle/>
          <a:p>
            <a:pPr algn="just">
              <a:lnSpc>
                <a:spcPct val="130000"/>
              </a:lnSpc>
            </a:pPr>
            <a:r>
              <a:rPr lang="zh-CN" altLang="en-US" sz="1200" dirty="0">
                <a:solidFill>
                  <a:schemeClr val="tx1">
                    <a:lumMod val="75000"/>
                    <a:lumOff val="25000"/>
                  </a:schemeClr>
                </a:solidFill>
                <a:cs typeface="+mn-ea"/>
                <a:sym typeface="+mn-lt"/>
              </a:rPr>
              <a:t>您的内容打在这里，或者通过复制您的文本后，在此框中选择粘贴，并选择只保留文字。您的内容打在这里，或者通过通过复制您的文本。</a:t>
            </a:r>
            <a:endParaRPr lang="zh-CN" altLang="en-US" sz="1200" dirty="0">
              <a:solidFill>
                <a:schemeClr val="tx1">
                  <a:lumMod val="75000"/>
                  <a:lumOff val="25000"/>
                </a:schemeClr>
              </a:solidFill>
              <a:cs typeface="+mn-ea"/>
              <a:sym typeface="+mn-lt"/>
            </a:endParaRPr>
          </a:p>
        </p:txBody>
      </p:sp>
      <p:sp>
        <p:nvSpPr>
          <p:cNvPr id="100" name="矩形 31"/>
          <p:cNvSpPr>
            <a:spLocks noChangeArrowheads="1"/>
          </p:cNvSpPr>
          <p:nvPr/>
        </p:nvSpPr>
        <p:spPr bwMode="auto">
          <a:xfrm>
            <a:off x="4346575" y="4412208"/>
            <a:ext cx="2395538" cy="812530"/>
          </a:xfrm>
          <a:prstGeom prst="rect">
            <a:avLst/>
          </a:prstGeom>
          <a:noFill/>
          <a:ln w="9525">
            <a:noFill/>
            <a:miter lim="800000"/>
          </a:ln>
        </p:spPr>
        <p:txBody>
          <a:bodyPr>
            <a:spAutoFit/>
          </a:bodyPr>
          <a:lstStyle/>
          <a:p>
            <a:pPr>
              <a:lnSpc>
                <a:spcPct val="130000"/>
              </a:lnSpc>
            </a:pPr>
            <a:r>
              <a:rPr lang="zh-CN" altLang="en-US" sz="1200">
                <a:solidFill>
                  <a:schemeClr val="tx1">
                    <a:lumMod val="75000"/>
                    <a:lumOff val="25000"/>
                  </a:schemeClr>
                </a:solidFill>
                <a:cs typeface="+mn-ea"/>
                <a:sym typeface="+mn-lt"/>
              </a:rPr>
              <a:t>您的内容打在这里，或者通过复制您的文本后，在此框中选择粘贴，并选择只保留文字</a:t>
            </a:r>
            <a:r>
              <a:rPr lang="zh-CN" altLang="en-US" sz="1200" smtClean="0">
                <a:solidFill>
                  <a:schemeClr val="tx1">
                    <a:lumMod val="75000"/>
                    <a:lumOff val="25000"/>
                  </a:schemeClr>
                </a:solidFill>
                <a:cs typeface="+mn-ea"/>
                <a:sym typeface="+mn-lt"/>
              </a:rPr>
              <a:t>。</a:t>
            </a:r>
            <a:endParaRPr lang="zh-CN" altLang="en-US" sz="1200">
              <a:solidFill>
                <a:schemeClr val="tx1">
                  <a:lumMod val="75000"/>
                  <a:lumOff val="25000"/>
                </a:schemeClr>
              </a:solidFill>
              <a:cs typeface="+mn-ea"/>
              <a:sym typeface="+mn-lt"/>
            </a:endParaRPr>
          </a:p>
        </p:txBody>
      </p:sp>
      <p:sp>
        <p:nvSpPr>
          <p:cNvPr id="101" name="矩形 32"/>
          <p:cNvSpPr>
            <a:spLocks noChangeArrowheads="1"/>
          </p:cNvSpPr>
          <p:nvPr/>
        </p:nvSpPr>
        <p:spPr bwMode="auto">
          <a:xfrm>
            <a:off x="7329488" y="1734096"/>
            <a:ext cx="2781300" cy="1052596"/>
          </a:xfrm>
          <a:prstGeom prst="rect">
            <a:avLst/>
          </a:prstGeom>
          <a:noFill/>
          <a:ln w="9525">
            <a:noFill/>
            <a:miter lim="800000"/>
          </a:ln>
        </p:spPr>
        <p:txBody>
          <a:bodyPr>
            <a:spAutoFit/>
          </a:bodyPr>
          <a:lstStyle/>
          <a:p>
            <a:pPr algn="just">
              <a:lnSpc>
                <a:spcPct val="130000"/>
              </a:lnSpc>
            </a:pPr>
            <a:r>
              <a:rPr lang="zh-CN" altLang="en-US" sz="1200">
                <a:solidFill>
                  <a:schemeClr val="tx1">
                    <a:lumMod val="75000"/>
                    <a:lumOff val="25000"/>
                  </a:schemeClr>
                </a:solidFill>
                <a:cs typeface="+mn-ea"/>
                <a:sym typeface="+mn-lt"/>
              </a:rPr>
              <a:t>您的内容打在这里，或者通过复制您的文本后，在此框中选择粘贴，并选择只保留文字。您的内容打在这里，或者通过通过复制您的文本。</a:t>
            </a:r>
            <a:endParaRPr lang="zh-CN" altLang="en-US" sz="1200">
              <a:solidFill>
                <a:schemeClr val="tx1">
                  <a:lumMod val="75000"/>
                  <a:lumOff val="25000"/>
                </a:schemeClr>
              </a:solidFill>
              <a:cs typeface="+mn-ea"/>
              <a:sym typeface="+mn-lt"/>
            </a:endParaRPr>
          </a:p>
        </p:txBody>
      </p:sp>
      <p:sp>
        <p:nvSpPr>
          <p:cNvPr id="102" name="矩形 33"/>
          <p:cNvSpPr>
            <a:spLocks noChangeArrowheads="1"/>
          </p:cNvSpPr>
          <p:nvPr/>
        </p:nvSpPr>
        <p:spPr bwMode="auto">
          <a:xfrm>
            <a:off x="7610475" y="4412208"/>
            <a:ext cx="2182813" cy="812530"/>
          </a:xfrm>
          <a:prstGeom prst="rect">
            <a:avLst/>
          </a:prstGeom>
          <a:noFill/>
          <a:ln w="9525">
            <a:noFill/>
            <a:miter lim="800000"/>
          </a:ln>
        </p:spPr>
        <p:txBody>
          <a:bodyPr>
            <a:spAutoFit/>
          </a:bodyPr>
          <a:lstStyle/>
          <a:p>
            <a:pPr>
              <a:lnSpc>
                <a:spcPct val="130000"/>
              </a:lnSpc>
            </a:pPr>
            <a:r>
              <a:rPr lang="zh-CN" altLang="en-US" sz="1200">
                <a:solidFill>
                  <a:schemeClr val="tx1">
                    <a:lumMod val="75000"/>
                    <a:lumOff val="25000"/>
                  </a:schemeClr>
                </a:solidFill>
                <a:cs typeface="+mn-ea"/>
                <a:sym typeface="+mn-lt"/>
              </a:rPr>
              <a:t>您的内容打在这里，或者通过复制您的文本后，在此框中选择粘贴，并选择只保留文字</a:t>
            </a:r>
            <a:r>
              <a:rPr lang="zh-CN" altLang="en-US" sz="1200" smtClean="0">
                <a:solidFill>
                  <a:schemeClr val="tx1">
                    <a:lumMod val="75000"/>
                    <a:lumOff val="25000"/>
                  </a:schemeClr>
                </a:solidFill>
                <a:cs typeface="+mn-ea"/>
                <a:sym typeface="+mn-lt"/>
              </a:rPr>
              <a:t>。</a:t>
            </a:r>
            <a:endParaRPr lang="zh-CN" altLang="en-US" sz="1200">
              <a:solidFill>
                <a:schemeClr val="tx1">
                  <a:lumMod val="75000"/>
                  <a:lumOff val="25000"/>
                </a:schemeClr>
              </a:solidFill>
              <a:cs typeface="+mn-ea"/>
              <a:sym typeface="+mn-lt"/>
            </a:endParaRPr>
          </a:p>
        </p:txBody>
      </p:sp>
      <p:sp>
        <p:nvSpPr>
          <p:cNvPr id="103" name="文本框 10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104" name="文本框 103"/>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106" name="直接连接符 105"/>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500"/>
                                        <p:tgtEl>
                                          <p:spTgt spid="10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barn(inVertical)">
                                      <p:cBhvr>
                                        <p:cTn id="11" dur="500"/>
                                        <p:tgtEl>
                                          <p:spTgt spid="10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500"/>
                                        <p:tgtEl>
                                          <p:spTgt spid="10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left)">
                                      <p:cBhvr>
                                        <p:cTn id="19" dur="500"/>
                                        <p:tgtEl>
                                          <p:spTgt spid="82"/>
                                        </p:tgtEl>
                                      </p:cBhvr>
                                    </p:animEffect>
                                  </p:childTnLst>
                                </p:cTn>
                              </p:par>
                            </p:childTnLst>
                          </p:cTn>
                        </p:par>
                        <p:par>
                          <p:cTn id="20" fill="hold">
                            <p:stCondLst>
                              <p:cond delay="2000"/>
                            </p:stCondLst>
                            <p:childTnLst>
                              <p:par>
                                <p:cTn id="21" presetID="23" presetClass="entr" presetSubtype="288" fill="hold" grpId="0" nodeType="afterEffect">
                                  <p:stCondLst>
                                    <p:cond delay="0"/>
                                  </p:stCondLst>
                                  <p:childTnLst>
                                    <p:set>
                                      <p:cBhvr>
                                        <p:cTn id="22" dur="1" fill="hold">
                                          <p:stCondLst>
                                            <p:cond delay="0"/>
                                          </p:stCondLst>
                                        </p:cTn>
                                        <p:tgtEl>
                                          <p:spTgt spid="88"/>
                                        </p:tgtEl>
                                        <p:attrNameLst>
                                          <p:attrName>style.visibility</p:attrName>
                                        </p:attrNameLst>
                                      </p:cBhvr>
                                      <p:to>
                                        <p:strVal val="visible"/>
                                      </p:to>
                                    </p:set>
                                    <p:anim calcmode="lin" valueType="num">
                                      <p:cBhvr>
                                        <p:cTn id="23" dur="500" fill="hold"/>
                                        <p:tgtEl>
                                          <p:spTgt spid="88"/>
                                        </p:tgtEl>
                                        <p:attrNameLst>
                                          <p:attrName>ppt_w</p:attrName>
                                        </p:attrNameLst>
                                      </p:cBhvr>
                                      <p:tavLst>
                                        <p:tav tm="0">
                                          <p:val>
                                            <p:strVal val="4/3*#ppt_w"/>
                                          </p:val>
                                        </p:tav>
                                        <p:tav tm="100000">
                                          <p:val>
                                            <p:strVal val="#ppt_w"/>
                                          </p:val>
                                        </p:tav>
                                      </p:tavLst>
                                    </p:anim>
                                    <p:anim calcmode="lin" valueType="num">
                                      <p:cBhvr>
                                        <p:cTn id="24" dur="500" fill="hold"/>
                                        <p:tgtEl>
                                          <p:spTgt spid="8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200"/>
                                  </p:stCondLst>
                                  <p:childTnLst>
                                    <p:set>
                                      <p:cBhvr>
                                        <p:cTn id="26" dur="1" fill="hold">
                                          <p:stCondLst>
                                            <p:cond delay="0"/>
                                          </p:stCondLst>
                                        </p:cTn>
                                        <p:tgtEl>
                                          <p:spTgt spid="89"/>
                                        </p:tgtEl>
                                        <p:attrNameLst>
                                          <p:attrName>style.visibility</p:attrName>
                                        </p:attrNameLst>
                                      </p:cBhvr>
                                      <p:to>
                                        <p:strVal val="visible"/>
                                      </p:to>
                                    </p:set>
                                    <p:anim calcmode="lin" valueType="num">
                                      <p:cBhvr>
                                        <p:cTn id="27" dur="500" fill="hold"/>
                                        <p:tgtEl>
                                          <p:spTgt spid="89"/>
                                        </p:tgtEl>
                                        <p:attrNameLst>
                                          <p:attrName>ppt_w</p:attrName>
                                        </p:attrNameLst>
                                      </p:cBhvr>
                                      <p:tavLst>
                                        <p:tav tm="0">
                                          <p:val>
                                            <p:strVal val="4/3*#ppt_w"/>
                                          </p:val>
                                        </p:tav>
                                        <p:tav tm="100000">
                                          <p:val>
                                            <p:strVal val="#ppt_w"/>
                                          </p:val>
                                        </p:tav>
                                      </p:tavLst>
                                    </p:anim>
                                    <p:anim calcmode="lin" valueType="num">
                                      <p:cBhvr>
                                        <p:cTn id="28" dur="500" fill="hold"/>
                                        <p:tgtEl>
                                          <p:spTgt spid="89"/>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400"/>
                                  </p:stCondLst>
                                  <p:childTnLst>
                                    <p:set>
                                      <p:cBhvr>
                                        <p:cTn id="30" dur="1" fill="hold">
                                          <p:stCondLst>
                                            <p:cond delay="0"/>
                                          </p:stCondLst>
                                        </p:cTn>
                                        <p:tgtEl>
                                          <p:spTgt spid="90"/>
                                        </p:tgtEl>
                                        <p:attrNameLst>
                                          <p:attrName>style.visibility</p:attrName>
                                        </p:attrNameLst>
                                      </p:cBhvr>
                                      <p:to>
                                        <p:strVal val="visible"/>
                                      </p:to>
                                    </p:set>
                                    <p:anim calcmode="lin" valueType="num">
                                      <p:cBhvr>
                                        <p:cTn id="31" dur="500" fill="hold"/>
                                        <p:tgtEl>
                                          <p:spTgt spid="90"/>
                                        </p:tgtEl>
                                        <p:attrNameLst>
                                          <p:attrName>ppt_w</p:attrName>
                                        </p:attrNameLst>
                                      </p:cBhvr>
                                      <p:tavLst>
                                        <p:tav tm="0">
                                          <p:val>
                                            <p:strVal val="4/3*#ppt_w"/>
                                          </p:val>
                                        </p:tav>
                                        <p:tav tm="100000">
                                          <p:val>
                                            <p:strVal val="#ppt_w"/>
                                          </p:val>
                                        </p:tav>
                                      </p:tavLst>
                                    </p:anim>
                                    <p:anim calcmode="lin" valueType="num">
                                      <p:cBhvr>
                                        <p:cTn id="32" dur="500" fill="hold"/>
                                        <p:tgtEl>
                                          <p:spTgt spid="90"/>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600"/>
                                  </p:stCondLst>
                                  <p:childTnLst>
                                    <p:set>
                                      <p:cBhvr>
                                        <p:cTn id="34" dur="1" fill="hold">
                                          <p:stCondLst>
                                            <p:cond delay="0"/>
                                          </p:stCondLst>
                                        </p:cTn>
                                        <p:tgtEl>
                                          <p:spTgt spid="91"/>
                                        </p:tgtEl>
                                        <p:attrNameLst>
                                          <p:attrName>style.visibility</p:attrName>
                                        </p:attrNameLst>
                                      </p:cBhvr>
                                      <p:to>
                                        <p:strVal val="visible"/>
                                      </p:to>
                                    </p:set>
                                    <p:anim calcmode="lin" valueType="num">
                                      <p:cBhvr>
                                        <p:cTn id="35" dur="500" fill="hold"/>
                                        <p:tgtEl>
                                          <p:spTgt spid="91"/>
                                        </p:tgtEl>
                                        <p:attrNameLst>
                                          <p:attrName>ppt_w</p:attrName>
                                        </p:attrNameLst>
                                      </p:cBhvr>
                                      <p:tavLst>
                                        <p:tav tm="0">
                                          <p:val>
                                            <p:strVal val="4/3*#ppt_w"/>
                                          </p:val>
                                        </p:tav>
                                        <p:tav tm="100000">
                                          <p:val>
                                            <p:strVal val="#ppt_w"/>
                                          </p:val>
                                        </p:tav>
                                      </p:tavLst>
                                    </p:anim>
                                    <p:anim calcmode="lin" valueType="num">
                                      <p:cBhvr>
                                        <p:cTn id="36" dur="500" fill="hold"/>
                                        <p:tgtEl>
                                          <p:spTgt spid="9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92"/>
                                        </p:tgtEl>
                                        <p:attrNameLst>
                                          <p:attrName>style.visibility</p:attrName>
                                        </p:attrNameLst>
                                      </p:cBhvr>
                                      <p:to>
                                        <p:strVal val="visible"/>
                                      </p:to>
                                    </p:set>
                                    <p:anim calcmode="lin" valueType="num">
                                      <p:cBhvr>
                                        <p:cTn id="39" dur="500" fill="hold"/>
                                        <p:tgtEl>
                                          <p:spTgt spid="92"/>
                                        </p:tgtEl>
                                        <p:attrNameLst>
                                          <p:attrName>ppt_w</p:attrName>
                                        </p:attrNameLst>
                                      </p:cBhvr>
                                      <p:tavLst>
                                        <p:tav tm="0">
                                          <p:val>
                                            <p:strVal val="4/3*#ppt_w"/>
                                          </p:val>
                                        </p:tav>
                                        <p:tav tm="100000">
                                          <p:val>
                                            <p:strVal val="#ppt_w"/>
                                          </p:val>
                                        </p:tav>
                                      </p:tavLst>
                                    </p:anim>
                                    <p:anim calcmode="lin" valueType="num">
                                      <p:cBhvr>
                                        <p:cTn id="40" dur="500" fill="hold"/>
                                        <p:tgtEl>
                                          <p:spTgt spid="92"/>
                                        </p:tgtEl>
                                        <p:attrNameLst>
                                          <p:attrName>ppt_h</p:attrName>
                                        </p:attrNameLst>
                                      </p:cBhvr>
                                      <p:tavLst>
                                        <p:tav tm="0">
                                          <p:val>
                                            <p:strVal val="4/3*#ppt_h"/>
                                          </p:val>
                                        </p:tav>
                                        <p:tav tm="100000">
                                          <p:val>
                                            <p:strVal val="#ppt_h"/>
                                          </p:val>
                                        </p:tav>
                                      </p:tavLst>
                                    </p:anim>
                                  </p:childTnLst>
                                </p:cTn>
                              </p:par>
                            </p:childTnLst>
                          </p:cTn>
                        </p:par>
                        <p:par>
                          <p:cTn id="41" fill="hold">
                            <p:stCondLst>
                              <p:cond delay="2500"/>
                            </p:stCondLst>
                            <p:childTnLst>
                              <p:par>
                                <p:cTn id="42" presetID="22" presetClass="entr" presetSubtype="1" fill="hold" grpId="0" nodeType="after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wipe(up)">
                                      <p:cBhvr>
                                        <p:cTn id="44" dur="500"/>
                                        <p:tgtEl>
                                          <p:spTgt spid="9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wipe(down)">
                                      <p:cBhvr>
                                        <p:cTn id="47" dur="500"/>
                                        <p:tgtEl>
                                          <p:spTgt spid="97"/>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5"/>
                                        </p:tgtEl>
                                        <p:attrNameLst>
                                          <p:attrName>style.visibility</p:attrName>
                                        </p:attrNameLst>
                                      </p:cBhvr>
                                      <p:to>
                                        <p:strVal val="visible"/>
                                      </p:to>
                                    </p:set>
                                    <p:animEffect transition="in" filter="wipe(up)">
                                      <p:cBhvr>
                                        <p:cTn id="50" dur="500"/>
                                        <p:tgtEl>
                                          <p:spTgt spid="9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wipe(down)">
                                      <p:cBhvr>
                                        <p:cTn id="53" dur="500"/>
                                        <p:tgtEl>
                                          <p:spTgt spid="98"/>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wipe(up)">
                                      <p:cBhvr>
                                        <p:cTn id="56" dur="500"/>
                                        <p:tgtEl>
                                          <p:spTgt spid="96"/>
                                        </p:tgtEl>
                                      </p:cBhvr>
                                    </p:animEffect>
                                  </p:childTnLst>
                                </p:cTn>
                              </p:par>
                            </p:childTnLst>
                          </p:cTn>
                        </p:par>
                        <p:par>
                          <p:cTn id="57" fill="hold">
                            <p:stCondLst>
                              <p:cond delay="3000"/>
                            </p:stCondLst>
                            <p:childTnLst>
                              <p:par>
                                <p:cTn id="58" presetID="22" presetClass="entr" presetSubtype="8" fill="hold" grpId="0" nodeType="after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left)">
                                      <p:cBhvr>
                                        <p:cTn id="60" dur="500"/>
                                        <p:tgtEl>
                                          <p:spTgt spid="99"/>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wipe(left)">
                                      <p:cBhvr>
                                        <p:cTn id="63" dur="500"/>
                                        <p:tgtEl>
                                          <p:spTgt spid="101"/>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wipe(left)">
                                      <p:cBhvr>
                                        <p:cTn id="66" dur="500"/>
                                        <p:tgtEl>
                                          <p:spTgt spid="94"/>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left)">
                                      <p:cBhvr>
                                        <p:cTn id="69" dur="500"/>
                                        <p:tgtEl>
                                          <p:spTgt spid="10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wipe(left)">
                                      <p:cBhvr>
                                        <p:cTn id="7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8" grpId="0" animBg="1"/>
      <p:bldP spid="89" grpId="0" animBg="1"/>
      <p:bldP spid="90" grpId="0" animBg="1"/>
      <p:bldP spid="91" grpId="0" animBg="1"/>
      <p:bldP spid="92" grpId="0" animBg="1"/>
      <p:bldP spid="93" grpId="0" animBg="1"/>
      <p:bldP spid="94" grpId="0"/>
      <p:bldP spid="95" grpId="0" animBg="1"/>
      <p:bldP spid="96" grpId="0" animBg="1"/>
      <p:bldP spid="97" grpId="0" animBg="1"/>
      <p:bldP spid="98" grpId="0" animBg="1"/>
      <p:bldP spid="99" grpId="0"/>
      <p:bldP spid="100" grpId="0"/>
      <p:bldP spid="101" grpId="0"/>
      <p:bldP spid="102" grpId="0"/>
      <p:bldP spid="103" grpId="0"/>
      <p:bldP spid="1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6" name="文本框 3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7" name="直接连接符 3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 name="图片 3"/>
          <p:cNvPicPr>
            <a:picLocks noChangeAspect="1" noChangeArrowheads="1"/>
          </p:cNvPicPr>
          <p:nvPr/>
        </p:nvPicPr>
        <p:blipFill>
          <a:blip r:embed="rId1" cstate="print"/>
          <a:stretch>
            <a:fillRect/>
          </a:stretch>
        </p:blipFill>
        <p:spPr bwMode="auto">
          <a:xfrm>
            <a:off x="448595" y="1913287"/>
            <a:ext cx="4779962" cy="318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接连接符 7"/>
          <p:cNvCxnSpPr>
            <a:cxnSpLocks noChangeShapeType="1"/>
          </p:cNvCxnSpPr>
          <p:nvPr/>
        </p:nvCxnSpPr>
        <p:spPr bwMode="auto">
          <a:xfrm>
            <a:off x="5542882" y="1910556"/>
            <a:ext cx="0" cy="3186113"/>
          </a:xfrm>
          <a:prstGeom prst="line">
            <a:avLst/>
          </a:prstGeom>
          <a:noFill/>
          <a:ln w="57150">
            <a:solidFill>
              <a:srgbClr val="1C2E48"/>
            </a:solidFill>
            <a:round/>
          </a:ln>
          <a:extLst>
            <a:ext uri="{909E8E84-426E-40DD-AFC4-6F175D3DCCD1}">
              <a14:hiddenFill xmlns:a14="http://schemas.microsoft.com/office/drawing/2010/main">
                <a:noFill/>
              </a14:hiddenFill>
            </a:ext>
          </a:extLst>
        </p:spPr>
      </p:cxnSp>
      <p:grpSp>
        <p:nvGrpSpPr>
          <p:cNvPr id="7" name="组合 17"/>
          <p:cNvGrpSpPr/>
          <p:nvPr/>
        </p:nvGrpSpPr>
        <p:grpSpPr bwMode="auto">
          <a:xfrm>
            <a:off x="5857207" y="1910556"/>
            <a:ext cx="3046413" cy="1027113"/>
            <a:chOff x="0" y="0"/>
            <a:chExt cx="3046360" cy="1027618"/>
          </a:xfrm>
        </p:grpSpPr>
        <p:sp>
          <p:nvSpPr>
            <p:cNvPr id="8"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000" dirty="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dirty="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9" name="文本框 83"/>
            <p:cNvSpPr txBox="1">
              <a:spLocks noChangeArrowheads="1"/>
            </p:cNvSpPr>
            <p:nvPr/>
          </p:nvSpPr>
          <p:spPr bwMode="auto">
            <a:xfrm>
              <a:off x="103604" y="0"/>
              <a:ext cx="1595281" cy="26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100" dirty="0">
                  <a:solidFill>
                    <a:schemeClr val="tx1">
                      <a:lumMod val="75000"/>
                      <a:lumOff val="25000"/>
                    </a:schemeClr>
                  </a:solidFill>
                  <a:cs typeface="+mn-ea"/>
                  <a:sym typeface="+mn-lt"/>
                </a:rPr>
                <a:t>单击修改添加标题文字</a:t>
              </a:r>
              <a:endParaRPr lang="zh-CN" altLang="en-US" sz="1100" dirty="0">
                <a:solidFill>
                  <a:schemeClr val="tx1">
                    <a:lumMod val="75000"/>
                    <a:lumOff val="25000"/>
                  </a:schemeClr>
                </a:solidFill>
                <a:cs typeface="+mn-ea"/>
                <a:sym typeface="+mn-lt"/>
              </a:endParaRPr>
            </a:p>
          </p:txBody>
        </p:sp>
        <p:cxnSp>
          <p:nvCxnSpPr>
            <p:cNvPr id="10"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11" name="组合 22"/>
          <p:cNvGrpSpPr/>
          <p:nvPr/>
        </p:nvGrpSpPr>
        <p:grpSpPr bwMode="auto">
          <a:xfrm>
            <a:off x="5855620" y="3026569"/>
            <a:ext cx="3044825" cy="1028700"/>
            <a:chOff x="0" y="0"/>
            <a:chExt cx="3046360" cy="1027618"/>
          </a:xfrm>
        </p:grpSpPr>
        <p:sp>
          <p:nvSpPr>
            <p:cNvPr id="12"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13" name="文本框 83"/>
            <p:cNvSpPr txBox="1">
              <a:spLocks noChangeArrowheads="1"/>
            </p:cNvSpPr>
            <p:nvPr/>
          </p:nvSpPr>
          <p:spPr bwMode="auto">
            <a:xfrm>
              <a:off x="103604" y="0"/>
              <a:ext cx="1596113" cy="26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100" dirty="0">
                  <a:solidFill>
                    <a:schemeClr val="tx1">
                      <a:lumMod val="75000"/>
                      <a:lumOff val="25000"/>
                    </a:schemeClr>
                  </a:solidFill>
                  <a:cs typeface="+mn-ea"/>
                  <a:sym typeface="+mn-lt"/>
                </a:rPr>
                <a:t>单击修改添加标题文字</a:t>
              </a:r>
              <a:endParaRPr lang="zh-CN" altLang="en-US" sz="1100" dirty="0">
                <a:solidFill>
                  <a:schemeClr val="tx1">
                    <a:lumMod val="75000"/>
                    <a:lumOff val="25000"/>
                  </a:schemeClr>
                </a:solidFill>
                <a:cs typeface="+mn-ea"/>
                <a:sym typeface="+mn-lt"/>
              </a:endParaRPr>
            </a:p>
          </p:txBody>
        </p:sp>
        <p:cxnSp>
          <p:nvCxnSpPr>
            <p:cNvPr id="14"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15" name="组合 26"/>
          <p:cNvGrpSpPr/>
          <p:nvPr/>
        </p:nvGrpSpPr>
        <p:grpSpPr bwMode="auto">
          <a:xfrm>
            <a:off x="5855620" y="4144169"/>
            <a:ext cx="3044825" cy="1027112"/>
            <a:chOff x="0" y="0"/>
            <a:chExt cx="3046360" cy="1027618"/>
          </a:xfrm>
        </p:grpSpPr>
        <p:sp>
          <p:nvSpPr>
            <p:cNvPr id="16"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17" name="文本框 83"/>
            <p:cNvSpPr txBox="1">
              <a:spLocks noChangeArrowheads="1"/>
            </p:cNvSpPr>
            <p:nvPr/>
          </p:nvSpPr>
          <p:spPr bwMode="auto">
            <a:xfrm>
              <a:off x="103604" y="0"/>
              <a:ext cx="1596113" cy="26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100" dirty="0">
                  <a:solidFill>
                    <a:schemeClr val="tx1">
                      <a:lumMod val="75000"/>
                      <a:lumOff val="25000"/>
                    </a:schemeClr>
                  </a:solidFill>
                  <a:cs typeface="+mn-ea"/>
                  <a:sym typeface="+mn-lt"/>
                </a:rPr>
                <a:t>单击修改添加标题文字</a:t>
              </a:r>
              <a:endParaRPr lang="zh-CN" altLang="en-US" sz="1100" dirty="0">
                <a:solidFill>
                  <a:schemeClr val="tx1">
                    <a:lumMod val="75000"/>
                    <a:lumOff val="25000"/>
                  </a:schemeClr>
                </a:solidFill>
                <a:cs typeface="+mn-ea"/>
                <a:sym typeface="+mn-lt"/>
              </a:endParaRPr>
            </a:p>
          </p:txBody>
        </p:sp>
        <p:cxnSp>
          <p:nvCxnSpPr>
            <p:cNvPr id="18"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19" name="组合 30"/>
          <p:cNvGrpSpPr/>
          <p:nvPr/>
        </p:nvGrpSpPr>
        <p:grpSpPr bwMode="auto">
          <a:xfrm>
            <a:off x="8929020" y="1910556"/>
            <a:ext cx="3046412" cy="1027113"/>
            <a:chOff x="0" y="0"/>
            <a:chExt cx="3046360" cy="1027618"/>
          </a:xfrm>
        </p:grpSpPr>
        <p:sp>
          <p:nvSpPr>
            <p:cNvPr id="20"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21" name="文本框 83"/>
            <p:cNvSpPr txBox="1">
              <a:spLocks noChangeArrowheads="1"/>
            </p:cNvSpPr>
            <p:nvPr/>
          </p:nvSpPr>
          <p:spPr bwMode="auto">
            <a:xfrm>
              <a:off x="103604" y="0"/>
              <a:ext cx="1595282" cy="26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100" dirty="0">
                  <a:solidFill>
                    <a:schemeClr val="tx1">
                      <a:lumMod val="75000"/>
                      <a:lumOff val="25000"/>
                    </a:schemeClr>
                  </a:solidFill>
                  <a:cs typeface="+mn-ea"/>
                  <a:sym typeface="+mn-lt"/>
                </a:rPr>
                <a:t>单击修改添加标题文字</a:t>
              </a:r>
              <a:endParaRPr lang="zh-CN" altLang="en-US" sz="1100" dirty="0">
                <a:solidFill>
                  <a:schemeClr val="tx1">
                    <a:lumMod val="75000"/>
                    <a:lumOff val="25000"/>
                  </a:schemeClr>
                </a:solidFill>
                <a:cs typeface="+mn-ea"/>
                <a:sym typeface="+mn-lt"/>
              </a:endParaRPr>
            </a:p>
          </p:txBody>
        </p:sp>
        <p:cxnSp>
          <p:nvCxnSpPr>
            <p:cNvPr id="22"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23" name="组合 34"/>
          <p:cNvGrpSpPr/>
          <p:nvPr/>
        </p:nvGrpSpPr>
        <p:grpSpPr bwMode="auto">
          <a:xfrm>
            <a:off x="8927432" y="3026569"/>
            <a:ext cx="3046413" cy="1028700"/>
            <a:chOff x="0" y="0"/>
            <a:chExt cx="3046360" cy="1027618"/>
          </a:xfrm>
        </p:grpSpPr>
        <p:sp>
          <p:nvSpPr>
            <p:cNvPr id="24"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25" name="文本框 83"/>
            <p:cNvSpPr txBox="1">
              <a:spLocks noChangeArrowheads="1"/>
            </p:cNvSpPr>
            <p:nvPr/>
          </p:nvSpPr>
          <p:spPr bwMode="auto">
            <a:xfrm>
              <a:off x="103604" y="0"/>
              <a:ext cx="1595281" cy="26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100" dirty="0">
                  <a:solidFill>
                    <a:schemeClr val="tx1">
                      <a:lumMod val="75000"/>
                      <a:lumOff val="25000"/>
                    </a:schemeClr>
                  </a:solidFill>
                  <a:cs typeface="+mn-ea"/>
                  <a:sym typeface="+mn-lt"/>
                </a:rPr>
                <a:t>单击修改添加标题文字</a:t>
              </a:r>
              <a:endParaRPr lang="zh-CN" altLang="en-US" sz="1100" dirty="0">
                <a:solidFill>
                  <a:schemeClr val="tx1">
                    <a:lumMod val="75000"/>
                    <a:lumOff val="25000"/>
                  </a:schemeClr>
                </a:solidFill>
                <a:cs typeface="+mn-ea"/>
                <a:sym typeface="+mn-lt"/>
              </a:endParaRPr>
            </a:p>
          </p:txBody>
        </p:sp>
        <p:cxnSp>
          <p:nvCxnSpPr>
            <p:cNvPr id="26"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27" name="组合 38"/>
          <p:cNvGrpSpPr/>
          <p:nvPr/>
        </p:nvGrpSpPr>
        <p:grpSpPr bwMode="auto">
          <a:xfrm>
            <a:off x="8927432" y="4144169"/>
            <a:ext cx="3046413" cy="1027112"/>
            <a:chOff x="0" y="0"/>
            <a:chExt cx="3046360" cy="1027618"/>
          </a:xfrm>
        </p:grpSpPr>
        <p:sp>
          <p:nvSpPr>
            <p:cNvPr id="28"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itchFamily="2" charset="-122"/>
                </a:defRPr>
              </a:lvl1pPr>
              <a:lvl2pPr defTabSz="683895" eaLnBrk="0" hangingPunct="0">
                <a:defRPr>
                  <a:solidFill>
                    <a:schemeClr val="tx1"/>
                  </a:solidFill>
                  <a:latin typeface="Calibri" panose="020F0502020204030204" pitchFamily="34" charset="0"/>
                  <a:ea typeface="宋体" pitchFamily="2" charset="-122"/>
                </a:defRPr>
              </a:lvl2pPr>
              <a:lvl3pPr defTabSz="683895" eaLnBrk="0" hangingPunct="0">
                <a:defRPr>
                  <a:solidFill>
                    <a:schemeClr val="tx1"/>
                  </a:solidFill>
                  <a:latin typeface="Calibri" panose="020F0502020204030204" pitchFamily="34" charset="0"/>
                  <a:ea typeface="宋体" pitchFamily="2" charset="-122"/>
                </a:defRPr>
              </a:lvl3pPr>
              <a:lvl4pPr defTabSz="683895" eaLnBrk="0" hangingPunct="0">
                <a:defRPr>
                  <a:solidFill>
                    <a:schemeClr val="tx1"/>
                  </a:solidFill>
                  <a:latin typeface="Calibri" panose="020F0502020204030204" pitchFamily="34" charset="0"/>
                  <a:ea typeface="宋体" pitchFamily="2" charset="-122"/>
                </a:defRPr>
              </a:lvl4pPr>
              <a:lvl5pPr defTabSz="683895" eaLnBrk="0" hangingPunct="0">
                <a:defRPr>
                  <a:solidFill>
                    <a:schemeClr val="tx1"/>
                  </a:solidFill>
                  <a:latin typeface="Calibri" panose="020F0502020204030204"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itchFamily="34" charset="-122"/>
                <a:sym typeface="Arial" panose="020B0604020202020204" pitchFamily="34" charset="0"/>
              </a:endParaRPr>
            </a:p>
          </p:txBody>
        </p:sp>
        <p:sp>
          <p:nvSpPr>
            <p:cNvPr id="29" name="文本框 83"/>
            <p:cNvSpPr txBox="1">
              <a:spLocks noChangeArrowheads="1"/>
            </p:cNvSpPr>
            <p:nvPr/>
          </p:nvSpPr>
          <p:spPr bwMode="auto">
            <a:xfrm>
              <a:off x="103604" y="0"/>
              <a:ext cx="1595281" cy="26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itchFamily="2" charset="-122"/>
                </a:defRPr>
              </a:lvl1pPr>
              <a:lvl2pPr defTabSz="512445" eaLnBrk="0" hangingPunct="0">
                <a:defRPr>
                  <a:solidFill>
                    <a:schemeClr val="tx1"/>
                  </a:solidFill>
                  <a:latin typeface="Calibri" panose="020F0502020204030204" pitchFamily="34" charset="0"/>
                  <a:ea typeface="宋体" pitchFamily="2" charset="-122"/>
                </a:defRPr>
              </a:lvl2pPr>
              <a:lvl3pPr defTabSz="512445" eaLnBrk="0" hangingPunct="0">
                <a:defRPr>
                  <a:solidFill>
                    <a:schemeClr val="tx1"/>
                  </a:solidFill>
                  <a:latin typeface="Calibri" panose="020F0502020204030204" pitchFamily="34" charset="0"/>
                  <a:ea typeface="宋体" pitchFamily="2" charset="-122"/>
                </a:defRPr>
              </a:lvl3pPr>
              <a:lvl4pPr defTabSz="512445" eaLnBrk="0" hangingPunct="0">
                <a:defRPr>
                  <a:solidFill>
                    <a:schemeClr val="tx1"/>
                  </a:solidFill>
                  <a:latin typeface="Calibri" panose="020F0502020204030204" pitchFamily="34" charset="0"/>
                  <a:ea typeface="宋体" pitchFamily="2" charset="-122"/>
                </a:defRPr>
              </a:lvl4pPr>
              <a:lvl5pPr defTabSz="512445" eaLnBrk="0" hangingPunct="0">
                <a:defRPr>
                  <a:solidFill>
                    <a:schemeClr val="tx1"/>
                  </a:solidFill>
                  <a:latin typeface="Calibri" panose="020F0502020204030204"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r>
                <a:rPr lang="zh-CN" altLang="en-US" sz="1100" dirty="0">
                  <a:solidFill>
                    <a:schemeClr val="tx1">
                      <a:lumMod val="75000"/>
                      <a:lumOff val="25000"/>
                    </a:schemeClr>
                  </a:solidFill>
                  <a:cs typeface="+mn-ea"/>
                  <a:sym typeface="+mn-lt"/>
                </a:rPr>
                <a:t>单击修改添加标题文字</a:t>
              </a:r>
              <a:endParaRPr lang="zh-CN" altLang="en-US" sz="1100" dirty="0">
                <a:solidFill>
                  <a:schemeClr val="tx1">
                    <a:lumMod val="75000"/>
                    <a:lumOff val="25000"/>
                  </a:schemeClr>
                </a:solidFill>
                <a:cs typeface="+mn-ea"/>
                <a:sym typeface="+mn-lt"/>
              </a:endParaRPr>
            </a:p>
          </p:txBody>
        </p:sp>
        <p:cxnSp>
          <p:nvCxnSpPr>
            <p:cNvPr id="30"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1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nodeType="withEffect">
                                  <p:stCondLst>
                                    <p:cond delay="2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53" presetClass="entr" presetSubtype="16" fill="hold" nodeType="withEffect">
                                  <p:stCondLst>
                                    <p:cond delay="30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par>
                                <p:cTn id="47" presetID="53" presetClass="entr" presetSubtype="16" fill="hold" nodeType="withEffect">
                                  <p:stCondLst>
                                    <p:cond delay="4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53" presetClass="entr" presetSubtype="16" fill="hold" nodeType="withEffect">
                                  <p:stCondLst>
                                    <p:cond delay="5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a:spLocks noChangeArrowheads="1"/>
          </p:cNvSpPr>
          <p:nvPr/>
        </p:nvSpPr>
        <p:spPr bwMode="auto">
          <a:xfrm>
            <a:off x="4479758" y="3929445"/>
            <a:ext cx="32324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zh-CN" altLang="en-US" sz="3600" dirty="0" smtClean="0">
                <a:solidFill>
                  <a:schemeClr val="tx1">
                    <a:lumMod val="75000"/>
                    <a:lumOff val="25000"/>
                  </a:schemeClr>
                </a:solidFill>
                <a:latin typeface="+mn-lt"/>
                <a:ea typeface="+mn-ea"/>
                <a:cs typeface="+mn-ea"/>
                <a:sym typeface="+mn-lt"/>
              </a:rPr>
              <a:t>工作经验总结</a:t>
            </a:r>
            <a:endParaRPr lang="zh-CN" altLang="en-US" sz="3600" dirty="0">
              <a:solidFill>
                <a:schemeClr val="tx1">
                  <a:lumMod val="75000"/>
                  <a:lumOff val="25000"/>
                </a:schemeClr>
              </a:solidFill>
              <a:latin typeface="+mn-lt"/>
              <a:ea typeface="+mn-ea"/>
              <a:cs typeface="+mn-ea"/>
              <a:sym typeface="+mn-lt"/>
            </a:endParaRPr>
          </a:p>
        </p:txBody>
      </p:sp>
      <p:sp>
        <p:nvSpPr>
          <p:cNvPr id="12" name="文本框 8"/>
          <p:cNvSpPr txBox="1">
            <a:spLocks noChangeArrowheads="1"/>
          </p:cNvSpPr>
          <p:nvPr/>
        </p:nvSpPr>
        <p:spPr bwMode="auto">
          <a:xfrm>
            <a:off x="5144459" y="3601250"/>
            <a:ext cx="190308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1865" dirty="0" smtClean="0">
                <a:solidFill>
                  <a:schemeClr val="tx1">
                    <a:lumMod val="75000"/>
                    <a:lumOff val="25000"/>
                  </a:schemeClr>
                </a:solidFill>
                <a:latin typeface="+mn-lt"/>
                <a:ea typeface="+mn-ea"/>
                <a:cs typeface="+mn-ea"/>
                <a:sym typeface="+mn-lt"/>
              </a:rPr>
              <a:t>PART THREE</a:t>
            </a:r>
            <a:endParaRPr lang="zh-CN" altLang="en-US" sz="1865" dirty="0">
              <a:solidFill>
                <a:schemeClr val="tx1">
                  <a:lumMod val="75000"/>
                  <a:lumOff val="25000"/>
                </a:schemeClr>
              </a:solidFill>
              <a:latin typeface="+mn-lt"/>
              <a:ea typeface="+mn-ea"/>
              <a:cs typeface="+mn-ea"/>
              <a:sym typeface="+mn-lt"/>
            </a:endParaRPr>
          </a:p>
        </p:txBody>
      </p:sp>
      <p:sp>
        <p:nvSpPr>
          <p:cNvPr id="9" name="文本框 66"/>
          <p:cNvSpPr txBox="1">
            <a:spLocks noChangeArrowheads="1"/>
          </p:cNvSpPr>
          <p:nvPr/>
        </p:nvSpPr>
        <p:spPr bwMode="auto">
          <a:xfrm>
            <a:off x="2686580" y="4502359"/>
            <a:ext cx="6818840" cy="7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50000"/>
              </a:lnSpc>
              <a:defRPr sz="800">
                <a:solidFill>
                  <a:schemeClr val="bg1"/>
                </a:solidFill>
                <a:cs typeface="+mn-ea"/>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zh-CN" sz="1000" dirty="0">
                <a:solidFill>
                  <a:schemeClr val="tx1">
                    <a:lumMod val="75000"/>
                    <a:lumOff val="25000"/>
                  </a:schemeClr>
                </a:solidFill>
                <a:sym typeface="+mn-lt"/>
              </a:rPr>
              <a:t>Add a page directory text description content, Add a page directory text description content, Add a page directory text description content, Add a page directory text description content, Add a page directory text description content.</a:t>
            </a:r>
            <a:endParaRPr lang="zh-CN" altLang="en-US" sz="1000" dirty="0">
              <a:solidFill>
                <a:schemeClr val="tx1">
                  <a:lumMod val="75000"/>
                  <a:lumOff val="25000"/>
                </a:schemeClr>
              </a:solidFill>
              <a:sym typeface="+mn-lt"/>
            </a:endParaRPr>
          </a:p>
        </p:txBody>
      </p:sp>
      <p:grpSp>
        <p:nvGrpSpPr>
          <p:cNvPr id="3" name="组合 2"/>
          <p:cNvGrpSpPr/>
          <p:nvPr/>
        </p:nvGrpSpPr>
        <p:grpSpPr>
          <a:xfrm>
            <a:off x="5073779" y="1278564"/>
            <a:ext cx="2044442" cy="2052238"/>
            <a:chOff x="5073779" y="1278564"/>
            <a:chExt cx="2044442" cy="2052238"/>
          </a:xfrm>
        </p:grpSpPr>
        <p:sp>
          <p:nvSpPr>
            <p:cNvPr id="8" name="Oval 54"/>
            <p:cNvSpPr>
              <a:spLocks noChangeArrowheads="1"/>
            </p:cNvSpPr>
            <p:nvPr/>
          </p:nvSpPr>
          <p:spPr bwMode="auto">
            <a:xfrm>
              <a:off x="5073779" y="1278564"/>
              <a:ext cx="2044442" cy="2052238"/>
            </a:xfrm>
            <a:prstGeom prst="ellipse">
              <a:avLst/>
            </a:prstGeom>
            <a:noFill/>
            <a:ln w="19050">
              <a:solidFill>
                <a:srgbClr val="005371"/>
              </a:solidFill>
              <a:round/>
            </a:ln>
          </p:spPr>
          <p:txBody>
            <a:bodyPr vert="horz" wrap="square" lIns="91440" tIns="45720" rIns="91440" bIns="45720" numCol="1" anchor="t" anchorCtr="0" compatLnSpc="1"/>
            <a:lstStyle/>
            <a:p>
              <a:endParaRPr lang="zh-CN" altLang="en-US"/>
            </a:p>
          </p:txBody>
        </p:sp>
        <p:grpSp>
          <p:nvGrpSpPr>
            <p:cNvPr id="17" name="组合 16"/>
            <p:cNvGrpSpPr/>
            <p:nvPr/>
          </p:nvGrpSpPr>
          <p:grpSpPr>
            <a:xfrm>
              <a:off x="5609863" y="1499365"/>
              <a:ext cx="972274" cy="1514052"/>
              <a:chOff x="1109663" y="5005388"/>
              <a:chExt cx="527050" cy="820737"/>
            </a:xfrm>
            <a:solidFill>
              <a:srgbClr val="D92E4D"/>
            </a:solidFill>
          </p:grpSpPr>
          <p:sp>
            <p:nvSpPr>
              <p:cNvPr id="19" name="Freeform 164"/>
              <p:cNvSpPr>
                <a:spLocks noEditPoints="1"/>
              </p:cNvSpPr>
              <p:nvPr/>
            </p:nvSpPr>
            <p:spPr bwMode="auto">
              <a:xfrm>
                <a:off x="1243013" y="5005388"/>
                <a:ext cx="263525" cy="155575"/>
              </a:xfrm>
              <a:custGeom>
                <a:avLst/>
                <a:gdLst>
                  <a:gd name="T0" fmla="*/ 42 w 84"/>
                  <a:gd name="T1" fmla="*/ 20 h 50"/>
                  <a:gd name="T2" fmla="*/ 36 w 84"/>
                  <a:gd name="T3" fmla="*/ 15 h 50"/>
                  <a:gd name="T4" fmla="*/ 42 w 84"/>
                  <a:gd name="T5" fmla="*/ 9 h 50"/>
                  <a:gd name="T6" fmla="*/ 47 w 84"/>
                  <a:gd name="T7" fmla="*/ 15 h 50"/>
                  <a:gd name="T8" fmla="*/ 42 w 84"/>
                  <a:gd name="T9" fmla="*/ 20 h 50"/>
                  <a:gd name="T10" fmla="*/ 42 w 84"/>
                  <a:gd name="T11" fmla="*/ 0 h 50"/>
                  <a:gd name="T12" fmla="*/ 26 w 84"/>
                  <a:gd name="T13" fmla="*/ 16 h 50"/>
                  <a:gd name="T14" fmla="*/ 19 w 84"/>
                  <a:gd name="T15" fmla="*/ 16 h 50"/>
                  <a:gd name="T16" fmla="*/ 13 w 84"/>
                  <a:gd name="T17" fmla="*/ 22 h 50"/>
                  <a:gd name="T18" fmla="*/ 13 w 84"/>
                  <a:gd name="T19" fmla="*/ 35 h 50"/>
                  <a:gd name="T20" fmla="*/ 0 w 84"/>
                  <a:gd name="T21" fmla="*/ 35 h 50"/>
                  <a:gd name="T22" fmla="*/ 0 w 84"/>
                  <a:gd name="T23" fmla="*/ 50 h 50"/>
                  <a:gd name="T24" fmla="*/ 84 w 84"/>
                  <a:gd name="T25" fmla="*/ 50 h 50"/>
                  <a:gd name="T26" fmla="*/ 84 w 84"/>
                  <a:gd name="T27" fmla="*/ 35 h 50"/>
                  <a:gd name="T28" fmla="*/ 70 w 84"/>
                  <a:gd name="T29" fmla="*/ 35 h 50"/>
                  <a:gd name="T30" fmla="*/ 70 w 84"/>
                  <a:gd name="T31" fmla="*/ 22 h 50"/>
                  <a:gd name="T32" fmla="*/ 64 w 84"/>
                  <a:gd name="T33" fmla="*/ 16 h 50"/>
                  <a:gd name="T34" fmla="*/ 57 w 84"/>
                  <a:gd name="T35" fmla="*/ 16 h 50"/>
                  <a:gd name="T36" fmla="*/ 42 w 84"/>
                  <a:gd name="T3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0">
                    <a:moveTo>
                      <a:pt x="42" y="20"/>
                    </a:moveTo>
                    <a:cubicBezTo>
                      <a:pt x="39" y="20"/>
                      <a:pt x="36" y="18"/>
                      <a:pt x="36" y="15"/>
                    </a:cubicBezTo>
                    <a:cubicBezTo>
                      <a:pt x="36" y="12"/>
                      <a:pt x="39" y="9"/>
                      <a:pt x="42" y="9"/>
                    </a:cubicBezTo>
                    <a:cubicBezTo>
                      <a:pt x="45" y="9"/>
                      <a:pt x="47" y="12"/>
                      <a:pt x="47" y="15"/>
                    </a:cubicBezTo>
                    <a:cubicBezTo>
                      <a:pt x="47" y="18"/>
                      <a:pt x="45" y="20"/>
                      <a:pt x="42" y="20"/>
                    </a:cubicBezTo>
                    <a:moveTo>
                      <a:pt x="42" y="0"/>
                    </a:moveTo>
                    <a:cubicBezTo>
                      <a:pt x="33" y="0"/>
                      <a:pt x="26" y="7"/>
                      <a:pt x="26" y="16"/>
                    </a:cubicBezTo>
                    <a:cubicBezTo>
                      <a:pt x="19" y="16"/>
                      <a:pt x="19" y="16"/>
                      <a:pt x="19" y="16"/>
                    </a:cubicBezTo>
                    <a:cubicBezTo>
                      <a:pt x="16" y="16"/>
                      <a:pt x="13" y="18"/>
                      <a:pt x="13" y="22"/>
                    </a:cubicBezTo>
                    <a:cubicBezTo>
                      <a:pt x="13" y="35"/>
                      <a:pt x="13" y="35"/>
                      <a:pt x="13" y="35"/>
                    </a:cubicBezTo>
                    <a:cubicBezTo>
                      <a:pt x="0" y="35"/>
                      <a:pt x="0" y="35"/>
                      <a:pt x="0" y="35"/>
                    </a:cubicBezTo>
                    <a:cubicBezTo>
                      <a:pt x="0" y="50"/>
                      <a:pt x="0" y="50"/>
                      <a:pt x="0" y="50"/>
                    </a:cubicBezTo>
                    <a:cubicBezTo>
                      <a:pt x="84" y="50"/>
                      <a:pt x="84" y="50"/>
                      <a:pt x="84" y="50"/>
                    </a:cubicBezTo>
                    <a:cubicBezTo>
                      <a:pt x="84" y="35"/>
                      <a:pt x="84" y="35"/>
                      <a:pt x="84" y="35"/>
                    </a:cubicBezTo>
                    <a:cubicBezTo>
                      <a:pt x="70" y="35"/>
                      <a:pt x="70" y="35"/>
                      <a:pt x="70" y="35"/>
                    </a:cubicBezTo>
                    <a:cubicBezTo>
                      <a:pt x="70" y="22"/>
                      <a:pt x="70" y="22"/>
                      <a:pt x="70" y="22"/>
                    </a:cubicBezTo>
                    <a:cubicBezTo>
                      <a:pt x="70" y="18"/>
                      <a:pt x="67" y="16"/>
                      <a:pt x="64" y="16"/>
                    </a:cubicBezTo>
                    <a:cubicBezTo>
                      <a:pt x="57" y="16"/>
                      <a:pt x="57" y="16"/>
                      <a:pt x="57" y="16"/>
                    </a:cubicBezTo>
                    <a:cubicBezTo>
                      <a:pt x="57" y="7"/>
                      <a:pt x="50" y="0"/>
                      <a:pt x="42"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65"/>
              <p:cNvSpPr/>
              <p:nvPr/>
            </p:nvSpPr>
            <p:spPr bwMode="auto">
              <a:xfrm>
                <a:off x="1187451" y="5586413"/>
                <a:ext cx="377825" cy="23813"/>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1"/>
                      <a:pt x="0" y="4"/>
                    </a:cubicBezTo>
                    <a:cubicBezTo>
                      <a:pt x="0" y="6"/>
                      <a:pt x="2" y="8"/>
                      <a:pt x="4" y="8"/>
                    </a:cubicBezTo>
                    <a:cubicBezTo>
                      <a:pt x="117" y="8"/>
                      <a:pt x="117" y="8"/>
                      <a:pt x="117" y="8"/>
                    </a:cubicBezTo>
                    <a:cubicBezTo>
                      <a:pt x="119" y="8"/>
                      <a:pt x="121" y="6"/>
                      <a:pt x="121" y="4"/>
                    </a:cubicBezTo>
                    <a:cubicBezTo>
                      <a:pt x="121" y="1"/>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66"/>
              <p:cNvSpPr/>
              <p:nvPr/>
            </p:nvSpPr>
            <p:spPr bwMode="auto">
              <a:xfrm>
                <a:off x="1187451" y="5532438"/>
                <a:ext cx="377825" cy="25400"/>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67"/>
              <p:cNvSpPr/>
              <p:nvPr/>
            </p:nvSpPr>
            <p:spPr bwMode="auto">
              <a:xfrm>
                <a:off x="1187451" y="5483225"/>
                <a:ext cx="377825" cy="23813"/>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1"/>
                      <a:pt x="0" y="4"/>
                    </a:cubicBezTo>
                    <a:cubicBezTo>
                      <a:pt x="0" y="6"/>
                      <a:pt x="2" y="8"/>
                      <a:pt x="4" y="8"/>
                    </a:cubicBezTo>
                    <a:cubicBezTo>
                      <a:pt x="117" y="8"/>
                      <a:pt x="117" y="8"/>
                      <a:pt x="117" y="8"/>
                    </a:cubicBezTo>
                    <a:cubicBezTo>
                      <a:pt x="119" y="8"/>
                      <a:pt x="121" y="6"/>
                      <a:pt x="121" y="4"/>
                    </a:cubicBezTo>
                    <a:cubicBezTo>
                      <a:pt x="121" y="1"/>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68"/>
              <p:cNvSpPr/>
              <p:nvPr/>
            </p:nvSpPr>
            <p:spPr bwMode="auto">
              <a:xfrm>
                <a:off x="1187451" y="5688013"/>
                <a:ext cx="377825" cy="25400"/>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69"/>
              <p:cNvSpPr/>
              <p:nvPr/>
            </p:nvSpPr>
            <p:spPr bwMode="auto">
              <a:xfrm>
                <a:off x="1187451" y="5429250"/>
                <a:ext cx="377825" cy="25400"/>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70"/>
              <p:cNvSpPr/>
              <p:nvPr/>
            </p:nvSpPr>
            <p:spPr bwMode="auto">
              <a:xfrm>
                <a:off x="1187451" y="5635625"/>
                <a:ext cx="377825" cy="25400"/>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1"/>
              <p:cNvSpPr/>
              <p:nvPr/>
            </p:nvSpPr>
            <p:spPr bwMode="auto">
              <a:xfrm>
                <a:off x="1333501" y="5232400"/>
                <a:ext cx="231775" cy="22225"/>
              </a:xfrm>
              <a:custGeom>
                <a:avLst/>
                <a:gdLst>
                  <a:gd name="T0" fmla="*/ 70 w 74"/>
                  <a:gd name="T1" fmla="*/ 0 h 7"/>
                  <a:gd name="T2" fmla="*/ 4 w 74"/>
                  <a:gd name="T3" fmla="*/ 0 h 7"/>
                  <a:gd name="T4" fmla="*/ 0 w 74"/>
                  <a:gd name="T5" fmla="*/ 3 h 7"/>
                  <a:gd name="T6" fmla="*/ 4 w 74"/>
                  <a:gd name="T7" fmla="*/ 7 h 7"/>
                  <a:gd name="T8" fmla="*/ 70 w 74"/>
                  <a:gd name="T9" fmla="*/ 7 h 7"/>
                  <a:gd name="T10" fmla="*/ 74 w 74"/>
                  <a:gd name="T11" fmla="*/ 3 h 7"/>
                  <a:gd name="T12" fmla="*/ 70 w 7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4" h="7">
                    <a:moveTo>
                      <a:pt x="70" y="0"/>
                    </a:moveTo>
                    <a:cubicBezTo>
                      <a:pt x="4" y="0"/>
                      <a:pt x="4" y="0"/>
                      <a:pt x="4" y="0"/>
                    </a:cubicBezTo>
                    <a:cubicBezTo>
                      <a:pt x="2" y="0"/>
                      <a:pt x="0" y="1"/>
                      <a:pt x="0" y="3"/>
                    </a:cubicBezTo>
                    <a:cubicBezTo>
                      <a:pt x="0" y="6"/>
                      <a:pt x="2" y="7"/>
                      <a:pt x="4" y="7"/>
                    </a:cubicBezTo>
                    <a:cubicBezTo>
                      <a:pt x="70" y="7"/>
                      <a:pt x="70" y="7"/>
                      <a:pt x="70" y="7"/>
                    </a:cubicBezTo>
                    <a:cubicBezTo>
                      <a:pt x="72" y="7"/>
                      <a:pt x="74" y="6"/>
                      <a:pt x="74" y="3"/>
                    </a:cubicBezTo>
                    <a:cubicBezTo>
                      <a:pt x="74" y="1"/>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72"/>
              <p:cNvSpPr/>
              <p:nvPr/>
            </p:nvSpPr>
            <p:spPr bwMode="auto">
              <a:xfrm>
                <a:off x="1333501" y="5280025"/>
                <a:ext cx="231775" cy="25400"/>
              </a:xfrm>
              <a:custGeom>
                <a:avLst/>
                <a:gdLst>
                  <a:gd name="T0" fmla="*/ 70 w 74"/>
                  <a:gd name="T1" fmla="*/ 0 h 8"/>
                  <a:gd name="T2" fmla="*/ 4 w 74"/>
                  <a:gd name="T3" fmla="*/ 0 h 8"/>
                  <a:gd name="T4" fmla="*/ 0 w 74"/>
                  <a:gd name="T5" fmla="*/ 4 h 8"/>
                  <a:gd name="T6" fmla="*/ 4 w 74"/>
                  <a:gd name="T7" fmla="*/ 8 h 8"/>
                  <a:gd name="T8" fmla="*/ 70 w 74"/>
                  <a:gd name="T9" fmla="*/ 8 h 8"/>
                  <a:gd name="T10" fmla="*/ 74 w 74"/>
                  <a:gd name="T11" fmla="*/ 4 h 8"/>
                  <a:gd name="T12" fmla="*/ 70 w 7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4" h="8">
                    <a:moveTo>
                      <a:pt x="70" y="0"/>
                    </a:moveTo>
                    <a:cubicBezTo>
                      <a:pt x="4" y="0"/>
                      <a:pt x="4" y="0"/>
                      <a:pt x="4" y="0"/>
                    </a:cubicBezTo>
                    <a:cubicBezTo>
                      <a:pt x="2" y="0"/>
                      <a:pt x="0" y="2"/>
                      <a:pt x="0" y="4"/>
                    </a:cubicBezTo>
                    <a:cubicBezTo>
                      <a:pt x="0" y="7"/>
                      <a:pt x="2" y="8"/>
                      <a:pt x="4" y="8"/>
                    </a:cubicBezTo>
                    <a:cubicBezTo>
                      <a:pt x="70" y="8"/>
                      <a:pt x="70" y="8"/>
                      <a:pt x="70" y="8"/>
                    </a:cubicBezTo>
                    <a:cubicBezTo>
                      <a:pt x="72" y="8"/>
                      <a:pt x="74" y="7"/>
                      <a:pt x="74" y="4"/>
                    </a:cubicBezTo>
                    <a:cubicBezTo>
                      <a:pt x="74" y="2"/>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Rectangle 173"/>
              <p:cNvSpPr>
                <a:spLocks noChangeArrowheads="1"/>
              </p:cNvSpPr>
              <p:nvPr/>
            </p:nvSpPr>
            <p:spPr bwMode="auto">
              <a:xfrm>
                <a:off x="1193801" y="5211763"/>
                <a:ext cx="11906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2" name="Rectangle 174"/>
              <p:cNvSpPr>
                <a:spLocks noChangeArrowheads="1"/>
              </p:cNvSpPr>
              <p:nvPr/>
            </p:nvSpPr>
            <p:spPr bwMode="auto">
              <a:xfrm>
                <a:off x="1193801" y="5211763"/>
                <a:ext cx="11906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Freeform 175"/>
              <p:cNvSpPr/>
              <p:nvPr/>
            </p:nvSpPr>
            <p:spPr bwMode="auto">
              <a:xfrm>
                <a:off x="1109663" y="5114925"/>
                <a:ext cx="527050" cy="711200"/>
              </a:xfrm>
              <a:custGeom>
                <a:avLst/>
                <a:gdLst>
                  <a:gd name="T0" fmla="*/ 154 w 169"/>
                  <a:gd name="T1" fmla="*/ 0 h 228"/>
                  <a:gd name="T2" fmla="*/ 132 w 169"/>
                  <a:gd name="T3" fmla="*/ 0 h 228"/>
                  <a:gd name="T4" fmla="*/ 132 w 169"/>
                  <a:gd name="T5" fmla="*/ 17 h 228"/>
                  <a:gd name="T6" fmla="*/ 132 w 169"/>
                  <a:gd name="T7" fmla="*/ 21 h 228"/>
                  <a:gd name="T8" fmla="*/ 153 w 169"/>
                  <a:gd name="T9" fmla="*/ 21 h 228"/>
                  <a:gd name="T10" fmla="*/ 153 w 169"/>
                  <a:gd name="T11" fmla="*/ 209 h 228"/>
                  <a:gd name="T12" fmla="*/ 16 w 169"/>
                  <a:gd name="T13" fmla="*/ 209 h 228"/>
                  <a:gd name="T14" fmla="*/ 16 w 169"/>
                  <a:gd name="T15" fmla="*/ 21 h 228"/>
                  <a:gd name="T16" fmla="*/ 37 w 169"/>
                  <a:gd name="T17" fmla="*/ 21 h 228"/>
                  <a:gd name="T18" fmla="*/ 37 w 169"/>
                  <a:gd name="T19" fmla="*/ 17 h 228"/>
                  <a:gd name="T20" fmla="*/ 37 w 169"/>
                  <a:gd name="T21" fmla="*/ 0 h 228"/>
                  <a:gd name="T22" fmla="*/ 15 w 169"/>
                  <a:gd name="T23" fmla="*/ 0 h 228"/>
                  <a:gd name="T24" fmla="*/ 0 w 169"/>
                  <a:gd name="T25" fmla="*/ 16 h 228"/>
                  <a:gd name="T26" fmla="*/ 0 w 169"/>
                  <a:gd name="T27" fmla="*/ 212 h 228"/>
                  <a:gd name="T28" fmla="*/ 15 w 169"/>
                  <a:gd name="T29" fmla="*/ 228 h 228"/>
                  <a:gd name="T30" fmla="*/ 154 w 169"/>
                  <a:gd name="T31" fmla="*/ 228 h 228"/>
                  <a:gd name="T32" fmla="*/ 169 w 169"/>
                  <a:gd name="T33" fmla="*/ 212 h 228"/>
                  <a:gd name="T34" fmla="*/ 169 w 169"/>
                  <a:gd name="T35" fmla="*/ 16 h 228"/>
                  <a:gd name="T36" fmla="*/ 154 w 169"/>
                  <a:gd name="T3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228">
                    <a:moveTo>
                      <a:pt x="154" y="0"/>
                    </a:moveTo>
                    <a:cubicBezTo>
                      <a:pt x="132" y="0"/>
                      <a:pt x="132" y="0"/>
                      <a:pt x="132" y="0"/>
                    </a:cubicBezTo>
                    <a:cubicBezTo>
                      <a:pt x="132" y="17"/>
                      <a:pt x="132" y="17"/>
                      <a:pt x="132" y="17"/>
                    </a:cubicBezTo>
                    <a:cubicBezTo>
                      <a:pt x="132" y="21"/>
                      <a:pt x="132" y="21"/>
                      <a:pt x="132" y="21"/>
                    </a:cubicBezTo>
                    <a:cubicBezTo>
                      <a:pt x="153" y="21"/>
                      <a:pt x="153" y="21"/>
                      <a:pt x="153" y="21"/>
                    </a:cubicBezTo>
                    <a:cubicBezTo>
                      <a:pt x="153" y="209"/>
                      <a:pt x="153" y="209"/>
                      <a:pt x="153" y="209"/>
                    </a:cubicBezTo>
                    <a:cubicBezTo>
                      <a:pt x="16" y="209"/>
                      <a:pt x="16" y="209"/>
                      <a:pt x="16" y="209"/>
                    </a:cubicBezTo>
                    <a:cubicBezTo>
                      <a:pt x="16" y="21"/>
                      <a:pt x="16" y="21"/>
                      <a:pt x="16" y="21"/>
                    </a:cubicBezTo>
                    <a:cubicBezTo>
                      <a:pt x="37" y="21"/>
                      <a:pt x="37" y="21"/>
                      <a:pt x="37" y="21"/>
                    </a:cubicBezTo>
                    <a:cubicBezTo>
                      <a:pt x="37" y="17"/>
                      <a:pt x="37" y="17"/>
                      <a:pt x="37" y="17"/>
                    </a:cubicBezTo>
                    <a:cubicBezTo>
                      <a:pt x="37" y="0"/>
                      <a:pt x="37" y="0"/>
                      <a:pt x="37" y="0"/>
                    </a:cubicBezTo>
                    <a:cubicBezTo>
                      <a:pt x="15" y="0"/>
                      <a:pt x="15" y="0"/>
                      <a:pt x="15" y="0"/>
                    </a:cubicBezTo>
                    <a:cubicBezTo>
                      <a:pt x="7" y="0"/>
                      <a:pt x="0" y="7"/>
                      <a:pt x="0" y="16"/>
                    </a:cubicBezTo>
                    <a:cubicBezTo>
                      <a:pt x="0" y="212"/>
                      <a:pt x="0" y="212"/>
                      <a:pt x="0" y="212"/>
                    </a:cubicBezTo>
                    <a:cubicBezTo>
                      <a:pt x="0" y="221"/>
                      <a:pt x="7" y="228"/>
                      <a:pt x="15" y="228"/>
                    </a:cubicBezTo>
                    <a:cubicBezTo>
                      <a:pt x="154" y="228"/>
                      <a:pt x="154" y="228"/>
                      <a:pt x="154" y="228"/>
                    </a:cubicBezTo>
                    <a:cubicBezTo>
                      <a:pt x="163" y="228"/>
                      <a:pt x="169" y="221"/>
                      <a:pt x="169" y="212"/>
                    </a:cubicBezTo>
                    <a:cubicBezTo>
                      <a:pt x="169" y="16"/>
                      <a:pt x="169" y="16"/>
                      <a:pt x="169" y="16"/>
                    </a:cubicBezTo>
                    <a:cubicBezTo>
                      <a:pt x="169" y="7"/>
                      <a:pt x="163" y="0"/>
                      <a:pt x="154"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6"/>
              <p:cNvSpPr/>
              <p:nvPr/>
            </p:nvSpPr>
            <p:spPr bwMode="auto">
              <a:xfrm>
                <a:off x="1333501" y="5329238"/>
                <a:ext cx="231775" cy="25400"/>
              </a:xfrm>
              <a:custGeom>
                <a:avLst/>
                <a:gdLst>
                  <a:gd name="T0" fmla="*/ 70 w 74"/>
                  <a:gd name="T1" fmla="*/ 0 h 8"/>
                  <a:gd name="T2" fmla="*/ 4 w 74"/>
                  <a:gd name="T3" fmla="*/ 0 h 8"/>
                  <a:gd name="T4" fmla="*/ 0 w 74"/>
                  <a:gd name="T5" fmla="*/ 4 h 8"/>
                  <a:gd name="T6" fmla="*/ 4 w 74"/>
                  <a:gd name="T7" fmla="*/ 8 h 8"/>
                  <a:gd name="T8" fmla="*/ 70 w 74"/>
                  <a:gd name="T9" fmla="*/ 8 h 8"/>
                  <a:gd name="T10" fmla="*/ 74 w 74"/>
                  <a:gd name="T11" fmla="*/ 4 h 8"/>
                  <a:gd name="T12" fmla="*/ 70 w 7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4" h="8">
                    <a:moveTo>
                      <a:pt x="70" y="0"/>
                    </a:moveTo>
                    <a:cubicBezTo>
                      <a:pt x="4" y="0"/>
                      <a:pt x="4" y="0"/>
                      <a:pt x="4" y="0"/>
                    </a:cubicBezTo>
                    <a:cubicBezTo>
                      <a:pt x="2" y="0"/>
                      <a:pt x="0" y="2"/>
                      <a:pt x="0" y="4"/>
                    </a:cubicBezTo>
                    <a:cubicBezTo>
                      <a:pt x="0" y="6"/>
                      <a:pt x="2" y="8"/>
                      <a:pt x="4" y="8"/>
                    </a:cubicBezTo>
                    <a:cubicBezTo>
                      <a:pt x="70" y="8"/>
                      <a:pt x="70" y="8"/>
                      <a:pt x="70" y="8"/>
                    </a:cubicBezTo>
                    <a:cubicBezTo>
                      <a:pt x="72" y="8"/>
                      <a:pt x="74" y="6"/>
                      <a:pt x="74" y="4"/>
                    </a:cubicBezTo>
                    <a:cubicBezTo>
                      <a:pt x="74" y="2"/>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77"/>
              <p:cNvSpPr/>
              <p:nvPr/>
            </p:nvSpPr>
            <p:spPr bwMode="auto">
              <a:xfrm>
                <a:off x="1333501" y="5380038"/>
                <a:ext cx="231775" cy="23813"/>
              </a:xfrm>
              <a:custGeom>
                <a:avLst/>
                <a:gdLst>
                  <a:gd name="T0" fmla="*/ 70 w 74"/>
                  <a:gd name="T1" fmla="*/ 0 h 8"/>
                  <a:gd name="T2" fmla="*/ 4 w 74"/>
                  <a:gd name="T3" fmla="*/ 0 h 8"/>
                  <a:gd name="T4" fmla="*/ 0 w 74"/>
                  <a:gd name="T5" fmla="*/ 4 h 8"/>
                  <a:gd name="T6" fmla="*/ 4 w 74"/>
                  <a:gd name="T7" fmla="*/ 8 h 8"/>
                  <a:gd name="T8" fmla="*/ 70 w 74"/>
                  <a:gd name="T9" fmla="*/ 8 h 8"/>
                  <a:gd name="T10" fmla="*/ 74 w 74"/>
                  <a:gd name="T11" fmla="*/ 4 h 8"/>
                  <a:gd name="T12" fmla="*/ 70 w 7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4" h="8">
                    <a:moveTo>
                      <a:pt x="70" y="0"/>
                    </a:moveTo>
                    <a:cubicBezTo>
                      <a:pt x="4" y="0"/>
                      <a:pt x="4" y="0"/>
                      <a:pt x="4" y="0"/>
                    </a:cubicBezTo>
                    <a:cubicBezTo>
                      <a:pt x="2" y="0"/>
                      <a:pt x="0" y="2"/>
                      <a:pt x="0" y="4"/>
                    </a:cubicBezTo>
                    <a:cubicBezTo>
                      <a:pt x="0" y="6"/>
                      <a:pt x="2" y="8"/>
                      <a:pt x="4" y="8"/>
                    </a:cubicBezTo>
                    <a:cubicBezTo>
                      <a:pt x="70" y="8"/>
                      <a:pt x="70" y="8"/>
                      <a:pt x="70" y="8"/>
                    </a:cubicBezTo>
                    <a:cubicBezTo>
                      <a:pt x="72" y="8"/>
                      <a:pt x="74" y="6"/>
                      <a:pt x="74" y="4"/>
                    </a:cubicBezTo>
                    <a:cubicBezTo>
                      <a:pt x="74" y="2"/>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15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35"/>
          <p:cNvSpPr/>
          <p:nvPr/>
        </p:nvSpPr>
        <p:spPr bwMode="auto">
          <a:xfrm>
            <a:off x="1219200" y="6670676"/>
            <a:ext cx="1652588" cy="1198563"/>
          </a:xfrm>
          <a:custGeom>
            <a:avLst/>
            <a:gdLst>
              <a:gd name="T0" fmla="*/ 0 w 1041"/>
              <a:gd name="T1" fmla="*/ 755 h 755"/>
              <a:gd name="T2" fmla="*/ 849 w 1041"/>
              <a:gd name="T3" fmla="*/ 755 h 755"/>
              <a:gd name="T4" fmla="*/ 1041 w 1041"/>
              <a:gd name="T5" fmla="*/ 253 h 755"/>
              <a:gd name="T6" fmla="*/ 274 w 1041"/>
              <a:gd name="T7" fmla="*/ 0 h 755"/>
              <a:gd name="T8" fmla="*/ 0 w 1041"/>
              <a:gd name="T9" fmla="*/ 755 h 755"/>
            </a:gdLst>
            <a:ahLst/>
            <a:cxnLst>
              <a:cxn ang="0">
                <a:pos x="T0" y="T1"/>
              </a:cxn>
              <a:cxn ang="0">
                <a:pos x="T2" y="T3"/>
              </a:cxn>
              <a:cxn ang="0">
                <a:pos x="T4" y="T5"/>
              </a:cxn>
              <a:cxn ang="0">
                <a:pos x="T6" y="T7"/>
              </a:cxn>
              <a:cxn ang="0">
                <a:pos x="T8" y="T9"/>
              </a:cxn>
            </a:cxnLst>
            <a:rect l="0" t="0" r="r" b="b"/>
            <a:pathLst>
              <a:path w="1041" h="755">
                <a:moveTo>
                  <a:pt x="0" y="755"/>
                </a:moveTo>
                <a:lnTo>
                  <a:pt x="849" y="755"/>
                </a:lnTo>
                <a:lnTo>
                  <a:pt x="1041" y="253"/>
                </a:lnTo>
                <a:lnTo>
                  <a:pt x="274" y="0"/>
                </a:lnTo>
                <a:lnTo>
                  <a:pt x="0" y="7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37"/>
          <p:cNvSpPr/>
          <p:nvPr/>
        </p:nvSpPr>
        <p:spPr bwMode="auto">
          <a:xfrm>
            <a:off x="1069996" y="6272213"/>
            <a:ext cx="1344613" cy="800100"/>
          </a:xfrm>
          <a:custGeom>
            <a:avLst/>
            <a:gdLst>
              <a:gd name="T0" fmla="*/ 93 w 847"/>
              <a:gd name="T1" fmla="*/ 0 h 504"/>
              <a:gd name="T2" fmla="*/ 0 w 847"/>
              <a:gd name="T3" fmla="*/ 251 h 504"/>
              <a:gd name="T4" fmla="*/ 767 w 847"/>
              <a:gd name="T5" fmla="*/ 504 h 504"/>
              <a:gd name="T6" fmla="*/ 847 w 847"/>
              <a:gd name="T7" fmla="*/ 291 h 504"/>
              <a:gd name="T8" fmla="*/ 93 w 847"/>
              <a:gd name="T9" fmla="*/ 0 h 504"/>
            </a:gdLst>
            <a:ahLst/>
            <a:cxnLst>
              <a:cxn ang="0">
                <a:pos x="T0" y="T1"/>
              </a:cxn>
              <a:cxn ang="0">
                <a:pos x="T2" y="T3"/>
              </a:cxn>
              <a:cxn ang="0">
                <a:pos x="T4" y="T5"/>
              </a:cxn>
              <a:cxn ang="0">
                <a:pos x="T6" y="T7"/>
              </a:cxn>
              <a:cxn ang="0">
                <a:pos x="T8" y="T9"/>
              </a:cxn>
            </a:cxnLst>
            <a:rect l="0" t="0" r="r" b="b"/>
            <a:pathLst>
              <a:path w="847" h="504">
                <a:moveTo>
                  <a:pt x="93" y="0"/>
                </a:moveTo>
                <a:lnTo>
                  <a:pt x="0" y="251"/>
                </a:lnTo>
                <a:lnTo>
                  <a:pt x="767" y="504"/>
                </a:lnTo>
                <a:lnTo>
                  <a:pt x="847" y="291"/>
                </a:lnTo>
                <a:lnTo>
                  <a:pt x="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98" name="组合 197"/>
          <p:cNvGrpSpPr/>
          <p:nvPr/>
        </p:nvGrpSpPr>
        <p:grpSpPr>
          <a:xfrm>
            <a:off x="5516380" y="3617326"/>
            <a:ext cx="1100343" cy="1104539"/>
            <a:chOff x="5073779" y="1278564"/>
            <a:chExt cx="2044442" cy="2052238"/>
          </a:xfrm>
        </p:grpSpPr>
        <p:sp>
          <p:nvSpPr>
            <p:cNvPr id="199" name="Oval 54"/>
            <p:cNvSpPr>
              <a:spLocks noChangeArrowheads="1"/>
            </p:cNvSpPr>
            <p:nvPr/>
          </p:nvSpPr>
          <p:spPr bwMode="auto">
            <a:xfrm>
              <a:off x="5073779" y="1278564"/>
              <a:ext cx="2044442" cy="2052238"/>
            </a:xfrm>
            <a:prstGeom prst="ellipse">
              <a:avLst/>
            </a:prstGeom>
            <a:noFill/>
            <a:ln w="19050">
              <a:solidFill>
                <a:srgbClr val="005371"/>
              </a:solidFill>
              <a:round/>
            </a:ln>
          </p:spPr>
          <p:txBody>
            <a:bodyPr vert="horz" wrap="square" lIns="91440" tIns="45720" rIns="91440" bIns="45720" numCol="1" anchor="t" anchorCtr="0" compatLnSpc="1"/>
            <a:lstStyle/>
            <a:p>
              <a:endParaRPr lang="zh-CN" altLang="en-US"/>
            </a:p>
          </p:txBody>
        </p:sp>
        <p:grpSp>
          <p:nvGrpSpPr>
            <p:cNvPr id="200" name="组合 199"/>
            <p:cNvGrpSpPr/>
            <p:nvPr/>
          </p:nvGrpSpPr>
          <p:grpSpPr>
            <a:xfrm>
              <a:off x="5609863" y="1499365"/>
              <a:ext cx="972274" cy="1514052"/>
              <a:chOff x="1109663" y="5005388"/>
              <a:chExt cx="527050" cy="820737"/>
            </a:xfrm>
            <a:solidFill>
              <a:srgbClr val="D92E4D"/>
            </a:solidFill>
          </p:grpSpPr>
          <p:sp>
            <p:nvSpPr>
              <p:cNvPr id="201" name="Freeform 164"/>
              <p:cNvSpPr>
                <a:spLocks noEditPoints="1"/>
              </p:cNvSpPr>
              <p:nvPr/>
            </p:nvSpPr>
            <p:spPr bwMode="auto">
              <a:xfrm>
                <a:off x="1243013" y="5005388"/>
                <a:ext cx="263525" cy="155575"/>
              </a:xfrm>
              <a:custGeom>
                <a:avLst/>
                <a:gdLst>
                  <a:gd name="T0" fmla="*/ 42 w 84"/>
                  <a:gd name="T1" fmla="*/ 20 h 50"/>
                  <a:gd name="T2" fmla="*/ 36 w 84"/>
                  <a:gd name="T3" fmla="*/ 15 h 50"/>
                  <a:gd name="T4" fmla="*/ 42 w 84"/>
                  <a:gd name="T5" fmla="*/ 9 h 50"/>
                  <a:gd name="T6" fmla="*/ 47 w 84"/>
                  <a:gd name="T7" fmla="*/ 15 h 50"/>
                  <a:gd name="T8" fmla="*/ 42 w 84"/>
                  <a:gd name="T9" fmla="*/ 20 h 50"/>
                  <a:gd name="T10" fmla="*/ 42 w 84"/>
                  <a:gd name="T11" fmla="*/ 0 h 50"/>
                  <a:gd name="T12" fmla="*/ 26 w 84"/>
                  <a:gd name="T13" fmla="*/ 16 h 50"/>
                  <a:gd name="T14" fmla="*/ 19 w 84"/>
                  <a:gd name="T15" fmla="*/ 16 h 50"/>
                  <a:gd name="T16" fmla="*/ 13 w 84"/>
                  <a:gd name="T17" fmla="*/ 22 h 50"/>
                  <a:gd name="T18" fmla="*/ 13 w 84"/>
                  <a:gd name="T19" fmla="*/ 35 h 50"/>
                  <a:gd name="T20" fmla="*/ 0 w 84"/>
                  <a:gd name="T21" fmla="*/ 35 h 50"/>
                  <a:gd name="T22" fmla="*/ 0 w 84"/>
                  <a:gd name="T23" fmla="*/ 50 h 50"/>
                  <a:gd name="T24" fmla="*/ 84 w 84"/>
                  <a:gd name="T25" fmla="*/ 50 h 50"/>
                  <a:gd name="T26" fmla="*/ 84 w 84"/>
                  <a:gd name="T27" fmla="*/ 35 h 50"/>
                  <a:gd name="T28" fmla="*/ 70 w 84"/>
                  <a:gd name="T29" fmla="*/ 35 h 50"/>
                  <a:gd name="T30" fmla="*/ 70 w 84"/>
                  <a:gd name="T31" fmla="*/ 22 h 50"/>
                  <a:gd name="T32" fmla="*/ 64 w 84"/>
                  <a:gd name="T33" fmla="*/ 16 h 50"/>
                  <a:gd name="T34" fmla="*/ 57 w 84"/>
                  <a:gd name="T35" fmla="*/ 16 h 50"/>
                  <a:gd name="T36" fmla="*/ 42 w 84"/>
                  <a:gd name="T3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0">
                    <a:moveTo>
                      <a:pt x="42" y="20"/>
                    </a:moveTo>
                    <a:cubicBezTo>
                      <a:pt x="39" y="20"/>
                      <a:pt x="36" y="18"/>
                      <a:pt x="36" y="15"/>
                    </a:cubicBezTo>
                    <a:cubicBezTo>
                      <a:pt x="36" y="12"/>
                      <a:pt x="39" y="9"/>
                      <a:pt x="42" y="9"/>
                    </a:cubicBezTo>
                    <a:cubicBezTo>
                      <a:pt x="45" y="9"/>
                      <a:pt x="47" y="12"/>
                      <a:pt x="47" y="15"/>
                    </a:cubicBezTo>
                    <a:cubicBezTo>
                      <a:pt x="47" y="18"/>
                      <a:pt x="45" y="20"/>
                      <a:pt x="42" y="20"/>
                    </a:cubicBezTo>
                    <a:moveTo>
                      <a:pt x="42" y="0"/>
                    </a:moveTo>
                    <a:cubicBezTo>
                      <a:pt x="33" y="0"/>
                      <a:pt x="26" y="7"/>
                      <a:pt x="26" y="16"/>
                    </a:cubicBezTo>
                    <a:cubicBezTo>
                      <a:pt x="19" y="16"/>
                      <a:pt x="19" y="16"/>
                      <a:pt x="19" y="16"/>
                    </a:cubicBezTo>
                    <a:cubicBezTo>
                      <a:pt x="16" y="16"/>
                      <a:pt x="13" y="18"/>
                      <a:pt x="13" y="22"/>
                    </a:cubicBezTo>
                    <a:cubicBezTo>
                      <a:pt x="13" y="35"/>
                      <a:pt x="13" y="35"/>
                      <a:pt x="13" y="35"/>
                    </a:cubicBezTo>
                    <a:cubicBezTo>
                      <a:pt x="0" y="35"/>
                      <a:pt x="0" y="35"/>
                      <a:pt x="0" y="35"/>
                    </a:cubicBezTo>
                    <a:cubicBezTo>
                      <a:pt x="0" y="50"/>
                      <a:pt x="0" y="50"/>
                      <a:pt x="0" y="50"/>
                    </a:cubicBezTo>
                    <a:cubicBezTo>
                      <a:pt x="84" y="50"/>
                      <a:pt x="84" y="50"/>
                      <a:pt x="84" y="50"/>
                    </a:cubicBezTo>
                    <a:cubicBezTo>
                      <a:pt x="84" y="35"/>
                      <a:pt x="84" y="35"/>
                      <a:pt x="84" y="35"/>
                    </a:cubicBezTo>
                    <a:cubicBezTo>
                      <a:pt x="70" y="35"/>
                      <a:pt x="70" y="35"/>
                      <a:pt x="70" y="35"/>
                    </a:cubicBezTo>
                    <a:cubicBezTo>
                      <a:pt x="70" y="22"/>
                      <a:pt x="70" y="22"/>
                      <a:pt x="70" y="22"/>
                    </a:cubicBezTo>
                    <a:cubicBezTo>
                      <a:pt x="70" y="18"/>
                      <a:pt x="67" y="16"/>
                      <a:pt x="64" y="16"/>
                    </a:cubicBezTo>
                    <a:cubicBezTo>
                      <a:pt x="57" y="16"/>
                      <a:pt x="57" y="16"/>
                      <a:pt x="57" y="16"/>
                    </a:cubicBezTo>
                    <a:cubicBezTo>
                      <a:pt x="57" y="7"/>
                      <a:pt x="50" y="0"/>
                      <a:pt x="42"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165"/>
              <p:cNvSpPr/>
              <p:nvPr/>
            </p:nvSpPr>
            <p:spPr bwMode="auto">
              <a:xfrm>
                <a:off x="1187451" y="5586413"/>
                <a:ext cx="377825" cy="23813"/>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1"/>
                      <a:pt x="0" y="4"/>
                    </a:cubicBezTo>
                    <a:cubicBezTo>
                      <a:pt x="0" y="6"/>
                      <a:pt x="2" y="8"/>
                      <a:pt x="4" y="8"/>
                    </a:cubicBezTo>
                    <a:cubicBezTo>
                      <a:pt x="117" y="8"/>
                      <a:pt x="117" y="8"/>
                      <a:pt x="117" y="8"/>
                    </a:cubicBezTo>
                    <a:cubicBezTo>
                      <a:pt x="119" y="8"/>
                      <a:pt x="121" y="6"/>
                      <a:pt x="121" y="4"/>
                    </a:cubicBezTo>
                    <a:cubicBezTo>
                      <a:pt x="121" y="1"/>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66"/>
              <p:cNvSpPr/>
              <p:nvPr/>
            </p:nvSpPr>
            <p:spPr bwMode="auto">
              <a:xfrm>
                <a:off x="1187451" y="5532438"/>
                <a:ext cx="377825" cy="25400"/>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167"/>
              <p:cNvSpPr/>
              <p:nvPr/>
            </p:nvSpPr>
            <p:spPr bwMode="auto">
              <a:xfrm>
                <a:off x="1187451" y="5483225"/>
                <a:ext cx="377825" cy="23813"/>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1"/>
                      <a:pt x="0" y="4"/>
                    </a:cubicBezTo>
                    <a:cubicBezTo>
                      <a:pt x="0" y="6"/>
                      <a:pt x="2" y="8"/>
                      <a:pt x="4" y="8"/>
                    </a:cubicBezTo>
                    <a:cubicBezTo>
                      <a:pt x="117" y="8"/>
                      <a:pt x="117" y="8"/>
                      <a:pt x="117" y="8"/>
                    </a:cubicBezTo>
                    <a:cubicBezTo>
                      <a:pt x="119" y="8"/>
                      <a:pt x="121" y="6"/>
                      <a:pt x="121" y="4"/>
                    </a:cubicBezTo>
                    <a:cubicBezTo>
                      <a:pt x="121" y="1"/>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168"/>
              <p:cNvSpPr/>
              <p:nvPr/>
            </p:nvSpPr>
            <p:spPr bwMode="auto">
              <a:xfrm>
                <a:off x="1187451" y="5688013"/>
                <a:ext cx="377825" cy="25400"/>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69"/>
              <p:cNvSpPr/>
              <p:nvPr/>
            </p:nvSpPr>
            <p:spPr bwMode="auto">
              <a:xfrm>
                <a:off x="1187451" y="5429250"/>
                <a:ext cx="377825" cy="25400"/>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70"/>
              <p:cNvSpPr/>
              <p:nvPr/>
            </p:nvSpPr>
            <p:spPr bwMode="auto">
              <a:xfrm>
                <a:off x="1187451" y="5635625"/>
                <a:ext cx="377825" cy="25400"/>
              </a:xfrm>
              <a:custGeom>
                <a:avLst/>
                <a:gdLst>
                  <a:gd name="T0" fmla="*/ 117 w 121"/>
                  <a:gd name="T1" fmla="*/ 0 h 8"/>
                  <a:gd name="T2" fmla="*/ 4 w 121"/>
                  <a:gd name="T3" fmla="*/ 0 h 8"/>
                  <a:gd name="T4" fmla="*/ 0 w 121"/>
                  <a:gd name="T5" fmla="*/ 4 h 8"/>
                  <a:gd name="T6" fmla="*/ 4 w 121"/>
                  <a:gd name="T7" fmla="*/ 8 h 8"/>
                  <a:gd name="T8" fmla="*/ 117 w 121"/>
                  <a:gd name="T9" fmla="*/ 8 h 8"/>
                  <a:gd name="T10" fmla="*/ 121 w 121"/>
                  <a:gd name="T11" fmla="*/ 4 h 8"/>
                  <a:gd name="T12" fmla="*/ 117 w 1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1" h="8">
                    <a:moveTo>
                      <a:pt x="117" y="0"/>
                    </a:moveTo>
                    <a:cubicBezTo>
                      <a:pt x="4" y="0"/>
                      <a:pt x="4" y="0"/>
                      <a:pt x="4" y="0"/>
                    </a:cubicBezTo>
                    <a:cubicBezTo>
                      <a:pt x="2" y="0"/>
                      <a:pt x="0" y="2"/>
                      <a:pt x="0" y="4"/>
                    </a:cubicBezTo>
                    <a:cubicBezTo>
                      <a:pt x="0" y="6"/>
                      <a:pt x="2" y="8"/>
                      <a:pt x="4" y="8"/>
                    </a:cubicBezTo>
                    <a:cubicBezTo>
                      <a:pt x="117" y="8"/>
                      <a:pt x="117" y="8"/>
                      <a:pt x="117" y="8"/>
                    </a:cubicBezTo>
                    <a:cubicBezTo>
                      <a:pt x="119" y="8"/>
                      <a:pt x="121" y="6"/>
                      <a:pt x="121" y="4"/>
                    </a:cubicBezTo>
                    <a:cubicBezTo>
                      <a:pt x="121" y="2"/>
                      <a:pt x="119" y="0"/>
                      <a:pt x="1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171"/>
              <p:cNvSpPr/>
              <p:nvPr/>
            </p:nvSpPr>
            <p:spPr bwMode="auto">
              <a:xfrm>
                <a:off x="1333501" y="5232400"/>
                <a:ext cx="231775" cy="22225"/>
              </a:xfrm>
              <a:custGeom>
                <a:avLst/>
                <a:gdLst>
                  <a:gd name="T0" fmla="*/ 70 w 74"/>
                  <a:gd name="T1" fmla="*/ 0 h 7"/>
                  <a:gd name="T2" fmla="*/ 4 w 74"/>
                  <a:gd name="T3" fmla="*/ 0 h 7"/>
                  <a:gd name="T4" fmla="*/ 0 w 74"/>
                  <a:gd name="T5" fmla="*/ 3 h 7"/>
                  <a:gd name="T6" fmla="*/ 4 w 74"/>
                  <a:gd name="T7" fmla="*/ 7 h 7"/>
                  <a:gd name="T8" fmla="*/ 70 w 74"/>
                  <a:gd name="T9" fmla="*/ 7 h 7"/>
                  <a:gd name="T10" fmla="*/ 74 w 74"/>
                  <a:gd name="T11" fmla="*/ 3 h 7"/>
                  <a:gd name="T12" fmla="*/ 70 w 7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4" h="7">
                    <a:moveTo>
                      <a:pt x="70" y="0"/>
                    </a:moveTo>
                    <a:cubicBezTo>
                      <a:pt x="4" y="0"/>
                      <a:pt x="4" y="0"/>
                      <a:pt x="4" y="0"/>
                    </a:cubicBezTo>
                    <a:cubicBezTo>
                      <a:pt x="2" y="0"/>
                      <a:pt x="0" y="1"/>
                      <a:pt x="0" y="3"/>
                    </a:cubicBezTo>
                    <a:cubicBezTo>
                      <a:pt x="0" y="6"/>
                      <a:pt x="2" y="7"/>
                      <a:pt x="4" y="7"/>
                    </a:cubicBezTo>
                    <a:cubicBezTo>
                      <a:pt x="70" y="7"/>
                      <a:pt x="70" y="7"/>
                      <a:pt x="70" y="7"/>
                    </a:cubicBezTo>
                    <a:cubicBezTo>
                      <a:pt x="72" y="7"/>
                      <a:pt x="74" y="6"/>
                      <a:pt x="74" y="3"/>
                    </a:cubicBezTo>
                    <a:cubicBezTo>
                      <a:pt x="74" y="1"/>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172"/>
              <p:cNvSpPr/>
              <p:nvPr/>
            </p:nvSpPr>
            <p:spPr bwMode="auto">
              <a:xfrm>
                <a:off x="1333501" y="5280025"/>
                <a:ext cx="231775" cy="25400"/>
              </a:xfrm>
              <a:custGeom>
                <a:avLst/>
                <a:gdLst>
                  <a:gd name="T0" fmla="*/ 70 w 74"/>
                  <a:gd name="T1" fmla="*/ 0 h 8"/>
                  <a:gd name="T2" fmla="*/ 4 w 74"/>
                  <a:gd name="T3" fmla="*/ 0 h 8"/>
                  <a:gd name="T4" fmla="*/ 0 w 74"/>
                  <a:gd name="T5" fmla="*/ 4 h 8"/>
                  <a:gd name="T6" fmla="*/ 4 w 74"/>
                  <a:gd name="T7" fmla="*/ 8 h 8"/>
                  <a:gd name="T8" fmla="*/ 70 w 74"/>
                  <a:gd name="T9" fmla="*/ 8 h 8"/>
                  <a:gd name="T10" fmla="*/ 74 w 74"/>
                  <a:gd name="T11" fmla="*/ 4 h 8"/>
                  <a:gd name="T12" fmla="*/ 70 w 7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4" h="8">
                    <a:moveTo>
                      <a:pt x="70" y="0"/>
                    </a:moveTo>
                    <a:cubicBezTo>
                      <a:pt x="4" y="0"/>
                      <a:pt x="4" y="0"/>
                      <a:pt x="4" y="0"/>
                    </a:cubicBezTo>
                    <a:cubicBezTo>
                      <a:pt x="2" y="0"/>
                      <a:pt x="0" y="2"/>
                      <a:pt x="0" y="4"/>
                    </a:cubicBezTo>
                    <a:cubicBezTo>
                      <a:pt x="0" y="7"/>
                      <a:pt x="2" y="8"/>
                      <a:pt x="4" y="8"/>
                    </a:cubicBezTo>
                    <a:cubicBezTo>
                      <a:pt x="70" y="8"/>
                      <a:pt x="70" y="8"/>
                      <a:pt x="70" y="8"/>
                    </a:cubicBezTo>
                    <a:cubicBezTo>
                      <a:pt x="72" y="8"/>
                      <a:pt x="74" y="7"/>
                      <a:pt x="74" y="4"/>
                    </a:cubicBezTo>
                    <a:cubicBezTo>
                      <a:pt x="74" y="2"/>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Rectangle 173"/>
              <p:cNvSpPr>
                <a:spLocks noChangeArrowheads="1"/>
              </p:cNvSpPr>
              <p:nvPr/>
            </p:nvSpPr>
            <p:spPr bwMode="auto">
              <a:xfrm>
                <a:off x="1193801" y="5211763"/>
                <a:ext cx="11906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1" name="Rectangle 174"/>
              <p:cNvSpPr>
                <a:spLocks noChangeArrowheads="1"/>
              </p:cNvSpPr>
              <p:nvPr/>
            </p:nvSpPr>
            <p:spPr bwMode="auto">
              <a:xfrm>
                <a:off x="1193801" y="5211763"/>
                <a:ext cx="11906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2" name="Freeform 175"/>
              <p:cNvSpPr/>
              <p:nvPr/>
            </p:nvSpPr>
            <p:spPr bwMode="auto">
              <a:xfrm>
                <a:off x="1109663" y="5114925"/>
                <a:ext cx="527050" cy="711200"/>
              </a:xfrm>
              <a:custGeom>
                <a:avLst/>
                <a:gdLst>
                  <a:gd name="T0" fmla="*/ 154 w 169"/>
                  <a:gd name="T1" fmla="*/ 0 h 228"/>
                  <a:gd name="T2" fmla="*/ 132 w 169"/>
                  <a:gd name="T3" fmla="*/ 0 h 228"/>
                  <a:gd name="T4" fmla="*/ 132 w 169"/>
                  <a:gd name="T5" fmla="*/ 17 h 228"/>
                  <a:gd name="T6" fmla="*/ 132 w 169"/>
                  <a:gd name="T7" fmla="*/ 21 h 228"/>
                  <a:gd name="T8" fmla="*/ 153 w 169"/>
                  <a:gd name="T9" fmla="*/ 21 h 228"/>
                  <a:gd name="T10" fmla="*/ 153 w 169"/>
                  <a:gd name="T11" fmla="*/ 209 h 228"/>
                  <a:gd name="T12" fmla="*/ 16 w 169"/>
                  <a:gd name="T13" fmla="*/ 209 h 228"/>
                  <a:gd name="T14" fmla="*/ 16 w 169"/>
                  <a:gd name="T15" fmla="*/ 21 h 228"/>
                  <a:gd name="T16" fmla="*/ 37 w 169"/>
                  <a:gd name="T17" fmla="*/ 21 h 228"/>
                  <a:gd name="T18" fmla="*/ 37 w 169"/>
                  <a:gd name="T19" fmla="*/ 17 h 228"/>
                  <a:gd name="T20" fmla="*/ 37 w 169"/>
                  <a:gd name="T21" fmla="*/ 0 h 228"/>
                  <a:gd name="T22" fmla="*/ 15 w 169"/>
                  <a:gd name="T23" fmla="*/ 0 h 228"/>
                  <a:gd name="T24" fmla="*/ 0 w 169"/>
                  <a:gd name="T25" fmla="*/ 16 h 228"/>
                  <a:gd name="T26" fmla="*/ 0 w 169"/>
                  <a:gd name="T27" fmla="*/ 212 h 228"/>
                  <a:gd name="T28" fmla="*/ 15 w 169"/>
                  <a:gd name="T29" fmla="*/ 228 h 228"/>
                  <a:gd name="T30" fmla="*/ 154 w 169"/>
                  <a:gd name="T31" fmla="*/ 228 h 228"/>
                  <a:gd name="T32" fmla="*/ 169 w 169"/>
                  <a:gd name="T33" fmla="*/ 212 h 228"/>
                  <a:gd name="T34" fmla="*/ 169 w 169"/>
                  <a:gd name="T35" fmla="*/ 16 h 228"/>
                  <a:gd name="T36" fmla="*/ 154 w 169"/>
                  <a:gd name="T3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228">
                    <a:moveTo>
                      <a:pt x="154" y="0"/>
                    </a:moveTo>
                    <a:cubicBezTo>
                      <a:pt x="132" y="0"/>
                      <a:pt x="132" y="0"/>
                      <a:pt x="132" y="0"/>
                    </a:cubicBezTo>
                    <a:cubicBezTo>
                      <a:pt x="132" y="17"/>
                      <a:pt x="132" y="17"/>
                      <a:pt x="132" y="17"/>
                    </a:cubicBezTo>
                    <a:cubicBezTo>
                      <a:pt x="132" y="21"/>
                      <a:pt x="132" y="21"/>
                      <a:pt x="132" y="21"/>
                    </a:cubicBezTo>
                    <a:cubicBezTo>
                      <a:pt x="153" y="21"/>
                      <a:pt x="153" y="21"/>
                      <a:pt x="153" y="21"/>
                    </a:cubicBezTo>
                    <a:cubicBezTo>
                      <a:pt x="153" y="209"/>
                      <a:pt x="153" y="209"/>
                      <a:pt x="153" y="209"/>
                    </a:cubicBezTo>
                    <a:cubicBezTo>
                      <a:pt x="16" y="209"/>
                      <a:pt x="16" y="209"/>
                      <a:pt x="16" y="209"/>
                    </a:cubicBezTo>
                    <a:cubicBezTo>
                      <a:pt x="16" y="21"/>
                      <a:pt x="16" y="21"/>
                      <a:pt x="16" y="21"/>
                    </a:cubicBezTo>
                    <a:cubicBezTo>
                      <a:pt x="37" y="21"/>
                      <a:pt x="37" y="21"/>
                      <a:pt x="37" y="21"/>
                    </a:cubicBezTo>
                    <a:cubicBezTo>
                      <a:pt x="37" y="17"/>
                      <a:pt x="37" y="17"/>
                      <a:pt x="37" y="17"/>
                    </a:cubicBezTo>
                    <a:cubicBezTo>
                      <a:pt x="37" y="0"/>
                      <a:pt x="37" y="0"/>
                      <a:pt x="37" y="0"/>
                    </a:cubicBezTo>
                    <a:cubicBezTo>
                      <a:pt x="15" y="0"/>
                      <a:pt x="15" y="0"/>
                      <a:pt x="15" y="0"/>
                    </a:cubicBezTo>
                    <a:cubicBezTo>
                      <a:pt x="7" y="0"/>
                      <a:pt x="0" y="7"/>
                      <a:pt x="0" y="16"/>
                    </a:cubicBezTo>
                    <a:cubicBezTo>
                      <a:pt x="0" y="212"/>
                      <a:pt x="0" y="212"/>
                      <a:pt x="0" y="212"/>
                    </a:cubicBezTo>
                    <a:cubicBezTo>
                      <a:pt x="0" y="221"/>
                      <a:pt x="7" y="228"/>
                      <a:pt x="15" y="228"/>
                    </a:cubicBezTo>
                    <a:cubicBezTo>
                      <a:pt x="154" y="228"/>
                      <a:pt x="154" y="228"/>
                      <a:pt x="154" y="228"/>
                    </a:cubicBezTo>
                    <a:cubicBezTo>
                      <a:pt x="163" y="228"/>
                      <a:pt x="169" y="221"/>
                      <a:pt x="169" y="212"/>
                    </a:cubicBezTo>
                    <a:cubicBezTo>
                      <a:pt x="169" y="16"/>
                      <a:pt x="169" y="16"/>
                      <a:pt x="169" y="16"/>
                    </a:cubicBezTo>
                    <a:cubicBezTo>
                      <a:pt x="169" y="7"/>
                      <a:pt x="163" y="0"/>
                      <a:pt x="154"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76"/>
              <p:cNvSpPr/>
              <p:nvPr/>
            </p:nvSpPr>
            <p:spPr bwMode="auto">
              <a:xfrm>
                <a:off x="1333501" y="5329238"/>
                <a:ext cx="231775" cy="25400"/>
              </a:xfrm>
              <a:custGeom>
                <a:avLst/>
                <a:gdLst>
                  <a:gd name="T0" fmla="*/ 70 w 74"/>
                  <a:gd name="T1" fmla="*/ 0 h 8"/>
                  <a:gd name="T2" fmla="*/ 4 w 74"/>
                  <a:gd name="T3" fmla="*/ 0 h 8"/>
                  <a:gd name="T4" fmla="*/ 0 w 74"/>
                  <a:gd name="T5" fmla="*/ 4 h 8"/>
                  <a:gd name="T6" fmla="*/ 4 w 74"/>
                  <a:gd name="T7" fmla="*/ 8 h 8"/>
                  <a:gd name="T8" fmla="*/ 70 w 74"/>
                  <a:gd name="T9" fmla="*/ 8 h 8"/>
                  <a:gd name="T10" fmla="*/ 74 w 74"/>
                  <a:gd name="T11" fmla="*/ 4 h 8"/>
                  <a:gd name="T12" fmla="*/ 70 w 7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4" h="8">
                    <a:moveTo>
                      <a:pt x="70" y="0"/>
                    </a:moveTo>
                    <a:cubicBezTo>
                      <a:pt x="4" y="0"/>
                      <a:pt x="4" y="0"/>
                      <a:pt x="4" y="0"/>
                    </a:cubicBezTo>
                    <a:cubicBezTo>
                      <a:pt x="2" y="0"/>
                      <a:pt x="0" y="2"/>
                      <a:pt x="0" y="4"/>
                    </a:cubicBezTo>
                    <a:cubicBezTo>
                      <a:pt x="0" y="6"/>
                      <a:pt x="2" y="8"/>
                      <a:pt x="4" y="8"/>
                    </a:cubicBezTo>
                    <a:cubicBezTo>
                      <a:pt x="70" y="8"/>
                      <a:pt x="70" y="8"/>
                      <a:pt x="70" y="8"/>
                    </a:cubicBezTo>
                    <a:cubicBezTo>
                      <a:pt x="72" y="8"/>
                      <a:pt x="74" y="6"/>
                      <a:pt x="74" y="4"/>
                    </a:cubicBezTo>
                    <a:cubicBezTo>
                      <a:pt x="74" y="2"/>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77"/>
              <p:cNvSpPr/>
              <p:nvPr/>
            </p:nvSpPr>
            <p:spPr bwMode="auto">
              <a:xfrm>
                <a:off x="1333501" y="5380038"/>
                <a:ext cx="231775" cy="23813"/>
              </a:xfrm>
              <a:custGeom>
                <a:avLst/>
                <a:gdLst>
                  <a:gd name="T0" fmla="*/ 70 w 74"/>
                  <a:gd name="T1" fmla="*/ 0 h 8"/>
                  <a:gd name="T2" fmla="*/ 4 w 74"/>
                  <a:gd name="T3" fmla="*/ 0 h 8"/>
                  <a:gd name="T4" fmla="*/ 0 w 74"/>
                  <a:gd name="T5" fmla="*/ 4 h 8"/>
                  <a:gd name="T6" fmla="*/ 4 w 74"/>
                  <a:gd name="T7" fmla="*/ 8 h 8"/>
                  <a:gd name="T8" fmla="*/ 70 w 74"/>
                  <a:gd name="T9" fmla="*/ 8 h 8"/>
                  <a:gd name="T10" fmla="*/ 74 w 74"/>
                  <a:gd name="T11" fmla="*/ 4 h 8"/>
                  <a:gd name="T12" fmla="*/ 70 w 7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4" h="8">
                    <a:moveTo>
                      <a:pt x="70" y="0"/>
                    </a:moveTo>
                    <a:cubicBezTo>
                      <a:pt x="4" y="0"/>
                      <a:pt x="4" y="0"/>
                      <a:pt x="4" y="0"/>
                    </a:cubicBezTo>
                    <a:cubicBezTo>
                      <a:pt x="2" y="0"/>
                      <a:pt x="0" y="2"/>
                      <a:pt x="0" y="4"/>
                    </a:cubicBezTo>
                    <a:cubicBezTo>
                      <a:pt x="0" y="6"/>
                      <a:pt x="2" y="8"/>
                      <a:pt x="4" y="8"/>
                    </a:cubicBezTo>
                    <a:cubicBezTo>
                      <a:pt x="70" y="8"/>
                      <a:pt x="70" y="8"/>
                      <a:pt x="70" y="8"/>
                    </a:cubicBezTo>
                    <a:cubicBezTo>
                      <a:pt x="72" y="8"/>
                      <a:pt x="74" y="6"/>
                      <a:pt x="74" y="4"/>
                    </a:cubicBezTo>
                    <a:cubicBezTo>
                      <a:pt x="74" y="2"/>
                      <a:pt x="72" y="0"/>
                      <a:pt x="7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15" name="文本框 214"/>
          <p:cNvSpPr txBox="1">
            <a:spLocks noChangeArrowheads="1"/>
          </p:cNvSpPr>
          <p:nvPr/>
        </p:nvSpPr>
        <p:spPr bwMode="auto">
          <a:xfrm>
            <a:off x="4823976" y="2640496"/>
            <a:ext cx="2472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基本工作概述</a:t>
            </a:r>
            <a:endParaRPr lang="zh-CN" altLang="en-US" sz="2400" dirty="0">
              <a:solidFill>
                <a:schemeClr val="tx1">
                  <a:lumMod val="75000"/>
                  <a:lumOff val="25000"/>
                </a:schemeClr>
              </a:solidFill>
              <a:latin typeface="+mn-lt"/>
              <a:ea typeface="+mn-ea"/>
              <a:cs typeface="+mn-ea"/>
              <a:sym typeface="+mn-lt"/>
            </a:endParaRPr>
          </a:p>
        </p:txBody>
      </p:sp>
      <p:sp>
        <p:nvSpPr>
          <p:cNvPr id="216" name="文本框 8"/>
          <p:cNvSpPr txBox="1">
            <a:spLocks noChangeArrowheads="1"/>
          </p:cNvSpPr>
          <p:nvPr/>
        </p:nvSpPr>
        <p:spPr bwMode="auto">
          <a:xfrm>
            <a:off x="5520901" y="2367246"/>
            <a:ext cx="1079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ONE</a:t>
            </a:r>
            <a:endParaRPr lang="zh-CN" altLang="en-US" sz="1200" dirty="0">
              <a:solidFill>
                <a:schemeClr val="tx1">
                  <a:lumMod val="75000"/>
                  <a:lumOff val="25000"/>
                </a:schemeClr>
              </a:solidFill>
              <a:latin typeface="+mn-lt"/>
              <a:ea typeface="+mn-ea"/>
              <a:cs typeface="+mn-ea"/>
              <a:sym typeface="+mn-lt"/>
            </a:endParaRPr>
          </a:p>
        </p:txBody>
      </p:sp>
      <p:sp>
        <p:nvSpPr>
          <p:cNvPr id="217" name="文本框 216"/>
          <p:cNvSpPr txBox="1">
            <a:spLocks noChangeArrowheads="1"/>
          </p:cNvSpPr>
          <p:nvPr/>
        </p:nvSpPr>
        <p:spPr bwMode="auto">
          <a:xfrm>
            <a:off x="8028878" y="2640496"/>
            <a:ext cx="2472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工作完成情况</a:t>
            </a:r>
            <a:endParaRPr lang="zh-CN" altLang="en-US" sz="2400" dirty="0">
              <a:solidFill>
                <a:schemeClr val="tx1">
                  <a:lumMod val="75000"/>
                  <a:lumOff val="25000"/>
                </a:schemeClr>
              </a:solidFill>
              <a:latin typeface="+mn-lt"/>
              <a:ea typeface="+mn-ea"/>
              <a:cs typeface="+mn-ea"/>
              <a:sym typeface="+mn-lt"/>
            </a:endParaRPr>
          </a:p>
        </p:txBody>
      </p:sp>
      <p:sp>
        <p:nvSpPr>
          <p:cNvPr id="218" name="文本框 8"/>
          <p:cNvSpPr txBox="1">
            <a:spLocks noChangeArrowheads="1"/>
          </p:cNvSpPr>
          <p:nvPr/>
        </p:nvSpPr>
        <p:spPr bwMode="auto">
          <a:xfrm>
            <a:off x="8700155" y="2367246"/>
            <a:ext cx="1130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TWO</a:t>
            </a:r>
            <a:endParaRPr lang="zh-CN" altLang="en-US" sz="1200" dirty="0">
              <a:solidFill>
                <a:schemeClr val="tx1">
                  <a:lumMod val="75000"/>
                  <a:lumOff val="25000"/>
                </a:schemeClr>
              </a:solidFill>
              <a:latin typeface="+mn-lt"/>
              <a:ea typeface="+mn-ea"/>
              <a:cs typeface="+mn-ea"/>
              <a:sym typeface="+mn-lt"/>
            </a:endParaRPr>
          </a:p>
        </p:txBody>
      </p:sp>
      <p:sp>
        <p:nvSpPr>
          <p:cNvPr id="219" name="文本框 218"/>
          <p:cNvSpPr txBox="1">
            <a:spLocks noChangeArrowheads="1"/>
          </p:cNvSpPr>
          <p:nvPr/>
        </p:nvSpPr>
        <p:spPr bwMode="auto">
          <a:xfrm>
            <a:off x="4823976" y="5110023"/>
            <a:ext cx="2472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工作经验总结</a:t>
            </a:r>
            <a:endParaRPr lang="zh-CN" altLang="en-US" sz="2400" dirty="0">
              <a:solidFill>
                <a:schemeClr val="tx1">
                  <a:lumMod val="75000"/>
                  <a:lumOff val="25000"/>
                </a:schemeClr>
              </a:solidFill>
              <a:latin typeface="+mn-lt"/>
              <a:ea typeface="+mn-ea"/>
              <a:cs typeface="+mn-ea"/>
              <a:sym typeface="+mn-lt"/>
            </a:endParaRPr>
          </a:p>
        </p:txBody>
      </p:sp>
      <p:sp>
        <p:nvSpPr>
          <p:cNvPr id="220" name="文本框 8"/>
          <p:cNvSpPr txBox="1">
            <a:spLocks noChangeArrowheads="1"/>
          </p:cNvSpPr>
          <p:nvPr/>
        </p:nvSpPr>
        <p:spPr bwMode="auto">
          <a:xfrm>
            <a:off x="5416706" y="4876970"/>
            <a:ext cx="1287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THREE</a:t>
            </a:r>
            <a:endParaRPr lang="zh-CN" altLang="en-US" sz="1200" dirty="0">
              <a:solidFill>
                <a:schemeClr val="tx1">
                  <a:lumMod val="75000"/>
                  <a:lumOff val="25000"/>
                </a:schemeClr>
              </a:solidFill>
              <a:latin typeface="+mn-lt"/>
              <a:ea typeface="+mn-ea"/>
              <a:cs typeface="+mn-ea"/>
              <a:sym typeface="+mn-lt"/>
            </a:endParaRPr>
          </a:p>
        </p:txBody>
      </p:sp>
      <p:sp>
        <p:nvSpPr>
          <p:cNvPr id="221" name="文本框 220"/>
          <p:cNvSpPr txBox="1">
            <a:spLocks noChangeArrowheads="1"/>
          </p:cNvSpPr>
          <p:nvPr/>
        </p:nvSpPr>
        <p:spPr bwMode="auto">
          <a:xfrm>
            <a:off x="8028878" y="5110023"/>
            <a:ext cx="2472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未来工作计划</a:t>
            </a:r>
            <a:endParaRPr lang="zh-CN" altLang="en-US" sz="2400" dirty="0">
              <a:solidFill>
                <a:schemeClr val="tx1">
                  <a:lumMod val="75000"/>
                  <a:lumOff val="25000"/>
                </a:schemeClr>
              </a:solidFill>
              <a:latin typeface="+mn-lt"/>
              <a:ea typeface="+mn-ea"/>
              <a:cs typeface="+mn-ea"/>
              <a:sym typeface="+mn-lt"/>
            </a:endParaRPr>
          </a:p>
        </p:txBody>
      </p:sp>
      <p:sp>
        <p:nvSpPr>
          <p:cNvPr id="222" name="文本框 8"/>
          <p:cNvSpPr txBox="1">
            <a:spLocks noChangeArrowheads="1"/>
          </p:cNvSpPr>
          <p:nvPr/>
        </p:nvSpPr>
        <p:spPr bwMode="auto">
          <a:xfrm>
            <a:off x="8668897" y="4876970"/>
            <a:ext cx="11929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FOUR</a:t>
            </a:r>
            <a:endParaRPr lang="zh-CN" altLang="en-US" sz="1200" dirty="0">
              <a:solidFill>
                <a:schemeClr val="tx1">
                  <a:lumMod val="75000"/>
                  <a:lumOff val="25000"/>
                </a:schemeClr>
              </a:solidFill>
              <a:latin typeface="+mn-lt"/>
              <a:ea typeface="+mn-ea"/>
              <a:cs typeface="+mn-ea"/>
              <a:sym typeface="+mn-lt"/>
            </a:endParaRPr>
          </a:p>
        </p:txBody>
      </p:sp>
      <p:grpSp>
        <p:nvGrpSpPr>
          <p:cNvPr id="223" name="组合 222"/>
          <p:cNvGrpSpPr/>
          <p:nvPr/>
        </p:nvGrpSpPr>
        <p:grpSpPr>
          <a:xfrm>
            <a:off x="5506559" y="1165859"/>
            <a:ext cx="1107826" cy="1112050"/>
            <a:chOff x="3295732" y="2046319"/>
            <a:chExt cx="1107826" cy="1112050"/>
          </a:xfrm>
        </p:grpSpPr>
        <p:sp>
          <p:nvSpPr>
            <p:cNvPr id="224" name="Oval 54"/>
            <p:cNvSpPr>
              <a:spLocks noChangeArrowheads="1"/>
            </p:cNvSpPr>
            <p:nvPr/>
          </p:nvSpPr>
          <p:spPr bwMode="auto">
            <a:xfrm>
              <a:off x="3295732" y="2046319"/>
              <a:ext cx="1107826" cy="1112050"/>
            </a:xfrm>
            <a:prstGeom prst="ellipse">
              <a:avLst/>
            </a:prstGeom>
            <a:noFill/>
            <a:ln w="19050">
              <a:solidFill>
                <a:srgbClr val="C00000"/>
              </a:solidFill>
              <a:round/>
            </a:ln>
          </p:spPr>
          <p:txBody>
            <a:bodyPr vert="horz" wrap="square" lIns="91440" tIns="45720" rIns="91440" bIns="45720" numCol="1" anchor="t" anchorCtr="0" compatLnSpc="1"/>
            <a:lstStyle/>
            <a:p>
              <a:endParaRPr lang="zh-CN" altLang="en-US"/>
            </a:p>
          </p:txBody>
        </p:sp>
        <p:grpSp>
          <p:nvGrpSpPr>
            <p:cNvPr id="225" name="组合 224"/>
            <p:cNvGrpSpPr/>
            <p:nvPr/>
          </p:nvGrpSpPr>
          <p:grpSpPr>
            <a:xfrm>
              <a:off x="3561322" y="2370707"/>
              <a:ext cx="576647" cy="463275"/>
              <a:chOff x="3404296" y="2189446"/>
              <a:chExt cx="826120" cy="663701"/>
            </a:xfrm>
          </p:grpSpPr>
          <p:sp>
            <p:nvSpPr>
              <p:cNvPr id="226" name="Freeform 58"/>
              <p:cNvSpPr/>
              <p:nvPr/>
            </p:nvSpPr>
            <p:spPr bwMode="auto">
              <a:xfrm>
                <a:off x="3588917" y="2189446"/>
                <a:ext cx="220844" cy="137881"/>
              </a:xfrm>
              <a:custGeom>
                <a:avLst/>
                <a:gdLst>
                  <a:gd name="T0" fmla="*/ 30 w 80"/>
                  <a:gd name="T1" fmla="*/ 39 h 50"/>
                  <a:gd name="T2" fmla="*/ 39 w 80"/>
                  <a:gd name="T3" fmla="*/ 29 h 50"/>
                  <a:gd name="T4" fmla="*/ 80 w 80"/>
                  <a:gd name="T5" fmla="*/ 29 h 50"/>
                  <a:gd name="T6" fmla="*/ 80 w 80"/>
                  <a:gd name="T7" fmla="*/ 0 h 50"/>
                  <a:gd name="T8" fmla="*/ 39 w 80"/>
                  <a:gd name="T9" fmla="*/ 0 h 50"/>
                  <a:gd name="T10" fmla="*/ 0 w 80"/>
                  <a:gd name="T11" fmla="*/ 39 h 50"/>
                  <a:gd name="T12" fmla="*/ 0 w 80"/>
                  <a:gd name="T13" fmla="*/ 50 h 50"/>
                  <a:gd name="T14" fmla="*/ 30 w 80"/>
                  <a:gd name="T15" fmla="*/ 50 h 50"/>
                  <a:gd name="T16" fmla="*/ 30 w 80"/>
                  <a:gd name="T17"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30" y="39"/>
                    </a:moveTo>
                    <a:cubicBezTo>
                      <a:pt x="30" y="33"/>
                      <a:pt x="34" y="29"/>
                      <a:pt x="39" y="29"/>
                    </a:cubicBezTo>
                    <a:cubicBezTo>
                      <a:pt x="80" y="29"/>
                      <a:pt x="80" y="29"/>
                      <a:pt x="80" y="29"/>
                    </a:cubicBezTo>
                    <a:cubicBezTo>
                      <a:pt x="80" y="0"/>
                      <a:pt x="80" y="0"/>
                      <a:pt x="80" y="0"/>
                    </a:cubicBezTo>
                    <a:cubicBezTo>
                      <a:pt x="39" y="0"/>
                      <a:pt x="39" y="0"/>
                      <a:pt x="39" y="0"/>
                    </a:cubicBezTo>
                    <a:cubicBezTo>
                      <a:pt x="18" y="0"/>
                      <a:pt x="0" y="17"/>
                      <a:pt x="0" y="39"/>
                    </a:cubicBezTo>
                    <a:cubicBezTo>
                      <a:pt x="0" y="50"/>
                      <a:pt x="0" y="50"/>
                      <a:pt x="0" y="50"/>
                    </a:cubicBezTo>
                    <a:cubicBezTo>
                      <a:pt x="30" y="50"/>
                      <a:pt x="30" y="50"/>
                      <a:pt x="30" y="50"/>
                    </a:cubicBezTo>
                    <a:lnTo>
                      <a:pt x="30" y="39"/>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59"/>
              <p:cNvSpPr/>
              <p:nvPr/>
            </p:nvSpPr>
            <p:spPr bwMode="auto">
              <a:xfrm>
                <a:off x="3404296" y="2327328"/>
                <a:ext cx="826120" cy="525819"/>
              </a:xfrm>
              <a:custGeom>
                <a:avLst/>
                <a:gdLst>
                  <a:gd name="T0" fmla="*/ 277 w 299"/>
                  <a:gd name="T1" fmla="*/ 2 h 190"/>
                  <a:gd name="T2" fmla="*/ 232 w 299"/>
                  <a:gd name="T3" fmla="*/ 2 h 190"/>
                  <a:gd name="T4" fmla="*/ 232 w 299"/>
                  <a:gd name="T5" fmla="*/ 0 h 190"/>
                  <a:gd name="T6" fmla="*/ 203 w 299"/>
                  <a:gd name="T7" fmla="*/ 0 h 190"/>
                  <a:gd name="T8" fmla="*/ 203 w 299"/>
                  <a:gd name="T9" fmla="*/ 2 h 190"/>
                  <a:gd name="T10" fmla="*/ 147 w 299"/>
                  <a:gd name="T11" fmla="*/ 2 h 190"/>
                  <a:gd name="T12" fmla="*/ 97 w 299"/>
                  <a:gd name="T13" fmla="*/ 2 h 190"/>
                  <a:gd name="T14" fmla="*/ 97 w 299"/>
                  <a:gd name="T15" fmla="*/ 0 h 190"/>
                  <a:gd name="T16" fmla="*/ 67 w 299"/>
                  <a:gd name="T17" fmla="*/ 0 h 190"/>
                  <a:gd name="T18" fmla="*/ 67 w 299"/>
                  <a:gd name="T19" fmla="*/ 2 h 190"/>
                  <a:gd name="T20" fmla="*/ 23 w 299"/>
                  <a:gd name="T21" fmla="*/ 2 h 190"/>
                  <a:gd name="T22" fmla="*/ 0 w 299"/>
                  <a:gd name="T23" fmla="*/ 23 h 190"/>
                  <a:gd name="T24" fmla="*/ 0 w 299"/>
                  <a:gd name="T25" fmla="*/ 169 h 190"/>
                  <a:gd name="T26" fmla="*/ 23 w 299"/>
                  <a:gd name="T27" fmla="*/ 190 h 190"/>
                  <a:gd name="T28" fmla="*/ 147 w 299"/>
                  <a:gd name="T29" fmla="*/ 190 h 190"/>
                  <a:gd name="T30" fmla="*/ 277 w 299"/>
                  <a:gd name="T31" fmla="*/ 190 h 190"/>
                  <a:gd name="T32" fmla="*/ 299 w 299"/>
                  <a:gd name="T33" fmla="*/ 169 h 190"/>
                  <a:gd name="T34" fmla="*/ 299 w 299"/>
                  <a:gd name="T35" fmla="*/ 23 h 190"/>
                  <a:gd name="T36" fmla="*/ 277 w 299"/>
                  <a:gd name="T37"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 h="190">
                    <a:moveTo>
                      <a:pt x="277" y="2"/>
                    </a:moveTo>
                    <a:cubicBezTo>
                      <a:pt x="232" y="2"/>
                      <a:pt x="232" y="2"/>
                      <a:pt x="232" y="2"/>
                    </a:cubicBezTo>
                    <a:cubicBezTo>
                      <a:pt x="232" y="0"/>
                      <a:pt x="232" y="0"/>
                      <a:pt x="232" y="0"/>
                    </a:cubicBezTo>
                    <a:cubicBezTo>
                      <a:pt x="203" y="0"/>
                      <a:pt x="203" y="0"/>
                      <a:pt x="203" y="0"/>
                    </a:cubicBezTo>
                    <a:cubicBezTo>
                      <a:pt x="203" y="2"/>
                      <a:pt x="203" y="2"/>
                      <a:pt x="203" y="2"/>
                    </a:cubicBezTo>
                    <a:cubicBezTo>
                      <a:pt x="147" y="2"/>
                      <a:pt x="147" y="2"/>
                      <a:pt x="147" y="2"/>
                    </a:cubicBezTo>
                    <a:cubicBezTo>
                      <a:pt x="97" y="2"/>
                      <a:pt x="97" y="2"/>
                      <a:pt x="97" y="2"/>
                    </a:cubicBezTo>
                    <a:cubicBezTo>
                      <a:pt x="97" y="0"/>
                      <a:pt x="97" y="0"/>
                      <a:pt x="97" y="0"/>
                    </a:cubicBezTo>
                    <a:cubicBezTo>
                      <a:pt x="67" y="0"/>
                      <a:pt x="67" y="0"/>
                      <a:pt x="67" y="0"/>
                    </a:cubicBezTo>
                    <a:cubicBezTo>
                      <a:pt x="67" y="2"/>
                      <a:pt x="67" y="2"/>
                      <a:pt x="67" y="2"/>
                    </a:cubicBezTo>
                    <a:cubicBezTo>
                      <a:pt x="23" y="2"/>
                      <a:pt x="23" y="2"/>
                      <a:pt x="23" y="2"/>
                    </a:cubicBezTo>
                    <a:cubicBezTo>
                      <a:pt x="10" y="2"/>
                      <a:pt x="0" y="11"/>
                      <a:pt x="0" y="23"/>
                    </a:cubicBezTo>
                    <a:cubicBezTo>
                      <a:pt x="0" y="169"/>
                      <a:pt x="0" y="169"/>
                      <a:pt x="0" y="169"/>
                    </a:cubicBezTo>
                    <a:cubicBezTo>
                      <a:pt x="0" y="181"/>
                      <a:pt x="10" y="190"/>
                      <a:pt x="23" y="190"/>
                    </a:cubicBezTo>
                    <a:cubicBezTo>
                      <a:pt x="147" y="190"/>
                      <a:pt x="147" y="190"/>
                      <a:pt x="147" y="190"/>
                    </a:cubicBezTo>
                    <a:cubicBezTo>
                      <a:pt x="277" y="190"/>
                      <a:pt x="277" y="190"/>
                      <a:pt x="277" y="190"/>
                    </a:cubicBezTo>
                    <a:cubicBezTo>
                      <a:pt x="289" y="190"/>
                      <a:pt x="299" y="181"/>
                      <a:pt x="299" y="169"/>
                    </a:cubicBezTo>
                    <a:cubicBezTo>
                      <a:pt x="299" y="23"/>
                      <a:pt x="299" y="23"/>
                      <a:pt x="299" y="23"/>
                    </a:cubicBezTo>
                    <a:cubicBezTo>
                      <a:pt x="299" y="11"/>
                      <a:pt x="289" y="2"/>
                      <a:pt x="277" y="2"/>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60"/>
              <p:cNvSpPr/>
              <p:nvPr/>
            </p:nvSpPr>
            <p:spPr bwMode="auto">
              <a:xfrm>
                <a:off x="3404296" y="2327328"/>
                <a:ext cx="405465" cy="525819"/>
              </a:xfrm>
              <a:custGeom>
                <a:avLst/>
                <a:gdLst>
                  <a:gd name="T0" fmla="*/ 97 w 147"/>
                  <a:gd name="T1" fmla="*/ 2 h 190"/>
                  <a:gd name="T2" fmla="*/ 97 w 147"/>
                  <a:gd name="T3" fmla="*/ 0 h 190"/>
                  <a:gd name="T4" fmla="*/ 67 w 147"/>
                  <a:gd name="T5" fmla="*/ 0 h 190"/>
                  <a:gd name="T6" fmla="*/ 67 w 147"/>
                  <a:gd name="T7" fmla="*/ 2 h 190"/>
                  <a:gd name="T8" fmla="*/ 23 w 147"/>
                  <a:gd name="T9" fmla="*/ 2 h 190"/>
                  <a:gd name="T10" fmla="*/ 0 w 147"/>
                  <a:gd name="T11" fmla="*/ 23 h 190"/>
                  <a:gd name="T12" fmla="*/ 0 w 147"/>
                  <a:gd name="T13" fmla="*/ 169 h 190"/>
                  <a:gd name="T14" fmla="*/ 23 w 147"/>
                  <a:gd name="T15" fmla="*/ 190 h 190"/>
                  <a:gd name="T16" fmla="*/ 147 w 147"/>
                  <a:gd name="T17" fmla="*/ 190 h 190"/>
                  <a:gd name="T18" fmla="*/ 147 w 147"/>
                  <a:gd name="T19" fmla="*/ 2 h 190"/>
                  <a:gd name="T20" fmla="*/ 97 w 147"/>
                  <a:gd name="T21"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90">
                    <a:moveTo>
                      <a:pt x="97" y="2"/>
                    </a:moveTo>
                    <a:cubicBezTo>
                      <a:pt x="97" y="0"/>
                      <a:pt x="97" y="0"/>
                      <a:pt x="97" y="0"/>
                    </a:cubicBezTo>
                    <a:cubicBezTo>
                      <a:pt x="67" y="0"/>
                      <a:pt x="67" y="0"/>
                      <a:pt x="67" y="0"/>
                    </a:cubicBezTo>
                    <a:cubicBezTo>
                      <a:pt x="67" y="2"/>
                      <a:pt x="67" y="2"/>
                      <a:pt x="67" y="2"/>
                    </a:cubicBezTo>
                    <a:cubicBezTo>
                      <a:pt x="23" y="2"/>
                      <a:pt x="23" y="2"/>
                      <a:pt x="23" y="2"/>
                    </a:cubicBezTo>
                    <a:cubicBezTo>
                      <a:pt x="10" y="2"/>
                      <a:pt x="0" y="11"/>
                      <a:pt x="0" y="23"/>
                    </a:cubicBezTo>
                    <a:cubicBezTo>
                      <a:pt x="0" y="169"/>
                      <a:pt x="0" y="169"/>
                      <a:pt x="0" y="169"/>
                    </a:cubicBezTo>
                    <a:cubicBezTo>
                      <a:pt x="0" y="181"/>
                      <a:pt x="10" y="190"/>
                      <a:pt x="23" y="190"/>
                    </a:cubicBezTo>
                    <a:cubicBezTo>
                      <a:pt x="147" y="190"/>
                      <a:pt x="147" y="190"/>
                      <a:pt x="147" y="190"/>
                    </a:cubicBezTo>
                    <a:cubicBezTo>
                      <a:pt x="147" y="2"/>
                      <a:pt x="147" y="2"/>
                      <a:pt x="147" y="2"/>
                    </a:cubicBezTo>
                    <a:lnTo>
                      <a:pt x="97" y="2"/>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61"/>
              <p:cNvSpPr/>
              <p:nvPr/>
            </p:nvSpPr>
            <p:spPr bwMode="auto">
              <a:xfrm>
                <a:off x="3809761" y="2327328"/>
                <a:ext cx="420655" cy="525819"/>
              </a:xfrm>
              <a:custGeom>
                <a:avLst/>
                <a:gdLst>
                  <a:gd name="T0" fmla="*/ 130 w 152"/>
                  <a:gd name="T1" fmla="*/ 2 h 190"/>
                  <a:gd name="T2" fmla="*/ 85 w 152"/>
                  <a:gd name="T3" fmla="*/ 2 h 190"/>
                  <a:gd name="T4" fmla="*/ 85 w 152"/>
                  <a:gd name="T5" fmla="*/ 0 h 190"/>
                  <a:gd name="T6" fmla="*/ 56 w 152"/>
                  <a:gd name="T7" fmla="*/ 0 h 190"/>
                  <a:gd name="T8" fmla="*/ 56 w 152"/>
                  <a:gd name="T9" fmla="*/ 2 h 190"/>
                  <a:gd name="T10" fmla="*/ 0 w 152"/>
                  <a:gd name="T11" fmla="*/ 2 h 190"/>
                  <a:gd name="T12" fmla="*/ 0 w 152"/>
                  <a:gd name="T13" fmla="*/ 190 h 190"/>
                  <a:gd name="T14" fmla="*/ 130 w 152"/>
                  <a:gd name="T15" fmla="*/ 190 h 190"/>
                  <a:gd name="T16" fmla="*/ 152 w 152"/>
                  <a:gd name="T17" fmla="*/ 169 h 190"/>
                  <a:gd name="T18" fmla="*/ 152 w 152"/>
                  <a:gd name="T19" fmla="*/ 23 h 190"/>
                  <a:gd name="T20" fmla="*/ 130 w 152"/>
                  <a:gd name="T21"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90">
                    <a:moveTo>
                      <a:pt x="130" y="2"/>
                    </a:moveTo>
                    <a:cubicBezTo>
                      <a:pt x="85" y="2"/>
                      <a:pt x="85" y="2"/>
                      <a:pt x="85" y="2"/>
                    </a:cubicBezTo>
                    <a:cubicBezTo>
                      <a:pt x="85" y="0"/>
                      <a:pt x="85" y="0"/>
                      <a:pt x="85" y="0"/>
                    </a:cubicBezTo>
                    <a:cubicBezTo>
                      <a:pt x="56" y="0"/>
                      <a:pt x="56" y="0"/>
                      <a:pt x="56" y="0"/>
                    </a:cubicBezTo>
                    <a:cubicBezTo>
                      <a:pt x="56" y="2"/>
                      <a:pt x="56" y="2"/>
                      <a:pt x="56" y="2"/>
                    </a:cubicBezTo>
                    <a:cubicBezTo>
                      <a:pt x="0" y="2"/>
                      <a:pt x="0" y="2"/>
                      <a:pt x="0" y="2"/>
                    </a:cubicBezTo>
                    <a:cubicBezTo>
                      <a:pt x="0" y="190"/>
                      <a:pt x="0" y="190"/>
                      <a:pt x="0" y="190"/>
                    </a:cubicBezTo>
                    <a:cubicBezTo>
                      <a:pt x="130" y="190"/>
                      <a:pt x="130" y="190"/>
                      <a:pt x="130" y="190"/>
                    </a:cubicBezTo>
                    <a:cubicBezTo>
                      <a:pt x="142" y="190"/>
                      <a:pt x="152" y="181"/>
                      <a:pt x="152" y="169"/>
                    </a:cubicBezTo>
                    <a:cubicBezTo>
                      <a:pt x="152" y="23"/>
                      <a:pt x="152" y="23"/>
                      <a:pt x="152" y="23"/>
                    </a:cubicBezTo>
                    <a:cubicBezTo>
                      <a:pt x="152" y="11"/>
                      <a:pt x="142" y="2"/>
                      <a:pt x="130" y="2"/>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62"/>
              <p:cNvSpPr/>
              <p:nvPr/>
            </p:nvSpPr>
            <p:spPr bwMode="auto">
              <a:xfrm>
                <a:off x="3809761" y="2189446"/>
                <a:ext cx="234866" cy="137881"/>
              </a:xfrm>
              <a:custGeom>
                <a:avLst/>
                <a:gdLst>
                  <a:gd name="T0" fmla="*/ 46 w 85"/>
                  <a:gd name="T1" fmla="*/ 29 h 50"/>
                  <a:gd name="T2" fmla="*/ 56 w 85"/>
                  <a:gd name="T3" fmla="*/ 39 h 50"/>
                  <a:gd name="T4" fmla="*/ 56 w 85"/>
                  <a:gd name="T5" fmla="*/ 50 h 50"/>
                  <a:gd name="T6" fmla="*/ 85 w 85"/>
                  <a:gd name="T7" fmla="*/ 50 h 50"/>
                  <a:gd name="T8" fmla="*/ 85 w 85"/>
                  <a:gd name="T9" fmla="*/ 39 h 50"/>
                  <a:gd name="T10" fmla="*/ 46 w 85"/>
                  <a:gd name="T11" fmla="*/ 0 h 50"/>
                  <a:gd name="T12" fmla="*/ 0 w 85"/>
                  <a:gd name="T13" fmla="*/ 0 h 50"/>
                  <a:gd name="T14" fmla="*/ 0 w 85"/>
                  <a:gd name="T15" fmla="*/ 29 h 50"/>
                  <a:gd name="T16" fmla="*/ 46 w 85"/>
                  <a:gd name="T1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0">
                    <a:moveTo>
                      <a:pt x="46" y="29"/>
                    </a:moveTo>
                    <a:cubicBezTo>
                      <a:pt x="51" y="29"/>
                      <a:pt x="56" y="33"/>
                      <a:pt x="56" y="39"/>
                    </a:cubicBezTo>
                    <a:cubicBezTo>
                      <a:pt x="56" y="50"/>
                      <a:pt x="56" y="50"/>
                      <a:pt x="56" y="50"/>
                    </a:cubicBezTo>
                    <a:cubicBezTo>
                      <a:pt x="85" y="50"/>
                      <a:pt x="85" y="50"/>
                      <a:pt x="85" y="50"/>
                    </a:cubicBezTo>
                    <a:cubicBezTo>
                      <a:pt x="85" y="39"/>
                      <a:pt x="85" y="39"/>
                      <a:pt x="85" y="39"/>
                    </a:cubicBezTo>
                    <a:cubicBezTo>
                      <a:pt x="85" y="17"/>
                      <a:pt x="67" y="0"/>
                      <a:pt x="46" y="0"/>
                    </a:cubicBezTo>
                    <a:cubicBezTo>
                      <a:pt x="0" y="0"/>
                      <a:pt x="0" y="0"/>
                      <a:pt x="0" y="0"/>
                    </a:cubicBezTo>
                    <a:cubicBezTo>
                      <a:pt x="0" y="29"/>
                      <a:pt x="0" y="29"/>
                      <a:pt x="0" y="29"/>
                    </a:cubicBezTo>
                    <a:lnTo>
                      <a:pt x="46" y="29"/>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Oval 63"/>
              <p:cNvSpPr>
                <a:spLocks noChangeArrowheads="1"/>
              </p:cNvSpPr>
              <p:nvPr/>
            </p:nvSpPr>
            <p:spPr bwMode="auto">
              <a:xfrm>
                <a:off x="3639162" y="2413796"/>
                <a:ext cx="358726" cy="35989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Rectangle 64"/>
              <p:cNvSpPr>
                <a:spLocks noChangeArrowheads="1"/>
              </p:cNvSpPr>
              <p:nvPr/>
            </p:nvSpPr>
            <p:spPr bwMode="auto">
              <a:xfrm>
                <a:off x="3795739" y="2460535"/>
                <a:ext cx="42065" cy="265247"/>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33" name="Rectangle 65"/>
              <p:cNvSpPr>
                <a:spLocks noChangeArrowheads="1"/>
              </p:cNvSpPr>
              <p:nvPr/>
            </p:nvSpPr>
            <p:spPr bwMode="auto">
              <a:xfrm>
                <a:off x="3685902" y="2573878"/>
                <a:ext cx="265247" cy="4206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nvGrpSpPr>
          <p:cNvPr id="234" name="组合 233"/>
          <p:cNvGrpSpPr/>
          <p:nvPr/>
        </p:nvGrpSpPr>
        <p:grpSpPr>
          <a:xfrm>
            <a:off x="8711461" y="1165859"/>
            <a:ext cx="1107826" cy="1112050"/>
            <a:chOff x="7266153" y="2046319"/>
            <a:chExt cx="1107826" cy="1112050"/>
          </a:xfrm>
        </p:grpSpPr>
        <p:sp>
          <p:nvSpPr>
            <p:cNvPr id="235" name="Oval 54"/>
            <p:cNvSpPr>
              <a:spLocks noChangeArrowheads="1"/>
            </p:cNvSpPr>
            <p:nvPr/>
          </p:nvSpPr>
          <p:spPr bwMode="auto">
            <a:xfrm>
              <a:off x="7266153" y="2046319"/>
              <a:ext cx="1107826" cy="1112050"/>
            </a:xfrm>
            <a:prstGeom prst="ellipse">
              <a:avLst/>
            </a:prstGeom>
            <a:noFill/>
            <a:ln w="19050">
              <a:solidFill>
                <a:srgbClr val="3B5C94"/>
              </a:solidFill>
              <a:round/>
            </a:ln>
          </p:spPr>
          <p:txBody>
            <a:bodyPr vert="horz" wrap="square" lIns="91440" tIns="45720" rIns="91440" bIns="45720" numCol="1" anchor="t" anchorCtr="0" compatLnSpc="1"/>
            <a:lstStyle/>
            <a:p>
              <a:endParaRPr lang="zh-CN" altLang="en-US"/>
            </a:p>
          </p:txBody>
        </p:sp>
        <p:grpSp>
          <p:nvGrpSpPr>
            <p:cNvPr id="236" name="组合 235"/>
            <p:cNvGrpSpPr/>
            <p:nvPr/>
          </p:nvGrpSpPr>
          <p:grpSpPr>
            <a:xfrm>
              <a:off x="7471405" y="2305797"/>
              <a:ext cx="582927" cy="626535"/>
              <a:chOff x="3688284" y="1028355"/>
              <a:chExt cx="1039813" cy="1117600"/>
            </a:xfrm>
          </p:grpSpPr>
          <p:sp>
            <p:nvSpPr>
              <p:cNvPr id="237" name="Freeform 66"/>
              <p:cNvSpPr/>
              <p:nvPr/>
            </p:nvSpPr>
            <p:spPr bwMode="auto">
              <a:xfrm>
                <a:off x="4393134" y="1536355"/>
                <a:ext cx="334963" cy="571500"/>
              </a:xfrm>
              <a:custGeom>
                <a:avLst/>
                <a:gdLst>
                  <a:gd name="T0" fmla="*/ 0 w 89"/>
                  <a:gd name="T1" fmla="*/ 6 h 152"/>
                  <a:gd name="T2" fmla="*/ 0 w 89"/>
                  <a:gd name="T3" fmla="*/ 108 h 152"/>
                  <a:gd name="T4" fmla="*/ 45 w 89"/>
                  <a:gd name="T5" fmla="*/ 152 h 152"/>
                  <a:gd name="T6" fmla="*/ 89 w 89"/>
                  <a:gd name="T7" fmla="*/ 108 h 152"/>
                  <a:gd name="T8" fmla="*/ 89 w 89"/>
                  <a:gd name="T9" fmla="*/ 6 h 152"/>
                  <a:gd name="T10" fmla="*/ 0 w 89"/>
                  <a:gd name="T11" fmla="*/ 6 h 152"/>
                </a:gdLst>
                <a:ahLst/>
                <a:cxnLst>
                  <a:cxn ang="0">
                    <a:pos x="T0" y="T1"/>
                  </a:cxn>
                  <a:cxn ang="0">
                    <a:pos x="T2" y="T3"/>
                  </a:cxn>
                  <a:cxn ang="0">
                    <a:pos x="T4" y="T5"/>
                  </a:cxn>
                  <a:cxn ang="0">
                    <a:pos x="T6" y="T7"/>
                  </a:cxn>
                  <a:cxn ang="0">
                    <a:pos x="T8" y="T9"/>
                  </a:cxn>
                  <a:cxn ang="0">
                    <a:pos x="T10" y="T11"/>
                  </a:cxn>
                </a:cxnLst>
                <a:rect l="0" t="0" r="r" b="b"/>
                <a:pathLst>
                  <a:path w="89" h="152">
                    <a:moveTo>
                      <a:pt x="0" y="6"/>
                    </a:moveTo>
                    <a:cubicBezTo>
                      <a:pt x="0" y="108"/>
                      <a:pt x="0" y="108"/>
                      <a:pt x="0" y="108"/>
                    </a:cubicBezTo>
                    <a:cubicBezTo>
                      <a:pt x="0" y="133"/>
                      <a:pt x="20" y="152"/>
                      <a:pt x="45" y="152"/>
                    </a:cubicBezTo>
                    <a:cubicBezTo>
                      <a:pt x="69" y="152"/>
                      <a:pt x="89" y="133"/>
                      <a:pt x="89" y="108"/>
                    </a:cubicBezTo>
                    <a:cubicBezTo>
                      <a:pt x="89" y="6"/>
                      <a:pt x="89" y="6"/>
                      <a:pt x="89" y="6"/>
                    </a:cubicBezTo>
                    <a:cubicBezTo>
                      <a:pt x="57" y="0"/>
                      <a:pt x="24" y="2"/>
                      <a:pt x="0" y="6"/>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67"/>
              <p:cNvSpPr/>
              <p:nvPr/>
            </p:nvSpPr>
            <p:spPr bwMode="auto">
              <a:xfrm>
                <a:off x="4393134" y="1042642"/>
                <a:ext cx="334963" cy="530225"/>
              </a:xfrm>
              <a:custGeom>
                <a:avLst/>
                <a:gdLst>
                  <a:gd name="T0" fmla="*/ 45 w 89"/>
                  <a:gd name="T1" fmla="*/ 0 h 141"/>
                  <a:gd name="T2" fmla="*/ 0 w 89"/>
                  <a:gd name="T3" fmla="*/ 44 h 141"/>
                  <a:gd name="T4" fmla="*/ 0 w 89"/>
                  <a:gd name="T5" fmla="*/ 141 h 141"/>
                  <a:gd name="T6" fmla="*/ 89 w 89"/>
                  <a:gd name="T7" fmla="*/ 141 h 141"/>
                  <a:gd name="T8" fmla="*/ 89 w 89"/>
                  <a:gd name="T9" fmla="*/ 44 h 141"/>
                  <a:gd name="T10" fmla="*/ 45 w 89"/>
                  <a:gd name="T11" fmla="*/ 0 h 141"/>
                </a:gdLst>
                <a:ahLst/>
                <a:cxnLst>
                  <a:cxn ang="0">
                    <a:pos x="T0" y="T1"/>
                  </a:cxn>
                  <a:cxn ang="0">
                    <a:pos x="T2" y="T3"/>
                  </a:cxn>
                  <a:cxn ang="0">
                    <a:pos x="T4" y="T5"/>
                  </a:cxn>
                  <a:cxn ang="0">
                    <a:pos x="T6" y="T7"/>
                  </a:cxn>
                  <a:cxn ang="0">
                    <a:pos x="T8" y="T9"/>
                  </a:cxn>
                  <a:cxn ang="0">
                    <a:pos x="T10" y="T11"/>
                  </a:cxn>
                </a:cxnLst>
                <a:rect l="0" t="0" r="r" b="b"/>
                <a:pathLst>
                  <a:path w="89" h="141">
                    <a:moveTo>
                      <a:pt x="45" y="0"/>
                    </a:moveTo>
                    <a:cubicBezTo>
                      <a:pt x="20" y="0"/>
                      <a:pt x="0" y="20"/>
                      <a:pt x="0" y="44"/>
                    </a:cubicBezTo>
                    <a:cubicBezTo>
                      <a:pt x="0" y="141"/>
                      <a:pt x="0" y="141"/>
                      <a:pt x="0" y="141"/>
                    </a:cubicBezTo>
                    <a:cubicBezTo>
                      <a:pt x="24" y="137"/>
                      <a:pt x="57" y="135"/>
                      <a:pt x="89" y="141"/>
                    </a:cubicBezTo>
                    <a:cubicBezTo>
                      <a:pt x="89" y="44"/>
                      <a:pt x="89" y="44"/>
                      <a:pt x="89" y="44"/>
                    </a:cubicBezTo>
                    <a:cubicBezTo>
                      <a:pt x="89" y="20"/>
                      <a:pt x="69"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68"/>
              <p:cNvSpPr/>
              <p:nvPr/>
            </p:nvSpPr>
            <p:spPr bwMode="auto">
              <a:xfrm>
                <a:off x="4393134" y="1028355"/>
                <a:ext cx="334963" cy="530225"/>
              </a:xfrm>
              <a:custGeom>
                <a:avLst/>
                <a:gdLst>
                  <a:gd name="T0" fmla="*/ 45 w 89"/>
                  <a:gd name="T1" fmla="*/ 0 h 141"/>
                  <a:gd name="T2" fmla="*/ 0 w 89"/>
                  <a:gd name="T3" fmla="*/ 44 h 141"/>
                  <a:gd name="T4" fmla="*/ 0 w 89"/>
                  <a:gd name="T5" fmla="*/ 141 h 141"/>
                  <a:gd name="T6" fmla="*/ 89 w 89"/>
                  <a:gd name="T7" fmla="*/ 141 h 141"/>
                  <a:gd name="T8" fmla="*/ 89 w 89"/>
                  <a:gd name="T9" fmla="*/ 44 h 141"/>
                  <a:gd name="T10" fmla="*/ 45 w 89"/>
                  <a:gd name="T11" fmla="*/ 0 h 141"/>
                </a:gdLst>
                <a:ahLst/>
                <a:cxnLst>
                  <a:cxn ang="0">
                    <a:pos x="T0" y="T1"/>
                  </a:cxn>
                  <a:cxn ang="0">
                    <a:pos x="T2" y="T3"/>
                  </a:cxn>
                  <a:cxn ang="0">
                    <a:pos x="T4" y="T5"/>
                  </a:cxn>
                  <a:cxn ang="0">
                    <a:pos x="T6" y="T7"/>
                  </a:cxn>
                  <a:cxn ang="0">
                    <a:pos x="T8" y="T9"/>
                  </a:cxn>
                  <a:cxn ang="0">
                    <a:pos x="T10" y="T11"/>
                  </a:cxn>
                </a:cxnLst>
                <a:rect l="0" t="0" r="r" b="b"/>
                <a:pathLst>
                  <a:path w="89" h="141">
                    <a:moveTo>
                      <a:pt x="45" y="0"/>
                    </a:moveTo>
                    <a:cubicBezTo>
                      <a:pt x="20" y="0"/>
                      <a:pt x="0" y="20"/>
                      <a:pt x="0" y="44"/>
                    </a:cubicBezTo>
                    <a:cubicBezTo>
                      <a:pt x="0" y="141"/>
                      <a:pt x="0" y="141"/>
                      <a:pt x="0" y="141"/>
                    </a:cubicBezTo>
                    <a:cubicBezTo>
                      <a:pt x="24" y="137"/>
                      <a:pt x="57" y="135"/>
                      <a:pt x="89" y="141"/>
                    </a:cubicBezTo>
                    <a:cubicBezTo>
                      <a:pt x="89" y="44"/>
                      <a:pt x="89" y="44"/>
                      <a:pt x="89" y="44"/>
                    </a:cubicBezTo>
                    <a:cubicBezTo>
                      <a:pt x="89" y="20"/>
                      <a:pt x="69" y="0"/>
                      <a:pt x="45" y="0"/>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69"/>
              <p:cNvSpPr/>
              <p:nvPr/>
            </p:nvSpPr>
            <p:spPr bwMode="auto">
              <a:xfrm>
                <a:off x="3902597" y="1091855"/>
                <a:ext cx="514350" cy="606425"/>
              </a:xfrm>
              <a:custGeom>
                <a:avLst/>
                <a:gdLst>
                  <a:gd name="T0" fmla="*/ 0 w 137"/>
                  <a:gd name="T1" fmla="*/ 120 h 161"/>
                  <a:gd name="T2" fmla="*/ 48 w 137"/>
                  <a:gd name="T3" fmla="*/ 29 h 161"/>
                  <a:gd name="T4" fmla="*/ 108 w 137"/>
                  <a:gd name="T5" fmla="*/ 11 h 161"/>
                  <a:gd name="T6" fmla="*/ 126 w 137"/>
                  <a:gd name="T7" fmla="*/ 71 h 161"/>
                  <a:gd name="T8" fmla="*/ 78 w 137"/>
                  <a:gd name="T9" fmla="*/ 161 h 161"/>
                  <a:gd name="T10" fmla="*/ 0 w 137"/>
                  <a:gd name="T11" fmla="*/ 120 h 161"/>
                </a:gdLst>
                <a:ahLst/>
                <a:cxnLst>
                  <a:cxn ang="0">
                    <a:pos x="T0" y="T1"/>
                  </a:cxn>
                  <a:cxn ang="0">
                    <a:pos x="T2" y="T3"/>
                  </a:cxn>
                  <a:cxn ang="0">
                    <a:pos x="T4" y="T5"/>
                  </a:cxn>
                  <a:cxn ang="0">
                    <a:pos x="T6" y="T7"/>
                  </a:cxn>
                  <a:cxn ang="0">
                    <a:pos x="T8" y="T9"/>
                  </a:cxn>
                  <a:cxn ang="0">
                    <a:pos x="T10" y="T11"/>
                  </a:cxn>
                </a:cxnLst>
                <a:rect l="0" t="0" r="r" b="b"/>
                <a:pathLst>
                  <a:path w="137" h="161">
                    <a:moveTo>
                      <a:pt x="0" y="120"/>
                    </a:moveTo>
                    <a:cubicBezTo>
                      <a:pt x="48" y="29"/>
                      <a:pt x="48" y="29"/>
                      <a:pt x="48" y="29"/>
                    </a:cubicBezTo>
                    <a:cubicBezTo>
                      <a:pt x="59" y="8"/>
                      <a:pt x="86" y="0"/>
                      <a:pt x="108" y="11"/>
                    </a:cubicBezTo>
                    <a:cubicBezTo>
                      <a:pt x="129" y="23"/>
                      <a:pt x="137" y="49"/>
                      <a:pt x="126" y="71"/>
                    </a:cubicBezTo>
                    <a:cubicBezTo>
                      <a:pt x="78" y="161"/>
                      <a:pt x="78" y="161"/>
                      <a:pt x="78" y="161"/>
                    </a:cubicBezTo>
                    <a:cubicBezTo>
                      <a:pt x="47" y="152"/>
                      <a:pt x="19" y="134"/>
                      <a:pt x="0" y="120"/>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70"/>
              <p:cNvSpPr/>
              <p:nvPr/>
            </p:nvSpPr>
            <p:spPr bwMode="auto">
              <a:xfrm>
                <a:off x="3696222" y="1528417"/>
                <a:ext cx="506413" cy="590550"/>
              </a:xfrm>
              <a:custGeom>
                <a:avLst/>
                <a:gdLst>
                  <a:gd name="T0" fmla="*/ 30 w 135"/>
                  <a:gd name="T1" fmla="*/ 146 h 157"/>
                  <a:gd name="T2" fmla="*/ 12 w 135"/>
                  <a:gd name="T3" fmla="*/ 86 h 157"/>
                  <a:gd name="T4" fmla="*/ 57 w 135"/>
                  <a:gd name="T5" fmla="*/ 0 h 157"/>
                  <a:gd name="T6" fmla="*/ 135 w 135"/>
                  <a:gd name="T7" fmla="*/ 41 h 157"/>
                  <a:gd name="T8" fmla="*/ 90 w 135"/>
                  <a:gd name="T9" fmla="*/ 127 h 157"/>
                  <a:gd name="T10" fmla="*/ 30 w 135"/>
                  <a:gd name="T11" fmla="*/ 146 h 157"/>
                </a:gdLst>
                <a:ahLst/>
                <a:cxnLst>
                  <a:cxn ang="0">
                    <a:pos x="T0" y="T1"/>
                  </a:cxn>
                  <a:cxn ang="0">
                    <a:pos x="T2" y="T3"/>
                  </a:cxn>
                  <a:cxn ang="0">
                    <a:pos x="T4" y="T5"/>
                  </a:cxn>
                  <a:cxn ang="0">
                    <a:pos x="T6" y="T7"/>
                  </a:cxn>
                  <a:cxn ang="0">
                    <a:pos x="T8" y="T9"/>
                  </a:cxn>
                  <a:cxn ang="0">
                    <a:pos x="T10" y="T11"/>
                  </a:cxn>
                </a:cxnLst>
                <a:rect l="0" t="0" r="r" b="b"/>
                <a:pathLst>
                  <a:path w="135" h="157">
                    <a:moveTo>
                      <a:pt x="30" y="146"/>
                    </a:moveTo>
                    <a:cubicBezTo>
                      <a:pt x="8" y="134"/>
                      <a:pt x="0" y="107"/>
                      <a:pt x="12" y="86"/>
                    </a:cubicBezTo>
                    <a:cubicBezTo>
                      <a:pt x="57" y="0"/>
                      <a:pt x="57" y="0"/>
                      <a:pt x="57" y="0"/>
                    </a:cubicBezTo>
                    <a:cubicBezTo>
                      <a:pt x="76" y="15"/>
                      <a:pt x="104" y="32"/>
                      <a:pt x="135" y="41"/>
                    </a:cubicBezTo>
                    <a:cubicBezTo>
                      <a:pt x="90" y="127"/>
                      <a:pt x="90" y="127"/>
                      <a:pt x="90" y="127"/>
                    </a:cubicBezTo>
                    <a:cubicBezTo>
                      <a:pt x="78" y="149"/>
                      <a:pt x="51" y="157"/>
                      <a:pt x="30" y="1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71"/>
              <p:cNvSpPr/>
              <p:nvPr/>
            </p:nvSpPr>
            <p:spPr bwMode="auto">
              <a:xfrm>
                <a:off x="3688284" y="1542705"/>
                <a:ext cx="506413" cy="592138"/>
              </a:xfrm>
              <a:custGeom>
                <a:avLst/>
                <a:gdLst>
                  <a:gd name="T0" fmla="*/ 30 w 135"/>
                  <a:gd name="T1" fmla="*/ 145 h 157"/>
                  <a:gd name="T2" fmla="*/ 12 w 135"/>
                  <a:gd name="T3" fmla="*/ 85 h 157"/>
                  <a:gd name="T4" fmla="*/ 57 w 135"/>
                  <a:gd name="T5" fmla="*/ 0 h 157"/>
                  <a:gd name="T6" fmla="*/ 135 w 135"/>
                  <a:gd name="T7" fmla="*/ 41 h 157"/>
                  <a:gd name="T8" fmla="*/ 90 w 135"/>
                  <a:gd name="T9" fmla="*/ 127 h 157"/>
                  <a:gd name="T10" fmla="*/ 30 w 135"/>
                  <a:gd name="T11" fmla="*/ 145 h 157"/>
                </a:gdLst>
                <a:ahLst/>
                <a:cxnLst>
                  <a:cxn ang="0">
                    <a:pos x="T0" y="T1"/>
                  </a:cxn>
                  <a:cxn ang="0">
                    <a:pos x="T2" y="T3"/>
                  </a:cxn>
                  <a:cxn ang="0">
                    <a:pos x="T4" y="T5"/>
                  </a:cxn>
                  <a:cxn ang="0">
                    <a:pos x="T6" y="T7"/>
                  </a:cxn>
                  <a:cxn ang="0">
                    <a:pos x="T8" y="T9"/>
                  </a:cxn>
                  <a:cxn ang="0">
                    <a:pos x="T10" y="T11"/>
                  </a:cxn>
                </a:cxnLst>
                <a:rect l="0" t="0" r="r" b="b"/>
                <a:pathLst>
                  <a:path w="135" h="157">
                    <a:moveTo>
                      <a:pt x="30" y="145"/>
                    </a:moveTo>
                    <a:cubicBezTo>
                      <a:pt x="8" y="134"/>
                      <a:pt x="0" y="107"/>
                      <a:pt x="12" y="85"/>
                    </a:cubicBezTo>
                    <a:cubicBezTo>
                      <a:pt x="57" y="0"/>
                      <a:pt x="57" y="0"/>
                      <a:pt x="57" y="0"/>
                    </a:cubicBezTo>
                    <a:cubicBezTo>
                      <a:pt x="76" y="14"/>
                      <a:pt x="104" y="32"/>
                      <a:pt x="135" y="41"/>
                    </a:cubicBezTo>
                    <a:cubicBezTo>
                      <a:pt x="90" y="127"/>
                      <a:pt x="90" y="127"/>
                      <a:pt x="90" y="127"/>
                    </a:cubicBezTo>
                    <a:cubicBezTo>
                      <a:pt x="78" y="148"/>
                      <a:pt x="52" y="157"/>
                      <a:pt x="30" y="145"/>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72"/>
              <p:cNvSpPr/>
              <p:nvPr/>
            </p:nvSpPr>
            <p:spPr bwMode="auto">
              <a:xfrm>
                <a:off x="3974034" y="1517305"/>
                <a:ext cx="625475" cy="628650"/>
              </a:xfrm>
              <a:custGeom>
                <a:avLst/>
                <a:gdLst>
                  <a:gd name="T0" fmla="*/ 38 w 167"/>
                  <a:gd name="T1" fmla="*/ 142 h 167"/>
                  <a:gd name="T2" fmla="*/ 25 w 167"/>
                  <a:gd name="T3" fmla="*/ 37 h 167"/>
                  <a:gd name="T4" fmla="*/ 129 w 167"/>
                  <a:gd name="T5" fmla="*/ 25 h 167"/>
                  <a:gd name="T6" fmla="*/ 142 w 167"/>
                  <a:gd name="T7" fmla="*/ 129 h 167"/>
                  <a:gd name="T8" fmla="*/ 38 w 167"/>
                  <a:gd name="T9" fmla="*/ 142 h 167"/>
                </a:gdLst>
                <a:ahLst/>
                <a:cxnLst>
                  <a:cxn ang="0">
                    <a:pos x="T0" y="T1"/>
                  </a:cxn>
                  <a:cxn ang="0">
                    <a:pos x="T2" y="T3"/>
                  </a:cxn>
                  <a:cxn ang="0">
                    <a:pos x="T4" y="T5"/>
                  </a:cxn>
                  <a:cxn ang="0">
                    <a:pos x="T6" y="T7"/>
                  </a:cxn>
                  <a:cxn ang="0">
                    <a:pos x="T8" y="T9"/>
                  </a:cxn>
                </a:cxnLst>
                <a:rect l="0" t="0" r="r" b="b"/>
                <a:pathLst>
                  <a:path w="167" h="167">
                    <a:moveTo>
                      <a:pt x="38" y="142"/>
                    </a:moveTo>
                    <a:cubicBezTo>
                      <a:pt x="5" y="116"/>
                      <a:pt x="0" y="70"/>
                      <a:pt x="25" y="37"/>
                    </a:cubicBezTo>
                    <a:cubicBezTo>
                      <a:pt x="50" y="5"/>
                      <a:pt x="97" y="0"/>
                      <a:pt x="129" y="25"/>
                    </a:cubicBezTo>
                    <a:cubicBezTo>
                      <a:pt x="161" y="50"/>
                      <a:pt x="167" y="97"/>
                      <a:pt x="142" y="129"/>
                    </a:cubicBezTo>
                    <a:cubicBezTo>
                      <a:pt x="116" y="161"/>
                      <a:pt x="70" y="167"/>
                      <a:pt x="38"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73"/>
              <p:cNvSpPr/>
              <p:nvPr/>
            </p:nvSpPr>
            <p:spPr bwMode="auto">
              <a:xfrm>
                <a:off x="3999434" y="1539530"/>
                <a:ext cx="434975" cy="485775"/>
              </a:xfrm>
              <a:custGeom>
                <a:avLst/>
                <a:gdLst>
                  <a:gd name="T0" fmla="*/ 23 w 116"/>
                  <a:gd name="T1" fmla="*/ 35 h 129"/>
                  <a:gd name="T2" fmla="*/ 32 w 116"/>
                  <a:gd name="T3" fmla="*/ 129 h 129"/>
                  <a:gd name="T4" fmla="*/ 116 w 116"/>
                  <a:gd name="T5" fmla="*/ 22 h 129"/>
                  <a:gd name="T6" fmla="*/ 23 w 116"/>
                  <a:gd name="T7" fmla="*/ 35 h 129"/>
                </a:gdLst>
                <a:ahLst/>
                <a:cxnLst>
                  <a:cxn ang="0">
                    <a:pos x="T0" y="T1"/>
                  </a:cxn>
                  <a:cxn ang="0">
                    <a:pos x="T2" y="T3"/>
                  </a:cxn>
                  <a:cxn ang="0">
                    <a:pos x="T4" y="T5"/>
                  </a:cxn>
                  <a:cxn ang="0">
                    <a:pos x="T6" y="T7"/>
                  </a:cxn>
                </a:cxnLst>
                <a:rect l="0" t="0" r="r" b="b"/>
                <a:pathLst>
                  <a:path w="116" h="129">
                    <a:moveTo>
                      <a:pt x="23" y="35"/>
                    </a:moveTo>
                    <a:cubicBezTo>
                      <a:pt x="0" y="64"/>
                      <a:pt x="4" y="105"/>
                      <a:pt x="32" y="129"/>
                    </a:cubicBezTo>
                    <a:cubicBezTo>
                      <a:pt x="116" y="22"/>
                      <a:pt x="116" y="22"/>
                      <a:pt x="116" y="22"/>
                    </a:cubicBezTo>
                    <a:cubicBezTo>
                      <a:pt x="87" y="0"/>
                      <a:pt x="45" y="6"/>
                      <a:pt x="23" y="35"/>
                    </a:cubicBez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74"/>
              <p:cNvSpPr/>
              <p:nvPr/>
            </p:nvSpPr>
            <p:spPr bwMode="auto">
              <a:xfrm>
                <a:off x="4139134" y="1637955"/>
                <a:ext cx="434975" cy="481013"/>
              </a:xfrm>
              <a:custGeom>
                <a:avLst/>
                <a:gdLst>
                  <a:gd name="T0" fmla="*/ 84 w 116"/>
                  <a:gd name="T1" fmla="*/ 0 h 128"/>
                  <a:gd name="T2" fmla="*/ 0 w 116"/>
                  <a:gd name="T3" fmla="*/ 107 h 128"/>
                  <a:gd name="T4" fmla="*/ 93 w 116"/>
                  <a:gd name="T5" fmla="*/ 93 h 128"/>
                  <a:gd name="T6" fmla="*/ 84 w 116"/>
                  <a:gd name="T7" fmla="*/ 0 h 128"/>
                </a:gdLst>
                <a:ahLst/>
                <a:cxnLst>
                  <a:cxn ang="0">
                    <a:pos x="T0" y="T1"/>
                  </a:cxn>
                  <a:cxn ang="0">
                    <a:pos x="T2" y="T3"/>
                  </a:cxn>
                  <a:cxn ang="0">
                    <a:pos x="T4" y="T5"/>
                  </a:cxn>
                  <a:cxn ang="0">
                    <a:pos x="T6" y="T7"/>
                  </a:cxn>
                </a:cxnLst>
                <a:rect l="0" t="0" r="r" b="b"/>
                <a:pathLst>
                  <a:path w="116" h="128">
                    <a:moveTo>
                      <a:pt x="84" y="0"/>
                    </a:moveTo>
                    <a:cubicBezTo>
                      <a:pt x="0" y="107"/>
                      <a:pt x="0" y="107"/>
                      <a:pt x="0" y="107"/>
                    </a:cubicBezTo>
                    <a:cubicBezTo>
                      <a:pt x="29" y="128"/>
                      <a:pt x="71" y="122"/>
                      <a:pt x="93" y="93"/>
                    </a:cubicBezTo>
                    <a:cubicBezTo>
                      <a:pt x="116" y="65"/>
                      <a:pt x="112" y="23"/>
                      <a:pt x="84"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46" name="组合 245"/>
          <p:cNvGrpSpPr/>
          <p:nvPr/>
        </p:nvGrpSpPr>
        <p:grpSpPr>
          <a:xfrm>
            <a:off x="8711461" y="3609816"/>
            <a:ext cx="1107826" cy="1112050"/>
            <a:chOff x="7266153" y="4103719"/>
            <a:chExt cx="1107826" cy="1112050"/>
          </a:xfrm>
        </p:grpSpPr>
        <p:sp>
          <p:nvSpPr>
            <p:cNvPr id="247" name="Oval 54"/>
            <p:cNvSpPr>
              <a:spLocks noChangeArrowheads="1"/>
            </p:cNvSpPr>
            <p:nvPr/>
          </p:nvSpPr>
          <p:spPr bwMode="auto">
            <a:xfrm>
              <a:off x="7266153" y="4103719"/>
              <a:ext cx="1107826" cy="1112050"/>
            </a:xfrm>
            <a:prstGeom prst="ellipse">
              <a:avLst/>
            </a:prstGeom>
            <a:noFill/>
            <a:ln w="19050">
              <a:solidFill>
                <a:srgbClr val="D92E4D"/>
              </a:solidFill>
              <a:round/>
            </a:ln>
          </p:spPr>
          <p:txBody>
            <a:bodyPr vert="horz" wrap="square" lIns="91440" tIns="45720" rIns="91440" bIns="45720" numCol="1" anchor="t" anchorCtr="0" compatLnSpc="1"/>
            <a:lstStyle/>
            <a:p>
              <a:endParaRPr lang="zh-CN" altLang="en-US"/>
            </a:p>
          </p:txBody>
        </p:sp>
        <p:grpSp>
          <p:nvGrpSpPr>
            <p:cNvPr id="248" name="组合 247"/>
            <p:cNvGrpSpPr/>
            <p:nvPr/>
          </p:nvGrpSpPr>
          <p:grpSpPr>
            <a:xfrm>
              <a:off x="7464588" y="4413687"/>
              <a:ext cx="684668" cy="608594"/>
              <a:chOff x="9963672" y="2849217"/>
              <a:chExt cx="1185863" cy="1054100"/>
            </a:xfrm>
          </p:grpSpPr>
          <p:sp>
            <p:nvSpPr>
              <p:cNvPr id="249" name="Freeform 117"/>
              <p:cNvSpPr>
                <a:spLocks noEditPoints="1"/>
              </p:cNvSpPr>
              <p:nvPr/>
            </p:nvSpPr>
            <p:spPr bwMode="auto">
              <a:xfrm>
                <a:off x="9963672" y="2849217"/>
                <a:ext cx="1185863" cy="1054100"/>
              </a:xfrm>
              <a:custGeom>
                <a:avLst/>
                <a:gdLst>
                  <a:gd name="T0" fmla="*/ 247 w 316"/>
                  <a:gd name="T1" fmla="*/ 1 h 280"/>
                  <a:gd name="T2" fmla="*/ 233 w 316"/>
                  <a:gd name="T3" fmla="*/ 0 h 280"/>
                  <a:gd name="T4" fmla="*/ 162 w 316"/>
                  <a:gd name="T5" fmla="*/ 36 h 280"/>
                  <a:gd name="T6" fmla="*/ 158 w 316"/>
                  <a:gd name="T7" fmla="*/ 41 h 280"/>
                  <a:gd name="T8" fmla="*/ 158 w 316"/>
                  <a:gd name="T9" fmla="*/ 41 h 280"/>
                  <a:gd name="T10" fmla="*/ 154 w 316"/>
                  <a:gd name="T11" fmla="*/ 36 h 280"/>
                  <a:gd name="T12" fmla="*/ 83 w 316"/>
                  <a:gd name="T13" fmla="*/ 0 h 280"/>
                  <a:gd name="T14" fmla="*/ 69 w 316"/>
                  <a:gd name="T15" fmla="*/ 1 h 280"/>
                  <a:gd name="T16" fmla="*/ 0 w 316"/>
                  <a:gd name="T17" fmla="*/ 79 h 280"/>
                  <a:gd name="T18" fmla="*/ 0 w 316"/>
                  <a:gd name="T19" fmla="*/ 96 h 280"/>
                  <a:gd name="T20" fmla="*/ 38 w 316"/>
                  <a:gd name="T21" fmla="*/ 178 h 280"/>
                  <a:gd name="T22" fmla="*/ 158 w 316"/>
                  <a:gd name="T23" fmla="*/ 280 h 280"/>
                  <a:gd name="T24" fmla="*/ 158 w 316"/>
                  <a:gd name="T25" fmla="*/ 280 h 280"/>
                  <a:gd name="T26" fmla="*/ 278 w 316"/>
                  <a:gd name="T27" fmla="*/ 178 h 280"/>
                  <a:gd name="T28" fmla="*/ 316 w 316"/>
                  <a:gd name="T29" fmla="*/ 96 h 280"/>
                  <a:gd name="T30" fmla="*/ 316 w 316"/>
                  <a:gd name="T31" fmla="*/ 79 h 280"/>
                  <a:gd name="T32" fmla="*/ 247 w 316"/>
                  <a:gd name="T33" fmla="*/ 1 h 280"/>
                  <a:gd name="T34" fmla="*/ 277 w 316"/>
                  <a:gd name="T35" fmla="*/ 135 h 280"/>
                  <a:gd name="T36" fmla="*/ 242 w 316"/>
                  <a:gd name="T37" fmla="*/ 135 h 280"/>
                  <a:gd name="T38" fmla="*/ 215 w 316"/>
                  <a:gd name="T39" fmla="*/ 195 h 280"/>
                  <a:gd name="T40" fmla="*/ 198 w 316"/>
                  <a:gd name="T41" fmla="*/ 91 h 280"/>
                  <a:gd name="T42" fmla="*/ 175 w 316"/>
                  <a:gd name="T43" fmla="*/ 143 h 280"/>
                  <a:gd name="T44" fmla="*/ 166 w 316"/>
                  <a:gd name="T45" fmla="*/ 121 h 280"/>
                  <a:gd name="T46" fmla="*/ 158 w 316"/>
                  <a:gd name="T47" fmla="*/ 131 h 280"/>
                  <a:gd name="T48" fmla="*/ 120 w 316"/>
                  <a:gd name="T49" fmla="*/ 180 h 280"/>
                  <a:gd name="T50" fmla="*/ 117 w 316"/>
                  <a:gd name="T51" fmla="*/ 96 h 280"/>
                  <a:gd name="T52" fmla="*/ 99 w 316"/>
                  <a:gd name="T53" fmla="*/ 138 h 280"/>
                  <a:gd name="T54" fmla="*/ 36 w 316"/>
                  <a:gd name="T55" fmla="*/ 141 h 280"/>
                  <a:gd name="T56" fmla="*/ 36 w 316"/>
                  <a:gd name="T57" fmla="*/ 132 h 280"/>
                  <a:gd name="T58" fmla="*/ 92 w 316"/>
                  <a:gd name="T59" fmla="*/ 129 h 280"/>
                  <a:gd name="T60" fmla="*/ 125 w 316"/>
                  <a:gd name="T61" fmla="*/ 51 h 280"/>
                  <a:gd name="T62" fmla="*/ 129 w 316"/>
                  <a:gd name="T63" fmla="*/ 153 h 280"/>
                  <a:gd name="T64" fmla="*/ 158 w 316"/>
                  <a:gd name="T65" fmla="*/ 115 h 280"/>
                  <a:gd name="T66" fmla="*/ 168 w 316"/>
                  <a:gd name="T67" fmla="*/ 102 h 280"/>
                  <a:gd name="T68" fmla="*/ 175 w 316"/>
                  <a:gd name="T69" fmla="*/ 119 h 280"/>
                  <a:gd name="T70" fmla="*/ 203 w 316"/>
                  <a:gd name="T71" fmla="*/ 56 h 280"/>
                  <a:gd name="T72" fmla="*/ 220 w 316"/>
                  <a:gd name="T73" fmla="*/ 160 h 280"/>
                  <a:gd name="T74" fmla="*/ 235 w 316"/>
                  <a:gd name="T75" fmla="*/ 126 h 280"/>
                  <a:gd name="T76" fmla="*/ 277 w 316"/>
                  <a:gd name="T77" fmla="*/ 126 h 280"/>
                  <a:gd name="T78" fmla="*/ 277 w 316"/>
                  <a:gd name="T79" fmla="*/ 13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6" h="280">
                    <a:moveTo>
                      <a:pt x="247" y="1"/>
                    </a:moveTo>
                    <a:cubicBezTo>
                      <a:pt x="242" y="1"/>
                      <a:pt x="238" y="0"/>
                      <a:pt x="233" y="0"/>
                    </a:cubicBezTo>
                    <a:cubicBezTo>
                      <a:pt x="197" y="0"/>
                      <a:pt x="180" y="16"/>
                      <a:pt x="162" y="36"/>
                    </a:cubicBezTo>
                    <a:cubicBezTo>
                      <a:pt x="158" y="41"/>
                      <a:pt x="158" y="41"/>
                      <a:pt x="158" y="41"/>
                    </a:cubicBezTo>
                    <a:cubicBezTo>
                      <a:pt x="158" y="41"/>
                      <a:pt x="158" y="41"/>
                      <a:pt x="158" y="41"/>
                    </a:cubicBezTo>
                    <a:cubicBezTo>
                      <a:pt x="154" y="36"/>
                      <a:pt x="154" y="36"/>
                      <a:pt x="154" y="36"/>
                    </a:cubicBezTo>
                    <a:cubicBezTo>
                      <a:pt x="136" y="16"/>
                      <a:pt x="119" y="0"/>
                      <a:pt x="83" y="0"/>
                    </a:cubicBezTo>
                    <a:cubicBezTo>
                      <a:pt x="79" y="0"/>
                      <a:pt x="74" y="1"/>
                      <a:pt x="69" y="1"/>
                    </a:cubicBezTo>
                    <a:cubicBezTo>
                      <a:pt x="39" y="4"/>
                      <a:pt x="4" y="29"/>
                      <a:pt x="0" y="79"/>
                    </a:cubicBezTo>
                    <a:cubicBezTo>
                      <a:pt x="0" y="96"/>
                      <a:pt x="0" y="96"/>
                      <a:pt x="0" y="96"/>
                    </a:cubicBezTo>
                    <a:cubicBezTo>
                      <a:pt x="2" y="122"/>
                      <a:pt x="15" y="150"/>
                      <a:pt x="38" y="178"/>
                    </a:cubicBezTo>
                    <a:cubicBezTo>
                      <a:pt x="64" y="210"/>
                      <a:pt x="104" y="244"/>
                      <a:pt x="158" y="280"/>
                    </a:cubicBezTo>
                    <a:cubicBezTo>
                      <a:pt x="158" y="280"/>
                      <a:pt x="158" y="280"/>
                      <a:pt x="158" y="280"/>
                    </a:cubicBezTo>
                    <a:cubicBezTo>
                      <a:pt x="212" y="244"/>
                      <a:pt x="252" y="210"/>
                      <a:pt x="278" y="178"/>
                    </a:cubicBezTo>
                    <a:cubicBezTo>
                      <a:pt x="301" y="150"/>
                      <a:pt x="314" y="122"/>
                      <a:pt x="316" y="96"/>
                    </a:cubicBezTo>
                    <a:cubicBezTo>
                      <a:pt x="316" y="79"/>
                      <a:pt x="316" y="79"/>
                      <a:pt x="316" y="79"/>
                    </a:cubicBezTo>
                    <a:cubicBezTo>
                      <a:pt x="312" y="29"/>
                      <a:pt x="277" y="4"/>
                      <a:pt x="247" y="1"/>
                    </a:cubicBezTo>
                    <a:close/>
                    <a:moveTo>
                      <a:pt x="277" y="135"/>
                    </a:moveTo>
                    <a:cubicBezTo>
                      <a:pt x="242" y="135"/>
                      <a:pt x="242" y="135"/>
                      <a:pt x="242" y="135"/>
                    </a:cubicBezTo>
                    <a:cubicBezTo>
                      <a:pt x="215" y="195"/>
                      <a:pt x="215" y="195"/>
                      <a:pt x="215" y="195"/>
                    </a:cubicBezTo>
                    <a:cubicBezTo>
                      <a:pt x="198" y="91"/>
                      <a:pt x="198" y="91"/>
                      <a:pt x="198" y="91"/>
                    </a:cubicBezTo>
                    <a:cubicBezTo>
                      <a:pt x="175" y="143"/>
                      <a:pt x="175" y="143"/>
                      <a:pt x="175" y="143"/>
                    </a:cubicBezTo>
                    <a:cubicBezTo>
                      <a:pt x="166" y="121"/>
                      <a:pt x="166" y="121"/>
                      <a:pt x="166" y="121"/>
                    </a:cubicBezTo>
                    <a:cubicBezTo>
                      <a:pt x="158" y="131"/>
                      <a:pt x="158" y="131"/>
                      <a:pt x="158" y="131"/>
                    </a:cubicBezTo>
                    <a:cubicBezTo>
                      <a:pt x="120" y="180"/>
                      <a:pt x="120" y="180"/>
                      <a:pt x="120" y="180"/>
                    </a:cubicBezTo>
                    <a:cubicBezTo>
                      <a:pt x="117" y="96"/>
                      <a:pt x="117" y="96"/>
                      <a:pt x="117" y="96"/>
                    </a:cubicBezTo>
                    <a:cubicBezTo>
                      <a:pt x="99" y="138"/>
                      <a:pt x="99" y="138"/>
                      <a:pt x="99" y="138"/>
                    </a:cubicBezTo>
                    <a:cubicBezTo>
                      <a:pt x="36" y="141"/>
                      <a:pt x="36" y="141"/>
                      <a:pt x="36" y="141"/>
                    </a:cubicBezTo>
                    <a:cubicBezTo>
                      <a:pt x="36" y="132"/>
                      <a:pt x="36" y="132"/>
                      <a:pt x="36" y="132"/>
                    </a:cubicBezTo>
                    <a:cubicBezTo>
                      <a:pt x="92" y="129"/>
                      <a:pt x="92" y="129"/>
                      <a:pt x="92" y="129"/>
                    </a:cubicBezTo>
                    <a:cubicBezTo>
                      <a:pt x="125" y="51"/>
                      <a:pt x="125" y="51"/>
                      <a:pt x="125" y="51"/>
                    </a:cubicBezTo>
                    <a:cubicBezTo>
                      <a:pt x="129" y="153"/>
                      <a:pt x="129" y="153"/>
                      <a:pt x="129" y="153"/>
                    </a:cubicBezTo>
                    <a:cubicBezTo>
                      <a:pt x="158" y="115"/>
                      <a:pt x="158" y="115"/>
                      <a:pt x="158" y="115"/>
                    </a:cubicBezTo>
                    <a:cubicBezTo>
                      <a:pt x="168" y="102"/>
                      <a:pt x="168" y="102"/>
                      <a:pt x="168" y="102"/>
                    </a:cubicBezTo>
                    <a:cubicBezTo>
                      <a:pt x="175" y="119"/>
                      <a:pt x="175" y="119"/>
                      <a:pt x="175" y="119"/>
                    </a:cubicBezTo>
                    <a:cubicBezTo>
                      <a:pt x="203" y="56"/>
                      <a:pt x="203" y="56"/>
                      <a:pt x="203" y="56"/>
                    </a:cubicBezTo>
                    <a:cubicBezTo>
                      <a:pt x="220" y="160"/>
                      <a:pt x="220" y="160"/>
                      <a:pt x="220" y="160"/>
                    </a:cubicBezTo>
                    <a:cubicBezTo>
                      <a:pt x="235" y="126"/>
                      <a:pt x="235" y="126"/>
                      <a:pt x="235" y="126"/>
                    </a:cubicBezTo>
                    <a:cubicBezTo>
                      <a:pt x="277" y="126"/>
                      <a:pt x="277" y="126"/>
                      <a:pt x="277" y="126"/>
                    </a:cubicBezTo>
                    <a:lnTo>
                      <a:pt x="277" y="135"/>
                    </a:ln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18"/>
              <p:cNvSpPr/>
              <p:nvPr/>
            </p:nvSpPr>
            <p:spPr bwMode="auto">
              <a:xfrm>
                <a:off x="9963672" y="2849217"/>
                <a:ext cx="593725" cy="1054100"/>
              </a:xfrm>
              <a:custGeom>
                <a:avLst/>
                <a:gdLst>
                  <a:gd name="T0" fmla="*/ 120 w 158"/>
                  <a:gd name="T1" fmla="*/ 180 h 280"/>
                  <a:gd name="T2" fmla="*/ 117 w 158"/>
                  <a:gd name="T3" fmla="*/ 96 h 280"/>
                  <a:gd name="T4" fmla="*/ 99 w 158"/>
                  <a:gd name="T5" fmla="*/ 138 h 280"/>
                  <a:gd name="T6" fmla="*/ 36 w 158"/>
                  <a:gd name="T7" fmla="*/ 141 h 280"/>
                  <a:gd name="T8" fmla="*/ 36 w 158"/>
                  <a:gd name="T9" fmla="*/ 132 h 280"/>
                  <a:gd name="T10" fmla="*/ 92 w 158"/>
                  <a:gd name="T11" fmla="*/ 129 h 280"/>
                  <a:gd name="T12" fmla="*/ 125 w 158"/>
                  <a:gd name="T13" fmla="*/ 51 h 280"/>
                  <a:gd name="T14" fmla="*/ 129 w 158"/>
                  <a:gd name="T15" fmla="*/ 153 h 280"/>
                  <a:gd name="T16" fmla="*/ 158 w 158"/>
                  <a:gd name="T17" fmla="*/ 115 h 280"/>
                  <a:gd name="T18" fmla="*/ 158 w 158"/>
                  <a:gd name="T19" fmla="*/ 41 h 280"/>
                  <a:gd name="T20" fmla="*/ 154 w 158"/>
                  <a:gd name="T21" fmla="*/ 36 h 280"/>
                  <a:gd name="T22" fmla="*/ 83 w 158"/>
                  <a:gd name="T23" fmla="*/ 0 h 280"/>
                  <a:gd name="T24" fmla="*/ 69 w 158"/>
                  <a:gd name="T25" fmla="*/ 1 h 280"/>
                  <a:gd name="T26" fmla="*/ 0 w 158"/>
                  <a:gd name="T27" fmla="*/ 79 h 280"/>
                  <a:gd name="T28" fmla="*/ 0 w 158"/>
                  <a:gd name="T29" fmla="*/ 96 h 280"/>
                  <a:gd name="T30" fmla="*/ 38 w 158"/>
                  <a:gd name="T31" fmla="*/ 178 h 280"/>
                  <a:gd name="T32" fmla="*/ 158 w 158"/>
                  <a:gd name="T33" fmla="*/ 280 h 280"/>
                  <a:gd name="T34" fmla="*/ 158 w 158"/>
                  <a:gd name="T35" fmla="*/ 131 h 280"/>
                  <a:gd name="T36" fmla="*/ 120 w 158"/>
                  <a:gd name="T37" fmla="*/ 1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280">
                    <a:moveTo>
                      <a:pt x="120" y="180"/>
                    </a:moveTo>
                    <a:cubicBezTo>
                      <a:pt x="117" y="96"/>
                      <a:pt x="117" y="96"/>
                      <a:pt x="117" y="96"/>
                    </a:cubicBezTo>
                    <a:cubicBezTo>
                      <a:pt x="99" y="138"/>
                      <a:pt x="99" y="138"/>
                      <a:pt x="99" y="138"/>
                    </a:cubicBezTo>
                    <a:cubicBezTo>
                      <a:pt x="36" y="141"/>
                      <a:pt x="36" y="141"/>
                      <a:pt x="36" y="141"/>
                    </a:cubicBezTo>
                    <a:cubicBezTo>
                      <a:pt x="36" y="132"/>
                      <a:pt x="36" y="132"/>
                      <a:pt x="36" y="132"/>
                    </a:cubicBezTo>
                    <a:cubicBezTo>
                      <a:pt x="92" y="129"/>
                      <a:pt x="92" y="129"/>
                      <a:pt x="92" y="129"/>
                    </a:cubicBezTo>
                    <a:cubicBezTo>
                      <a:pt x="125" y="51"/>
                      <a:pt x="125" y="51"/>
                      <a:pt x="125" y="51"/>
                    </a:cubicBezTo>
                    <a:cubicBezTo>
                      <a:pt x="129" y="153"/>
                      <a:pt x="129" y="153"/>
                      <a:pt x="129" y="153"/>
                    </a:cubicBezTo>
                    <a:cubicBezTo>
                      <a:pt x="158" y="115"/>
                      <a:pt x="158" y="115"/>
                      <a:pt x="158" y="115"/>
                    </a:cubicBezTo>
                    <a:cubicBezTo>
                      <a:pt x="158" y="41"/>
                      <a:pt x="158" y="41"/>
                      <a:pt x="158" y="41"/>
                    </a:cubicBezTo>
                    <a:cubicBezTo>
                      <a:pt x="154" y="36"/>
                      <a:pt x="154" y="36"/>
                      <a:pt x="154" y="36"/>
                    </a:cubicBezTo>
                    <a:cubicBezTo>
                      <a:pt x="136" y="16"/>
                      <a:pt x="119" y="0"/>
                      <a:pt x="83" y="0"/>
                    </a:cubicBezTo>
                    <a:cubicBezTo>
                      <a:pt x="79" y="0"/>
                      <a:pt x="74" y="1"/>
                      <a:pt x="69" y="1"/>
                    </a:cubicBezTo>
                    <a:cubicBezTo>
                      <a:pt x="39" y="4"/>
                      <a:pt x="4" y="29"/>
                      <a:pt x="0" y="79"/>
                    </a:cubicBezTo>
                    <a:cubicBezTo>
                      <a:pt x="0" y="96"/>
                      <a:pt x="0" y="96"/>
                      <a:pt x="0" y="96"/>
                    </a:cubicBezTo>
                    <a:cubicBezTo>
                      <a:pt x="2" y="122"/>
                      <a:pt x="15" y="150"/>
                      <a:pt x="38" y="178"/>
                    </a:cubicBezTo>
                    <a:cubicBezTo>
                      <a:pt x="64" y="210"/>
                      <a:pt x="104" y="244"/>
                      <a:pt x="158" y="280"/>
                    </a:cubicBezTo>
                    <a:cubicBezTo>
                      <a:pt x="158" y="131"/>
                      <a:pt x="158" y="131"/>
                      <a:pt x="158" y="131"/>
                    </a:cubicBezTo>
                    <a:lnTo>
                      <a:pt x="120" y="180"/>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19"/>
              <p:cNvSpPr/>
              <p:nvPr/>
            </p:nvSpPr>
            <p:spPr bwMode="auto">
              <a:xfrm>
                <a:off x="10557397" y="2849217"/>
                <a:ext cx="592138" cy="1054100"/>
              </a:xfrm>
              <a:custGeom>
                <a:avLst/>
                <a:gdLst>
                  <a:gd name="T0" fmla="*/ 89 w 158"/>
                  <a:gd name="T1" fmla="*/ 1 h 280"/>
                  <a:gd name="T2" fmla="*/ 75 w 158"/>
                  <a:gd name="T3" fmla="*/ 0 h 280"/>
                  <a:gd name="T4" fmla="*/ 4 w 158"/>
                  <a:gd name="T5" fmla="*/ 36 h 280"/>
                  <a:gd name="T6" fmla="*/ 0 w 158"/>
                  <a:gd name="T7" fmla="*/ 41 h 280"/>
                  <a:gd name="T8" fmla="*/ 0 w 158"/>
                  <a:gd name="T9" fmla="*/ 41 h 280"/>
                  <a:gd name="T10" fmla="*/ 0 w 158"/>
                  <a:gd name="T11" fmla="*/ 115 h 280"/>
                  <a:gd name="T12" fmla="*/ 10 w 158"/>
                  <a:gd name="T13" fmla="*/ 102 h 280"/>
                  <a:gd name="T14" fmla="*/ 17 w 158"/>
                  <a:gd name="T15" fmla="*/ 119 h 280"/>
                  <a:gd name="T16" fmla="*/ 45 w 158"/>
                  <a:gd name="T17" fmla="*/ 56 h 280"/>
                  <a:gd name="T18" fmla="*/ 62 w 158"/>
                  <a:gd name="T19" fmla="*/ 160 h 280"/>
                  <a:gd name="T20" fmla="*/ 77 w 158"/>
                  <a:gd name="T21" fmla="*/ 126 h 280"/>
                  <a:gd name="T22" fmla="*/ 119 w 158"/>
                  <a:gd name="T23" fmla="*/ 126 h 280"/>
                  <a:gd name="T24" fmla="*/ 119 w 158"/>
                  <a:gd name="T25" fmla="*/ 135 h 280"/>
                  <a:gd name="T26" fmla="*/ 84 w 158"/>
                  <a:gd name="T27" fmla="*/ 135 h 280"/>
                  <a:gd name="T28" fmla="*/ 57 w 158"/>
                  <a:gd name="T29" fmla="*/ 195 h 280"/>
                  <a:gd name="T30" fmla="*/ 40 w 158"/>
                  <a:gd name="T31" fmla="*/ 91 h 280"/>
                  <a:gd name="T32" fmla="*/ 17 w 158"/>
                  <a:gd name="T33" fmla="*/ 143 h 280"/>
                  <a:gd name="T34" fmla="*/ 8 w 158"/>
                  <a:gd name="T35" fmla="*/ 121 h 280"/>
                  <a:gd name="T36" fmla="*/ 0 w 158"/>
                  <a:gd name="T37" fmla="*/ 131 h 280"/>
                  <a:gd name="T38" fmla="*/ 0 w 158"/>
                  <a:gd name="T39" fmla="*/ 280 h 280"/>
                  <a:gd name="T40" fmla="*/ 0 w 158"/>
                  <a:gd name="T41" fmla="*/ 280 h 280"/>
                  <a:gd name="T42" fmla="*/ 120 w 158"/>
                  <a:gd name="T43" fmla="*/ 178 h 280"/>
                  <a:gd name="T44" fmla="*/ 158 w 158"/>
                  <a:gd name="T45" fmla="*/ 96 h 280"/>
                  <a:gd name="T46" fmla="*/ 158 w 158"/>
                  <a:gd name="T47" fmla="*/ 79 h 280"/>
                  <a:gd name="T48" fmla="*/ 89 w 158"/>
                  <a:gd name="T49" fmla="*/ 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280">
                    <a:moveTo>
                      <a:pt x="89" y="1"/>
                    </a:moveTo>
                    <a:cubicBezTo>
                      <a:pt x="84" y="1"/>
                      <a:pt x="80" y="0"/>
                      <a:pt x="75" y="0"/>
                    </a:cubicBezTo>
                    <a:cubicBezTo>
                      <a:pt x="39" y="0"/>
                      <a:pt x="22" y="16"/>
                      <a:pt x="4" y="36"/>
                    </a:cubicBezTo>
                    <a:cubicBezTo>
                      <a:pt x="0" y="41"/>
                      <a:pt x="0" y="41"/>
                      <a:pt x="0" y="41"/>
                    </a:cubicBezTo>
                    <a:cubicBezTo>
                      <a:pt x="0" y="41"/>
                      <a:pt x="0" y="41"/>
                      <a:pt x="0" y="41"/>
                    </a:cubicBezTo>
                    <a:cubicBezTo>
                      <a:pt x="0" y="115"/>
                      <a:pt x="0" y="115"/>
                      <a:pt x="0" y="115"/>
                    </a:cubicBezTo>
                    <a:cubicBezTo>
                      <a:pt x="10" y="102"/>
                      <a:pt x="10" y="102"/>
                      <a:pt x="10" y="102"/>
                    </a:cubicBezTo>
                    <a:cubicBezTo>
                      <a:pt x="17" y="119"/>
                      <a:pt x="17" y="119"/>
                      <a:pt x="17" y="119"/>
                    </a:cubicBezTo>
                    <a:cubicBezTo>
                      <a:pt x="45" y="56"/>
                      <a:pt x="45" y="56"/>
                      <a:pt x="45" y="56"/>
                    </a:cubicBezTo>
                    <a:cubicBezTo>
                      <a:pt x="62" y="160"/>
                      <a:pt x="62" y="160"/>
                      <a:pt x="62" y="160"/>
                    </a:cubicBezTo>
                    <a:cubicBezTo>
                      <a:pt x="77" y="126"/>
                      <a:pt x="77" y="126"/>
                      <a:pt x="77" y="126"/>
                    </a:cubicBezTo>
                    <a:cubicBezTo>
                      <a:pt x="119" y="126"/>
                      <a:pt x="119" y="126"/>
                      <a:pt x="119" y="126"/>
                    </a:cubicBezTo>
                    <a:cubicBezTo>
                      <a:pt x="119" y="135"/>
                      <a:pt x="119" y="135"/>
                      <a:pt x="119" y="135"/>
                    </a:cubicBezTo>
                    <a:cubicBezTo>
                      <a:pt x="84" y="135"/>
                      <a:pt x="84" y="135"/>
                      <a:pt x="84" y="135"/>
                    </a:cubicBezTo>
                    <a:cubicBezTo>
                      <a:pt x="57" y="195"/>
                      <a:pt x="57" y="195"/>
                      <a:pt x="57" y="195"/>
                    </a:cubicBezTo>
                    <a:cubicBezTo>
                      <a:pt x="40" y="91"/>
                      <a:pt x="40" y="91"/>
                      <a:pt x="40" y="91"/>
                    </a:cubicBezTo>
                    <a:cubicBezTo>
                      <a:pt x="17" y="143"/>
                      <a:pt x="17" y="143"/>
                      <a:pt x="17" y="143"/>
                    </a:cubicBezTo>
                    <a:cubicBezTo>
                      <a:pt x="8" y="121"/>
                      <a:pt x="8" y="121"/>
                      <a:pt x="8" y="121"/>
                    </a:cubicBezTo>
                    <a:cubicBezTo>
                      <a:pt x="0" y="131"/>
                      <a:pt x="0" y="131"/>
                      <a:pt x="0" y="131"/>
                    </a:cubicBezTo>
                    <a:cubicBezTo>
                      <a:pt x="0" y="280"/>
                      <a:pt x="0" y="280"/>
                      <a:pt x="0" y="280"/>
                    </a:cubicBezTo>
                    <a:cubicBezTo>
                      <a:pt x="0" y="280"/>
                      <a:pt x="0" y="280"/>
                      <a:pt x="0" y="280"/>
                    </a:cubicBezTo>
                    <a:cubicBezTo>
                      <a:pt x="54" y="244"/>
                      <a:pt x="94" y="210"/>
                      <a:pt x="120" y="178"/>
                    </a:cubicBezTo>
                    <a:cubicBezTo>
                      <a:pt x="143" y="150"/>
                      <a:pt x="156" y="122"/>
                      <a:pt x="158" y="96"/>
                    </a:cubicBezTo>
                    <a:cubicBezTo>
                      <a:pt x="158" y="79"/>
                      <a:pt x="158" y="79"/>
                      <a:pt x="158" y="79"/>
                    </a:cubicBezTo>
                    <a:cubicBezTo>
                      <a:pt x="154" y="29"/>
                      <a:pt x="119" y="4"/>
                      <a:pt x="89" y="1"/>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20"/>
              <p:cNvSpPr/>
              <p:nvPr/>
            </p:nvSpPr>
            <p:spPr bwMode="auto">
              <a:xfrm>
                <a:off x="10098609" y="3041305"/>
                <a:ext cx="458788" cy="485775"/>
              </a:xfrm>
              <a:custGeom>
                <a:avLst/>
                <a:gdLst>
                  <a:gd name="T0" fmla="*/ 211 w 289"/>
                  <a:gd name="T1" fmla="*/ 0 h 306"/>
                  <a:gd name="T2" fmla="*/ 133 w 289"/>
                  <a:gd name="T3" fmla="*/ 185 h 306"/>
                  <a:gd name="T4" fmla="*/ 0 w 289"/>
                  <a:gd name="T5" fmla="*/ 192 h 306"/>
                  <a:gd name="T6" fmla="*/ 0 w 289"/>
                  <a:gd name="T7" fmla="*/ 213 h 306"/>
                  <a:gd name="T8" fmla="*/ 149 w 289"/>
                  <a:gd name="T9" fmla="*/ 206 h 306"/>
                  <a:gd name="T10" fmla="*/ 192 w 289"/>
                  <a:gd name="T11" fmla="*/ 107 h 306"/>
                  <a:gd name="T12" fmla="*/ 199 w 289"/>
                  <a:gd name="T13" fmla="*/ 306 h 306"/>
                  <a:gd name="T14" fmla="*/ 289 w 289"/>
                  <a:gd name="T15" fmla="*/ 190 h 306"/>
                  <a:gd name="T16" fmla="*/ 289 w 289"/>
                  <a:gd name="T17" fmla="*/ 152 h 306"/>
                  <a:gd name="T18" fmla="*/ 220 w 289"/>
                  <a:gd name="T19" fmla="*/ 242 h 306"/>
                  <a:gd name="T20" fmla="*/ 211 w 289"/>
                  <a:gd name="T21"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306">
                    <a:moveTo>
                      <a:pt x="211" y="0"/>
                    </a:moveTo>
                    <a:lnTo>
                      <a:pt x="133" y="185"/>
                    </a:lnTo>
                    <a:lnTo>
                      <a:pt x="0" y="192"/>
                    </a:lnTo>
                    <a:lnTo>
                      <a:pt x="0" y="213"/>
                    </a:lnTo>
                    <a:lnTo>
                      <a:pt x="149" y="206"/>
                    </a:lnTo>
                    <a:lnTo>
                      <a:pt x="192" y="107"/>
                    </a:lnTo>
                    <a:lnTo>
                      <a:pt x="199" y="306"/>
                    </a:lnTo>
                    <a:lnTo>
                      <a:pt x="289" y="190"/>
                    </a:lnTo>
                    <a:lnTo>
                      <a:pt x="289" y="152"/>
                    </a:lnTo>
                    <a:lnTo>
                      <a:pt x="220" y="242"/>
                    </a:lnTo>
                    <a:lnTo>
                      <a:pt x="21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21"/>
              <p:cNvSpPr/>
              <p:nvPr/>
            </p:nvSpPr>
            <p:spPr bwMode="auto">
              <a:xfrm>
                <a:off x="10557397" y="3060355"/>
                <a:ext cx="446088" cy="522288"/>
              </a:xfrm>
              <a:custGeom>
                <a:avLst/>
                <a:gdLst>
                  <a:gd name="T0" fmla="*/ 19 w 281"/>
                  <a:gd name="T1" fmla="*/ 154 h 329"/>
                  <a:gd name="T2" fmla="*/ 40 w 281"/>
                  <a:gd name="T3" fmla="*/ 206 h 329"/>
                  <a:gd name="T4" fmla="*/ 94 w 281"/>
                  <a:gd name="T5" fmla="*/ 83 h 329"/>
                  <a:gd name="T6" fmla="*/ 134 w 281"/>
                  <a:gd name="T7" fmla="*/ 329 h 329"/>
                  <a:gd name="T8" fmla="*/ 198 w 281"/>
                  <a:gd name="T9" fmla="*/ 187 h 329"/>
                  <a:gd name="T10" fmla="*/ 281 w 281"/>
                  <a:gd name="T11" fmla="*/ 187 h 329"/>
                  <a:gd name="T12" fmla="*/ 281 w 281"/>
                  <a:gd name="T13" fmla="*/ 166 h 329"/>
                  <a:gd name="T14" fmla="*/ 182 w 281"/>
                  <a:gd name="T15" fmla="*/ 166 h 329"/>
                  <a:gd name="T16" fmla="*/ 146 w 281"/>
                  <a:gd name="T17" fmla="*/ 246 h 329"/>
                  <a:gd name="T18" fmla="*/ 106 w 281"/>
                  <a:gd name="T19" fmla="*/ 0 h 329"/>
                  <a:gd name="T20" fmla="*/ 40 w 281"/>
                  <a:gd name="T21" fmla="*/ 149 h 329"/>
                  <a:gd name="T22" fmla="*/ 23 w 281"/>
                  <a:gd name="T23" fmla="*/ 109 h 329"/>
                  <a:gd name="T24" fmla="*/ 0 w 281"/>
                  <a:gd name="T25" fmla="*/ 140 h 329"/>
                  <a:gd name="T26" fmla="*/ 0 w 281"/>
                  <a:gd name="T27" fmla="*/ 178 h 329"/>
                  <a:gd name="T28" fmla="*/ 19 w 281"/>
                  <a:gd name="T29" fmla="*/ 15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329">
                    <a:moveTo>
                      <a:pt x="19" y="154"/>
                    </a:moveTo>
                    <a:lnTo>
                      <a:pt x="40" y="206"/>
                    </a:lnTo>
                    <a:lnTo>
                      <a:pt x="94" y="83"/>
                    </a:lnTo>
                    <a:lnTo>
                      <a:pt x="134" y="329"/>
                    </a:lnTo>
                    <a:lnTo>
                      <a:pt x="198" y="187"/>
                    </a:lnTo>
                    <a:lnTo>
                      <a:pt x="281" y="187"/>
                    </a:lnTo>
                    <a:lnTo>
                      <a:pt x="281" y="166"/>
                    </a:lnTo>
                    <a:lnTo>
                      <a:pt x="182" y="166"/>
                    </a:lnTo>
                    <a:lnTo>
                      <a:pt x="146" y="246"/>
                    </a:lnTo>
                    <a:lnTo>
                      <a:pt x="106" y="0"/>
                    </a:lnTo>
                    <a:lnTo>
                      <a:pt x="40" y="149"/>
                    </a:lnTo>
                    <a:lnTo>
                      <a:pt x="23" y="109"/>
                    </a:lnTo>
                    <a:lnTo>
                      <a:pt x="0" y="140"/>
                    </a:lnTo>
                    <a:lnTo>
                      <a:pt x="0" y="178"/>
                    </a:lnTo>
                    <a:lnTo>
                      <a:pt x="19" y="154"/>
                    </a:ln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0" name="组合 29"/>
          <p:cNvGrpSpPr/>
          <p:nvPr/>
        </p:nvGrpSpPr>
        <p:grpSpPr>
          <a:xfrm>
            <a:off x="1025245" y="2469130"/>
            <a:ext cx="3067254" cy="1783724"/>
            <a:chOff x="1025245" y="2469130"/>
            <a:chExt cx="3067254" cy="1783724"/>
          </a:xfrm>
        </p:grpSpPr>
        <p:grpSp>
          <p:nvGrpSpPr>
            <p:cNvPr id="15" name="组合 14"/>
            <p:cNvGrpSpPr/>
            <p:nvPr/>
          </p:nvGrpSpPr>
          <p:grpSpPr>
            <a:xfrm>
              <a:off x="1025245" y="2469130"/>
              <a:ext cx="3067254" cy="1783724"/>
              <a:chOff x="732981" y="2299168"/>
              <a:chExt cx="3651781" cy="2123648"/>
            </a:xfrm>
          </p:grpSpPr>
          <p:sp>
            <p:nvSpPr>
              <p:cNvPr id="254" name="任意多边形 253"/>
              <p:cNvSpPr/>
              <p:nvPr/>
            </p:nvSpPr>
            <p:spPr bwMode="auto">
              <a:xfrm>
                <a:off x="732981" y="2299168"/>
                <a:ext cx="3651781" cy="2123648"/>
              </a:xfrm>
              <a:custGeom>
                <a:avLst/>
                <a:gdLst>
                  <a:gd name="connsiteX0" fmla="*/ 127624 w 5451476"/>
                  <a:gd name="connsiteY0" fmla="*/ 0 h 3170238"/>
                  <a:gd name="connsiteX1" fmla="*/ 1596563 w 5451476"/>
                  <a:gd name="connsiteY1" fmla="*/ 0 h 3170238"/>
                  <a:gd name="connsiteX2" fmla="*/ 1643739 w 5451476"/>
                  <a:gd name="connsiteY2" fmla="*/ 0 h 3170238"/>
                  <a:gd name="connsiteX3" fmla="*/ 1833097 w 5451476"/>
                  <a:gd name="connsiteY3" fmla="*/ 0 h 3170238"/>
                  <a:gd name="connsiteX4" fmla="*/ 1978075 w 5451476"/>
                  <a:gd name="connsiteY4" fmla="*/ 0 h 3170238"/>
                  <a:gd name="connsiteX5" fmla="*/ 2052119 w 5451476"/>
                  <a:gd name="connsiteY5" fmla="*/ 0 h 3170238"/>
                  <a:gd name="connsiteX6" fmla="*/ 2254302 w 5451476"/>
                  <a:gd name="connsiteY6" fmla="*/ 0 h 3170238"/>
                  <a:gd name="connsiteX7" fmla="*/ 2291523 w 5451476"/>
                  <a:gd name="connsiteY7" fmla="*/ 0 h 3170238"/>
                  <a:gd name="connsiteX8" fmla="*/ 2440318 w 5451476"/>
                  <a:gd name="connsiteY8" fmla="*/ 0 h 3170238"/>
                  <a:gd name="connsiteX9" fmla="*/ 2584755 w 5451476"/>
                  <a:gd name="connsiteY9" fmla="*/ 0 h 3170238"/>
                  <a:gd name="connsiteX10" fmla="*/ 2610843 w 5451476"/>
                  <a:gd name="connsiteY10" fmla="*/ 0 h 3170238"/>
                  <a:gd name="connsiteX11" fmla="*/ 2766550 w 5451476"/>
                  <a:gd name="connsiteY11" fmla="*/ 0 h 3170238"/>
                  <a:gd name="connsiteX12" fmla="*/ 2858447 w 5451476"/>
                  <a:gd name="connsiteY12" fmla="*/ 0 h 3170238"/>
                  <a:gd name="connsiteX13" fmla="*/ 2908111 w 5451476"/>
                  <a:gd name="connsiteY13" fmla="*/ 0 h 3170238"/>
                  <a:gd name="connsiteX14" fmla="*/ 3036201 w 5451476"/>
                  <a:gd name="connsiteY14" fmla="*/ 0 h 3170238"/>
                  <a:gd name="connsiteX15" fmla="*/ 3113270 w 5451476"/>
                  <a:gd name="connsiteY15" fmla="*/ 0 h 3170238"/>
                  <a:gd name="connsiteX16" fmla="*/ 3151494 w 5451476"/>
                  <a:gd name="connsiteY16" fmla="*/ 0 h 3170238"/>
                  <a:gd name="connsiteX17" fmla="*/ 3346379 w 5451476"/>
                  <a:gd name="connsiteY17" fmla="*/ 0 h 3170238"/>
                  <a:gd name="connsiteX18" fmla="*/ 3349900 w 5451476"/>
                  <a:gd name="connsiteY18" fmla="*/ 0 h 3170238"/>
                  <a:gd name="connsiteX19" fmla="*/ 3498156 w 5451476"/>
                  <a:gd name="connsiteY19" fmla="*/ 0 h 3170238"/>
                  <a:gd name="connsiteX20" fmla="*/ 3569010 w 5451476"/>
                  <a:gd name="connsiteY20" fmla="*/ 0 h 3170238"/>
                  <a:gd name="connsiteX21" fmla="*/ 3612214 w 5451476"/>
                  <a:gd name="connsiteY21" fmla="*/ 0 h 3170238"/>
                  <a:gd name="connsiteX22" fmla="*/ 3693940 w 5451476"/>
                  <a:gd name="connsiteY22" fmla="*/ 0 h 3170238"/>
                  <a:gd name="connsiteX23" fmla="*/ 3748723 w 5451476"/>
                  <a:gd name="connsiteY23" fmla="*/ 0 h 3170238"/>
                  <a:gd name="connsiteX24" fmla="*/ 3771274 w 5451476"/>
                  <a:gd name="connsiteY24" fmla="*/ 0 h 3170238"/>
                  <a:gd name="connsiteX25" fmla="*/ 3781953 w 5451476"/>
                  <a:gd name="connsiteY25" fmla="*/ 0 h 3170238"/>
                  <a:gd name="connsiteX26" fmla="*/ 3799017 w 5451476"/>
                  <a:gd name="connsiteY26" fmla="*/ 0 h 3170238"/>
                  <a:gd name="connsiteX27" fmla="*/ 3806201 w 5451476"/>
                  <a:gd name="connsiteY27" fmla="*/ 0 h 3170238"/>
                  <a:gd name="connsiteX28" fmla="*/ 3957366 w 5451476"/>
                  <a:gd name="connsiteY28" fmla="*/ 0 h 3170238"/>
                  <a:gd name="connsiteX29" fmla="*/ 5323800 w 5451476"/>
                  <a:gd name="connsiteY29" fmla="*/ 0 h 3170238"/>
                  <a:gd name="connsiteX30" fmla="*/ 5451476 w 5451476"/>
                  <a:gd name="connsiteY30" fmla="*/ 127711 h 3170238"/>
                  <a:gd name="connsiteX31" fmla="*/ 5451476 w 5451476"/>
                  <a:gd name="connsiteY31" fmla="*/ 3042527 h 3170238"/>
                  <a:gd name="connsiteX32" fmla="*/ 5323800 w 5451476"/>
                  <a:gd name="connsiteY32" fmla="*/ 3170238 h 3170238"/>
                  <a:gd name="connsiteX33" fmla="*/ 3854269 w 5451476"/>
                  <a:gd name="connsiteY33" fmla="*/ 3170238 h 3170238"/>
                  <a:gd name="connsiteX34" fmla="*/ 3806201 w 5451476"/>
                  <a:gd name="connsiteY34" fmla="*/ 3170238 h 3170238"/>
                  <a:gd name="connsiteX35" fmla="*/ 3617639 w 5451476"/>
                  <a:gd name="connsiteY35" fmla="*/ 3170238 h 3170238"/>
                  <a:gd name="connsiteX36" fmla="*/ 3471999 w 5451476"/>
                  <a:gd name="connsiteY36" fmla="*/ 3170238 h 3170238"/>
                  <a:gd name="connsiteX37" fmla="*/ 3398529 w 5451476"/>
                  <a:gd name="connsiteY37" fmla="*/ 3170238 h 3170238"/>
                  <a:gd name="connsiteX38" fmla="*/ 3196265 w 5451476"/>
                  <a:gd name="connsiteY38" fmla="*/ 3170238 h 3170238"/>
                  <a:gd name="connsiteX39" fmla="*/ 3158678 w 5451476"/>
                  <a:gd name="connsiteY39" fmla="*/ 3170238 h 3170238"/>
                  <a:gd name="connsiteX40" fmla="*/ 3010173 w 5451476"/>
                  <a:gd name="connsiteY40" fmla="*/ 3170238 h 3170238"/>
                  <a:gd name="connsiteX41" fmla="*/ 2865564 w 5451476"/>
                  <a:gd name="connsiteY41" fmla="*/ 3170238 h 3170238"/>
                  <a:gd name="connsiteX42" fmla="*/ 2839579 w 5451476"/>
                  <a:gd name="connsiteY42" fmla="*/ 3170238 h 3170238"/>
                  <a:gd name="connsiteX43" fmla="*/ 2683810 w 5451476"/>
                  <a:gd name="connsiteY43" fmla="*/ 3170238 h 3170238"/>
                  <a:gd name="connsiteX44" fmla="*/ 2591983 w 5451476"/>
                  <a:gd name="connsiteY44" fmla="*/ 3170238 h 3170238"/>
                  <a:gd name="connsiteX45" fmla="*/ 2542191 w 5451476"/>
                  <a:gd name="connsiteY45" fmla="*/ 3170238 h 3170238"/>
                  <a:gd name="connsiteX46" fmla="*/ 2414050 w 5451476"/>
                  <a:gd name="connsiteY46" fmla="*/ 3170238 h 3170238"/>
                  <a:gd name="connsiteX47" fmla="*/ 2337263 w 5451476"/>
                  <a:gd name="connsiteY47" fmla="*/ 3170238 h 3170238"/>
                  <a:gd name="connsiteX48" fmla="*/ 2298711 w 5451476"/>
                  <a:gd name="connsiteY48" fmla="*/ 3170238 h 3170238"/>
                  <a:gd name="connsiteX49" fmla="*/ 2103746 w 5451476"/>
                  <a:gd name="connsiteY49" fmla="*/ 3170238 h 3170238"/>
                  <a:gd name="connsiteX50" fmla="*/ 2100728 w 5451476"/>
                  <a:gd name="connsiteY50" fmla="*/ 3170238 h 3170238"/>
                  <a:gd name="connsiteX51" fmla="*/ 1951908 w 5451476"/>
                  <a:gd name="connsiteY51" fmla="*/ 3170238 h 3170238"/>
                  <a:gd name="connsiteX52" fmla="*/ 1881706 w 5451476"/>
                  <a:gd name="connsiteY52" fmla="*/ 3170238 h 3170238"/>
                  <a:gd name="connsiteX53" fmla="*/ 1837805 w 5451476"/>
                  <a:gd name="connsiteY53" fmla="*/ 3170238 h 3170238"/>
                  <a:gd name="connsiteX54" fmla="*/ 1701240 w 5451476"/>
                  <a:gd name="connsiteY54" fmla="*/ 3170238 h 3170238"/>
                  <a:gd name="connsiteX55" fmla="*/ 1679524 w 5451476"/>
                  <a:gd name="connsiteY55" fmla="*/ 3170238 h 3170238"/>
                  <a:gd name="connsiteX56" fmla="*/ 1667997 w 5451476"/>
                  <a:gd name="connsiteY56" fmla="*/ 3170238 h 3170238"/>
                  <a:gd name="connsiteX57" fmla="*/ 1643739 w 5451476"/>
                  <a:gd name="connsiteY57" fmla="*/ 3170238 h 3170238"/>
                  <a:gd name="connsiteX58" fmla="*/ 1493507 w 5451476"/>
                  <a:gd name="connsiteY58" fmla="*/ 3170238 h 3170238"/>
                  <a:gd name="connsiteX59" fmla="*/ 127624 w 5451476"/>
                  <a:gd name="connsiteY59" fmla="*/ 3170238 h 3170238"/>
                  <a:gd name="connsiteX60" fmla="*/ 0 w 5451476"/>
                  <a:gd name="connsiteY60" fmla="*/ 3042527 h 3170238"/>
                  <a:gd name="connsiteX61" fmla="*/ 0 w 5451476"/>
                  <a:gd name="connsiteY61" fmla="*/ 127711 h 3170238"/>
                  <a:gd name="connsiteX62" fmla="*/ 127624 w 5451476"/>
                  <a:gd name="connsiteY62" fmla="*/ 0 h 317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451476" h="3170238">
                    <a:moveTo>
                      <a:pt x="127624" y="0"/>
                    </a:moveTo>
                    <a:cubicBezTo>
                      <a:pt x="702402" y="0"/>
                      <a:pt x="1187370" y="0"/>
                      <a:pt x="1596563" y="0"/>
                    </a:cubicBezTo>
                    <a:lnTo>
                      <a:pt x="1643739" y="0"/>
                    </a:lnTo>
                    <a:lnTo>
                      <a:pt x="1833097" y="0"/>
                    </a:lnTo>
                    <a:lnTo>
                      <a:pt x="1978075" y="0"/>
                    </a:lnTo>
                    <a:lnTo>
                      <a:pt x="2052119" y="0"/>
                    </a:lnTo>
                    <a:lnTo>
                      <a:pt x="2254302" y="0"/>
                    </a:lnTo>
                    <a:lnTo>
                      <a:pt x="2291523" y="0"/>
                    </a:lnTo>
                    <a:lnTo>
                      <a:pt x="2440318" y="0"/>
                    </a:lnTo>
                    <a:lnTo>
                      <a:pt x="2584755" y="0"/>
                    </a:lnTo>
                    <a:lnTo>
                      <a:pt x="2610843" y="0"/>
                    </a:lnTo>
                    <a:lnTo>
                      <a:pt x="2766550" y="0"/>
                    </a:lnTo>
                    <a:lnTo>
                      <a:pt x="2858447" y="0"/>
                    </a:lnTo>
                    <a:lnTo>
                      <a:pt x="2908111" y="0"/>
                    </a:lnTo>
                    <a:lnTo>
                      <a:pt x="3036201" y="0"/>
                    </a:lnTo>
                    <a:lnTo>
                      <a:pt x="3113270" y="0"/>
                    </a:lnTo>
                    <a:lnTo>
                      <a:pt x="3151494" y="0"/>
                    </a:lnTo>
                    <a:lnTo>
                      <a:pt x="3346379" y="0"/>
                    </a:lnTo>
                    <a:lnTo>
                      <a:pt x="3349900" y="0"/>
                    </a:lnTo>
                    <a:lnTo>
                      <a:pt x="3498156" y="0"/>
                    </a:lnTo>
                    <a:lnTo>
                      <a:pt x="3569010" y="0"/>
                    </a:lnTo>
                    <a:lnTo>
                      <a:pt x="3612214" y="0"/>
                    </a:lnTo>
                    <a:lnTo>
                      <a:pt x="3693940" y="0"/>
                    </a:lnTo>
                    <a:lnTo>
                      <a:pt x="3748723" y="0"/>
                    </a:lnTo>
                    <a:lnTo>
                      <a:pt x="3771274" y="0"/>
                    </a:lnTo>
                    <a:lnTo>
                      <a:pt x="3781953" y="0"/>
                    </a:lnTo>
                    <a:lnTo>
                      <a:pt x="3799017" y="0"/>
                    </a:lnTo>
                    <a:lnTo>
                      <a:pt x="3806201" y="0"/>
                    </a:lnTo>
                    <a:lnTo>
                      <a:pt x="3957366" y="0"/>
                    </a:lnTo>
                    <a:cubicBezTo>
                      <a:pt x="5323800" y="0"/>
                      <a:pt x="5323800" y="0"/>
                      <a:pt x="5323800" y="0"/>
                    </a:cubicBezTo>
                    <a:cubicBezTo>
                      <a:pt x="5395148" y="0"/>
                      <a:pt x="5451476" y="56343"/>
                      <a:pt x="5451476" y="127711"/>
                    </a:cubicBezTo>
                    <a:lnTo>
                      <a:pt x="5451476" y="3042527"/>
                    </a:lnTo>
                    <a:cubicBezTo>
                      <a:pt x="5451476" y="3113895"/>
                      <a:pt x="5395148" y="3170238"/>
                      <a:pt x="5323800" y="3170238"/>
                    </a:cubicBezTo>
                    <a:cubicBezTo>
                      <a:pt x="4748791" y="3170238"/>
                      <a:pt x="4263626" y="3170238"/>
                      <a:pt x="3854269" y="3170238"/>
                    </a:cubicBezTo>
                    <a:lnTo>
                      <a:pt x="3806201" y="3170238"/>
                    </a:lnTo>
                    <a:lnTo>
                      <a:pt x="3617639" y="3170238"/>
                    </a:lnTo>
                    <a:lnTo>
                      <a:pt x="3471999" y="3170238"/>
                    </a:lnTo>
                    <a:lnTo>
                      <a:pt x="3398529" y="3170238"/>
                    </a:lnTo>
                    <a:cubicBezTo>
                      <a:pt x="3328337" y="3170238"/>
                      <a:pt x="3260953" y="3170238"/>
                      <a:pt x="3196265" y="3170238"/>
                    </a:cubicBezTo>
                    <a:lnTo>
                      <a:pt x="3158678" y="3170238"/>
                    </a:lnTo>
                    <a:lnTo>
                      <a:pt x="3010173" y="3170238"/>
                    </a:lnTo>
                    <a:lnTo>
                      <a:pt x="2865564" y="3170238"/>
                    </a:lnTo>
                    <a:lnTo>
                      <a:pt x="2839579" y="3170238"/>
                    </a:lnTo>
                    <a:cubicBezTo>
                      <a:pt x="2785223" y="3170238"/>
                      <a:pt x="2733337" y="3170238"/>
                      <a:pt x="2683810" y="3170238"/>
                    </a:cubicBezTo>
                    <a:lnTo>
                      <a:pt x="2591983" y="3170238"/>
                    </a:lnTo>
                    <a:lnTo>
                      <a:pt x="2542191" y="3170238"/>
                    </a:lnTo>
                    <a:cubicBezTo>
                      <a:pt x="2497269" y="3170238"/>
                      <a:pt x="2454592" y="3170238"/>
                      <a:pt x="2414050" y="3170238"/>
                    </a:cubicBezTo>
                    <a:lnTo>
                      <a:pt x="2337263" y="3170238"/>
                    </a:lnTo>
                    <a:lnTo>
                      <a:pt x="2298711" y="3170238"/>
                    </a:lnTo>
                    <a:cubicBezTo>
                      <a:pt x="2225936" y="3170238"/>
                      <a:pt x="2161247" y="3170238"/>
                      <a:pt x="2103746" y="3170238"/>
                    </a:cubicBezTo>
                    <a:lnTo>
                      <a:pt x="2100728" y="3170238"/>
                    </a:lnTo>
                    <a:lnTo>
                      <a:pt x="1951908" y="3170238"/>
                    </a:lnTo>
                    <a:lnTo>
                      <a:pt x="1881706" y="3170238"/>
                    </a:lnTo>
                    <a:lnTo>
                      <a:pt x="1837805" y="3170238"/>
                    </a:lnTo>
                    <a:cubicBezTo>
                      <a:pt x="1773116" y="3170238"/>
                      <a:pt x="1729990" y="3170238"/>
                      <a:pt x="1701240" y="3170238"/>
                    </a:cubicBezTo>
                    <a:lnTo>
                      <a:pt x="1679524" y="3170238"/>
                    </a:lnTo>
                    <a:lnTo>
                      <a:pt x="1667997" y="3170238"/>
                    </a:lnTo>
                    <a:cubicBezTo>
                      <a:pt x="1643739" y="3170238"/>
                      <a:pt x="1643739" y="3170238"/>
                      <a:pt x="1643739" y="3170238"/>
                    </a:cubicBezTo>
                    <a:lnTo>
                      <a:pt x="1493507" y="3170238"/>
                    </a:lnTo>
                    <a:cubicBezTo>
                      <a:pt x="127624" y="3170238"/>
                      <a:pt x="127624" y="3170238"/>
                      <a:pt x="127624" y="3170238"/>
                    </a:cubicBezTo>
                    <a:cubicBezTo>
                      <a:pt x="56305" y="3170238"/>
                      <a:pt x="0" y="3113895"/>
                      <a:pt x="0" y="3042527"/>
                    </a:cubicBezTo>
                    <a:cubicBezTo>
                      <a:pt x="0" y="127711"/>
                      <a:pt x="0" y="127711"/>
                      <a:pt x="0" y="127711"/>
                    </a:cubicBezTo>
                    <a:cubicBezTo>
                      <a:pt x="0" y="56343"/>
                      <a:pt x="56305" y="0"/>
                      <a:pt x="127624" y="0"/>
                    </a:cubicBezTo>
                    <a:close/>
                  </a:path>
                </a:pathLst>
              </a:custGeom>
              <a:solidFill>
                <a:srgbClr val="005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255" name="任意多边形 254"/>
              <p:cNvSpPr>
                <a:spLocks noChangeArrowheads="1"/>
              </p:cNvSpPr>
              <p:nvPr/>
            </p:nvSpPr>
            <p:spPr bwMode="auto">
              <a:xfrm>
                <a:off x="994583" y="2439539"/>
                <a:ext cx="3108373" cy="1812066"/>
              </a:xfrm>
              <a:custGeom>
                <a:avLst/>
                <a:gdLst>
                  <a:gd name="connsiteX0" fmla="*/ 0 w 4640263"/>
                  <a:gd name="connsiteY0" fmla="*/ 0 h 2705100"/>
                  <a:gd name="connsiteX1" fmla="*/ 1516063 w 4640263"/>
                  <a:gd name="connsiteY1" fmla="*/ 0 h 2705100"/>
                  <a:gd name="connsiteX2" fmla="*/ 3122613 w 4640263"/>
                  <a:gd name="connsiteY2" fmla="*/ 0 h 2705100"/>
                  <a:gd name="connsiteX3" fmla="*/ 4640263 w 4640263"/>
                  <a:gd name="connsiteY3" fmla="*/ 0 h 2705100"/>
                  <a:gd name="connsiteX4" fmla="*/ 4640263 w 4640263"/>
                  <a:gd name="connsiteY4" fmla="*/ 2705100 h 2705100"/>
                  <a:gd name="connsiteX5" fmla="*/ 3122613 w 4640263"/>
                  <a:gd name="connsiteY5" fmla="*/ 2705100 h 2705100"/>
                  <a:gd name="connsiteX6" fmla="*/ 1516063 w 4640263"/>
                  <a:gd name="connsiteY6" fmla="*/ 2705100 h 2705100"/>
                  <a:gd name="connsiteX7" fmla="*/ 0 w 4640263"/>
                  <a:gd name="connsiteY7"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263" h="2705100">
                    <a:moveTo>
                      <a:pt x="0" y="0"/>
                    </a:moveTo>
                    <a:lnTo>
                      <a:pt x="1516063" y="0"/>
                    </a:lnTo>
                    <a:lnTo>
                      <a:pt x="3122613" y="0"/>
                    </a:lnTo>
                    <a:lnTo>
                      <a:pt x="4640263" y="0"/>
                    </a:lnTo>
                    <a:lnTo>
                      <a:pt x="4640263" y="2705100"/>
                    </a:lnTo>
                    <a:lnTo>
                      <a:pt x="3122613" y="2705100"/>
                    </a:lnTo>
                    <a:lnTo>
                      <a:pt x="1516063" y="2705100"/>
                    </a:lnTo>
                    <a:lnTo>
                      <a:pt x="0" y="2705100"/>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a:p>
            </p:txBody>
          </p:sp>
          <p:sp>
            <p:nvSpPr>
              <p:cNvPr id="256" name="椭圆 255"/>
              <p:cNvSpPr/>
              <p:nvPr/>
            </p:nvSpPr>
            <p:spPr>
              <a:xfrm>
                <a:off x="4145122" y="3286900"/>
                <a:ext cx="197458" cy="197458"/>
              </a:xfrm>
              <a:prstGeom prst="ellipse">
                <a:avLst/>
              </a:prstGeom>
              <a:solidFill>
                <a:srgbClr val="66B6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7" name="文本框 256"/>
            <p:cNvSpPr txBox="1">
              <a:spLocks noChangeArrowheads="1"/>
            </p:cNvSpPr>
            <p:nvPr/>
          </p:nvSpPr>
          <p:spPr bwMode="auto">
            <a:xfrm>
              <a:off x="2368931" y="3422468"/>
              <a:ext cx="1077191" cy="307777"/>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pPr algn="l"/>
              <a:r>
                <a:rPr lang="en-US" altLang="zh-CN" sz="1400" dirty="0" smtClean="0">
                  <a:solidFill>
                    <a:srgbClr val="C00000"/>
                  </a:solidFill>
                </a:rPr>
                <a:t>CONTENTS</a:t>
              </a:r>
              <a:endParaRPr lang="zh-CN" altLang="en-US" sz="1400" dirty="0">
                <a:solidFill>
                  <a:srgbClr val="C00000"/>
                </a:solidFill>
              </a:endParaRPr>
            </a:p>
          </p:txBody>
        </p:sp>
        <p:sp>
          <p:nvSpPr>
            <p:cNvPr id="258" name="文本框 24"/>
            <p:cNvSpPr txBox="1">
              <a:spLocks noChangeArrowheads="1"/>
            </p:cNvSpPr>
            <p:nvPr/>
          </p:nvSpPr>
          <p:spPr bwMode="auto">
            <a:xfrm>
              <a:off x="2324327" y="2890665"/>
              <a:ext cx="1265314"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3200" b="1" dirty="0" smtClean="0">
                  <a:solidFill>
                    <a:srgbClr val="C00000"/>
                  </a:solidFill>
                  <a:latin typeface="微软雅黑" pitchFamily="34" charset="-122"/>
                  <a:ea typeface="微软雅黑" pitchFamily="34" charset="-122"/>
                </a:rPr>
                <a:t>目 录</a:t>
              </a:r>
              <a:endParaRPr lang="zh-CN" altLang="en-US" sz="3200" b="1" dirty="0">
                <a:solidFill>
                  <a:srgbClr val="C00000"/>
                </a:solidFill>
                <a:latin typeface="微软雅黑" pitchFamily="34" charset="-122"/>
                <a:ea typeface="微软雅黑" pitchFamily="34" charset="-122"/>
              </a:endParaRPr>
            </a:p>
          </p:txBody>
        </p:sp>
        <p:sp>
          <p:nvSpPr>
            <p:cNvPr id="259" name="任意多边形 258"/>
            <p:cNvSpPr/>
            <p:nvPr/>
          </p:nvSpPr>
          <p:spPr>
            <a:xfrm flipH="1">
              <a:off x="1552592" y="2958670"/>
              <a:ext cx="626839" cy="626836"/>
            </a:xfrm>
            <a:custGeom>
              <a:avLst/>
              <a:gdLst>
                <a:gd name="connsiteX0" fmla="*/ 453660 w 671833"/>
                <a:gd name="connsiteY0" fmla="*/ 0 h 671830"/>
                <a:gd name="connsiteX1" fmla="*/ 218174 w 671833"/>
                <a:gd name="connsiteY1" fmla="*/ 0 h 671830"/>
                <a:gd name="connsiteX2" fmla="*/ 218174 w 671833"/>
                <a:gd name="connsiteY2" fmla="*/ 218172 h 671830"/>
                <a:gd name="connsiteX3" fmla="*/ 0 w 671833"/>
                <a:gd name="connsiteY3" fmla="*/ 218172 h 671830"/>
                <a:gd name="connsiteX4" fmla="*/ 0 w 671833"/>
                <a:gd name="connsiteY4" fmla="*/ 453657 h 671830"/>
                <a:gd name="connsiteX5" fmla="*/ 218174 w 671833"/>
                <a:gd name="connsiteY5" fmla="*/ 453657 h 671830"/>
                <a:gd name="connsiteX6" fmla="*/ 218174 w 671833"/>
                <a:gd name="connsiteY6" fmla="*/ 671830 h 671830"/>
                <a:gd name="connsiteX7" fmla="*/ 453660 w 671833"/>
                <a:gd name="connsiteY7" fmla="*/ 671830 h 671830"/>
                <a:gd name="connsiteX8" fmla="*/ 453660 w 671833"/>
                <a:gd name="connsiteY8" fmla="*/ 453657 h 671830"/>
                <a:gd name="connsiteX9" fmla="*/ 671833 w 671833"/>
                <a:gd name="connsiteY9" fmla="*/ 453657 h 671830"/>
                <a:gd name="connsiteX10" fmla="*/ 671833 w 671833"/>
                <a:gd name="connsiteY10" fmla="*/ 218172 h 671830"/>
                <a:gd name="connsiteX11" fmla="*/ 453660 w 671833"/>
                <a:gd name="connsiteY11" fmla="*/ 218172 h 6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1833" h="671830">
                  <a:moveTo>
                    <a:pt x="453660" y="0"/>
                  </a:moveTo>
                  <a:lnTo>
                    <a:pt x="218174" y="0"/>
                  </a:lnTo>
                  <a:lnTo>
                    <a:pt x="218174" y="218172"/>
                  </a:lnTo>
                  <a:lnTo>
                    <a:pt x="0" y="218172"/>
                  </a:lnTo>
                  <a:lnTo>
                    <a:pt x="0" y="453657"/>
                  </a:lnTo>
                  <a:lnTo>
                    <a:pt x="218174" y="453657"/>
                  </a:lnTo>
                  <a:lnTo>
                    <a:pt x="218174" y="671830"/>
                  </a:lnTo>
                  <a:lnTo>
                    <a:pt x="453660" y="671830"/>
                  </a:lnTo>
                  <a:lnTo>
                    <a:pt x="453660" y="453657"/>
                  </a:lnTo>
                  <a:lnTo>
                    <a:pt x="671833" y="453657"/>
                  </a:lnTo>
                  <a:lnTo>
                    <a:pt x="671833" y="218172"/>
                  </a:lnTo>
                  <a:lnTo>
                    <a:pt x="453660" y="218172"/>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p>
          </p:txBody>
        </p: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23"/>
                                        </p:tgtEl>
                                        <p:attrNameLst>
                                          <p:attrName>style.visibility</p:attrName>
                                        </p:attrNameLst>
                                      </p:cBhvr>
                                      <p:to>
                                        <p:strVal val="visible"/>
                                      </p:to>
                                    </p:set>
                                    <p:anim calcmode="lin" valueType="num">
                                      <p:cBhvr>
                                        <p:cTn id="12" dur="500" fill="hold"/>
                                        <p:tgtEl>
                                          <p:spTgt spid="223"/>
                                        </p:tgtEl>
                                        <p:attrNameLst>
                                          <p:attrName>ppt_w</p:attrName>
                                        </p:attrNameLst>
                                      </p:cBhvr>
                                      <p:tavLst>
                                        <p:tav tm="0">
                                          <p:val>
                                            <p:fltVal val="0"/>
                                          </p:val>
                                        </p:tav>
                                        <p:tav tm="100000">
                                          <p:val>
                                            <p:strVal val="#ppt_w"/>
                                          </p:val>
                                        </p:tav>
                                      </p:tavLst>
                                    </p:anim>
                                    <p:anim calcmode="lin" valueType="num">
                                      <p:cBhvr>
                                        <p:cTn id="13" dur="500" fill="hold"/>
                                        <p:tgtEl>
                                          <p:spTgt spid="223"/>
                                        </p:tgtEl>
                                        <p:attrNameLst>
                                          <p:attrName>ppt_h</p:attrName>
                                        </p:attrNameLst>
                                      </p:cBhvr>
                                      <p:tavLst>
                                        <p:tav tm="0">
                                          <p:val>
                                            <p:fltVal val="0"/>
                                          </p:val>
                                        </p:tav>
                                        <p:tav tm="100000">
                                          <p:val>
                                            <p:strVal val="#ppt_h"/>
                                          </p:val>
                                        </p:tav>
                                      </p:tavLst>
                                    </p:anim>
                                    <p:animEffect transition="in" filter="fade">
                                      <p:cBhvr>
                                        <p:cTn id="14" dur="500"/>
                                        <p:tgtEl>
                                          <p:spTgt spid="223"/>
                                        </p:tgtEl>
                                      </p:cBhvr>
                                    </p:animEffect>
                                  </p:childTnLst>
                                </p:cTn>
                              </p:par>
                              <p:par>
                                <p:cTn id="15" presetID="53" presetClass="entr" presetSubtype="16" fill="hold" nodeType="withEffect">
                                  <p:stCondLst>
                                    <p:cond delay="100"/>
                                  </p:stCondLst>
                                  <p:childTnLst>
                                    <p:set>
                                      <p:cBhvr>
                                        <p:cTn id="16" dur="1" fill="hold">
                                          <p:stCondLst>
                                            <p:cond delay="0"/>
                                          </p:stCondLst>
                                        </p:cTn>
                                        <p:tgtEl>
                                          <p:spTgt spid="234"/>
                                        </p:tgtEl>
                                        <p:attrNameLst>
                                          <p:attrName>style.visibility</p:attrName>
                                        </p:attrNameLst>
                                      </p:cBhvr>
                                      <p:to>
                                        <p:strVal val="visible"/>
                                      </p:to>
                                    </p:set>
                                    <p:anim calcmode="lin" valueType="num">
                                      <p:cBhvr>
                                        <p:cTn id="17" dur="500" fill="hold"/>
                                        <p:tgtEl>
                                          <p:spTgt spid="234"/>
                                        </p:tgtEl>
                                        <p:attrNameLst>
                                          <p:attrName>ppt_w</p:attrName>
                                        </p:attrNameLst>
                                      </p:cBhvr>
                                      <p:tavLst>
                                        <p:tav tm="0">
                                          <p:val>
                                            <p:fltVal val="0"/>
                                          </p:val>
                                        </p:tav>
                                        <p:tav tm="100000">
                                          <p:val>
                                            <p:strVal val="#ppt_w"/>
                                          </p:val>
                                        </p:tav>
                                      </p:tavLst>
                                    </p:anim>
                                    <p:anim calcmode="lin" valueType="num">
                                      <p:cBhvr>
                                        <p:cTn id="18" dur="500" fill="hold"/>
                                        <p:tgtEl>
                                          <p:spTgt spid="234"/>
                                        </p:tgtEl>
                                        <p:attrNameLst>
                                          <p:attrName>ppt_h</p:attrName>
                                        </p:attrNameLst>
                                      </p:cBhvr>
                                      <p:tavLst>
                                        <p:tav tm="0">
                                          <p:val>
                                            <p:fltVal val="0"/>
                                          </p:val>
                                        </p:tav>
                                        <p:tav tm="100000">
                                          <p:val>
                                            <p:strVal val="#ppt_h"/>
                                          </p:val>
                                        </p:tav>
                                      </p:tavLst>
                                    </p:anim>
                                    <p:animEffect transition="in" filter="fade">
                                      <p:cBhvr>
                                        <p:cTn id="19" dur="500"/>
                                        <p:tgtEl>
                                          <p:spTgt spid="234"/>
                                        </p:tgtEl>
                                      </p:cBhvr>
                                    </p:animEffect>
                                  </p:childTnLst>
                                </p:cTn>
                              </p:par>
                              <p:par>
                                <p:cTn id="20" presetID="53" presetClass="entr" presetSubtype="16" fill="hold" nodeType="withEffect">
                                  <p:stCondLst>
                                    <p:cond delay="200"/>
                                  </p:stCondLst>
                                  <p:childTnLst>
                                    <p:set>
                                      <p:cBhvr>
                                        <p:cTn id="21" dur="1" fill="hold">
                                          <p:stCondLst>
                                            <p:cond delay="0"/>
                                          </p:stCondLst>
                                        </p:cTn>
                                        <p:tgtEl>
                                          <p:spTgt spid="198"/>
                                        </p:tgtEl>
                                        <p:attrNameLst>
                                          <p:attrName>style.visibility</p:attrName>
                                        </p:attrNameLst>
                                      </p:cBhvr>
                                      <p:to>
                                        <p:strVal val="visible"/>
                                      </p:to>
                                    </p:set>
                                    <p:anim calcmode="lin" valueType="num">
                                      <p:cBhvr>
                                        <p:cTn id="22" dur="500" fill="hold"/>
                                        <p:tgtEl>
                                          <p:spTgt spid="198"/>
                                        </p:tgtEl>
                                        <p:attrNameLst>
                                          <p:attrName>ppt_w</p:attrName>
                                        </p:attrNameLst>
                                      </p:cBhvr>
                                      <p:tavLst>
                                        <p:tav tm="0">
                                          <p:val>
                                            <p:fltVal val="0"/>
                                          </p:val>
                                        </p:tav>
                                        <p:tav tm="100000">
                                          <p:val>
                                            <p:strVal val="#ppt_w"/>
                                          </p:val>
                                        </p:tav>
                                      </p:tavLst>
                                    </p:anim>
                                    <p:anim calcmode="lin" valueType="num">
                                      <p:cBhvr>
                                        <p:cTn id="23" dur="500" fill="hold"/>
                                        <p:tgtEl>
                                          <p:spTgt spid="198"/>
                                        </p:tgtEl>
                                        <p:attrNameLst>
                                          <p:attrName>ppt_h</p:attrName>
                                        </p:attrNameLst>
                                      </p:cBhvr>
                                      <p:tavLst>
                                        <p:tav tm="0">
                                          <p:val>
                                            <p:fltVal val="0"/>
                                          </p:val>
                                        </p:tav>
                                        <p:tav tm="100000">
                                          <p:val>
                                            <p:strVal val="#ppt_h"/>
                                          </p:val>
                                        </p:tav>
                                      </p:tavLst>
                                    </p:anim>
                                    <p:animEffect transition="in" filter="fade">
                                      <p:cBhvr>
                                        <p:cTn id="24" dur="500"/>
                                        <p:tgtEl>
                                          <p:spTgt spid="198"/>
                                        </p:tgtEl>
                                      </p:cBhvr>
                                    </p:animEffect>
                                  </p:childTnLst>
                                </p:cTn>
                              </p:par>
                              <p:par>
                                <p:cTn id="25" presetID="53" presetClass="entr" presetSubtype="16" fill="hold" nodeType="withEffect">
                                  <p:stCondLst>
                                    <p:cond delay="300"/>
                                  </p:stCondLst>
                                  <p:childTnLst>
                                    <p:set>
                                      <p:cBhvr>
                                        <p:cTn id="26" dur="1" fill="hold">
                                          <p:stCondLst>
                                            <p:cond delay="0"/>
                                          </p:stCondLst>
                                        </p:cTn>
                                        <p:tgtEl>
                                          <p:spTgt spid="246"/>
                                        </p:tgtEl>
                                        <p:attrNameLst>
                                          <p:attrName>style.visibility</p:attrName>
                                        </p:attrNameLst>
                                      </p:cBhvr>
                                      <p:to>
                                        <p:strVal val="visible"/>
                                      </p:to>
                                    </p:set>
                                    <p:anim calcmode="lin" valueType="num">
                                      <p:cBhvr>
                                        <p:cTn id="27" dur="500" fill="hold"/>
                                        <p:tgtEl>
                                          <p:spTgt spid="246"/>
                                        </p:tgtEl>
                                        <p:attrNameLst>
                                          <p:attrName>ppt_w</p:attrName>
                                        </p:attrNameLst>
                                      </p:cBhvr>
                                      <p:tavLst>
                                        <p:tav tm="0">
                                          <p:val>
                                            <p:fltVal val="0"/>
                                          </p:val>
                                        </p:tav>
                                        <p:tav tm="100000">
                                          <p:val>
                                            <p:strVal val="#ppt_w"/>
                                          </p:val>
                                        </p:tav>
                                      </p:tavLst>
                                    </p:anim>
                                    <p:anim calcmode="lin" valueType="num">
                                      <p:cBhvr>
                                        <p:cTn id="28" dur="500" fill="hold"/>
                                        <p:tgtEl>
                                          <p:spTgt spid="246"/>
                                        </p:tgtEl>
                                        <p:attrNameLst>
                                          <p:attrName>ppt_h</p:attrName>
                                        </p:attrNameLst>
                                      </p:cBhvr>
                                      <p:tavLst>
                                        <p:tav tm="0">
                                          <p:val>
                                            <p:fltVal val="0"/>
                                          </p:val>
                                        </p:tav>
                                        <p:tav tm="100000">
                                          <p:val>
                                            <p:strVal val="#ppt_h"/>
                                          </p:val>
                                        </p:tav>
                                      </p:tavLst>
                                    </p:anim>
                                    <p:animEffect transition="in" filter="fade">
                                      <p:cBhvr>
                                        <p:cTn id="29" dur="500"/>
                                        <p:tgtEl>
                                          <p:spTgt spid="24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16"/>
                                        </p:tgtEl>
                                        <p:attrNameLst>
                                          <p:attrName>style.visibility</p:attrName>
                                        </p:attrNameLst>
                                      </p:cBhvr>
                                      <p:to>
                                        <p:strVal val="visible"/>
                                      </p:to>
                                    </p:set>
                                    <p:animEffect transition="in" filter="fade">
                                      <p:cBhvr>
                                        <p:cTn id="33" dur="500"/>
                                        <p:tgtEl>
                                          <p:spTgt spid="2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8"/>
                                        </p:tgtEl>
                                        <p:attrNameLst>
                                          <p:attrName>style.visibility</p:attrName>
                                        </p:attrNameLst>
                                      </p:cBhvr>
                                      <p:to>
                                        <p:strVal val="visible"/>
                                      </p:to>
                                    </p:set>
                                    <p:animEffect transition="in" filter="fade">
                                      <p:cBhvr>
                                        <p:cTn id="36" dur="500"/>
                                        <p:tgtEl>
                                          <p:spTgt spid="2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0"/>
                                        </p:tgtEl>
                                        <p:attrNameLst>
                                          <p:attrName>style.visibility</p:attrName>
                                        </p:attrNameLst>
                                      </p:cBhvr>
                                      <p:to>
                                        <p:strVal val="visible"/>
                                      </p:to>
                                    </p:set>
                                    <p:animEffect transition="in" filter="fade">
                                      <p:cBhvr>
                                        <p:cTn id="39" dur="500"/>
                                        <p:tgtEl>
                                          <p:spTgt spid="2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2"/>
                                        </p:tgtEl>
                                        <p:attrNameLst>
                                          <p:attrName>style.visibility</p:attrName>
                                        </p:attrNameLst>
                                      </p:cBhvr>
                                      <p:to>
                                        <p:strVal val="visible"/>
                                      </p:to>
                                    </p:set>
                                    <p:animEffect transition="in" filter="fade">
                                      <p:cBhvr>
                                        <p:cTn id="42" dur="500"/>
                                        <p:tgtEl>
                                          <p:spTgt spid="222"/>
                                        </p:tgtEl>
                                      </p:cBhvr>
                                    </p:animEffect>
                                  </p:childTnLst>
                                </p:cTn>
                              </p:par>
                            </p:childTnLst>
                          </p:cTn>
                        </p:par>
                        <p:par>
                          <p:cTn id="43" fill="hold">
                            <p:stCondLst>
                              <p:cond delay="1500"/>
                            </p:stCondLst>
                            <p:childTnLst>
                              <p:par>
                                <p:cTn id="44" presetID="2" presetClass="entr" presetSubtype="2" fill="hold" grpId="0" nodeType="afterEffect">
                                  <p:stCondLst>
                                    <p:cond delay="0"/>
                                  </p:stCondLst>
                                  <p:childTnLst>
                                    <p:set>
                                      <p:cBhvr>
                                        <p:cTn id="45" dur="1" fill="hold">
                                          <p:stCondLst>
                                            <p:cond delay="0"/>
                                          </p:stCondLst>
                                        </p:cTn>
                                        <p:tgtEl>
                                          <p:spTgt spid="215"/>
                                        </p:tgtEl>
                                        <p:attrNameLst>
                                          <p:attrName>style.visibility</p:attrName>
                                        </p:attrNameLst>
                                      </p:cBhvr>
                                      <p:to>
                                        <p:strVal val="visible"/>
                                      </p:to>
                                    </p:set>
                                    <p:anim calcmode="lin" valueType="num">
                                      <p:cBhvr additive="base">
                                        <p:cTn id="46" dur="500" fill="hold"/>
                                        <p:tgtEl>
                                          <p:spTgt spid="215"/>
                                        </p:tgtEl>
                                        <p:attrNameLst>
                                          <p:attrName>ppt_x</p:attrName>
                                        </p:attrNameLst>
                                      </p:cBhvr>
                                      <p:tavLst>
                                        <p:tav tm="0">
                                          <p:val>
                                            <p:strVal val="1+#ppt_w/2"/>
                                          </p:val>
                                        </p:tav>
                                        <p:tav tm="100000">
                                          <p:val>
                                            <p:strVal val="#ppt_x"/>
                                          </p:val>
                                        </p:tav>
                                      </p:tavLst>
                                    </p:anim>
                                    <p:anim calcmode="lin" valueType="num">
                                      <p:cBhvr additive="base">
                                        <p:cTn id="47" dur="500" fill="hold"/>
                                        <p:tgtEl>
                                          <p:spTgt spid="215"/>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217"/>
                                        </p:tgtEl>
                                        <p:attrNameLst>
                                          <p:attrName>style.visibility</p:attrName>
                                        </p:attrNameLst>
                                      </p:cBhvr>
                                      <p:to>
                                        <p:strVal val="visible"/>
                                      </p:to>
                                    </p:set>
                                    <p:anim calcmode="lin" valueType="num">
                                      <p:cBhvr additive="base">
                                        <p:cTn id="50" dur="500" fill="hold"/>
                                        <p:tgtEl>
                                          <p:spTgt spid="217"/>
                                        </p:tgtEl>
                                        <p:attrNameLst>
                                          <p:attrName>ppt_x</p:attrName>
                                        </p:attrNameLst>
                                      </p:cBhvr>
                                      <p:tavLst>
                                        <p:tav tm="0">
                                          <p:val>
                                            <p:strVal val="1+#ppt_w/2"/>
                                          </p:val>
                                        </p:tav>
                                        <p:tav tm="100000">
                                          <p:val>
                                            <p:strVal val="#ppt_x"/>
                                          </p:val>
                                        </p:tav>
                                      </p:tavLst>
                                    </p:anim>
                                    <p:anim calcmode="lin" valueType="num">
                                      <p:cBhvr additive="base">
                                        <p:cTn id="51" dur="500" fill="hold"/>
                                        <p:tgtEl>
                                          <p:spTgt spid="217"/>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219"/>
                                        </p:tgtEl>
                                        <p:attrNameLst>
                                          <p:attrName>style.visibility</p:attrName>
                                        </p:attrNameLst>
                                      </p:cBhvr>
                                      <p:to>
                                        <p:strVal val="visible"/>
                                      </p:to>
                                    </p:set>
                                    <p:anim calcmode="lin" valueType="num">
                                      <p:cBhvr additive="base">
                                        <p:cTn id="54" dur="500" fill="hold"/>
                                        <p:tgtEl>
                                          <p:spTgt spid="219"/>
                                        </p:tgtEl>
                                        <p:attrNameLst>
                                          <p:attrName>ppt_x</p:attrName>
                                        </p:attrNameLst>
                                      </p:cBhvr>
                                      <p:tavLst>
                                        <p:tav tm="0">
                                          <p:val>
                                            <p:strVal val="1+#ppt_w/2"/>
                                          </p:val>
                                        </p:tav>
                                        <p:tav tm="100000">
                                          <p:val>
                                            <p:strVal val="#ppt_x"/>
                                          </p:val>
                                        </p:tav>
                                      </p:tavLst>
                                    </p:anim>
                                    <p:anim calcmode="lin" valueType="num">
                                      <p:cBhvr additive="base">
                                        <p:cTn id="55" dur="500" fill="hold"/>
                                        <p:tgtEl>
                                          <p:spTgt spid="21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221"/>
                                        </p:tgtEl>
                                        <p:attrNameLst>
                                          <p:attrName>style.visibility</p:attrName>
                                        </p:attrNameLst>
                                      </p:cBhvr>
                                      <p:to>
                                        <p:strVal val="visible"/>
                                      </p:to>
                                    </p:set>
                                    <p:anim calcmode="lin" valueType="num">
                                      <p:cBhvr additive="base">
                                        <p:cTn id="58" dur="500" fill="hold"/>
                                        <p:tgtEl>
                                          <p:spTgt spid="221"/>
                                        </p:tgtEl>
                                        <p:attrNameLst>
                                          <p:attrName>ppt_x</p:attrName>
                                        </p:attrNameLst>
                                      </p:cBhvr>
                                      <p:tavLst>
                                        <p:tav tm="0">
                                          <p:val>
                                            <p:strVal val="1+#ppt_w/2"/>
                                          </p:val>
                                        </p:tav>
                                        <p:tav tm="100000">
                                          <p:val>
                                            <p:strVal val="#ppt_x"/>
                                          </p:val>
                                        </p:tav>
                                      </p:tavLst>
                                    </p:anim>
                                    <p:anim calcmode="lin" valueType="num">
                                      <p:cBhvr additive="base">
                                        <p:cTn id="59" dur="500" fill="hold"/>
                                        <p:tgtEl>
                                          <p:spTgt spid="2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216" grpId="0"/>
      <p:bldP spid="217" grpId="0"/>
      <p:bldP spid="218" grpId="0"/>
      <p:bldP spid="219" grpId="0"/>
      <p:bldP spid="220" grpId="0"/>
      <p:bldP spid="221" grpId="0"/>
      <p:bldP spid="2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4645241" y="1988575"/>
            <a:ext cx="2877185" cy="2877181"/>
          </a:xfrm>
          <a:prstGeom prst="ellipse">
            <a:avLst/>
          </a:prstGeom>
          <a:solidFill>
            <a:srgbClr val="5379B8"/>
          </a:solidFill>
          <a:ln w="12700" cap="flat" cmpd="sng" algn="ctr">
            <a:noFill/>
            <a:prstDash val="solid"/>
            <a:miter lim="800000"/>
          </a:ln>
          <a:effectLst/>
        </p:spPr>
        <p:txBody>
          <a:bodyPr rtlCol="0" anchor="ctr"/>
          <a:lstStyle/>
          <a:p>
            <a:pPr algn="ctr">
              <a:defRPr/>
            </a:pPr>
            <a:endParaRPr lang="zh-CN" altLang="en-US" kern="0">
              <a:solidFill>
                <a:srgbClr val="FFFFFF"/>
              </a:solidFill>
              <a:cs typeface="+mn-ea"/>
              <a:sym typeface="+mn-lt"/>
            </a:endParaRPr>
          </a:p>
        </p:txBody>
      </p:sp>
      <p:grpSp>
        <p:nvGrpSpPr>
          <p:cNvPr id="9" name="组合 8"/>
          <p:cNvGrpSpPr/>
          <p:nvPr/>
        </p:nvGrpSpPr>
        <p:grpSpPr>
          <a:xfrm>
            <a:off x="8002751" y="2445225"/>
            <a:ext cx="2684623" cy="572464"/>
            <a:chOff x="7786851" y="2283300"/>
            <a:chExt cx="2684623" cy="572464"/>
          </a:xfrm>
        </p:grpSpPr>
        <p:sp>
          <p:nvSpPr>
            <p:cNvPr id="10" name="椭圆 9"/>
            <p:cNvSpPr/>
            <p:nvPr/>
          </p:nvSpPr>
          <p:spPr>
            <a:xfrm>
              <a:off x="7786851" y="2400451"/>
              <a:ext cx="110798" cy="110798"/>
            </a:xfrm>
            <a:prstGeom prst="ellipse">
              <a:avLst/>
            </a:prstGeom>
            <a:solidFill>
              <a:srgbClr val="3B5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tx1">
                    <a:lumMod val="75000"/>
                    <a:lumOff val="25000"/>
                  </a:schemeClr>
                </a:solidFill>
                <a:cs typeface="+mn-ea"/>
                <a:sym typeface="+mn-lt"/>
              </a:endParaRPr>
            </a:p>
          </p:txBody>
        </p:sp>
        <p:sp>
          <p:nvSpPr>
            <p:cNvPr id="11" name="文本框 10"/>
            <p:cNvSpPr txBox="1"/>
            <p:nvPr/>
          </p:nvSpPr>
          <p:spPr bwMode="auto">
            <a:xfrm flipH="1">
              <a:off x="7912571" y="2283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12" name="组合 11"/>
          <p:cNvGrpSpPr/>
          <p:nvPr/>
        </p:nvGrpSpPr>
        <p:grpSpPr>
          <a:xfrm>
            <a:off x="8002751" y="3207225"/>
            <a:ext cx="2684623" cy="558614"/>
            <a:chOff x="7786851" y="3045300"/>
            <a:chExt cx="2684623" cy="558614"/>
          </a:xfrm>
        </p:grpSpPr>
        <p:sp>
          <p:nvSpPr>
            <p:cNvPr id="13" name="椭圆 12"/>
            <p:cNvSpPr/>
            <p:nvPr/>
          </p:nvSpPr>
          <p:spPr>
            <a:xfrm>
              <a:off x="7786851" y="3162451"/>
              <a:ext cx="110798" cy="110798"/>
            </a:xfrm>
            <a:prstGeom prst="ellipse">
              <a:avLst/>
            </a:prstGeom>
            <a:solidFill>
              <a:srgbClr val="008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tx1">
                    <a:lumMod val="75000"/>
                    <a:lumOff val="25000"/>
                  </a:schemeClr>
                </a:solidFill>
                <a:cs typeface="+mn-ea"/>
                <a:sym typeface="+mn-lt"/>
              </a:endParaRPr>
            </a:p>
          </p:txBody>
        </p:sp>
        <p:sp>
          <p:nvSpPr>
            <p:cNvPr id="14" name="文本框 13"/>
            <p:cNvSpPr txBox="1"/>
            <p:nvPr/>
          </p:nvSpPr>
          <p:spPr bwMode="auto">
            <a:xfrm flipH="1">
              <a:off x="7912571" y="3045300"/>
              <a:ext cx="2558903" cy="55861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15" name="组合 14"/>
          <p:cNvGrpSpPr/>
          <p:nvPr/>
        </p:nvGrpSpPr>
        <p:grpSpPr>
          <a:xfrm>
            <a:off x="8002751" y="3969225"/>
            <a:ext cx="2684623" cy="572464"/>
            <a:chOff x="7786851" y="3807300"/>
            <a:chExt cx="2684623" cy="572464"/>
          </a:xfrm>
        </p:grpSpPr>
        <p:sp>
          <p:nvSpPr>
            <p:cNvPr id="16" name="椭圆 15"/>
            <p:cNvSpPr/>
            <p:nvPr/>
          </p:nvSpPr>
          <p:spPr>
            <a:xfrm>
              <a:off x="7786851" y="3924451"/>
              <a:ext cx="110798" cy="110798"/>
            </a:xfrm>
            <a:prstGeom prst="ellipse">
              <a:avLst/>
            </a:prstGeom>
            <a:solidFill>
              <a:srgbClr val="314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tx1">
                    <a:lumMod val="75000"/>
                    <a:lumOff val="25000"/>
                  </a:schemeClr>
                </a:solidFill>
                <a:cs typeface="+mn-ea"/>
                <a:sym typeface="+mn-lt"/>
              </a:endParaRPr>
            </a:p>
          </p:txBody>
        </p:sp>
        <p:sp>
          <p:nvSpPr>
            <p:cNvPr id="17" name="文本框 16"/>
            <p:cNvSpPr txBox="1"/>
            <p:nvPr/>
          </p:nvSpPr>
          <p:spPr bwMode="auto">
            <a:xfrm flipH="1">
              <a:off x="7912571" y="3807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18" name="组合 17"/>
          <p:cNvGrpSpPr/>
          <p:nvPr/>
        </p:nvGrpSpPr>
        <p:grpSpPr>
          <a:xfrm>
            <a:off x="1504626" y="2445225"/>
            <a:ext cx="2684623" cy="558614"/>
            <a:chOff x="1720526" y="2283300"/>
            <a:chExt cx="2684623" cy="558614"/>
          </a:xfrm>
        </p:grpSpPr>
        <p:sp>
          <p:nvSpPr>
            <p:cNvPr id="19" name="椭圆 18"/>
            <p:cNvSpPr/>
            <p:nvPr/>
          </p:nvSpPr>
          <p:spPr>
            <a:xfrm>
              <a:off x="4294351" y="2400451"/>
              <a:ext cx="110798" cy="1107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cs typeface="+mn-ea"/>
                <a:sym typeface="+mn-lt"/>
              </a:endParaRPr>
            </a:p>
          </p:txBody>
        </p:sp>
        <p:sp>
          <p:nvSpPr>
            <p:cNvPr id="20" name="文本框 19"/>
            <p:cNvSpPr txBox="1"/>
            <p:nvPr/>
          </p:nvSpPr>
          <p:spPr bwMode="auto">
            <a:xfrm flipH="1">
              <a:off x="1720526" y="2283300"/>
              <a:ext cx="2558903" cy="55861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algn="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21" name="组合 20"/>
          <p:cNvGrpSpPr/>
          <p:nvPr/>
        </p:nvGrpSpPr>
        <p:grpSpPr>
          <a:xfrm>
            <a:off x="1504626" y="3207225"/>
            <a:ext cx="2684623" cy="572464"/>
            <a:chOff x="1720526" y="3045300"/>
            <a:chExt cx="2684623" cy="572464"/>
          </a:xfrm>
        </p:grpSpPr>
        <p:sp>
          <p:nvSpPr>
            <p:cNvPr id="22" name="椭圆 21"/>
            <p:cNvSpPr/>
            <p:nvPr/>
          </p:nvSpPr>
          <p:spPr>
            <a:xfrm>
              <a:off x="4294351" y="3162451"/>
              <a:ext cx="110798" cy="110798"/>
            </a:xfrm>
            <a:prstGeom prst="ellipse">
              <a:avLst/>
            </a:prstGeom>
            <a:solidFill>
              <a:srgbClr val="D92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cs typeface="+mn-ea"/>
                <a:sym typeface="+mn-lt"/>
              </a:endParaRPr>
            </a:p>
          </p:txBody>
        </p:sp>
        <p:sp>
          <p:nvSpPr>
            <p:cNvPr id="23" name="文本框 22"/>
            <p:cNvSpPr txBox="1"/>
            <p:nvPr/>
          </p:nvSpPr>
          <p:spPr bwMode="auto">
            <a:xfrm flipH="1">
              <a:off x="1720526" y="3045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algn="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24" name="组合 23"/>
          <p:cNvGrpSpPr/>
          <p:nvPr/>
        </p:nvGrpSpPr>
        <p:grpSpPr>
          <a:xfrm>
            <a:off x="1504626" y="3969225"/>
            <a:ext cx="2684623" cy="572464"/>
            <a:chOff x="1720526" y="3807300"/>
            <a:chExt cx="2684623" cy="572464"/>
          </a:xfrm>
        </p:grpSpPr>
        <p:sp>
          <p:nvSpPr>
            <p:cNvPr id="25" name="椭圆 24"/>
            <p:cNvSpPr/>
            <p:nvPr/>
          </p:nvSpPr>
          <p:spPr>
            <a:xfrm>
              <a:off x="4294351" y="3924451"/>
              <a:ext cx="110798" cy="110798"/>
            </a:xfrm>
            <a:prstGeom prst="ellipse">
              <a:avLst/>
            </a:prstGeom>
            <a:solidFill>
              <a:srgbClr val="3B5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cs typeface="+mn-ea"/>
                <a:sym typeface="+mn-lt"/>
              </a:endParaRPr>
            </a:p>
          </p:txBody>
        </p:sp>
        <p:sp>
          <p:nvSpPr>
            <p:cNvPr id="26" name="文本框 25"/>
            <p:cNvSpPr txBox="1"/>
            <p:nvPr/>
          </p:nvSpPr>
          <p:spPr bwMode="auto">
            <a:xfrm flipH="1">
              <a:off x="1720526" y="3807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algn="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28" name="组合 27"/>
          <p:cNvGrpSpPr/>
          <p:nvPr/>
        </p:nvGrpSpPr>
        <p:grpSpPr>
          <a:xfrm>
            <a:off x="1432732" y="5333093"/>
            <a:ext cx="9326543" cy="621529"/>
            <a:chOff x="1746485" y="5445125"/>
            <a:chExt cx="8699032" cy="621529"/>
          </a:xfrm>
        </p:grpSpPr>
        <p:cxnSp>
          <p:nvCxnSpPr>
            <p:cNvPr id="29" name="直接连接符 28"/>
            <p:cNvCxnSpPr/>
            <p:nvPr/>
          </p:nvCxnSpPr>
          <p:spPr>
            <a:xfrm>
              <a:off x="1839176" y="5445125"/>
              <a:ext cx="8513649" cy="0"/>
            </a:xfrm>
            <a:prstGeom prst="line">
              <a:avLst/>
            </a:prstGeom>
            <a:ln w="9525">
              <a:solidFill>
                <a:schemeClr val="tx1">
                  <a:lumMod val="65000"/>
                  <a:lumOff val="35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1746485" y="5531123"/>
              <a:ext cx="8699032" cy="535531"/>
            </a:xfrm>
            <a:prstGeom prst="rect">
              <a:avLst/>
            </a:prstGeom>
            <a:noFill/>
          </p:spPr>
          <p:txBody>
            <a:bodyPr wrap="square" rtlCol="0">
              <a:spAutoFit/>
            </a:bodyPr>
            <a:lstStyle>
              <a:defPPr>
                <a:defRPr lang="zh-CN"/>
              </a:defPPr>
              <a:lvl1pPr algn="ctr">
                <a:lnSpc>
                  <a:spcPct val="120000"/>
                </a:lnSpc>
                <a:defRPr sz="1400" spc="100">
                  <a:solidFill>
                    <a:prstClr val="black">
                      <a:lumMod val="50000"/>
                      <a:lumOff val="50000"/>
                    </a:prstClr>
                  </a:solidFill>
                  <a:latin typeface="方正正纤黑简体" panose="02000000000000000000" pitchFamily="2" charset="-122"/>
                  <a:ea typeface="方正正纤黑简体" panose="02000000000000000000" pitchFamily="2" charset="-122"/>
                </a:defRPr>
              </a:lvl1pPr>
            </a:lstStyle>
            <a:p>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r>
                <a:rPr lang="zh-CN" altLang="en-US" sz="1200" dirty="0" smtClean="0">
                  <a:solidFill>
                    <a:schemeClr val="tx1">
                      <a:lumMod val="75000"/>
                      <a:lumOff val="25000"/>
                    </a:schemeClr>
                  </a:solidFill>
                  <a:cs typeface="+mn-ea"/>
                  <a:sym typeface="+mn-lt"/>
                </a:rPr>
                <a:t>。</a:t>
              </a:r>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sz="1200" dirty="0">
                <a:solidFill>
                  <a:schemeClr val="tx1">
                    <a:lumMod val="75000"/>
                    <a:lumOff val="25000"/>
                  </a:schemeClr>
                </a:solidFill>
                <a:latin typeface="+mn-lt"/>
                <a:ea typeface="+mn-ea"/>
                <a:cs typeface="+mn-ea"/>
                <a:sym typeface="+mn-lt"/>
              </a:endParaRPr>
            </a:p>
          </p:txBody>
        </p:sp>
      </p:grpSp>
      <p:grpSp>
        <p:nvGrpSpPr>
          <p:cNvPr id="48" name="Group 17"/>
          <p:cNvGrpSpPr>
            <a:grpSpLocks noChangeAspect="1"/>
          </p:cNvGrpSpPr>
          <p:nvPr/>
        </p:nvGrpSpPr>
        <p:grpSpPr bwMode="auto">
          <a:xfrm>
            <a:off x="5626662" y="2672378"/>
            <a:ext cx="914337" cy="860903"/>
            <a:chOff x="3686" y="2015"/>
            <a:chExt cx="308" cy="290"/>
          </a:xfrm>
        </p:grpSpPr>
        <p:sp>
          <p:nvSpPr>
            <p:cNvPr id="50" name="Line 18"/>
            <p:cNvSpPr>
              <a:spLocks noChangeShapeType="1"/>
            </p:cNvSpPr>
            <p:nvPr/>
          </p:nvSpPr>
          <p:spPr bwMode="auto">
            <a:xfrm>
              <a:off x="3840" y="2305"/>
              <a:ext cx="0" cy="0"/>
            </a:xfrm>
            <a:prstGeom prst="line">
              <a:avLst/>
            </a:prstGeom>
            <a:noFill/>
            <a:ln w="1905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19"/>
            <p:cNvSpPr/>
            <p:nvPr/>
          </p:nvSpPr>
          <p:spPr bwMode="auto">
            <a:xfrm>
              <a:off x="3695" y="2015"/>
              <a:ext cx="290" cy="135"/>
            </a:xfrm>
            <a:custGeom>
              <a:avLst/>
              <a:gdLst>
                <a:gd name="T0" fmla="*/ 112 w 120"/>
                <a:gd name="T1" fmla="*/ 56 h 56"/>
                <a:gd name="T2" fmla="*/ 120 w 120"/>
                <a:gd name="T3" fmla="*/ 34 h 56"/>
                <a:gd name="T4" fmla="*/ 86 w 120"/>
                <a:gd name="T5" fmla="*/ 0 h 56"/>
                <a:gd name="T6" fmla="*/ 60 w 120"/>
                <a:gd name="T7" fmla="*/ 12 h 56"/>
                <a:gd name="T8" fmla="*/ 34 w 120"/>
                <a:gd name="T9" fmla="*/ 0 h 56"/>
                <a:gd name="T10" fmla="*/ 0 w 120"/>
                <a:gd name="T11" fmla="*/ 34 h 56"/>
                <a:gd name="T12" fmla="*/ 8 w 120"/>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0" h="56">
                  <a:moveTo>
                    <a:pt x="112" y="56"/>
                  </a:moveTo>
                  <a:cubicBezTo>
                    <a:pt x="117" y="50"/>
                    <a:pt x="120" y="42"/>
                    <a:pt x="120" y="34"/>
                  </a:cubicBezTo>
                  <a:cubicBezTo>
                    <a:pt x="120" y="15"/>
                    <a:pt x="105" y="0"/>
                    <a:pt x="86" y="0"/>
                  </a:cubicBezTo>
                  <a:cubicBezTo>
                    <a:pt x="76" y="0"/>
                    <a:pt x="66" y="5"/>
                    <a:pt x="60" y="12"/>
                  </a:cubicBezTo>
                  <a:cubicBezTo>
                    <a:pt x="54" y="5"/>
                    <a:pt x="44" y="0"/>
                    <a:pt x="34" y="0"/>
                  </a:cubicBezTo>
                  <a:cubicBezTo>
                    <a:pt x="15" y="0"/>
                    <a:pt x="0" y="15"/>
                    <a:pt x="0" y="34"/>
                  </a:cubicBezTo>
                  <a:cubicBezTo>
                    <a:pt x="0" y="42"/>
                    <a:pt x="3" y="50"/>
                    <a:pt x="8" y="56"/>
                  </a:cubicBezTo>
                </a:path>
              </a:pathLst>
            </a:custGeom>
            <a:noFill/>
            <a:ln w="190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52" name="Line 20"/>
            <p:cNvSpPr>
              <a:spLocks noChangeShapeType="1"/>
            </p:cNvSpPr>
            <p:nvPr/>
          </p:nvSpPr>
          <p:spPr bwMode="auto">
            <a:xfrm>
              <a:off x="3840" y="2305"/>
              <a:ext cx="0" cy="0"/>
            </a:xfrm>
            <a:prstGeom prst="line">
              <a:avLst/>
            </a:prstGeom>
            <a:noFill/>
            <a:ln w="1905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53" name="Freeform 21"/>
            <p:cNvSpPr/>
            <p:nvPr/>
          </p:nvSpPr>
          <p:spPr bwMode="auto">
            <a:xfrm>
              <a:off x="3686" y="2102"/>
              <a:ext cx="308" cy="106"/>
            </a:xfrm>
            <a:custGeom>
              <a:avLst/>
              <a:gdLst>
                <a:gd name="T0" fmla="*/ 0 w 308"/>
                <a:gd name="T1" fmla="*/ 77 h 106"/>
                <a:gd name="T2" fmla="*/ 96 w 308"/>
                <a:gd name="T3" fmla="*/ 77 h 106"/>
                <a:gd name="T4" fmla="*/ 113 w 308"/>
                <a:gd name="T5" fmla="*/ 39 h 106"/>
                <a:gd name="T6" fmla="*/ 144 w 308"/>
                <a:gd name="T7" fmla="*/ 106 h 106"/>
                <a:gd name="T8" fmla="*/ 183 w 308"/>
                <a:gd name="T9" fmla="*/ 0 h 106"/>
                <a:gd name="T10" fmla="*/ 212 w 308"/>
                <a:gd name="T11" fmla="*/ 77 h 106"/>
                <a:gd name="T12" fmla="*/ 308 w 308"/>
                <a:gd name="T13" fmla="*/ 77 h 106"/>
              </a:gdLst>
              <a:ahLst/>
              <a:cxnLst>
                <a:cxn ang="0">
                  <a:pos x="T0" y="T1"/>
                </a:cxn>
                <a:cxn ang="0">
                  <a:pos x="T2" y="T3"/>
                </a:cxn>
                <a:cxn ang="0">
                  <a:pos x="T4" y="T5"/>
                </a:cxn>
                <a:cxn ang="0">
                  <a:pos x="T6" y="T7"/>
                </a:cxn>
                <a:cxn ang="0">
                  <a:pos x="T8" y="T9"/>
                </a:cxn>
                <a:cxn ang="0">
                  <a:pos x="T10" y="T11"/>
                </a:cxn>
                <a:cxn ang="0">
                  <a:pos x="T12" y="T13"/>
                </a:cxn>
              </a:cxnLst>
              <a:rect l="0" t="0" r="r" b="b"/>
              <a:pathLst>
                <a:path w="308" h="106">
                  <a:moveTo>
                    <a:pt x="0" y="77"/>
                  </a:moveTo>
                  <a:lnTo>
                    <a:pt x="96" y="77"/>
                  </a:lnTo>
                  <a:lnTo>
                    <a:pt x="113" y="39"/>
                  </a:lnTo>
                  <a:lnTo>
                    <a:pt x="144" y="106"/>
                  </a:lnTo>
                  <a:lnTo>
                    <a:pt x="183" y="0"/>
                  </a:lnTo>
                  <a:lnTo>
                    <a:pt x="212" y="77"/>
                  </a:lnTo>
                  <a:lnTo>
                    <a:pt x="308" y="77"/>
                  </a:lnTo>
                </a:path>
              </a:pathLst>
            </a:custGeom>
            <a:noFill/>
            <a:ln w="190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22"/>
            <p:cNvSpPr/>
            <p:nvPr/>
          </p:nvSpPr>
          <p:spPr bwMode="auto">
            <a:xfrm>
              <a:off x="3753" y="2213"/>
              <a:ext cx="174" cy="92"/>
            </a:xfrm>
            <a:custGeom>
              <a:avLst/>
              <a:gdLst>
                <a:gd name="T0" fmla="*/ 174 w 174"/>
                <a:gd name="T1" fmla="*/ 0 h 92"/>
                <a:gd name="T2" fmla="*/ 97 w 174"/>
                <a:gd name="T3" fmla="*/ 92 h 92"/>
                <a:gd name="T4" fmla="*/ 77 w 174"/>
                <a:gd name="T5" fmla="*/ 92 h 92"/>
                <a:gd name="T6" fmla="*/ 0 w 174"/>
                <a:gd name="T7" fmla="*/ 0 h 92"/>
              </a:gdLst>
              <a:ahLst/>
              <a:cxnLst>
                <a:cxn ang="0">
                  <a:pos x="T0" y="T1"/>
                </a:cxn>
                <a:cxn ang="0">
                  <a:pos x="T2" y="T3"/>
                </a:cxn>
                <a:cxn ang="0">
                  <a:pos x="T4" y="T5"/>
                </a:cxn>
                <a:cxn ang="0">
                  <a:pos x="T6" y="T7"/>
                </a:cxn>
              </a:cxnLst>
              <a:rect l="0" t="0" r="r" b="b"/>
              <a:pathLst>
                <a:path w="174" h="92">
                  <a:moveTo>
                    <a:pt x="174" y="0"/>
                  </a:moveTo>
                  <a:lnTo>
                    <a:pt x="97" y="92"/>
                  </a:lnTo>
                  <a:lnTo>
                    <a:pt x="77" y="92"/>
                  </a:lnTo>
                  <a:lnTo>
                    <a:pt x="0" y="0"/>
                  </a:lnTo>
                </a:path>
              </a:pathLst>
            </a:custGeom>
            <a:noFill/>
            <a:ln w="190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grpSp>
      <p:sp>
        <p:nvSpPr>
          <p:cNvPr id="64" name="文本框 63"/>
          <p:cNvSpPr txBox="1"/>
          <p:nvPr/>
        </p:nvSpPr>
        <p:spPr>
          <a:xfrm>
            <a:off x="5209998" y="3768233"/>
            <a:ext cx="1772004" cy="307777"/>
          </a:xfrm>
          <a:prstGeom prst="rect">
            <a:avLst/>
          </a:prstGeom>
          <a:noFill/>
        </p:spPr>
        <p:txBody>
          <a:bodyPr wrap="square" rtlCol="0">
            <a:spAutoFit/>
          </a:bodyPr>
          <a:lstStyle/>
          <a:p>
            <a:pPr algn="dist"/>
            <a:r>
              <a:rPr lang="en-US" altLang="zh-CN" sz="1400" dirty="0">
                <a:solidFill>
                  <a:schemeClr val="bg1"/>
                </a:solidFill>
                <a:cs typeface="+mn-ea"/>
                <a:sym typeface="+mn-lt"/>
              </a:rPr>
              <a:t>Add the title here</a:t>
            </a:r>
            <a:endParaRPr lang="en-US" altLang="zh-CN" sz="1400" dirty="0">
              <a:solidFill>
                <a:schemeClr val="bg1"/>
              </a:solidFill>
              <a:cs typeface="+mn-ea"/>
              <a:sym typeface="+mn-lt"/>
            </a:endParaRPr>
          </a:p>
        </p:txBody>
      </p:sp>
      <p:sp>
        <p:nvSpPr>
          <p:cNvPr id="37" name="文本框 36"/>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8" name="文本框 37"/>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9" name="直接连接符 38"/>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par>
                              <p:cTn id="16" fill="hold">
                                <p:stCondLst>
                                  <p:cond delay="1500"/>
                                </p:stCondLst>
                                <p:childTnLst>
                                  <p:par>
                                    <p:cTn id="17" presetID="2" presetClass="entr" presetSubtype="4" fill="hold" grpId="0"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500" fill="hold"/>
                                            <p:tgtEl>
                                              <p:spTgt spid="48"/>
                                            </p:tgtEl>
                                            <p:attrNameLst>
                                              <p:attrName>ppt_w</p:attrName>
                                            </p:attrNameLst>
                                          </p:cBhvr>
                                          <p:tavLst>
                                            <p:tav tm="0">
                                              <p:val>
                                                <p:fltVal val="0"/>
                                              </p:val>
                                            </p:tav>
                                            <p:tav tm="100000">
                                              <p:val>
                                                <p:strVal val="#ppt_w"/>
                                              </p:val>
                                            </p:tav>
                                          </p:tavLst>
                                        </p:anim>
                                        <p:anim calcmode="lin" valueType="num">
                                          <p:cBhvr>
                                            <p:cTn id="25" dur="500" fill="hold"/>
                                            <p:tgtEl>
                                              <p:spTgt spid="48"/>
                                            </p:tgtEl>
                                            <p:attrNameLst>
                                              <p:attrName>ppt_h</p:attrName>
                                            </p:attrNameLst>
                                          </p:cBhvr>
                                          <p:tavLst>
                                            <p:tav tm="0">
                                              <p:val>
                                                <p:fltVal val="0"/>
                                              </p:val>
                                            </p:tav>
                                            <p:tav tm="100000">
                                              <p:val>
                                                <p:strVal val="#ppt_h"/>
                                              </p:val>
                                            </p:tav>
                                          </p:tavLst>
                                        </p:anim>
                                        <p:animEffect transition="in" filter="fade">
                                          <p:cBhvr>
                                            <p:cTn id="26" dur="500"/>
                                            <p:tgtEl>
                                              <p:spTgt spid="48"/>
                                            </p:tgtEl>
                                          </p:cBhvr>
                                        </p:animEffect>
                                      </p:childTnLst>
                                    </p:cTn>
                                  </p:par>
                                  <p:par>
                                    <p:cTn id="27" presetID="53" presetClass="entr" presetSubtype="16" fill="hold" grpId="0" nodeType="withEffect">
                                      <p:stCondLst>
                                        <p:cond delay="0"/>
                                      </p:stCondLst>
                                      <p:iterate type="lt">
                                        <p:tmPct val="10000"/>
                                      </p:iterate>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par>
                              <p:cTn id="32" fill="hold">
                                <p:stCondLst>
                                  <p:cond delay="3350"/>
                                </p:stCondLst>
                                <p:childTnLst>
                                  <p:par>
                                    <p:cTn id="33" presetID="2" presetClass="entr" presetSubtype="8" accel="60000" fill="hold" nodeType="afterEffect" p14:presetBounceEnd="4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40000">
                                          <p:cBhvr additive="base">
                                            <p:cTn id="35" dur="50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accel="60000" fill="hold" nodeType="withEffect" p14:presetBounceEnd="40000">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14:bounceEnd="40000">
                                          <p:cBhvr additive="base">
                                            <p:cTn id="39" dur="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40" dur="500" fill="hold"/>
                                            <p:tgtEl>
                                              <p:spTgt spid="9"/>
                                            </p:tgtEl>
                                            <p:attrNameLst>
                                              <p:attrName>ppt_y</p:attrName>
                                            </p:attrNameLst>
                                          </p:cBhvr>
                                          <p:tavLst>
                                            <p:tav tm="0">
                                              <p:val>
                                                <p:strVal val="#ppt_y"/>
                                              </p:val>
                                            </p:tav>
                                            <p:tav tm="100000">
                                              <p:val>
                                                <p:strVal val="#ppt_y"/>
                                              </p:val>
                                            </p:tav>
                                          </p:tavLst>
                                        </p:anim>
                                      </p:childTnLst>
                                    </p:cTn>
                                  </p:par>
                                  <p:par>
                                    <p:cTn id="41" presetID="2" presetClass="entr" presetSubtype="8" accel="60000" fill="hold" nodeType="withEffect" p14:presetBounceEnd="40000">
                                      <p:stCondLst>
                                        <p:cond delay="400"/>
                                      </p:stCondLst>
                                      <p:childTnLst>
                                        <p:set>
                                          <p:cBhvr>
                                            <p:cTn id="42" dur="1" fill="hold">
                                              <p:stCondLst>
                                                <p:cond delay="0"/>
                                              </p:stCondLst>
                                            </p:cTn>
                                            <p:tgtEl>
                                              <p:spTgt spid="21"/>
                                            </p:tgtEl>
                                            <p:attrNameLst>
                                              <p:attrName>style.visibility</p:attrName>
                                            </p:attrNameLst>
                                          </p:cBhvr>
                                          <p:to>
                                            <p:strVal val="visible"/>
                                          </p:to>
                                        </p:set>
                                        <p:anim calcmode="lin" valueType="num" p14:bounceEnd="40000">
                                          <p:cBhvr additive="base">
                                            <p:cTn id="43"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2" accel="60000" fill="hold" nodeType="withEffect" p14:presetBounceEnd="40000">
                                      <p:stCondLst>
                                        <p:cond delay="600"/>
                                      </p:stCondLst>
                                      <p:childTnLst>
                                        <p:set>
                                          <p:cBhvr>
                                            <p:cTn id="46" dur="1" fill="hold">
                                              <p:stCondLst>
                                                <p:cond delay="0"/>
                                              </p:stCondLst>
                                            </p:cTn>
                                            <p:tgtEl>
                                              <p:spTgt spid="12"/>
                                            </p:tgtEl>
                                            <p:attrNameLst>
                                              <p:attrName>style.visibility</p:attrName>
                                            </p:attrNameLst>
                                          </p:cBhvr>
                                          <p:to>
                                            <p:strVal val="visible"/>
                                          </p:to>
                                        </p:set>
                                        <p:anim calcmode="lin" valueType="num" p14:bounceEnd="40000">
                                          <p:cBhvr additive="base">
                                            <p:cTn id="47"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48" dur="5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8" accel="60000" fill="hold" nodeType="withEffect" p14:presetBounceEnd="40000">
                                      <p:stCondLst>
                                        <p:cond delay="800"/>
                                      </p:stCondLst>
                                      <p:childTnLst>
                                        <p:set>
                                          <p:cBhvr>
                                            <p:cTn id="50" dur="1" fill="hold">
                                              <p:stCondLst>
                                                <p:cond delay="0"/>
                                              </p:stCondLst>
                                            </p:cTn>
                                            <p:tgtEl>
                                              <p:spTgt spid="24"/>
                                            </p:tgtEl>
                                            <p:attrNameLst>
                                              <p:attrName>style.visibility</p:attrName>
                                            </p:attrNameLst>
                                          </p:cBhvr>
                                          <p:to>
                                            <p:strVal val="visible"/>
                                          </p:to>
                                        </p:set>
                                        <p:anim calcmode="lin" valueType="num" p14:bounceEnd="40000">
                                          <p:cBhvr additive="base">
                                            <p:cTn id="51"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52" dur="500" fill="hold"/>
                                            <p:tgtEl>
                                              <p:spTgt spid="24"/>
                                            </p:tgtEl>
                                            <p:attrNameLst>
                                              <p:attrName>ppt_y</p:attrName>
                                            </p:attrNameLst>
                                          </p:cBhvr>
                                          <p:tavLst>
                                            <p:tav tm="0">
                                              <p:val>
                                                <p:strVal val="#ppt_y"/>
                                              </p:val>
                                            </p:tav>
                                            <p:tav tm="100000">
                                              <p:val>
                                                <p:strVal val="#ppt_y"/>
                                              </p:val>
                                            </p:tav>
                                          </p:tavLst>
                                        </p:anim>
                                      </p:childTnLst>
                                    </p:cTn>
                                  </p:par>
                                  <p:par>
                                    <p:cTn id="53" presetID="2" presetClass="entr" presetSubtype="2" accel="60000" fill="hold" nodeType="withEffect" p14:presetBounceEnd="40000">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14:bounceEnd="40000">
                                          <p:cBhvr additive="base">
                                            <p:cTn id="55" dur="5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par>
                              <p:cTn id="57" fill="hold">
                                <p:stCondLst>
                                  <p:cond delay="3850"/>
                                </p:stCondLst>
                                <p:childTnLst>
                                  <p:par>
                                    <p:cTn id="58" presetID="16" presetClass="entr" presetSubtype="37" fill="hold"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outVertical)">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4" grpId="0"/>
          <p:bldP spid="37" grpId="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500" fill="hold"/>
                                            <p:tgtEl>
                                              <p:spTgt spid="48"/>
                                            </p:tgtEl>
                                            <p:attrNameLst>
                                              <p:attrName>ppt_w</p:attrName>
                                            </p:attrNameLst>
                                          </p:cBhvr>
                                          <p:tavLst>
                                            <p:tav tm="0">
                                              <p:val>
                                                <p:fltVal val="0"/>
                                              </p:val>
                                            </p:tav>
                                            <p:tav tm="100000">
                                              <p:val>
                                                <p:strVal val="#ppt_w"/>
                                              </p:val>
                                            </p:tav>
                                          </p:tavLst>
                                        </p:anim>
                                        <p:anim calcmode="lin" valueType="num">
                                          <p:cBhvr>
                                            <p:cTn id="25" dur="500" fill="hold"/>
                                            <p:tgtEl>
                                              <p:spTgt spid="48"/>
                                            </p:tgtEl>
                                            <p:attrNameLst>
                                              <p:attrName>ppt_h</p:attrName>
                                            </p:attrNameLst>
                                          </p:cBhvr>
                                          <p:tavLst>
                                            <p:tav tm="0">
                                              <p:val>
                                                <p:fltVal val="0"/>
                                              </p:val>
                                            </p:tav>
                                            <p:tav tm="100000">
                                              <p:val>
                                                <p:strVal val="#ppt_h"/>
                                              </p:val>
                                            </p:tav>
                                          </p:tavLst>
                                        </p:anim>
                                        <p:animEffect transition="in" filter="fade">
                                          <p:cBhvr>
                                            <p:cTn id="26" dur="500"/>
                                            <p:tgtEl>
                                              <p:spTgt spid="48"/>
                                            </p:tgtEl>
                                          </p:cBhvr>
                                        </p:animEffect>
                                      </p:childTnLst>
                                    </p:cTn>
                                  </p:par>
                                  <p:par>
                                    <p:cTn id="27" presetID="53" presetClass="entr" presetSubtype="16" fill="hold" grpId="0" nodeType="withEffect">
                                      <p:stCondLst>
                                        <p:cond delay="0"/>
                                      </p:stCondLst>
                                      <p:iterate type="lt">
                                        <p:tmPct val="10000"/>
                                      </p:iterate>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par>
                              <p:cTn id="32" fill="hold">
                                <p:stCondLst>
                                  <p:cond delay="3350"/>
                                </p:stCondLst>
                                <p:childTnLst>
                                  <p:par>
                                    <p:cTn id="33" presetID="2" presetClass="entr" presetSubtype="8" accel="6000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accel="60000" fill="hold"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par>
                                    <p:cTn id="41" presetID="2" presetClass="entr" presetSubtype="8" accel="60000" fill="hold" nodeType="withEffect">
                                      <p:stCondLst>
                                        <p:cond delay="40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2" accel="60000" fill="hold" nodeType="withEffect">
                                      <p:stCondLst>
                                        <p:cond delay="60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1+#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8" accel="60000" fill="hold" nodeType="withEffect">
                                      <p:stCondLst>
                                        <p:cond delay="80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0-#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par>
                                    <p:cTn id="53" presetID="2" presetClass="entr" presetSubtype="2" accel="60000"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1+#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par>
                              <p:cTn id="57" fill="hold">
                                <p:stCondLst>
                                  <p:cond delay="3850"/>
                                </p:stCondLst>
                                <p:childTnLst>
                                  <p:par>
                                    <p:cTn id="58" presetID="16" presetClass="entr" presetSubtype="37" fill="hold"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outVertical)">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4" grpId="0"/>
          <p:bldP spid="37" grpId="0"/>
          <p:bldP spid="3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85234" y="-1878061"/>
            <a:ext cx="1328854" cy="1622414"/>
            <a:chOff x="4160914" y="538145"/>
            <a:chExt cx="3870173" cy="836183"/>
          </a:xfrm>
        </p:grpSpPr>
        <p:sp>
          <p:nvSpPr>
            <p:cNvPr id="4" name="矩形 3"/>
            <p:cNvSpPr/>
            <p:nvPr/>
          </p:nvSpPr>
          <p:spPr>
            <a:xfrm>
              <a:off x="4160914" y="538145"/>
              <a:ext cx="3870173" cy="713819"/>
            </a:xfrm>
            <a:prstGeom prst="rect">
              <a:avLst/>
            </a:prstGeom>
            <a:noFill/>
          </p:spPr>
          <p:txBody>
            <a:bodyPr wrap="square" rtlCol="0">
              <a:spAutoFit/>
            </a:bodyPr>
            <a:lstStyle/>
            <a:p>
              <a:pPr algn="ctr"/>
              <a:r>
                <a:rPr lang="zh-CN" altLang="en-US" sz="2800" spc="300" dirty="0">
                  <a:solidFill>
                    <a:schemeClr val="bg1"/>
                  </a:solidFill>
                  <a:cs typeface="+mn-ea"/>
                  <a:sym typeface="+mn-lt"/>
                </a:rPr>
                <a:t>在此添加标题</a:t>
              </a:r>
              <a:endParaRPr lang="zh-CN" altLang="en-US" sz="2800" spc="300" dirty="0">
                <a:solidFill>
                  <a:schemeClr val="bg1"/>
                </a:solidFill>
                <a:cs typeface="+mn-ea"/>
                <a:sym typeface="+mn-lt"/>
              </a:endParaRPr>
            </a:p>
          </p:txBody>
        </p:sp>
        <p:sp>
          <p:nvSpPr>
            <p:cNvPr id="5" name="文本框 4"/>
            <p:cNvSpPr txBox="1"/>
            <p:nvPr/>
          </p:nvSpPr>
          <p:spPr>
            <a:xfrm>
              <a:off x="5172582" y="946037"/>
              <a:ext cx="1846840" cy="428291"/>
            </a:xfrm>
            <a:prstGeom prst="rect">
              <a:avLst/>
            </a:prstGeom>
            <a:noFill/>
          </p:spPr>
          <p:txBody>
            <a:bodyPr wrap="square" rtlCol="0">
              <a:spAutoFit/>
            </a:bodyPr>
            <a:lstStyle/>
            <a:p>
              <a:pPr algn="dist"/>
              <a:r>
                <a:rPr lang="en-US" altLang="zh-CN" sz="1200" dirty="0">
                  <a:solidFill>
                    <a:schemeClr val="bg1"/>
                  </a:solidFill>
                  <a:cs typeface="+mn-ea"/>
                  <a:sym typeface="+mn-lt"/>
                </a:rPr>
                <a:t>Add the title here</a:t>
              </a:r>
              <a:endParaRPr lang="en-US" altLang="zh-CN" sz="1200" dirty="0">
                <a:solidFill>
                  <a:schemeClr val="bg1"/>
                </a:solidFill>
                <a:cs typeface="+mn-ea"/>
                <a:sym typeface="+mn-lt"/>
              </a:endParaRPr>
            </a:p>
          </p:txBody>
        </p:sp>
      </p:grpSp>
      <p:sp>
        <p:nvSpPr>
          <p:cNvPr id="52" name="文本框 51"/>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56" name="文本框 5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57" name="直接连接符 56"/>
          <p:cNvCxnSpPr/>
          <p:nvPr/>
        </p:nvCxnSpPr>
        <p:spPr>
          <a:xfrm flipH="1">
            <a:off x="3524024"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1143087" y="3644900"/>
            <a:ext cx="936000" cy="936000"/>
          </a:xfrm>
          <a:prstGeom prst="ellipse">
            <a:avLst/>
          </a:prstGeom>
          <a:solidFill>
            <a:srgbClr val="D92E4D"/>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01</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59" name="椭圆 58"/>
          <p:cNvSpPr/>
          <p:nvPr/>
        </p:nvSpPr>
        <p:spPr>
          <a:xfrm>
            <a:off x="2937052" y="3644900"/>
            <a:ext cx="936000" cy="936000"/>
          </a:xfrm>
          <a:prstGeom prst="ellipse">
            <a:avLst/>
          </a:prstGeom>
          <a:solidFill>
            <a:srgbClr val="3B5C94"/>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02</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60" name="椭圆 59"/>
          <p:cNvSpPr/>
          <p:nvPr/>
        </p:nvSpPr>
        <p:spPr>
          <a:xfrm>
            <a:off x="4731017" y="3644900"/>
            <a:ext cx="936000" cy="936000"/>
          </a:xfrm>
          <a:prstGeom prst="ellipse">
            <a:avLst/>
          </a:prstGeom>
          <a:solidFill>
            <a:srgbClr val="005371"/>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03</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61" name="椭圆 60"/>
          <p:cNvSpPr/>
          <p:nvPr/>
        </p:nvSpPr>
        <p:spPr>
          <a:xfrm>
            <a:off x="6524982" y="3644900"/>
            <a:ext cx="936000" cy="936000"/>
          </a:xfrm>
          <a:prstGeom prst="ellipse">
            <a:avLst/>
          </a:prstGeom>
          <a:solidFill>
            <a:srgbClr val="0086B2"/>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04</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62" name="椭圆 61"/>
          <p:cNvSpPr/>
          <p:nvPr/>
        </p:nvSpPr>
        <p:spPr>
          <a:xfrm>
            <a:off x="8318947" y="3644900"/>
            <a:ext cx="936000" cy="936000"/>
          </a:xfrm>
          <a:prstGeom prst="ellipse">
            <a:avLst/>
          </a:prstGeom>
          <a:solidFill>
            <a:srgbClr val="D92E4D"/>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05</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63" name="椭圆 62"/>
          <p:cNvSpPr/>
          <p:nvPr/>
        </p:nvSpPr>
        <p:spPr>
          <a:xfrm>
            <a:off x="10112913" y="3644900"/>
            <a:ext cx="936000" cy="936000"/>
          </a:xfrm>
          <a:prstGeom prst="ellipse">
            <a:avLst/>
          </a:prstGeom>
          <a:solidFill>
            <a:srgbClr val="3B5C94"/>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06</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grpSp>
        <p:nvGrpSpPr>
          <p:cNvPr id="64" name="组合 63"/>
          <p:cNvGrpSpPr/>
          <p:nvPr/>
        </p:nvGrpSpPr>
        <p:grpSpPr>
          <a:xfrm>
            <a:off x="1611087" y="3004457"/>
            <a:ext cx="8969826" cy="615043"/>
            <a:chOff x="1611087" y="3004457"/>
            <a:chExt cx="8969826" cy="914399"/>
          </a:xfrm>
        </p:grpSpPr>
        <p:cxnSp>
          <p:nvCxnSpPr>
            <p:cNvPr id="65" name="直接连接符 64"/>
            <p:cNvCxnSpPr/>
            <p:nvPr/>
          </p:nvCxnSpPr>
          <p:spPr>
            <a:xfrm flipH="1">
              <a:off x="1611087" y="3454400"/>
              <a:ext cx="8969826" cy="0"/>
            </a:xfrm>
            <a:prstGeom prst="line">
              <a:avLst/>
            </a:prstGeom>
            <a:noFill/>
            <a:ln w="15875" cap="rnd" cmpd="sng" algn="ctr">
              <a:solidFill>
                <a:schemeClr val="tx1">
                  <a:lumMod val="85000"/>
                  <a:lumOff val="15000"/>
                </a:schemeClr>
              </a:solidFill>
              <a:prstDash val="sysDot"/>
              <a:miter lim="800000"/>
            </a:ln>
            <a:effectLst/>
          </p:spPr>
        </p:cxnSp>
        <p:cxnSp>
          <p:nvCxnSpPr>
            <p:cNvPr id="66" name="直接连接符 65"/>
            <p:cNvCxnSpPr/>
            <p:nvPr/>
          </p:nvCxnSpPr>
          <p:spPr>
            <a:xfrm flipV="1">
              <a:off x="161108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67" name="直接连接符 66"/>
            <p:cNvCxnSpPr/>
            <p:nvPr/>
          </p:nvCxnSpPr>
          <p:spPr>
            <a:xfrm flipV="1">
              <a:off x="10580913"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68" name="直接连接符 67"/>
            <p:cNvCxnSpPr/>
            <p:nvPr/>
          </p:nvCxnSpPr>
          <p:spPr>
            <a:xfrm flipV="1">
              <a:off x="878694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69" name="直接连接符 68"/>
            <p:cNvCxnSpPr/>
            <p:nvPr/>
          </p:nvCxnSpPr>
          <p:spPr>
            <a:xfrm flipV="1">
              <a:off x="699298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70" name="直接连接符 69"/>
            <p:cNvCxnSpPr/>
            <p:nvPr/>
          </p:nvCxnSpPr>
          <p:spPr>
            <a:xfrm flipV="1">
              <a:off x="519901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71" name="直接连接符 70"/>
            <p:cNvCxnSpPr/>
            <p:nvPr/>
          </p:nvCxnSpPr>
          <p:spPr>
            <a:xfrm flipV="1">
              <a:off x="340505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72" name="直接连接符 71"/>
            <p:cNvCxnSpPr/>
            <p:nvPr/>
          </p:nvCxnSpPr>
          <p:spPr>
            <a:xfrm>
              <a:off x="6096000" y="3004457"/>
              <a:ext cx="0" cy="449943"/>
            </a:xfrm>
            <a:prstGeom prst="line">
              <a:avLst/>
            </a:prstGeom>
            <a:noFill/>
            <a:ln w="15875" cap="rnd" cmpd="sng" algn="ctr">
              <a:solidFill>
                <a:schemeClr val="tx1">
                  <a:lumMod val="85000"/>
                  <a:lumOff val="15000"/>
                </a:schemeClr>
              </a:solidFill>
              <a:prstDash val="sysDot"/>
              <a:miter lim="800000"/>
            </a:ln>
            <a:effectLst/>
          </p:spPr>
        </p:cxnSp>
      </p:grpSp>
      <p:grpSp>
        <p:nvGrpSpPr>
          <p:cNvPr id="73" name="组合 72"/>
          <p:cNvGrpSpPr/>
          <p:nvPr/>
        </p:nvGrpSpPr>
        <p:grpSpPr>
          <a:xfrm>
            <a:off x="5232400" y="1277256"/>
            <a:ext cx="1727200" cy="1727200"/>
            <a:chOff x="5232400" y="1277256"/>
            <a:chExt cx="1727200" cy="1727200"/>
          </a:xfrm>
        </p:grpSpPr>
        <p:sp>
          <p:nvSpPr>
            <p:cNvPr id="74" name="椭圆 73"/>
            <p:cNvSpPr/>
            <p:nvPr/>
          </p:nvSpPr>
          <p:spPr>
            <a:xfrm>
              <a:off x="5232400" y="1277256"/>
              <a:ext cx="1727200" cy="1727200"/>
            </a:xfrm>
            <a:prstGeom prst="ellipse">
              <a:avLst/>
            </a:prstGeom>
            <a:solidFill>
              <a:sysClr val="window" lastClr="FFFFFF">
                <a:lumMod val="95000"/>
                <a:alpha val="20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nvGrpSpPr>
            <p:cNvPr id="75" name="组合 74"/>
            <p:cNvGrpSpPr/>
            <p:nvPr/>
          </p:nvGrpSpPr>
          <p:grpSpPr>
            <a:xfrm>
              <a:off x="5428343" y="1473199"/>
              <a:ext cx="1335314" cy="1335314"/>
              <a:chOff x="5428343" y="1473199"/>
              <a:chExt cx="1335314" cy="1335314"/>
            </a:xfrm>
          </p:grpSpPr>
          <p:sp>
            <p:nvSpPr>
              <p:cNvPr id="76" name="椭圆 75"/>
              <p:cNvSpPr/>
              <p:nvPr/>
            </p:nvSpPr>
            <p:spPr>
              <a:xfrm>
                <a:off x="5428343" y="1473199"/>
                <a:ext cx="1335314" cy="1335314"/>
              </a:xfrm>
              <a:prstGeom prst="ellipse">
                <a:avLst/>
              </a:prstGeom>
              <a:solidFill>
                <a:srgbClr val="C00000"/>
              </a:solid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sp>
            <p:nvSpPr>
              <p:cNvPr id="77" name="Freeform 17"/>
              <p:cNvSpPr>
                <a:spLocks noEditPoints="1"/>
              </p:cNvSpPr>
              <p:nvPr/>
            </p:nvSpPr>
            <p:spPr bwMode="auto">
              <a:xfrm>
                <a:off x="5842000" y="1886856"/>
                <a:ext cx="508000" cy="508000"/>
              </a:xfrm>
              <a:custGeom>
                <a:avLst/>
                <a:gdLst>
                  <a:gd name="T0" fmla="*/ 553 w 1018"/>
                  <a:gd name="T1" fmla="*/ 10 h 1017"/>
                  <a:gd name="T2" fmla="*/ 500 w 1018"/>
                  <a:gd name="T3" fmla="*/ 0 h 1017"/>
                  <a:gd name="T4" fmla="*/ 448 w 1018"/>
                  <a:gd name="T5" fmla="*/ 20 h 1017"/>
                  <a:gd name="T6" fmla="*/ 11 w 1018"/>
                  <a:gd name="T7" fmla="*/ 463 h 1017"/>
                  <a:gd name="T8" fmla="*/ 1 w 1018"/>
                  <a:gd name="T9" fmla="*/ 517 h 1017"/>
                  <a:gd name="T10" fmla="*/ 21 w 1018"/>
                  <a:gd name="T11" fmla="*/ 568 h 1017"/>
                  <a:gd name="T12" fmla="*/ 59 w 1018"/>
                  <a:gd name="T13" fmla="*/ 596 h 1017"/>
                  <a:gd name="T14" fmla="*/ 104 w 1018"/>
                  <a:gd name="T15" fmla="*/ 603 h 1017"/>
                  <a:gd name="T16" fmla="*/ 128 w 1018"/>
                  <a:gd name="T17" fmla="*/ 966 h 1017"/>
                  <a:gd name="T18" fmla="*/ 178 w 1018"/>
                  <a:gd name="T19" fmla="*/ 1016 h 1017"/>
                  <a:gd name="T20" fmla="*/ 331 w 1018"/>
                  <a:gd name="T21" fmla="*/ 1016 h 1017"/>
                  <a:gd name="T22" fmla="*/ 380 w 1018"/>
                  <a:gd name="T23" fmla="*/ 966 h 1017"/>
                  <a:gd name="T24" fmla="*/ 636 w 1018"/>
                  <a:gd name="T25" fmla="*/ 953 h 1017"/>
                  <a:gd name="T26" fmla="*/ 664 w 1018"/>
                  <a:gd name="T27" fmla="*/ 1006 h 1017"/>
                  <a:gd name="T28" fmla="*/ 827 w 1018"/>
                  <a:gd name="T29" fmla="*/ 1017 h 1017"/>
                  <a:gd name="T30" fmla="*/ 879 w 1018"/>
                  <a:gd name="T31" fmla="*/ 989 h 1017"/>
                  <a:gd name="T32" fmla="*/ 890 w 1018"/>
                  <a:gd name="T33" fmla="*/ 597 h 1017"/>
                  <a:gd name="T34" fmla="*/ 932 w 1018"/>
                  <a:gd name="T35" fmla="*/ 603 h 1017"/>
                  <a:gd name="T36" fmla="*/ 982 w 1018"/>
                  <a:gd name="T37" fmla="*/ 581 h 1017"/>
                  <a:gd name="T38" fmla="*/ 1010 w 1018"/>
                  <a:gd name="T39" fmla="*/ 544 h 1017"/>
                  <a:gd name="T40" fmla="*/ 1016 w 1018"/>
                  <a:gd name="T41" fmla="*/ 490 h 1017"/>
                  <a:gd name="T42" fmla="*/ 990 w 1018"/>
                  <a:gd name="T43" fmla="*/ 441 h 1017"/>
                  <a:gd name="T44" fmla="*/ 503 w 1018"/>
                  <a:gd name="T45" fmla="*/ 63 h 1017"/>
                  <a:gd name="T46" fmla="*/ 532 w 1018"/>
                  <a:gd name="T47" fmla="*/ 71 h 1017"/>
                  <a:gd name="T48" fmla="*/ 540 w 1018"/>
                  <a:gd name="T49" fmla="*/ 100 h 1017"/>
                  <a:gd name="T50" fmla="*/ 487 w 1018"/>
                  <a:gd name="T51" fmla="*/ 117 h 1017"/>
                  <a:gd name="T52" fmla="*/ 479 w 1018"/>
                  <a:gd name="T53" fmla="*/ 82 h 1017"/>
                  <a:gd name="T54" fmla="*/ 113 w 1018"/>
                  <a:gd name="T55" fmla="*/ 534 h 1017"/>
                  <a:gd name="T56" fmla="*/ 78 w 1018"/>
                  <a:gd name="T57" fmla="*/ 534 h 1017"/>
                  <a:gd name="T58" fmla="*/ 64 w 1018"/>
                  <a:gd name="T59" fmla="*/ 508 h 1017"/>
                  <a:gd name="T60" fmla="*/ 423 w 1018"/>
                  <a:gd name="T61" fmla="*/ 135 h 1017"/>
                  <a:gd name="T62" fmla="*/ 827 w 1018"/>
                  <a:gd name="T63" fmla="*/ 953 h 1017"/>
                  <a:gd name="T64" fmla="*/ 695 w 1018"/>
                  <a:gd name="T65" fmla="*/ 706 h 1017"/>
                  <a:gd name="T66" fmla="*/ 642 w 1018"/>
                  <a:gd name="T67" fmla="*/ 667 h 1017"/>
                  <a:gd name="T68" fmla="*/ 357 w 1018"/>
                  <a:gd name="T69" fmla="*/ 672 h 1017"/>
                  <a:gd name="T70" fmla="*/ 318 w 1018"/>
                  <a:gd name="T71" fmla="*/ 724 h 1017"/>
                  <a:gd name="T72" fmla="*/ 827 w 1018"/>
                  <a:gd name="T73" fmla="*/ 547 h 1017"/>
                  <a:gd name="T74" fmla="*/ 929 w 1018"/>
                  <a:gd name="T75" fmla="*/ 538 h 1017"/>
                  <a:gd name="T76" fmla="*/ 554 w 1018"/>
                  <a:gd name="T77" fmla="*/ 184 h 1017"/>
                  <a:gd name="T78" fmla="*/ 945 w 1018"/>
                  <a:gd name="T79" fmla="*/ 486 h 1017"/>
                  <a:gd name="T80" fmla="*/ 953 w 1018"/>
                  <a:gd name="T81" fmla="*/ 514 h 1017"/>
                  <a:gd name="T82" fmla="*/ 382 w 1018"/>
                  <a:gd name="T83" fmla="*/ 476 h 1017"/>
                  <a:gd name="T84" fmla="*/ 403 w 1018"/>
                  <a:gd name="T85" fmla="*/ 547 h 1017"/>
                  <a:gd name="T86" fmla="*/ 460 w 1018"/>
                  <a:gd name="T87" fmla="*/ 593 h 1017"/>
                  <a:gd name="T88" fmla="*/ 522 w 1018"/>
                  <a:gd name="T89" fmla="*/ 603 h 1017"/>
                  <a:gd name="T90" fmla="*/ 590 w 1018"/>
                  <a:gd name="T91" fmla="*/ 574 h 1017"/>
                  <a:gd name="T92" fmla="*/ 630 w 1018"/>
                  <a:gd name="T93" fmla="*/ 514 h 1017"/>
                  <a:gd name="T94" fmla="*/ 634 w 1018"/>
                  <a:gd name="T95" fmla="*/ 450 h 1017"/>
                  <a:gd name="T96" fmla="*/ 598 w 1018"/>
                  <a:gd name="T97" fmla="*/ 386 h 1017"/>
                  <a:gd name="T98" fmla="*/ 535 w 1018"/>
                  <a:gd name="T99" fmla="*/ 352 h 1017"/>
                  <a:gd name="T100" fmla="*/ 471 w 1018"/>
                  <a:gd name="T101" fmla="*/ 355 h 1017"/>
                  <a:gd name="T102" fmla="*/ 411 w 1018"/>
                  <a:gd name="T103" fmla="*/ 394 h 1017"/>
                  <a:gd name="T104" fmla="*/ 383 w 1018"/>
                  <a:gd name="T105" fmla="*/ 463 h 1017"/>
                  <a:gd name="T106" fmla="*/ 571 w 1018"/>
                  <a:gd name="T107" fmla="*/ 489 h 1017"/>
                  <a:gd name="T108" fmla="*/ 522 w 1018"/>
                  <a:gd name="T109" fmla="*/ 538 h 1017"/>
                  <a:gd name="T110" fmla="*/ 485 w 1018"/>
                  <a:gd name="T111" fmla="*/ 535 h 1017"/>
                  <a:gd name="T112" fmla="*/ 446 w 1018"/>
                  <a:gd name="T113" fmla="*/ 482 h 1017"/>
                  <a:gd name="T114" fmla="*/ 457 w 1018"/>
                  <a:gd name="T115" fmla="*/ 441 h 1017"/>
                  <a:gd name="T116" fmla="*/ 509 w 1018"/>
                  <a:gd name="T117" fmla="*/ 413 h 1017"/>
                  <a:gd name="T118" fmla="*/ 554 w 1018"/>
                  <a:gd name="T119" fmla="*/ 431 h 1017"/>
                  <a:gd name="T120" fmla="*/ 573 w 1018"/>
                  <a:gd name="T121" fmla="*/ 4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8" h="1017">
                    <a:moveTo>
                      <a:pt x="990" y="441"/>
                    </a:moveTo>
                    <a:lnTo>
                      <a:pt x="577" y="26"/>
                    </a:lnTo>
                    <a:lnTo>
                      <a:pt x="577" y="26"/>
                    </a:lnTo>
                    <a:lnTo>
                      <a:pt x="569" y="20"/>
                    </a:lnTo>
                    <a:lnTo>
                      <a:pt x="562" y="15"/>
                    </a:lnTo>
                    <a:lnTo>
                      <a:pt x="553" y="10"/>
                    </a:lnTo>
                    <a:lnTo>
                      <a:pt x="545" y="6"/>
                    </a:lnTo>
                    <a:lnTo>
                      <a:pt x="536" y="3"/>
                    </a:lnTo>
                    <a:lnTo>
                      <a:pt x="527" y="1"/>
                    </a:lnTo>
                    <a:lnTo>
                      <a:pt x="518" y="0"/>
                    </a:lnTo>
                    <a:lnTo>
                      <a:pt x="509" y="0"/>
                    </a:lnTo>
                    <a:lnTo>
                      <a:pt x="500" y="0"/>
                    </a:lnTo>
                    <a:lnTo>
                      <a:pt x="491" y="1"/>
                    </a:lnTo>
                    <a:lnTo>
                      <a:pt x="481" y="3"/>
                    </a:lnTo>
                    <a:lnTo>
                      <a:pt x="473" y="6"/>
                    </a:lnTo>
                    <a:lnTo>
                      <a:pt x="464" y="10"/>
                    </a:lnTo>
                    <a:lnTo>
                      <a:pt x="456" y="15"/>
                    </a:lnTo>
                    <a:lnTo>
                      <a:pt x="448" y="20"/>
                    </a:lnTo>
                    <a:lnTo>
                      <a:pt x="442" y="26"/>
                    </a:lnTo>
                    <a:lnTo>
                      <a:pt x="27" y="441"/>
                    </a:lnTo>
                    <a:lnTo>
                      <a:pt x="27" y="441"/>
                    </a:lnTo>
                    <a:lnTo>
                      <a:pt x="21" y="447"/>
                    </a:lnTo>
                    <a:lnTo>
                      <a:pt x="16" y="456"/>
                    </a:lnTo>
                    <a:lnTo>
                      <a:pt x="11" y="463"/>
                    </a:lnTo>
                    <a:lnTo>
                      <a:pt x="7" y="472"/>
                    </a:lnTo>
                    <a:lnTo>
                      <a:pt x="4" y="480"/>
                    </a:lnTo>
                    <a:lnTo>
                      <a:pt x="2" y="490"/>
                    </a:lnTo>
                    <a:lnTo>
                      <a:pt x="1" y="499"/>
                    </a:lnTo>
                    <a:lnTo>
                      <a:pt x="0" y="508"/>
                    </a:lnTo>
                    <a:lnTo>
                      <a:pt x="1" y="517"/>
                    </a:lnTo>
                    <a:lnTo>
                      <a:pt x="2" y="526"/>
                    </a:lnTo>
                    <a:lnTo>
                      <a:pt x="4" y="535"/>
                    </a:lnTo>
                    <a:lnTo>
                      <a:pt x="7" y="544"/>
                    </a:lnTo>
                    <a:lnTo>
                      <a:pt x="11" y="552"/>
                    </a:lnTo>
                    <a:lnTo>
                      <a:pt x="16" y="561"/>
                    </a:lnTo>
                    <a:lnTo>
                      <a:pt x="21" y="568"/>
                    </a:lnTo>
                    <a:lnTo>
                      <a:pt x="27" y="576"/>
                    </a:lnTo>
                    <a:lnTo>
                      <a:pt x="27" y="576"/>
                    </a:lnTo>
                    <a:lnTo>
                      <a:pt x="35" y="581"/>
                    </a:lnTo>
                    <a:lnTo>
                      <a:pt x="43" y="588"/>
                    </a:lnTo>
                    <a:lnTo>
                      <a:pt x="50" y="592"/>
                    </a:lnTo>
                    <a:lnTo>
                      <a:pt x="59" y="596"/>
                    </a:lnTo>
                    <a:lnTo>
                      <a:pt x="67" y="599"/>
                    </a:lnTo>
                    <a:lnTo>
                      <a:pt x="77" y="602"/>
                    </a:lnTo>
                    <a:lnTo>
                      <a:pt x="87" y="603"/>
                    </a:lnTo>
                    <a:lnTo>
                      <a:pt x="95" y="604"/>
                    </a:lnTo>
                    <a:lnTo>
                      <a:pt x="95" y="604"/>
                    </a:lnTo>
                    <a:lnTo>
                      <a:pt x="104" y="603"/>
                    </a:lnTo>
                    <a:lnTo>
                      <a:pt x="111" y="602"/>
                    </a:lnTo>
                    <a:lnTo>
                      <a:pt x="127" y="597"/>
                    </a:lnTo>
                    <a:lnTo>
                      <a:pt x="127" y="953"/>
                    </a:lnTo>
                    <a:lnTo>
                      <a:pt x="127" y="953"/>
                    </a:lnTo>
                    <a:lnTo>
                      <a:pt x="127" y="960"/>
                    </a:lnTo>
                    <a:lnTo>
                      <a:pt x="128" y="966"/>
                    </a:lnTo>
                    <a:lnTo>
                      <a:pt x="133" y="978"/>
                    </a:lnTo>
                    <a:lnTo>
                      <a:pt x="138" y="989"/>
                    </a:lnTo>
                    <a:lnTo>
                      <a:pt x="146" y="998"/>
                    </a:lnTo>
                    <a:lnTo>
                      <a:pt x="155" y="1006"/>
                    </a:lnTo>
                    <a:lnTo>
                      <a:pt x="166" y="1012"/>
                    </a:lnTo>
                    <a:lnTo>
                      <a:pt x="178" y="1016"/>
                    </a:lnTo>
                    <a:lnTo>
                      <a:pt x="184" y="1017"/>
                    </a:lnTo>
                    <a:lnTo>
                      <a:pt x="191" y="1017"/>
                    </a:lnTo>
                    <a:lnTo>
                      <a:pt x="318" y="1017"/>
                    </a:lnTo>
                    <a:lnTo>
                      <a:pt x="318" y="1017"/>
                    </a:lnTo>
                    <a:lnTo>
                      <a:pt x="325" y="1017"/>
                    </a:lnTo>
                    <a:lnTo>
                      <a:pt x="331" y="1016"/>
                    </a:lnTo>
                    <a:lnTo>
                      <a:pt x="343" y="1012"/>
                    </a:lnTo>
                    <a:lnTo>
                      <a:pt x="354" y="1006"/>
                    </a:lnTo>
                    <a:lnTo>
                      <a:pt x="363" y="998"/>
                    </a:lnTo>
                    <a:lnTo>
                      <a:pt x="371" y="989"/>
                    </a:lnTo>
                    <a:lnTo>
                      <a:pt x="376" y="978"/>
                    </a:lnTo>
                    <a:lnTo>
                      <a:pt x="380" y="966"/>
                    </a:lnTo>
                    <a:lnTo>
                      <a:pt x="382" y="960"/>
                    </a:lnTo>
                    <a:lnTo>
                      <a:pt x="382" y="953"/>
                    </a:lnTo>
                    <a:lnTo>
                      <a:pt x="382" y="730"/>
                    </a:lnTo>
                    <a:lnTo>
                      <a:pt x="636" y="730"/>
                    </a:lnTo>
                    <a:lnTo>
                      <a:pt x="636" y="953"/>
                    </a:lnTo>
                    <a:lnTo>
                      <a:pt x="636" y="953"/>
                    </a:lnTo>
                    <a:lnTo>
                      <a:pt x="637" y="960"/>
                    </a:lnTo>
                    <a:lnTo>
                      <a:pt x="637" y="966"/>
                    </a:lnTo>
                    <a:lnTo>
                      <a:pt x="641" y="978"/>
                    </a:lnTo>
                    <a:lnTo>
                      <a:pt x="647" y="989"/>
                    </a:lnTo>
                    <a:lnTo>
                      <a:pt x="655" y="998"/>
                    </a:lnTo>
                    <a:lnTo>
                      <a:pt x="664" y="1006"/>
                    </a:lnTo>
                    <a:lnTo>
                      <a:pt x="674" y="1012"/>
                    </a:lnTo>
                    <a:lnTo>
                      <a:pt x="687" y="1016"/>
                    </a:lnTo>
                    <a:lnTo>
                      <a:pt x="693" y="1017"/>
                    </a:lnTo>
                    <a:lnTo>
                      <a:pt x="700" y="1017"/>
                    </a:lnTo>
                    <a:lnTo>
                      <a:pt x="827" y="1017"/>
                    </a:lnTo>
                    <a:lnTo>
                      <a:pt x="827" y="1017"/>
                    </a:lnTo>
                    <a:lnTo>
                      <a:pt x="833" y="1017"/>
                    </a:lnTo>
                    <a:lnTo>
                      <a:pt x="840" y="1016"/>
                    </a:lnTo>
                    <a:lnTo>
                      <a:pt x="852" y="1012"/>
                    </a:lnTo>
                    <a:lnTo>
                      <a:pt x="862" y="1006"/>
                    </a:lnTo>
                    <a:lnTo>
                      <a:pt x="872" y="998"/>
                    </a:lnTo>
                    <a:lnTo>
                      <a:pt x="879" y="989"/>
                    </a:lnTo>
                    <a:lnTo>
                      <a:pt x="886" y="978"/>
                    </a:lnTo>
                    <a:lnTo>
                      <a:pt x="889" y="966"/>
                    </a:lnTo>
                    <a:lnTo>
                      <a:pt x="890" y="960"/>
                    </a:lnTo>
                    <a:lnTo>
                      <a:pt x="890" y="953"/>
                    </a:lnTo>
                    <a:lnTo>
                      <a:pt x="890" y="597"/>
                    </a:lnTo>
                    <a:lnTo>
                      <a:pt x="890" y="597"/>
                    </a:lnTo>
                    <a:lnTo>
                      <a:pt x="899" y="599"/>
                    </a:lnTo>
                    <a:lnTo>
                      <a:pt x="906" y="602"/>
                    </a:lnTo>
                    <a:lnTo>
                      <a:pt x="914" y="603"/>
                    </a:lnTo>
                    <a:lnTo>
                      <a:pt x="922" y="604"/>
                    </a:lnTo>
                    <a:lnTo>
                      <a:pt x="922" y="604"/>
                    </a:lnTo>
                    <a:lnTo>
                      <a:pt x="932" y="603"/>
                    </a:lnTo>
                    <a:lnTo>
                      <a:pt x="942" y="602"/>
                    </a:lnTo>
                    <a:lnTo>
                      <a:pt x="950" y="599"/>
                    </a:lnTo>
                    <a:lnTo>
                      <a:pt x="959" y="596"/>
                    </a:lnTo>
                    <a:lnTo>
                      <a:pt x="967" y="592"/>
                    </a:lnTo>
                    <a:lnTo>
                      <a:pt x="975" y="588"/>
                    </a:lnTo>
                    <a:lnTo>
                      <a:pt x="982" y="581"/>
                    </a:lnTo>
                    <a:lnTo>
                      <a:pt x="990" y="576"/>
                    </a:lnTo>
                    <a:lnTo>
                      <a:pt x="990" y="576"/>
                    </a:lnTo>
                    <a:lnTo>
                      <a:pt x="996" y="568"/>
                    </a:lnTo>
                    <a:lnTo>
                      <a:pt x="1002" y="561"/>
                    </a:lnTo>
                    <a:lnTo>
                      <a:pt x="1007" y="552"/>
                    </a:lnTo>
                    <a:lnTo>
                      <a:pt x="1010" y="544"/>
                    </a:lnTo>
                    <a:lnTo>
                      <a:pt x="1014" y="535"/>
                    </a:lnTo>
                    <a:lnTo>
                      <a:pt x="1016" y="526"/>
                    </a:lnTo>
                    <a:lnTo>
                      <a:pt x="1018" y="517"/>
                    </a:lnTo>
                    <a:lnTo>
                      <a:pt x="1018" y="508"/>
                    </a:lnTo>
                    <a:lnTo>
                      <a:pt x="1018" y="499"/>
                    </a:lnTo>
                    <a:lnTo>
                      <a:pt x="1016" y="490"/>
                    </a:lnTo>
                    <a:lnTo>
                      <a:pt x="1014" y="480"/>
                    </a:lnTo>
                    <a:lnTo>
                      <a:pt x="1010" y="472"/>
                    </a:lnTo>
                    <a:lnTo>
                      <a:pt x="1007" y="463"/>
                    </a:lnTo>
                    <a:lnTo>
                      <a:pt x="1002" y="456"/>
                    </a:lnTo>
                    <a:lnTo>
                      <a:pt x="996" y="447"/>
                    </a:lnTo>
                    <a:lnTo>
                      <a:pt x="990" y="441"/>
                    </a:lnTo>
                    <a:lnTo>
                      <a:pt x="990" y="441"/>
                    </a:lnTo>
                    <a:close/>
                    <a:moveTo>
                      <a:pt x="487" y="71"/>
                    </a:moveTo>
                    <a:lnTo>
                      <a:pt x="487" y="71"/>
                    </a:lnTo>
                    <a:lnTo>
                      <a:pt x="491" y="67"/>
                    </a:lnTo>
                    <a:lnTo>
                      <a:pt x="496" y="64"/>
                    </a:lnTo>
                    <a:lnTo>
                      <a:pt x="503" y="63"/>
                    </a:lnTo>
                    <a:lnTo>
                      <a:pt x="509" y="62"/>
                    </a:lnTo>
                    <a:lnTo>
                      <a:pt x="509" y="62"/>
                    </a:lnTo>
                    <a:lnTo>
                      <a:pt x="516" y="63"/>
                    </a:lnTo>
                    <a:lnTo>
                      <a:pt x="521" y="64"/>
                    </a:lnTo>
                    <a:lnTo>
                      <a:pt x="526" y="67"/>
                    </a:lnTo>
                    <a:lnTo>
                      <a:pt x="532" y="71"/>
                    </a:lnTo>
                    <a:lnTo>
                      <a:pt x="532" y="71"/>
                    </a:lnTo>
                    <a:lnTo>
                      <a:pt x="535" y="77"/>
                    </a:lnTo>
                    <a:lnTo>
                      <a:pt x="538" y="82"/>
                    </a:lnTo>
                    <a:lnTo>
                      <a:pt x="540" y="88"/>
                    </a:lnTo>
                    <a:lnTo>
                      <a:pt x="540" y="94"/>
                    </a:lnTo>
                    <a:lnTo>
                      <a:pt x="540" y="100"/>
                    </a:lnTo>
                    <a:lnTo>
                      <a:pt x="538" y="106"/>
                    </a:lnTo>
                    <a:lnTo>
                      <a:pt x="535" y="111"/>
                    </a:lnTo>
                    <a:lnTo>
                      <a:pt x="532" y="117"/>
                    </a:lnTo>
                    <a:lnTo>
                      <a:pt x="509" y="139"/>
                    </a:lnTo>
                    <a:lnTo>
                      <a:pt x="487" y="117"/>
                    </a:lnTo>
                    <a:lnTo>
                      <a:pt x="487" y="117"/>
                    </a:lnTo>
                    <a:lnTo>
                      <a:pt x="482" y="111"/>
                    </a:lnTo>
                    <a:lnTo>
                      <a:pt x="479" y="106"/>
                    </a:lnTo>
                    <a:lnTo>
                      <a:pt x="478" y="100"/>
                    </a:lnTo>
                    <a:lnTo>
                      <a:pt x="477" y="94"/>
                    </a:lnTo>
                    <a:lnTo>
                      <a:pt x="478" y="88"/>
                    </a:lnTo>
                    <a:lnTo>
                      <a:pt x="479" y="82"/>
                    </a:lnTo>
                    <a:lnTo>
                      <a:pt x="482" y="77"/>
                    </a:lnTo>
                    <a:lnTo>
                      <a:pt x="487" y="71"/>
                    </a:lnTo>
                    <a:lnTo>
                      <a:pt x="487" y="71"/>
                    </a:lnTo>
                    <a:close/>
                    <a:moveTo>
                      <a:pt x="118" y="531"/>
                    </a:moveTo>
                    <a:lnTo>
                      <a:pt x="118" y="531"/>
                    </a:lnTo>
                    <a:lnTo>
                      <a:pt x="113" y="534"/>
                    </a:lnTo>
                    <a:lnTo>
                      <a:pt x="108" y="537"/>
                    </a:lnTo>
                    <a:lnTo>
                      <a:pt x="102" y="538"/>
                    </a:lnTo>
                    <a:lnTo>
                      <a:pt x="95" y="539"/>
                    </a:lnTo>
                    <a:lnTo>
                      <a:pt x="90" y="538"/>
                    </a:lnTo>
                    <a:lnTo>
                      <a:pt x="83" y="537"/>
                    </a:lnTo>
                    <a:lnTo>
                      <a:pt x="78" y="534"/>
                    </a:lnTo>
                    <a:lnTo>
                      <a:pt x="73" y="531"/>
                    </a:lnTo>
                    <a:lnTo>
                      <a:pt x="73" y="531"/>
                    </a:lnTo>
                    <a:lnTo>
                      <a:pt x="69" y="525"/>
                    </a:lnTo>
                    <a:lnTo>
                      <a:pt x="66" y="520"/>
                    </a:lnTo>
                    <a:lnTo>
                      <a:pt x="64" y="514"/>
                    </a:lnTo>
                    <a:lnTo>
                      <a:pt x="64" y="508"/>
                    </a:lnTo>
                    <a:lnTo>
                      <a:pt x="64" y="502"/>
                    </a:lnTo>
                    <a:lnTo>
                      <a:pt x="66" y="495"/>
                    </a:lnTo>
                    <a:lnTo>
                      <a:pt x="69" y="490"/>
                    </a:lnTo>
                    <a:lnTo>
                      <a:pt x="73" y="486"/>
                    </a:lnTo>
                    <a:lnTo>
                      <a:pt x="423" y="135"/>
                    </a:lnTo>
                    <a:lnTo>
                      <a:pt x="423" y="135"/>
                    </a:lnTo>
                    <a:lnTo>
                      <a:pt x="431" y="149"/>
                    </a:lnTo>
                    <a:lnTo>
                      <a:pt x="436" y="155"/>
                    </a:lnTo>
                    <a:lnTo>
                      <a:pt x="442" y="162"/>
                    </a:lnTo>
                    <a:lnTo>
                      <a:pt x="464" y="184"/>
                    </a:lnTo>
                    <a:lnTo>
                      <a:pt x="118" y="531"/>
                    </a:lnTo>
                    <a:close/>
                    <a:moveTo>
                      <a:pt x="827" y="953"/>
                    </a:moveTo>
                    <a:lnTo>
                      <a:pt x="700" y="953"/>
                    </a:lnTo>
                    <a:lnTo>
                      <a:pt x="700" y="730"/>
                    </a:lnTo>
                    <a:lnTo>
                      <a:pt x="700" y="730"/>
                    </a:lnTo>
                    <a:lnTo>
                      <a:pt x="699" y="724"/>
                    </a:lnTo>
                    <a:lnTo>
                      <a:pt x="698" y="717"/>
                    </a:lnTo>
                    <a:lnTo>
                      <a:pt x="695" y="706"/>
                    </a:lnTo>
                    <a:lnTo>
                      <a:pt x="688" y="695"/>
                    </a:lnTo>
                    <a:lnTo>
                      <a:pt x="681" y="685"/>
                    </a:lnTo>
                    <a:lnTo>
                      <a:pt x="671" y="678"/>
                    </a:lnTo>
                    <a:lnTo>
                      <a:pt x="661" y="672"/>
                    </a:lnTo>
                    <a:lnTo>
                      <a:pt x="649" y="668"/>
                    </a:lnTo>
                    <a:lnTo>
                      <a:pt x="642" y="667"/>
                    </a:lnTo>
                    <a:lnTo>
                      <a:pt x="636" y="667"/>
                    </a:lnTo>
                    <a:lnTo>
                      <a:pt x="382" y="667"/>
                    </a:lnTo>
                    <a:lnTo>
                      <a:pt x="382" y="667"/>
                    </a:lnTo>
                    <a:lnTo>
                      <a:pt x="375" y="667"/>
                    </a:lnTo>
                    <a:lnTo>
                      <a:pt x="369" y="668"/>
                    </a:lnTo>
                    <a:lnTo>
                      <a:pt x="357" y="672"/>
                    </a:lnTo>
                    <a:lnTo>
                      <a:pt x="346" y="678"/>
                    </a:lnTo>
                    <a:lnTo>
                      <a:pt x="337" y="685"/>
                    </a:lnTo>
                    <a:lnTo>
                      <a:pt x="329" y="695"/>
                    </a:lnTo>
                    <a:lnTo>
                      <a:pt x="323" y="706"/>
                    </a:lnTo>
                    <a:lnTo>
                      <a:pt x="319" y="717"/>
                    </a:lnTo>
                    <a:lnTo>
                      <a:pt x="318" y="724"/>
                    </a:lnTo>
                    <a:lnTo>
                      <a:pt x="318" y="730"/>
                    </a:lnTo>
                    <a:lnTo>
                      <a:pt x="318" y="953"/>
                    </a:lnTo>
                    <a:lnTo>
                      <a:pt x="191" y="953"/>
                    </a:lnTo>
                    <a:lnTo>
                      <a:pt x="191" y="547"/>
                    </a:lnTo>
                    <a:lnTo>
                      <a:pt x="509" y="229"/>
                    </a:lnTo>
                    <a:lnTo>
                      <a:pt x="827" y="547"/>
                    </a:lnTo>
                    <a:lnTo>
                      <a:pt x="827" y="953"/>
                    </a:lnTo>
                    <a:close/>
                    <a:moveTo>
                      <a:pt x="945" y="531"/>
                    </a:moveTo>
                    <a:lnTo>
                      <a:pt x="945" y="531"/>
                    </a:lnTo>
                    <a:lnTo>
                      <a:pt x="939" y="534"/>
                    </a:lnTo>
                    <a:lnTo>
                      <a:pt x="934" y="537"/>
                    </a:lnTo>
                    <a:lnTo>
                      <a:pt x="929" y="538"/>
                    </a:lnTo>
                    <a:lnTo>
                      <a:pt x="922" y="539"/>
                    </a:lnTo>
                    <a:lnTo>
                      <a:pt x="916" y="538"/>
                    </a:lnTo>
                    <a:lnTo>
                      <a:pt x="911" y="537"/>
                    </a:lnTo>
                    <a:lnTo>
                      <a:pt x="905" y="534"/>
                    </a:lnTo>
                    <a:lnTo>
                      <a:pt x="900" y="531"/>
                    </a:lnTo>
                    <a:lnTo>
                      <a:pt x="554" y="184"/>
                    </a:lnTo>
                    <a:lnTo>
                      <a:pt x="577" y="162"/>
                    </a:lnTo>
                    <a:lnTo>
                      <a:pt x="577" y="162"/>
                    </a:lnTo>
                    <a:lnTo>
                      <a:pt x="582" y="155"/>
                    </a:lnTo>
                    <a:lnTo>
                      <a:pt x="586" y="149"/>
                    </a:lnTo>
                    <a:lnTo>
                      <a:pt x="595" y="135"/>
                    </a:lnTo>
                    <a:lnTo>
                      <a:pt x="945" y="486"/>
                    </a:lnTo>
                    <a:lnTo>
                      <a:pt x="945" y="486"/>
                    </a:lnTo>
                    <a:lnTo>
                      <a:pt x="949" y="490"/>
                    </a:lnTo>
                    <a:lnTo>
                      <a:pt x="951" y="495"/>
                    </a:lnTo>
                    <a:lnTo>
                      <a:pt x="953" y="502"/>
                    </a:lnTo>
                    <a:lnTo>
                      <a:pt x="955" y="508"/>
                    </a:lnTo>
                    <a:lnTo>
                      <a:pt x="953" y="514"/>
                    </a:lnTo>
                    <a:lnTo>
                      <a:pt x="951" y="520"/>
                    </a:lnTo>
                    <a:lnTo>
                      <a:pt x="949" y="525"/>
                    </a:lnTo>
                    <a:lnTo>
                      <a:pt x="945" y="531"/>
                    </a:lnTo>
                    <a:lnTo>
                      <a:pt x="945" y="531"/>
                    </a:lnTo>
                    <a:close/>
                    <a:moveTo>
                      <a:pt x="382" y="476"/>
                    </a:moveTo>
                    <a:lnTo>
                      <a:pt x="382" y="476"/>
                    </a:lnTo>
                    <a:lnTo>
                      <a:pt x="383" y="489"/>
                    </a:lnTo>
                    <a:lnTo>
                      <a:pt x="385" y="502"/>
                    </a:lnTo>
                    <a:lnTo>
                      <a:pt x="387" y="514"/>
                    </a:lnTo>
                    <a:lnTo>
                      <a:pt x="391" y="525"/>
                    </a:lnTo>
                    <a:lnTo>
                      <a:pt x="397" y="536"/>
                    </a:lnTo>
                    <a:lnTo>
                      <a:pt x="403" y="547"/>
                    </a:lnTo>
                    <a:lnTo>
                      <a:pt x="411" y="556"/>
                    </a:lnTo>
                    <a:lnTo>
                      <a:pt x="419" y="566"/>
                    </a:lnTo>
                    <a:lnTo>
                      <a:pt x="428" y="574"/>
                    </a:lnTo>
                    <a:lnTo>
                      <a:pt x="437" y="581"/>
                    </a:lnTo>
                    <a:lnTo>
                      <a:pt x="448" y="588"/>
                    </a:lnTo>
                    <a:lnTo>
                      <a:pt x="460" y="593"/>
                    </a:lnTo>
                    <a:lnTo>
                      <a:pt x="471" y="597"/>
                    </a:lnTo>
                    <a:lnTo>
                      <a:pt x="483" y="600"/>
                    </a:lnTo>
                    <a:lnTo>
                      <a:pt x="496" y="603"/>
                    </a:lnTo>
                    <a:lnTo>
                      <a:pt x="509" y="604"/>
                    </a:lnTo>
                    <a:lnTo>
                      <a:pt x="509" y="604"/>
                    </a:lnTo>
                    <a:lnTo>
                      <a:pt x="522" y="603"/>
                    </a:lnTo>
                    <a:lnTo>
                      <a:pt x="535" y="600"/>
                    </a:lnTo>
                    <a:lnTo>
                      <a:pt x="547" y="597"/>
                    </a:lnTo>
                    <a:lnTo>
                      <a:pt x="559" y="593"/>
                    </a:lnTo>
                    <a:lnTo>
                      <a:pt x="569" y="588"/>
                    </a:lnTo>
                    <a:lnTo>
                      <a:pt x="580" y="581"/>
                    </a:lnTo>
                    <a:lnTo>
                      <a:pt x="590" y="574"/>
                    </a:lnTo>
                    <a:lnTo>
                      <a:pt x="598" y="566"/>
                    </a:lnTo>
                    <a:lnTo>
                      <a:pt x="607" y="556"/>
                    </a:lnTo>
                    <a:lnTo>
                      <a:pt x="614" y="547"/>
                    </a:lnTo>
                    <a:lnTo>
                      <a:pt x="621" y="536"/>
                    </a:lnTo>
                    <a:lnTo>
                      <a:pt x="626" y="525"/>
                    </a:lnTo>
                    <a:lnTo>
                      <a:pt x="630" y="514"/>
                    </a:lnTo>
                    <a:lnTo>
                      <a:pt x="634" y="502"/>
                    </a:lnTo>
                    <a:lnTo>
                      <a:pt x="636" y="489"/>
                    </a:lnTo>
                    <a:lnTo>
                      <a:pt x="636" y="476"/>
                    </a:lnTo>
                    <a:lnTo>
                      <a:pt x="636" y="476"/>
                    </a:lnTo>
                    <a:lnTo>
                      <a:pt x="636" y="463"/>
                    </a:lnTo>
                    <a:lnTo>
                      <a:pt x="634" y="450"/>
                    </a:lnTo>
                    <a:lnTo>
                      <a:pt x="630" y="438"/>
                    </a:lnTo>
                    <a:lnTo>
                      <a:pt x="626" y="427"/>
                    </a:lnTo>
                    <a:lnTo>
                      <a:pt x="621" y="415"/>
                    </a:lnTo>
                    <a:lnTo>
                      <a:pt x="614" y="405"/>
                    </a:lnTo>
                    <a:lnTo>
                      <a:pt x="607" y="394"/>
                    </a:lnTo>
                    <a:lnTo>
                      <a:pt x="598" y="386"/>
                    </a:lnTo>
                    <a:lnTo>
                      <a:pt x="590" y="377"/>
                    </a:lnTo>
                    <a:lnTo>
                      <a:pt x="580" y="371"/>
                    </a:lnTo>
                    <a:lnTo>
                      <a:pt x="569" y="364"/>
                    </a:lnTo>
                    <a:lnTo>
                      <a:pt x="559" y="359"/>
                    </a:lnTo>
                    <a:lnTo>
                      <a:pt x="547" y="355"/>
                    </a:lnTo>
                    <a:lnTo>
                      <a:pt x="535" y="352"/>
                    </a:lnTo>
                    <a:lnTo>
                      <a:pt x="522" y="349"/>
                    </a:lnTo>
                    <a:lnTo>
                      <a:pt x="509" y="348"/>
                    </a:lnTo>
                    <a:lnTo>
                      <a:pt x="509" y="348"/>
                    </a:lnTo>
                    <a:lnTo>
                      <a:pt x="496" y="349"/>
                    </a:lnTo>
                    <a:lnTo>
                      <a:pt x="483" y="352"/>
                    </a:lnTo>
                    <a:lnTo>
                      <a:pt x="471" y="355"/>
                    </a:lnTo>
                    <a:lnTo>
                      <a:pt x="460" y="359"/>
                    </a:lnTo>
                    <a:lnTo>
                      <a:pt x="448" y="364"/>
                    </a:lnTo>
                    <a:lnTo>
                      <a:pt x="437" y="371"/>
                    </a:lnTo>
                    <a:lnTo>
                      <a:pt x="428" y="377"/>
                    </a:lnTo>
                    <a:lnTo>
                      <a:pt x="419" y="386"/>
                    </a:lnTo>
                    <a:lnTo>
                      <a:pt x="411" y="394"/>
                    </a:lnTo>
                    <a:lnTo>
                      <a:pt x="403" y="405"/>
                    </a:lnTo>
                    <a:lnTo>
                      <a:pt x="397" y="415"/>
                    </a:lnTo>
                    <a:lnTo>
                      <a:pt x="391" y="427"/>
                    </a:lnTo>
                    <a:lnTo>
                      <a:pt x="387" y="438"/>
                    </a:lnTo>
                    <a:lnTo>
                      <a:pt x="385" y="450"/>
                    </a:lnTo>
                    <a:lnTo>
                      <a:pt x="383" y="463"/>
                    </a:lnTo>
                    <a:lnTo>
                      <a:pt x="382" y="476"/>
                    </a:lnTo>
                    <a:lnTo>
                      <a:pt x="382" y="476"/>
                    </a:lnTo>
                    <a:close/>
                    <a:moveTo>
                      <a:pt x="573" y="476"/>
                    </a:moveTo>
                    <a:lnTo>
                      <a:pt x="573" y="476"/>
                    </a:lnTo>
                    <a:lnTo>
                      <a:pt x="573" y="482"/>
                    </a:lnTo>
                    <a:lnTo>
                      <a:pt x="571" y="489"/>
                    </a:lnTo>
                    <a:lnTo>
                      <a:pt x="567" y="501"/>
                    </a:lnTo>
                    <a:lnTo>
                      <a:pt x="562" y="511"/>
                    </a:lnTo>
                    <a:lnTo>
                      <a:pt x="554" y="521"/>
                    </a:lnTo>
                    <a:lnTo>
                      <a:pt x="545" y="529"/>
                    </a:lnTo>
                    <a:lnTo>
                      <a:pt x="534" y="535"/>
                    </a:lnTo>
                    <a:lnTo>
                      <a:pt x="522" y="538"/>
                    </a:lnTo>
                    <a:lnTo>
                      <a:pt x="516" y="539"/>
                    </a:lnTo>
                    <a:lnTo>
                      <a:pt x="509" y="539"/>
                    </a:lnTo>
                    <a:lnTo>
                      <a:pt x="509" y="539"/>
                    </a:lnTo>
                    <a:lnTo>
                      <a:pt x="503" y="539"/>
                    </a:lnTo>
                    <a:lnTo>
                      <a:pt x="496" y="538"/>
                    </a:lnTo>
                    <a:lnTo>
                      <a:pt x="485" y="535"/>
                    </a:lnTo>
                    <a:lnTo>
                      <a:pt x="474" y="529"/>
                    </a:lnTo>
                    <a:lnTo>
                      <a:pt x="464" y="521"/>
                    </a:lnTo>
                    <a:lnTo>
                      <a:pt x="457" y="511"/>
                    </a:lnTo>
                    <a:lnTo>
                      <a:pt x="450" y="501"/>
                    </a:lnTo>
                    <a:lnTo>
                      <a:pt x="447" y="489"/>
                    </a:lnTo>
                    <a:lnTo>
                      <a:pt x="446" y="482"/>
                    </a:lnTo>
                    <a:lnTo>
                      <a:pt x="445" y="476"/>
                    </a:lnTo>
                    <a:lnTo>
                      <a:pt x="445" y="476"/>
                    </a:lnTo>
                    <a:lnTo>
                      <a:pt x="446" y="470"/>
                    </a:lnTo>
                    <a:lnTo>
                      <a:pt x="447" y="463"/>
                    </a:lnTo>
                    <a:lnTo>
                      <a:pt x="450" y="451"/>
                    </a:lnTo>
                    <a:lnTo>
                      <a:pt x="457" y="441"/>
                    </a:lnTo>
                    <a:lnTo>
                      <a:pt x="464" y="431"/>
                    </a:lnTo>
                    <a:lnTo>
                      <a:pt x="474" y="423"/>
                    </a:lnTo>
                    <a:lnTo>
                      <a:pt x="485" y="417"/>
                    </a:lnTo>
                    <a:lnTo>
                      <a:pt x="496" y="414"/>
                    </a:lnTo>
                    <a:lnTo>
                      <a:pt x="503" y="413"/>
                    </a:lnTo>
                    <a:lnTo>
                      <a:pt x="509" y="413"/>
                    </a:lnTo>
                    <a:lnTo>
                      <a:pt x="509" y="413"/>
                    </a:lnTo>
                    <a:lnTo>
                      <a:pt x="516" y="413"/>
                    </a:lnTo>
                    <a:lnTo>
                      <a:pt x="522" y="414"/>
                    </a:lnTo>
                    <a:lnTo>
                      <a:pt x="534" y="417"/>
                    </a:lnTo>
                    <a:lnTo>
                      <a:pt x="545" y="423"/>
                    </a:lnTo>
                    <a:lnTo>
                      <a:pt x="554" y="431"/>
                    </a:lnTo>
                    <a:lnTo>
                      <a:pt x="562" y="441"/>
                    </a:lnTo>
                    <a:lnTo>
                      <a:pt x="567" y="451"/>
                    </a:lnTo>
                    <a:lnTo>
                      <a:pt x="571" y="463"/>
                    </a:lnTo>
                    <a:lnTo>
                      <a:pt x="573" y="470"/>
                    </a:lnTo>
                    <a:lnTo>
                      <a:pt x="573" y="476"/>
                    </a:lnTo>
                    <a:lnTo>
                      <a:pt x="573" y="47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grpSp>
      <p:grpSp>
        <p:nvGrpSpPr>
          <p:cNvPr id="78" name="组合 77"/>
          <p:cNvGrpSpPr/>
          <p:nvPr/>
        </p:nvGrpSpPr>
        <p:grpSpPr>
          <a:xfrm>
            <a:off x="680992" y="4668363"/>
            <a:ext cx="1860190" cy="1067485"/>
            <a:chOff x="2261504" y="1673330"/>
            <a:chExt cx="1860190" cy="1067485"/>
          </a:xfrm>
        </p:grpSpPr>
        <p:sp>
          <p:nvSpPr>
            <p:cNvPr id="79" name="矩形 78"/>
            <p:cNvSpPr/>
            <p:nvPr/>
          </p:nvSpPr>
          <p:spPr>
            <a:xfrm>
              <a:off x="2293402" y="1673330"/>
              <a:ext cx="1796394" cy="276999"/>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p:txBody>
        </p:sp>
        <p:sp>
          <p:nvSpPr>
            <p:cNvPr id="80" name="矩形 79"/>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81" name="组合 80"/>
          <p:cNvGrpSpPr/>
          <p:nvPr/>
        </p:nvGrpSpPr>
        <p:grpSpPr>
          <a:xfrm>
            <a:off x="2477894" y="4668363"/>
            <a:ext cx="1860190" cy="1067485"/>
            <a:chOff x="2261504" y="1673330"/>
            <a:chExt cx="1860190" cy="1067485"/>
          </a:xfrm>
        </p:grpSpPr>
        <p:sp>
          <p:nvSpPr>
            <p:cNvPr id="82" name="矩形 81"/>
            <p:cNvSpPr/>
            <p:nvPr/>
          </p:nvSpPr>
          <p:spPr>
            <a:xfrm>
              <a:off x="2293402" y="1673330"/>
              <a:ext cx="1796394" cy="276999"/>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p:txBody>
        </p:sp>
        <p:sp>
          <p:nvSpPr>
            <p:cNvPr id="83" name="矩形 82"/>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84" name="组合 83"/>
          <p:cNvGrpSpPr/>
          <p:nvPr/>
        </p:nvGrpSpPr>
        <p:grpSpPr>
          <a:xfrm>
            <a:off x="4274796" y="4668363"/>
            <a:ext cx="1860190" cy="1067485"/>
            <a:chOff x="2261504" y="1673330"/>
            <a:chExt cx="1860190" cy="1067485"/>
          </a:xfrm>
        </p:grpSpPr>
        <p:sp>
          <p:nvSpPr>
            <p:cNvPr id="85" name="矩形 84"/>
            <p:cNvSpPr/>
            <p:nvPr/>
          </p:nvSpPr>
          <p:spPr>
            <a:xfrm>
              <a:off x="2293402" y="1673330"/>
              <a:ext cx="1796394" cy="276999"/>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p:txBody>
        </p:sp>
        <p:sp>
          <p:nvSpPr>
            <p:cNvPr id="86" name="矩形 85"/>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87" name="组合 86"/>
          <p:cNvGrpSpPr/>
          <p:nvPr/>
        </p:nvGrpSpPr>
        <p:grpSpPr>
          <a:xfrm>
            <a:off x="6082331" y="4668363"/>
            <a:ext cx="1860190" cy="1067485"/>
            <a:chOff x="2261504" y="1673330"/>
            <a:chExt cx="1860190" cy="1067485"/>
          </a:xfrm>
        </p:grpSpPr>
        <p:sp>
          <p:nvSpPr>
            <p:cNvPr id="88" name="矩形 87"/>
            <p:cNvSpPr/>
            <p:nvPr/>
          </p:nvSpPr>
          <p:spPr>
            <a:xfrm>
              <a:off x="2293402" y="1673330"/>
              <a:ext cx="1796394" cy="276999"/>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p:txBody>
        </p:sp>
        <p:sp>
          <p:nvSpPr>
            <p:cNvPr id="89" name="矩形 88"/>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90" name="组合 89"/>
          <p:cNvGrpSpPr/>
          <p:nvPr/>
        </p:nvGrpSpPr>
        <p:grpSpPr>
          <a:xfrm>
            <a:off x="7953661" y="4668363"/>
            <a:ext cx="1860190" cy="1067485"/>
            <a:chOff x="2261504" y="1673330"/>
            <a:chExt cx="1860190" cy="1067485"/>
          </a:xfrm>
        </p:grpSpPr>
        <p:sp>
          <p:nvSpPr>
            <p:cNvPr id="91" name="矩形 90"/>
            <p:cNvSpPr/>
            <p:nvPr/>
          </p:nvSpPr>
          <p:spPr>
            <a:xfrm>
              <a:off x="2293402" y="1673330"/>
              <a:ext cx="1796394" cy="276999"/>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p:txBody>
        </p:sp>
        <p:sp>
          <p:nvSpPr>
            <p:cNvPr id="92" name="矩形 91"/>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93" name="组合 92"/>
          <p:cNvGrpSpPr/>
          <p:nvPr/>
        </p:nvGrpSpPr>
        <p:grpSpPr>
          <a:xfrm>
            <a:off x="9867522" y="4668363"/>
            <a:ext cx="1860190" cy="1067485"/>
            <a:chOff x="2261504" y="1673330"/>
            <a:chExt cx="1860190" cy="1067485"/>
          </a:xfrm>
        </p:grpSpPr>
        <p:sp>
          <p:nvSpPr>
            <p:cNvPr id="94" name="矩形 93"/>
            <p:cNvSpPr/>
            <p:nvPr/>
          </p:nvSpPr>
          <p:spPr>
            <a:xfrm>
              <a:off x="2293402" y="1673330"/>
              <a:ext cx="1796394" cy="276999"/>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p:txBody>
        </p:sp>
        <p:sp>
          <p:nvSpPr>
            <p:cNvPr id="95" name="矩形 94"/>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barn(inVertical)">
                                      <p:cBhvr>
                                        <p:cTn id="11" dur="500"/>
                                        <p:tgtEl>
                                          <p:spTgt spid="5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par>
                          <p:cTn id="16" fill="hold">
                            <p:stCondLst>
                              <p:cond delay="1500"/>
                            </p:stCondLst>
                            <p:childTnLst>
                              <p:par>
                                <p:cTn id="17" presetID="37" presetClass="entr" presetSubtype="0"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1000"/>
                                        <p:tgtEl>
                                          <p:spTgt spid="73"/>
                                        </p:tgtEl>
                                      </p:cBhvr>
                                    </p:animEffect>
                                    <p:anim calcmode="lin" valueType="num">
                                      <p:cBhvr>
                                        <p:cTn id="20" dur="1000" fill="hold"/>
                                        <p:tgtEl>
                                          <p:spTgt spid="73"/>
                                        </p:tgtEl>
                                        <p:attrNameLst>
                                          <p:attrName>ppt_x</p:attrName>
                                        </p:attrNameLst>
                                      </p:cBhvr>
                                      <p:tavLst>
                                        <p:tav tm="0">
                                          <p:val>
                                            <p:strVal val="#ppt_x"/>
                                          </p:val>
                                        </p:tav>
                                        <p:tav tm="100000">
                                          <p:val>
                                            <p:strVal val="#ppt_x"/>
                                          </p:val>
                                        </p:tav>
                                      </p:tavLst>
                                    </p:anim>
                                    <p:anim calcmode="lin" valueType="num">
                                      <p:cBhvr>
                                        <p:cTn id="21" dur="900" decel="100000" fill="hold"/>
                                        <p:tgtEl>
                                          <p:spTgt spid="7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3"/>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22" presetClass="entr" presetSubtype="1"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up)">
                                      <p:cBhvr>
                                        <p:cTn id="26" dur="500"/>
                                        <p:tgtEl>
                                          <p:spTgt spid="64"/>
                                        </p:tgtEl>
                                      </p:cBhvr>
                                    </p:animEffect>
                                  </p:childTnLst>
                                </p:cTn>
                              </p:par>
                            </p:childTnLst>
                          </p:cTn>
                        </p:par>
                        <p:par>
                          <p:cTn id="27" fill="hold">
                            <p:stCondLst>
                              <p:cond delay="3000"/>
                            </p:stCondLst>
                            <p:childTnLst>
                              <p:par>
                                <p:cTn id="28" presetID="49" presetClass="entr" presetSubtype="0" decel="100000"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p:cTn id="30" dur="750" fill="hold"/>
                                        <p:tgtEl>
                                          <p:spTgt spid="58"/>
                                        </p:tgtEl>
                                        <p:attrNameLst>
                                          <p:attrName>ppt_w</p:attrName>
                                        </p:attrNameLst>
                                      </p:cBhvr>
                                      <p:tavLst>
                                        <p:tav tm="0">
                                          <p:val>
                                            <p:fltVal val="0"/>
                                          </p:val>
                                        </p:tav>
                                        <p:tav tm="100000">
                                          <p:val>
                                            <p:strVal val="#ppt_w"/>
                                          </p:val>
                                        </p:tav>
                                      </p:tavLst>
                                    </p:anim>
                                    <p:anim calcmode="lin" valueType="num">
                                      <p:cBhvr>
                                        <p:cTn id="31" dur="750" fill="hold"/>
                                        <p:tgtEl>
                                          <p:spTgt spid="58"/>
                                        </p:tgtEl>
                                        <p:attrNameLst>
                                          <p:attrName>ppt_h</p:attrName>
                                        </p:attrNameLst>
                                      </p:cBhvr>
                                      <p:tavLst>
                                        <p:tav tm="0">
                                          <p:val>
                                            <p:fltVal val="0"/>
                                          </p:val>
                                        </p:tav>
                                        <p:tav tm="100000">
                                          <p:val>
                                            <p:strVal val="#ppt_h"/>
                                          </p:val>
                                        </p:tav>
                                      </p:tavLst>
                                    </p:anim>
                                    <p:anim calcmode="lin" valueType="num">
                                      <p:cBhvr>
                                        <p:cTn id="32" dur="750" fill="hold"/>
                                        <p:tgtEl>
                                          <p:spTgt spid="58"/>
                                        </p:tgtEl>
                                        <p:attrNameLst>
                                          <p:attrName>style.rotation</p:attrName>
                                        </p:attrNameLst>
                                      </p:cBhvr>
                                      <p:tavLst>
                                        <p:tav tm="0">
                                          <p:val>
                                            <p:fltVal val="360"/>
                                          </p:val>
                                        </p:tav>
                                        <p:tav tm="100000">
                                          <p:val>
                                            <p:fltVal val="0"/>
                                          </p:val>
                                        </p:tav>
                                      </p:tavLst>
                                    </p:anim>
                                    <p:animEffect transition="in" filter="fade">
                                      <p:cBhvr>
                                        <p:cTn id="33" dur="750"/>
                                        <p:tgtEl>
                                          <p:spTgt spid="58"/>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p:cTn id="36" dur="750" fill="hold"/>
                                        <p:tgtEl>
                                          <p:spTgt spid="59"/>
                                        </p:tgtEl>
                                        <p:attrNameLst>
                                          <p:attrName>ppt_w</p:attrName>
                                        </p:attrNameLst>
                                      </p:cBhvr>
                                      <p:tavLst>
                                        <p:tav tm="0">
                                          <p:val>
                                            <p:fltVal val="0"/>
                                          </p:val>
                                        </p:tav>
                                        <p:tav tm="100000">
                                          <p:val>
                                            <p:strVal val="#ppt_w"/>
                                          </p:val>
                                        </p:tav>
                                      </p:tavLst>
                                    </p:anim>
                                    <p:anim calcmode="lin" valueType="num">
                                      <p:cBhvr>
                                        <p:cTn id="37" dur="750" fill="hold"/>
                                        <p:tgtEl>
                                          <p:spTgt spid="59"/>
                                        </p:tgtEl>
                                        <p:attrNameLst>
                                          <p:attrName>ppt_h</p:attrName>
                                        </p:attrNameLst>
                                      </p:cBhvr>
                                      <p:tavLst>
                                        <p:tav tm="0">
                                          <p:val>
                                            <p:fltVal val="0"/>
                                          </p:val>
                                        </p:tav>
                                        <p:tav tm="100000">
                                          <p:val>
                                            <p:strVal val="#ppt_h"/>
                                          </p:val>
                                        </p:tav>
                                      </p:tavLst>
                                    </p:anim>
                                    <p:anim calcmode="lin" valueType="num">
                                      <p:cBhvr>
                                        <p:cTn id="38" dur="750" fill="hold"/>
                                        <p:tgtEl>
                                          <p:spTgt spid="59"/>
                                        </p:tgtEl>
                                        <p:attrNameLst>
                                          <p:attrName>style.rotation</p:attrName>
                                        </p:attrNameLst>
                                      </p:cBhvr>
                                      <p:tavLst>
                                        <p:tav tm="0">
                                          <p:val>
                                            <p:fltVal val="360"/>
                                          </p:val>
                                        </p:tav>
                                        <p:tav tm="100000">
                                          <p:val>
                                            <p:fltVal val="0"/>
                                          </p:val>
                                        </p:tav>
                                      </p:tavLst>
                                    </p:anim>
                                    <p:animEffect transition="in" filter="fade">
                                      <p:cBhvr>
                                        <p:cTn id="39" dur="750"/>
                                        <p:tgtEl>
                                          <p:spTgt spid="59"/>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p:cTn id="42" dur="750" fill="hold"/>
                                        <p:tgtEl>
                                          <p:spTgt spid="60"/>
                                        </p:tgtEl>
                                        <p:attrNameLst>
                                          <p:attrName>ppt_w</p:attrName>
                                        </p:attrNameLst>
                                      </p:cBhvr>
                                      <p:tavLst>
                                        <p:tav tm="0">
                                          <p:val>
                                            <p:fltVal val="0"/>
                                          </p:val>
                                        </p:tav>
                                        <p:tav tm="100000">
                                          <p:val>
                                            <p:strVal val="#ppt_w"/>
                                          </p:val>
                                        </p:tav>
                                      </p:tavLst>
                                    </p:anim>
                                    <p:anim calcmode="lin" valueType="num">
                                      <p:cBhvr>
                                        <p:cTn id="43" dur="750" fill="hold"/>
                                        <p:tgtEl>
                                          <p:spTgt spid="60"/>
                                        </p:tgtEl>
                                        <p:attrNameLst>
                                          <p:attrName>ppt_h</p:attrName>
                                        </p:attrNameLst>
                                      </p:cBhvr>
                                      <p:tavLst>
                                        <p:tav tm="0">
                                          <p:val>
                                            <p:fltVal val="0"/>
                                          </p:val>
                                        </p:tav>
                                        <p:tav tm="100000">
                                          <p:val>
                                            <p:strVal val="#ppt_h"/>
                                          </p:val>
                                        </p:tav>
                                      </p:tavLst>
                                    </p:anim>
                                    <p:anim calcmode="lin" valueType="num">
                                      <p:cBhvr>
                                        <p:cTn id="44" dur="750" fill="hold"/>
                                        <p:tgtEl>
                                          <p:spTgt spid="60"/>
                                        </p:tgtEl>
                                        <p:attrNameLst>
                                          <p:attrName>style.rotation</p:attrName>
                                        </p:attrNameLst>
                                      </p:cBhvr>
                                      <p:tavLst>
                                        <p:tav tm="0">
                                          <p:val>
                                            <p:fltVal val="360"/>
                                          </p:val>
                                        </p:tav>
                                        <p:tav tm="100000">
                                          <p:val>
                                            <p:fltVal val="0"/>
                                          </p:val>
                                        </p:tav>
                                      </p:tavLst>
                                    </p:anim>
                                    <p:animEffect transition="in" filter="fade">
                                      <p:cBhvr>
                                        <p:cTn id="45" dur="750"/>
                                        <p:tgtEl>
                                          <p:spTgt spid="60"/>
                                        </p:tgtEl>
                                      </p:cBhvr>
                                    </p:animEffect>
                                  </p:childTnLst>
                                </p:cTn>
                              </p:par>
                              <p:par>
                                <p:cTn id="46" presetID="49" presetClass="entr" presetSubtype="0" decel="10000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 calcmode="lin" valueType="num">
                                      <p:cBhvr>
                                        <p:cTn id="48" dur="750" fill="hold"/>
                                        <p:tgtEl>
                                          <p:spTgt spid="61"/>
                                        </p:tgtEl>
                                        <p:attrNameLst>
                                          <p:attrName>ppt_w</p:attrName>
                                        </p:attrNameLst>
                                      </p:cBhvr>
                                      <p:tavLst>
                                        <p:tav tm="0">
                                          <p:val>
                                            <p:fltVal val="0"/>
                                          </p:val>
                                        </p:tav>
                                        <p:tav tm="100000">
                                          <p:val>
                                            <p:strVal val="#ppt_w"/>
                                          </p:val>
                                        </p:tav>
                                      </p:tavLst>
                                    </p:anim>
                                    <p:anim calcmode="lin" valueType="num">
                                      <p:cBhvr>
                                        <p:cTn id="49" dur="750" fill="hold"/>
                                        <p:tgtEl>
                                          <p:spTgt spid="61"/>
                                        </p:tgtEl>
                                        <p:attrNameLst>
                                          <p:attrName>ppt_h</p:attrName>
                                        </p:attrNameLst>
                                      </p:cBhvr>
                                      <p:tavLst>
                                        <p:tav tm="0">
                                          <p:val>
                                            <p:fltVal val="0"/>
                                          </p:val>
                                        </p:tav>
                                        <p:tav tm="100000">
                                          <p:val>
                                            <p:strVal val="#ppt_h"/>
                                          </p:val>
                                        </p:tav>
                                      </p:tavLst>
                                    </p:anim>
                                    <p:anim calcmode="lin" valueType="num">
                                      <p:cBhvr>
                                        <p:cTn id="50" dur="750" fill="hold"/>
                                        <p:tgtEl>
                                          <p:spTgt spid="61"/>
                                        </p:tgtEl>
                                        <p:attrNameLst>
                                          <p:attrName>style.rotation</p:attrName>
                                        </p:attrNameLst>
                                      </p:cBhvr>
                                      <p:tavLst>
                                        <p:tav tm="0">
                                          <p:val>
                                            <p:fltVal val="360"/>
                                          </p:val>
                                        </p:tav>
                                        <p:tav tm="100000">
                                          <p:val>
                                            <p:fltVal val="0"/>
                                          </p:val>
                                        </p:tav>
                                      </p:tavLst>
                                    </p:anim>
                                    <p:animEffect transition="in" filter="fade">
                                      <p:cBhvr>
                                        <p:cTn id="51" dur="750"/>
                                        <p:tgtEl>
                                          <p:spTgt spid="61"/>
                                        </p:tgtEl>
                                      </p:cBhvr>
                                    </p:animEffect>
                                  </p:childTnLst>
                                </p:cTn>
                              </p:par>
                              <p:par>
                                <p:cTn id="52" presetID="49" presetClass="entr" presetSubtype="0" decel="100000"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750" fill="hold"/>
                                        <p:tgtEl>
                                          <p:spTgt spid="62"/>
                                        </p:tgtEl>
                                        <p:attrNameLst>
                                          <p:attrName>ppt_w</p:attrName>
                                        </p:attrNameLst>
                                      </p:cBhvr>
                                      <p:tavLst>
                                        <p:tav tm="0">
                                          <p:val>
                                            <p:fltVal val="0"/>
                                          </p:val>
                                        </p:tav>
                                        <p:tav tm="100000">
                                          <p:val>
                                            <p:strVal val="#ppt_w"/>
                                          </p:val>
                                        </p:tav>
                                      </p:tavLst>
                                    </p:anim>
                                    <p:anim calcmode="lin" valueType="num">
                                      <p:cBhvr>
                                        <p:cTn id="55" dur="750" fill="hold"/>
                                        <p:tgtEl>
                                          <p:spTgt spid="62"/>
                                        </p:tgtEl>
                                        <p:attrNameLst>
                                          <p:attrName>ppt_h</p:attrName>
                                        </p:attrNameLst>
                                      </p:cBhvr>
                                      <p:tavLst>
                                        <p:tav tm="0">
                                          <p:val>
                                            <p:fltVal val="0"/>
                                          </p:val>
                                        </p:tav>
                                        <p:tav tm="100000">
                                          <p:val>
                                            <p:strVal val="#ppt_h"/>
                                          </p:val>
                                        </p:tav>
                                      </p:tavLst>
                                    </p:anim>
                                    <p:anim calcmode="lin" valueType="num">
                                      <p:cBhvr>
                                        <p:cTn id="56" dur="750" fill="hold"/>
                                        <p:tgtEl>
                                          <p:spTgt spid="62"/>
                                        </p:tgtEl>
                                        <p:attrNameLst>
                                          <p:attrName>style.rotation</p:attrName>
                                        </p:attrNameLst>
                                      </p:cBhvr>
                                      <p:tavLst>
                                        <p:tav tm="0">
                                          <p:val>
                                            <p:fltVal val="360"/>
                                          </p:val>
                                        </p:tav>
                                        <p:tav tm="100000">
                                          <p:val>
                                            <p:fltVal val="0"/>
                                          </p:val>
                                        </p:tav>
                                      </p:tavLst>
                                    </p:anim>
                                    <p:animEffect transition="in" filter="fade">
                                      <p:cBhvr>
                                        <p:cTn id="57" dur="750"/>
                                        <p:tgtEl>
                                          <p:spTgt spid="62"/>
                                        </p:tgtEl>
                                      </p:cBhvr>
                                    </p:animEffect>
                                  </p:childTnLst>
                                </p:cTn>
                              </p:par>
                              <p:par>
                                <p:cTn id="58" presetID="49" presetClass="entr" presetSubtype="0" decel="100000"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p:cTn id="60" dur="750" fill="hold"/>
                                        <p:tgtEl>
                                          <p:spTgt spid="63"/>
                                        </p:tgtEl>
                                        <p:attrNameLst>
                                          <p:attrName>ppt_w</p:attrName>
                                        </p:attrNameLst>
                                      </p:cBhvr>
                                      <p:tavLst>
                                        <p:tav tm="0">
                                          <p:val>
                                            <p:fltVal val="0"/>
                                          </p:val>
                                        </p:tav>
                                        <p:tav tm="100000">
                                          <p:val>
                                            <p:strVal val="#ppt_w"/>
                                          </p:val>
                                        </p:tav>
                                      </p:tavLst>
                                    </p:anim>
                                    <p:anim calcmode="lin" valueType="num">
                                      <p:cBhvr>
                                        <p:cTn id="61" dur="750" fill="hold"/>
                                        <p:tgtEl>
                                          <p:spTgt spid="63"/>
                                        </p:tgtEl>
                                        <p:attrNameLst>
                                          <p:attrName>ppt_h</p:attrName>
                                        </p:attrNameLst>
                                      </p:cBhvr>
                                      <p:tavLst>
                                        <p:tav tm="0">
                                          <p:val>
                                            <p:fltVal val="0"/>
                                          </p:val>
                                        </p:tav>
                                        <p:tav tm="100000">
                                          <p:val>
                                            <p:strVal val="#ppt_h"/>
                                          </p:val>
                                        </p:tav>
                                      </p:tavLst>
                                    </p:anim>
                                    <p:anim calcmode="lin" valueType="num">
                                      <p:cBhvr>
                                        <p:cTn id="62" dur="750" fill="hold"/>
                                        <p:tgtEl>
                                          <p:spTgt spid="63"/>
                                        </p:tgtEl>
                                        <p:attrNameLst>
                                          <p:attrName>style.rotation</p:attrName>
                                        </p:attrNameLst>
                                      </p:cBhvr>
                                      <p:tavLst>
                                        <p:tav tm="0">
                                          <p:val>
                                            <p:fltVal val="360"/>
                                          </p:val>
                                        </p:tav>
                                        <p:tav tm="100000">
                                          <p:val>
                                            <p:fltVal val="0"/>
                                          </p:val>
                                        </p:tav>
                                      </p:tavLst>
                                    </p:anim>
                                    <p:animEffect transition="in" filter="fade">
                                      <p:cBhvr>
                                        <p:cTn id="63" dur="750"/>
                                        <p:tgtEl>
                                          <p:spTgt spid="63"/>
                                        </p:tgtEl>
                                      </p:cBhvr>
                                    </p:animEffect>
                                  </p:childTnLst>
                                </p:cTn>
                              </p:par>
                            </p:childTnLst>
                          </p:cTn>
                        </p:par>
                        <p:par>
                          <p:cTn id="64" fill="hold">
                            <p:stCondLst>
                              <p:cond delay="4000"/>
                            </p:stCondLst>
                            <p:childTnLst>
                              <p:par>
                                <p:cTn id="65" presetID="22" presetClass="entr" presetSubtype="1" fill="hold" nodeType="after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wipe(up)">
                                      <p:cBhvr>
                                        <p:cTn id="67" dur="500"/>
                                        <p:tgtEl>
                                          <p:spTgt spid="78"/>
                                        </p:tgtEl>
                                      </p:cBhvr>
                                    </p:animEffect>
                                  </p:childTnLst>
                                </p:cTn>
                              </p:par>
                            </p:childTnLst>
                          </p:cTn>
                        </p:par>
                        <p:par>
                          <p:cTn id="68" fill="hold">
                            <p:stCondLst>
                              <p:cond delay="4500"/>
                            </p:stCondLst>
                            <p:childTnLst>
                              <p:par>
                                <p:cTn id="69" presetID="22" presetClass="entr" presetSubtype="1" fill="hold"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wipe(up)">
                                      <p:cBhvr>
                                        <p:cTn id="71" dur="500"/>
                                        <p:tgtEl>
                                          <p:spTgt spid="81"/>
                                        </p:tgtEl>
                                      </p:cBhvr>
                                    </p:animEffect>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wipe(up)">
                                      <p:cBhvr>
                                        <p:cTn id="75" dur="500"/>
                                        <p:tgtEl>
                                          <p:spTgt spid="84"/>
                                        </p:tgtEl>
                                      </p:cBhvr>
                                    </p:animEffect>
                                  </p:childTnLst>
                                </p:cTn>
                              </p:par>
                            </p:childTnLst>
                          </p:cTn>
                        </p:par>
                        <p:par>
                          <p:cTn id="76" fill="hold">
                            <p:stCondLst>
                              <p:cond delay="5500"/>
                            </p:stCondLst>
                            <p:childTnLst>
                              <p:par>
                                <p:cTn id="77" presetID="22" presetClass="entr" presetSubtype="1" fill="hold" nodeType="after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wipe(up)">
                                      <p:cBhvr>
                                        <p:cTn id="79" dur="500"/>
                                        <p:tgtEl>
                                          <p:spTgt spid="87"/>
                                        </p:tgtEl>
                                      </p:cBhvr>
                                    </p:animEffect>
                                  </p:childTnLst>
                                </p:cTn>
                              </p:par>
                            </p:childTnLst>
                          </p:cTn>
                        </p:par>
                        <p:par>
                          <p:cTn id="80" fill="hold">
                            <p:stCondLst>
                              <p:cond delay="6000"/>
                            </p:stCondLst>
                            <p:childTnLst>
                              <p:par>
                                <p:cTn id="81" presetID="22" presetClass="entr" presetSubtype="1" fill="hold" nodeType="after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wipe(up)">
                                      <p:cBhvr>
                                        <p:cTn id="83" dur="500"/>
                                        <p:tgtEl>
                                          <p:spTgt spid="90"/>
                                        </p:tgtEl>
                                      </p:cBhvr>
                                    </p:animEffect>
                                  </p:childTnLst>
                                </p:cTn>
                              </p:par>
                            </p:childTnLst>
                          </p:cTn>
                        </p:par>
                        <p:par>
                          <p:cTn id="84" fill="hold">
                            <p:stCondLst>
                              <p:cond delay="6500"/>
                            </p:stCondLst>
                            <p:childTnLst>
                              <p:par>
                                <p:cTn id="85" presetID="22" presetClass="entr" presetSubtype="1" fill="hold" nodeType="after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wipe(up)">
                                      <p:cBhvr>
                                        <p:cTn id="8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58" grpId="0" animBg="1"/>
      <p:bldP spid="59" grpId="0" animBg="1"/>
      <p:bldP spid="60" grpId="0" animBg="1"/>
      <p:bldP spid="61" grpId="0" animBg="1"/>
      <p:bldP spid="62" grpId="0" animBg="1"/>
      <p:bldP spid="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a:spLocks noChangeArrowheads="1"/>
          </p:cNvSpPr>
          <p:nvPr/>
        </p:nvSpPr>
        <p:spPr bwMode="auto">
          <a:xfrm>
            <a:off x="3539716" y="360781"/>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16" name="文本框 15"/>
          <p:cNvSpPr txBox="1">
            <a:spLocks noChangeArrowheads="1"/>
          </p:cNvSpPr>
          <p:nvPr/>
        </p:nvSpPr>
        <p:spPr bwMode="auto">
          <a:xfrm>
            <a:off x="4187788" y="754760"/>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17" name="直接连接符 16"/>
          <p:cNvCxnSpPr/>
          <p:nvPr/>
        </p:nvCxnSpPr>
        <p:spPr>
          <a:xfrm flipH="1">
            <a:off x="914400" y="423386"/>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22" name="组合 21"/>
            <p:cNvGrpSpPr/>
            <p:nvPr/>
          </p:nvGrpSpPr>
          <p:grpSpPr>
            <a:xfrm>
              <a:off x="2003425" y="6350"/>
              <a:ext cx="8185150" cy="6845300"/>
              <a:chOff x="2003425" y="6350"/>
              <a:chExt cx="8185150" cy="6845300"/>
            </a:xfrm>
            <a:grpFill/>
          </p:grpSpPr>
          <p:sp>
            <p:nvSpPr>
              <p:cNvPr id="24"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3B5C94">
                  <a:alpha val="40000"/>
                </a:srgbClr>
              </a:solidFill>
              <a:ln w="12700">
                <a:noFill/>
                <a:prstDash val="solid"/>
                <a:round/>
              </a:ln>
            </p:spPr>
            <p:txBody>
              <a:bodyPr vert="horz" wrap="square" lIns="91440" tIns="45720" rIns="91440" bIns="45720" numCol="1" anchor="t" anchorCtr="0" compatLnSpc="1"/>
              <a:lstStyle/>
              <a:p>
                <a:pPr defTabSz="914400">
                  <a:defRPr/>
                </a:pPr>
                <a:endParaRPr lang="zh-CN" altLang="en-US" sz="1800" kern="0" smtClean="0">
                  <a:solidFill>
                    <a:srgbClr val="70AD47"/>
                  </a:solidFill>
                  <a:latin typeface="小米兰亭_GB外压缩"/>
                  <a:ea typeface="小米兰亭_GB外压缩"/>
                </a:endParaRPr>
              </a:p>
            </p:txBody>
          </p:sp>
          <p:sp>
            <p:nvSpPr>
              <p:cNvPr id="25"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3B5C94">
                  <a:alpha val="40000"/>
                </a:srgbClr>
              </a:solidFill>
              <a:ln w="12700">
                <a:noFill/>
                <a:prstDash val="solid"/>
                <a:round/>
              </a:ln>
            </p:spPr>
            <p:txBody>
              <a:bodyPr vert="horz" wrap="square" lIns="91440" tIns="45720" rIns="91440" bIns="45720" numCol="1" anchor="t" anchorCtr="0" compatLnSpc="1"/>
              <a:lstStyle/>
              <a:p>
                <a:pPr defTabSz="914400">
                  <a:defRPr/>
                </a:pPr>
                <a:endParaRPr lang="zh-CN" altLang="en-US" sz="1800" kern="0" smtClean="0">
                  <a:solidFill>
                    <a:srgbClr val="70AD47"/>
                  </a:solidFill>
                  <a:latin typeface="小米兰亭_GB外压缩"/>
                  <a:ea typeface="小米兰亭_GB外压缩"/>
                </a:endParaRPr>
              </a:p>
            </p:txBody>
          </p:sp>
        </p:grpSp>
        <p:sp>
          <p:nvSpPr>
            <p:cNvPr id="23"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D92E4D"/>
            </a:solidFill>
            <a:ln>
              <a:noFill/>
            </a:ln>
          </p:spPr>
          <p:txBody>
            <a:bodyPr vert="horz" wrap="square" lIns="91440" tIns="45720" rIns="91440" bIns="45720" numCol="1" anchor="t" anchorCtr="0" compatLnSpc="1"/>
            <a:lstStyle/>
            <a:p>
              <a:pPr defTabSz="914400">
                <a:defRPr/>
              </a:pPr>
              <a:endParaRPr lang="zh-CN" altLang="en-US" sz="1800" kern="0" smtClean="0">
                <a:solidFill>
                  <a:srgbClr val="70AD47"/>
                </a:solidFill>
                <a:latin typeface="小米兰亭_GB外压缩"/>
                <a:ea typeface="小米兰亭_GB外压缩"/>
              </a:endParaRPr>
            </a:p>
          </p:txBody>
        </p:sp>
      </p:grpSp>
      <p:grpSp>
        <p:nvGrpSpPr>
          <p:cNvPr id="26" name="组合 25"/>
          <p:cNvGrpSpPr/>
          <p:nvPr/>
        </p:nvGrpSpPr>
        <p:grpSpPr>
          <a:xfrm>
            <a:off x="628076" y="1794290"/>
            <a:ext cx="10926317" cy="3579729"/>
            <a:chOff x="628076" y="2019921"/>
            <a:chExt cx="10926317" cy="3579729"/>
          </a:xfrm>
        </p:grpSpPr>
        <p:grpSp>
          <p:nvGrpSpPr>
            <p:cNvPr id="27" name="组合 26"/>
            <p:cNvGrpSpPr/>
            <p:nvPr/>
          </p:nvGrpSpPr>
          <p:grpSpPr>
            <a:xfrm>
              <a:off x="8188393" y="2019921"/>
              <a:ext cx="3366000" cy="3579729"/>
              <a:chOff x="7809705" y="1929609"/>
              <a:chExt cx="2644140" cy="3579729"/>
            </a:xfrm>
          </p:grpSpPr>
          <p:cxnSp>
            <p:nvCxnSpPr>
              <p:cNvPr id="39" name="直接连接符 38"/>
              <p:cNvCxnSpPr/>
              <p:nvPr/>
            </p:nvCxnSpPr>
            <p:spPr>
              <a:xfrm>
                <a:off x="7809705" y="1929609"/>
                <a:ext cx="2644140" cy="0"/>
              </a:xfrm>
              <a:prstGeom prst="line">
                <a:avLst/>
              </a:prstGeom>
              <a:noFill/>
              <a:ln w="12700" cap="flat" cmpd="sng" algn="ctr">
                <a:solidFill>
                  <a:schemeClr val="bg1">
                    <a:lumMod val="50000"/>
                  </a:schemeClr>
                </a:solidFill>
                <a:prstDash val="solid"/>
                <a:miter lim="800000"/>
                <a:headEnd type="none" w="med" len="med"/>
                <a:tailEnd type="none" w="med" len="med"/>
              </a:ln>
              <a:effectLst/>
            </p:spPr>
          </p:cxnSp>
          <p:cxnSp>
            <p:nvCxnSpPr>
              <p:cNvPr id="40" name="直接连接符 39"/>
              <p:cNvCxnSpPr/>
              <p:nvPr/>
            </p:nvCxnSpPr>
            <p:spPr>
              <a:xfrm flipV="1">
                <a:off x="7809705" y="5509338"/>
                <a:ext cx="2644140" cy="0"/>
              </a:xfrm>
              <a:prstGeom prst="line">
                <a:avLst/>
              </a:prstGeom>
              <a:noFill/>
              <a:ln w="12700" cap="flat" cmpd="sng" algn="ctr">
                <a:solidFill>
                  <a:schemeClr val="bg1">
                    <a:lumMod val="50000"/>
                  </a:schemeClr>
                </a:solidFill>
                <a:prstDash val="solid"/>
                <a:miter lim="800000"/>
                <a:headEnd type="none" w="med" len="med"/>
                <a:tailEnd type="none" w="med" len="med"/>
              </a:ln>
              <a:effectLst/>
            </p:spPr>
          </p:cxnSp>
        </p:grpSp>
        <p:grpSp>
          <p:nvGrpSpPr>
            <p:cNvPr id="28" name="组合 27"/>
            <p:cNvGrpSpPr/>
            <p:nvPr/>
          </p:nvGrpSpPr>
          <p:grpSpPr>
            <a:xfrm>
              <a:off x="628076" y="2019921"/>
              <a:ext cx="8430269" cy="3579729"/>
              <a:chOff x="628076" y="2019921"/>
              <a:chExt cx="8430269" cy="3579729"/>
            </a:xfrm>
          </p:grpSpPr>
          <p:grpSp>
            <p:nvGrpSpPr>
              <p:cNvPr id="29" name="组合 28"/>
              <p:cNvGrpSpPr/>
              <p:nvPr/>
            </p:nvGrpSpPr>
            <p:grpSpPr>
              <a:xfrm>
                <a:off x="3114895" y="2019921"/>
                <a:ext cx="5943450" cy="3579729"/>
                <a:chOff x="3114895" y="2019921"/>
                <a:chExt cx="5943450" cy="3579729"/>
              </a:xfrm>
            </p:grpSpPr>
            <p:cxnSp>
              <p:nvCxnSpPr>
                <p:cNvPr id="33" name="直接连接符 32"/>
                <p:cNvCxnSpPr/>
                <p:nvPr/>
              </p:nvCxnSpPr>
              <p:spPr>
                <a:xfrm flipH="1">
                  <a:off x="3114895" y="3857449"/>
                  <a:ext cx="1104901" cy="0"/>
                </a:xfrm>
                <a:prstGeom prst="line">
                  <a:avLst/>
                </a:prstGeom>
                <a:noFill/>
                <a:ln w="12700" cap="flat" cmpd="sng" algn="ctr">
                  <a:solidFill>
                    <a:schemeClr val="bg1">
                      <a:lumMod val="50000"/>
                    </a:schemeClr>
                  </a:solidFill>
                  <a:prstDash val="solid"/>
                  <a:miter lim="800000"/>
                  <a:headEnd type="none" w="med" len="med"/>
                  <a:tailEnd type="none" w="med" len="med"/>
                </a:ln>
                <a:effectLst/>
              </p:spPr>
            </p:cxnSp>
            <p:cxnSp>
              <p:nvCxnSpPr>
                <p:cNvPr id="34" name="直接连接符 33"/>
                <p:cNvCxnSpPr/>
                <p:nvPr/>
              </p:nvCxnSpPr>
              <p:spPr>
                <a:xfrm flipH="1">
                  <a:off x="7953445" y="3857449"/>
                  <a:ext cx="1104900" cy="0"/>
                </a:xfrm>
                <a:prstGeom prst="line">
                  <a:avLst/>
                </a:prstGeom>
                <a:noFill/>
                <a:ln w="12700" cap="flat" cmpd="sng" algn="ctr">
                  <a:solidFill>
                    <a:schemeClr val="bg1">
                      <a:lumMod val="50000"/>
                    </a:schemeClr>
                  </a:solidFill>
                  <a:prstDash val="solid"/>
                  <a:miter lim="800000"/>
                  <a:headEnd type="none" w="med" len="med"/>
                  <a:tailEnd type="none" w="med" len="med"/>
                </a:ln>
                <a:effectLst/>
              </p:spPr>
            </p:cxnSp>
            <p:cxnSp>
              <p:nvCxnSpPr>
                <p:cNvPr id="35" name="直接连接符 34"/>
                <p:cNvCxnSpPr/>
                <p:nvPr/>
              </p:nvCxnSpPr>
              <p:spPr>
                <a:xfrm flipV="1">
                  <a:off x="7464493" y="2019921"/>
                  <a:ext cx="723900" cy="800100"/>
                </a:xfrm>
                <a:prstGeom prst="line">
                  <a:avLst/>
                </a:prstGeom>
                <a:noFill/>
                <a:ln w="12700" cap="flat" cmpd="sng" algn="ctr">
                  <a:solidFill>
                    <a:schemeClr val="bg1">
                      <a:lumMod val="50000"/>
                    </a:schemeClr>
                  </a:solidFill>
                  <a:prstDash val="solid"/>
                  <a:miter lim="800000"/>
                  <a:headEnd type="none" w="med" len="med"/>
                  <a:tailEnd type="none" w="med" len="med"/>
                </a:ln>
                <a:effectLst/>
              </p:spPr>
            </p:cxnSp>
            <p:cxnSp>
              <p:nvCxnSpPr>
                <p:cNvPr id="36" name="直接连接符 35"/>
                <p:cNvCxnSpPr/>
                <p:nvPr/>
              </p:nvCxnSpPr>
              <p:spPr>
                <a:xfrm flipH="1" flipV="1">
                  <a:off x="3994371" y="2019921"/>
                  <a:ext cx="723900" cy="800100"/>
                </a:xfrm>
                <a:prstGeom prst="line">
                  <a:avLst/>
                </a:prstGeom>
                <a:noFill/>
                <a:ln w="12700" cap="flat" cmpd="sng" algn="ctr">
                  <a:solidFill>
                    <a:schemeClr val="bg1">
                      <a:lumMod val="50000"/>
                    </a:schemeClr>
                  </a:solidFill>
                  <a:prstDash val="solid"/>
                  <a:miter lim="800000"/>
                  <a:headEnd type="none" w="med" len="med"/>
                  <a:tailEnd type="none" w="med" len="med"/>
                </a:ln>
                <a:effectLst/>
              </p:spPr>
            </p:cxnSp>
            <p:cxnSp>
              <p:nvCxnSpPr>
                <p:cNvPr id="37" name="直接连接符 36"/>
                <p:cNvCxnSpPr/>
                <p:nvPr/>
              </p:nvCxnSpPr>
              <p:spPr>
                <a:xfrm>
                  <a:off x="7574826" y="4921497"/>
                  <a:ext cx="613567" cy="678153"/>
                </a:xfrm>
                <a:prstGeom prst="line">
                  <a:avLst/>
                </a:prstGeom>
                <a:noFill/>
                <a:ln w="12700" cap="flat" cmpd="sng" algn="ctr">
                  <a:solidFill>
                    <a:schemeClr val="bg1">
                      <a:lumMod val="50000"/>
                    </a:schemeClr>
                  </a:solidFill>
                  <a:prstDash val="solid"/>
                  <a:miter lim="800000"/>
                  <a:headEnd type="none" w="med" len="med"/>
                  <a:tailEnd type="none" w="med" len="med"/>
                </a:ln>
                <a:effectLst/>
              </p:spPr>
            </p:cxnSp>
            <p:cxnSp>
              <p:nvCxnSpPr>
                <p:cNvPr id="38" name="直接连接符 37"/>
                <p:cNvCxnSpPr/>
                <p:nvPr/>
              </p:nvCxnSpPr>
              <p:spPr>
                <a:xfrm flipH="1">
                  <a:off x="3994371" y="4931393"/>
                  <a:ext cx="604613" cy="668257"/>
                </a:xfrm>
                <a:prstGeom prst="line">
                  <a:avLst/>
                </a:prstGeom>
                <a:noFill/>
                <a:ln w="12700" cap="flat" cmpd="sng" algn="ctr">
                  <a:solidFill>
                    <a:schemeClr val="bg1">
                      <a:lumMod val="50000"/>
                    </a:schemeClr>
                  </a:solidFill>
                  <a:prstDash val="solid"/>
                  <a:miter lim="800000"/>
                  <a:headEnd type="none" w="med" len="med"/>
                  <a:tailEnd type="none" w="med" len="med"/>
                </a:ln>
                <a:effectLst/>
              </p:spPr>
            </p:cxnSp>
          </p:grpSp>
          <p:grpSp>
            <p:nvGrpSpPr>
              <p:cNvPr id="30" name="组合 29"/>
              <p:cNvGrpSpPr/>
              <p:nvPr/>
            </p:nvGrpSpPr>
            <p:grpSpPr>
              <a:xfrm>
                <a:off x="628076" y="2019921"/>
                <a:ext cx="3366295" cy="3579729"/>
                <a:chOff x="1738155" y="1929609"/>
                <a:chExt cx="2644140" cy="3579729"/>
              </a:xfrm>
            </p:grpSpPr>
            <p:cxnSp>
              <p:nvCxnSpPr>
                <p:cNvPr id="31" name="直接连接符 30"/>
                <p:cNvCxnSpPr/>
                <p:nvPr/>
              </p:nvCxnSpPr>
              <p:spPr>
                <a:xfrm flipH="1">
                  <a:off x="1738155" y="1929609"/>
                  <a:ext cx="2644140" cy="0"/>
                </a:xfrm>
                <a:prstGeom prst="line">
                  <a:avLst/>
                </a:prstGeom>
                <a:noFill/>
                <a:ln w="12700" cap="flat" cmpd="sng" algn="ctr">
                  <a:solidFill>
                    <a:schemeClr val="bg1">
                      <a:lumMod val="50000"/>
                    </a:schemeClr>
                  </a:solidFill>
                  <a:prstDash val="solid"/>
                  <a:miter lim="800000"/>
                  <a:headEnd type="none" w="med" len="med"/>
                  <a:tailEnd type="none" w="med" len="med"/>
                </a:ln>
                <a:effectLst/>
              </p:spPr>
            </p:cxnSp>
            <p:cxnSp>
              <p:nvCxnSpPr>
                <p:cNvPr id="32" name="直接连接符 31"/>
                <p:cNvCxnSpPr/>
                <p:nvPr/>
              </p:nvCxnSpPr>
              <p:spPr>
                <a:xfrm flipH="1" flipV="1">
                  <a:off x="1738155" y="5509338"/>
                  <a:ext cx="2644140" cy="0"/>
                </a:xfrm>
                <a:prstGeom prst="line">
                  <a:avLst/>
                </a:prstGeom>
                <a:noFill/>
                <a:ln w="12700" cap="flat" cmpd="sng" algn="ctr">
                  <a:solidFill>
                    <a:schemeClr val="bg1">
                      <a:lumMod val="50000"/>
                    </a:schemeClr>
                  </a:solidFill>
                  <a:prstDash val="solid"/>
                  <a:miter lim="800000"/>
                  <a:headEnd type="none" w="med" len="med"/>
                  <a:tailEnd type="none" w="med" len="med"/>
                </a:ln>
                <a:effectLst/>
              </p:spPr>
            </p:cxnSp>
          </p:grpSp>
        </p:grpSp>
      </p:grpSp>
      <p:grpSp>
        <p:nvGrpSpPr>
          <p:cNvPr id="41" name="组合 40"/>
          <p:cNvGrpSpPr/>
          <p:nvPr/>
        </p:nvGrpSpPr>
        <p:grpSpPr>
          <a:xfrm>
            <a:off x="9174745" y="1811904"/>
            <a:ext cx="2349820" cy="3391956"/>
            <a:chOff x="8689181" y="1947223"/>
            <a:chExt cx="2602819" cy="3391956"/>
          </a:xfrm>
        </p:grpSpPr>
        <p:sp>
          <p:nvSpPr>
            <p:cNvPr id="42" name="矩形 41"/>
            <p:cNvSpPr/>
            <p:nvPr/>
          </p:nvSpPr>
          <p:spPr>
            <a:xfrm>
              <a:off x="8689181" y="3315055"/>
              <a:ext cx="2602819" cy="764120"/>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defTabSz="914400">
                <a:lnSpc>
                  <a:spcPct val="150000"/>
                </a:lnSpc>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客户服务是我们存在的唯一理由，客户需求是我们发展的</a:t>
              </a:r>
              <a:r>
                <a:rPr lang="zh-CN" altLang="en-US" sz="1000" dirty="0" smtClean="0">
                  <a:solidFill>
                    <a:schemeClr val="tx1">
                      <a:lumMod val="65000"/>
                      <a:lumOff val="35000"/>
                    </a:schemeClr>
                  </a:solidFill>
                  <a:latin typeface="小米兰亭_GB外压缩"/>
                  <a:ea typeface="小米兰亭_GB外压缩"/>
                </a:rPr>
                <a:t>原动力</a:t>
              </a:r>
              <a:endParaRPr lang="en-US" altLang="zh-CN" sz="1000" b="1" dirty="0">
                <a:solidFill>
                  <a:schemeClr val="tx1">
                    <a:lumMod val="65000"/>
                    <a:lumOff val="35000"/>
                  </a:schemeClr>
                </a:solidFill>
                <a:latin typeface="小米兰亭_GB外压缩"/>
                <a:ea typeface="小米兰亭_GB外压缩"/>
              </a:endParaRPr>
            </a:p>
          </p:txBody>
        </p:sp>
        <p:sp>
          <p:nvSpPr>
            <p:cNvPr id="43" name="矩形 42"/>
            <p:cNvSpPr/>
            <p:nvPr/>
          </p:nvSpPr>
          <p:spPr>
            <a:xfrm>
              <a:off x="8689181" y="4575059"/>
              <a:ext cx="2602819" cy="764120"/>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defTabSz="914400">
                <a:lnSpc>
                  <a:spcPct val="150000"/>
                </a:lnSpc>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客户服务是我们存在的唯一理由，客户需求是我们发展的</a:t>
              </a:r>
              <a:r>
                <a:rPr lang="zh-CN" altLang="en-US" sz="1000" dirty="0" smtClean="0">
                  <a:solidFill>
                    <a:schemeClr val="tx1">
                      <a:lumMod val="65000"/>
                      <a:lumOff val="35000"/>
                    </a:schemeClr>
                  </a:solidFill>
                  <a:latin typeface="小米兰亭_GB外压缩"/>
                  <a:ea typeface="小米兰亭_GB外压缩"/>
                </a:rPr>
                <a:t>原动力</a:t>
              </a:r>
              <a:endParaRPr lang="en-US" altLang="zh-CN" sz="1000" b="1" dirty="0">
                <a:solidFill>
                  <a:schemeClr val="tx1">
                    <a:lumMod val="65000"/>
                    <a:lumOff val="35000"/>
                  </a:schemeClr>
                </a:solidFill>
                <a:latin typeface="小米兰亭_GB外压缩"/>
                <a:ea typeface="小米兰亭_GB外压缩"/>
              </a:endParaRPr>
            </a:p>
          </p:txBody>
        </p:sp>
        <p:sp>
          <p:nvSpPr>
            <p:cNvPr id="44" name="矩形 43"/>
            <p:cNvSpPr/>
            <p:nvPr/>
          </p:nvSpPr>
          <p:spPr>
            <a:xfrm>
              <a:off x="8689181" y="1947223"/>
              <a:ext cx="2602819" cy="764120"/>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defTabSz="914400">
                <a:lnSpc>
                  <a:spcPct val="150000"/>
                </a:lnSpc>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客户服务是我们存在的唯一理由，客户需求是我们发展的</a:t>
              </a:r>
              <a:r>
                <a:rPr lang="zh-CN" altLang="en-US" sz="1000" dirty="0" smtClean="0">
                  <a:solidFill>
                    <a:schemeClr val="tx1">
                      <a:lumMod val="65000"/>
                      <a:lumOff val="35000"/>
                    </a:schemeClr>
                  </a:solidFill>
                  <a:latin typeface="小米兰亭_GB外压缩"/>
                  <a:ea typeface="小米兰亭_GB外压缩"/>
                </a:rPr>
                <a:t>原动力</a:t>
              </a:r>
              <a:endParaRPr lang="en-US" altLang="zh-CN" sz="1000" b="1" dirty="0">
                <a:solidFill>
                  <a:schemeClr val="tx1">
                    <a:lumMod val="65000"/>
                    <a:lumOff val="35000"/>
                  </a:schemeClr>
                </a:solidFill>
                <a:latin typeface="小米兰亭_GB外压缩"/>
                <a:ea typeface="小米兰亭_GB外压缩"/>
              </a:endParaRPr>
            </a:p>
          </p:txBody>
        </p:sp>
      </p:grpSp>
      <p:grpSp>
        <p:nvGrpSpPr>
          <p:cNvPr id="45" name="组合 44"/>
          <p:cNvGrpSpPr/>
          <p:nvPr/>
        </p:nvGrpSpPr>
        <p:grpSpPr>
          <a:xfrm>
            <a:off x="512077" y="1811904"/>
            <a:ext cx="2416010" cy="3330401"/>
            <a:chOff x="900000" y="1947223"/>
            <a:chExt cx="2602819" cy="3330401"/>
          </a:xfrm>
        </p:grpSpPr>
        <p:sp>
          <p:nvSpPr>
            <p:cNvPr id="46" name="矩形 45"/>
            <p:cNvSpPr/>
            <p:nvPr/>
          </p:nvSpPr>
          <p:spPr>
            <a:xfrm>
              <a:off x="900000" y="3315055"/>
              <a:ext cx="2602819" cy="702565"/>
            </a:xfrm>
            <a:prstGeom prst="rect">
              <a:avLst/>
            </a:prstGeom>
          </p:spPr>
          <p:txBody>
            <a:bodyPr wrap="square">
              <a:spAutoFit/>
            </a:bodyPr>
            <a:lstStyle/>
            <a:p>
              <a:pPr algn="r"/>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algn="r" defTabSz="914400">
                <a:lnSpc>
                  <a:spcPct val="150000"/>
                </a:lnSpc>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客户服务是我们存在的唯一理由，客户需求是我们发展的</a:t>
              </a:r>
              <a:r>
                <a:rPr lang="zh-CN" altLang="en-US" sz="1000" dirty="0" smtClean="0">
                  <a:solidFill>
                    <a:schemeClr val="tx1">
                      <a:lumMod val="65000"/>
                      <a:lumOff val="35000"/>
                    </a:schemeClr>
                  </a:solidFill>
                  <a:latin typeface="小米兰亭_GB外压缩"/>
                  <a:ea typeface="小米兰亭_GB外压缩"/>
                </a:rPr>
                <a:t>原动力</a:t>
              </a:r>
              <a:endParaRPr lang="en-US" altLang="zh-CN" sz="1000" b="1" dirty="0">
                <a:solidFill>
                  <a:schemeClr val="tx1">
                    <a:lumMod val="65000"/>
                    <a:lumOff val="35000"/>
                  </a:schemeClr>
                </a:solidFill>
                <a:latin typeface="小米兰亭_GB外压缩"/>
                <a:ea typeface="小米兰亭_GB外压缩"/>
              </a:endParaRPr>
            </a:p>
          </p:txBody>
        </p:sp>
        <p:sp>
          <p:nvSpPr>
            <p:cNvPr id="47" name="矩形 46"/>
            <p:cNvSpPr/>
            <p:nvPr/>
          </p:nvSpPr>
          <p:spPr>
            <a:xfrm>
              <a:off x="900000" y="4575059"/>
              <a:ext cx="2602819" cy="702565"/>
            </a:xfrm>
            <a:prstGeom prst="rect">
              <a:avLst/>
            </a:prstGeom>
          </p:spPr>
          <p:txBody>
            <a:bodyPr wrap="square">
              <a:spAutoFit/>
            </a:bodyPr>
            <a:lstStyle/>
            <a:p>
              <a:pPr algn="r"/>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algn="r" defTabSz="914400">
                <a:lnSpc>
                  <a:spcPct val="150000"/>
                </a:lnSpc>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客户服务是我们存在的唯一理由，客户需求是我们发展的</a:t>
              </a:r>
              <a:r>
                <a:rPr lang="zh-CN" altLang="en-US" sz="1000" dirty="0" smtClean="0">
                  <a:solidFill>
                    <a:schemeClr val="tx1">
                      <a:lumMod val="65000"/>
                      <a:lumOff val="35000"/>
                    </a:schemeClr>
                  </a:solidFill>
                  <a:latin typeface="小米兰亭_GB外压缩"/>
                  <a:ea typeface="小米兰亭_GB外压缩"/>
                </a:rPr>
                <a:t>原动力</a:t>
              </a:r>
              <a:endParaRPr lang="en-US" altLang="zh-CN" sz="1000" b="1" dirty="0">
                <a:solidFill>
                  <a:schemeClr val="tx1">
                    <a:lumMod val="65000"/>
                    <a:lumOff val="35000"/>
                  </a:schemeClr>
                </a:solidFill>
                <a:latin typeface="小米兰亭_GB外压缩"/>
                <a:ea typeface="小米兰亭_GB外压缩"/>
              </a:endParaRPr>
            </a:p>
          </p:txBody>
        </p:sp>
        <p:sp>
          <p:nvSpPr>
            <p:cNvPr id="48" name="矩形 47"/>
            <p:cNvSpPr/>
            <p:nvPr/>
          </p:nvSpPr>
          <p:spPr>
            <a:xfrm>
              <a:off x="900000" y="1947223"/>
              <a:ext cx="2602819" cy="702565"/>
            </a:xfrm>
            <a:prstGeom prst="rect">
              <a:avLst/>
            </a:prstGeom>
          </p:spPr>
          <p:txBody>
            <a:bodyPr wrap="square">
              <a:spAutoFit/>
            </a:bodyPr>
            <a:lstStyle/>
            <a:p>
              <a:pPr algn="r"/>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algn="r" defTabSz="914400">
                <a:lnSpc>
                  <a:spcPct val="150000"/>
                </a:lnSpc>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客户服务是我们存在的唯一理由，客户需求是我们发展的</a:t>
              </a:r>
              <a:r>
                <a:rPr lang="zh-CN" altLang="en-US" sz="1000" dirty="0" smtClean="0">
                  <a:solidFill>
                    <a:schemeClr val="tx1">
                      <a:lumMod val="65000"/>
                      <a:lumOff val="35000"/>
                    </a:schemeClr>
                  </a:solidFill>
                  <a:latin typeface="小米兰亭_GB外压缩"/>
                  <a:ea typeface="小米兰亭_GB外压缩"/>
                </a:rPr>
                <a:t>原动力</a:t>
              </a:r>
              <a:endParaRPr lang="en-US" altLang="zh-CN" sz="1000" b="1" dirty="0">
                <a:solidFill>
                  <a:schemeClr val="tx1">
                    <a:lumMod val="65000"/>
                    <a:lumOff val="35000"/>
                  </a:schemeClr>
                </a:solidFill>
                <a:latin typeface="小米兰亭_GB外压缩"/>
                <a:ea typeface="小米兰亭_GB外压缩"/>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3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900" decel="100000" fill="hold"/>
                                        <p:tgtEl>
                                          <p:spTgt spid="2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16" presetClass="entr" presetSubtype="37"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750"/>
                                        <p:tgtEl>
                                          <p:spTgt spid="26"/>
                                        </p:tgtEl>
                                      </p:cBhvr>
                                    </p:animEffect>
                                  </p:childTnLst>
                                </p:cTn>
                              </p:par>
                            </p:childTnLst>
                          </p:cTn>
                        </p:par>
                        <p:par>
                          <p:cTn id="27" fill="hold">
                            <p:stCondLst>
                              <p:cond delay="3500"/>
                            </p:stCondLst>
                            <p:childTnLst>
                              <p:par>
                                <p:cTn id="28" presetID="2" presetClass="entr" presetSubtype="8"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0-#ppt_w/2"/>
                                          </p:val>
                                        </p:tav>
                                        <p:tav tm="100000">
                                          <p:val>
                                            <p:strVal val="#ppt_x"/>
                                          </p:val>
                                        </p:tav>
                                      </p:tavLst>
                                    </p:anim>
                                    <p:anim calcmode="lin" valueType="num">
                                      <p:cBhvr additive="base">
                                        <p:cTn id="31" dur="500" fill="hold"/>
                                        <p:tgtEl>
                                          <p:spTgt spid="45"/>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1+#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85574" y="4628506"/>
            <a:ext cx="8020858" cy="877925"/>
            <a:chOff x="2085574" y="5091046"/>
            <a:chExt cx="8020858" cy="877925"/>
          </a:xfrm>
        </p:grpSpPr>
        <p:sp>
          <p:nvSpPr>
            <p:cNvPr id="13" name="文本框 12"/>
            <p:cNvSpPr txBox="1"/>
            <p:nvPr/>
          </p:nvSpPr>
          <p:spPr>
            <a:xfrm>
              <a:off x="2085574" y="5433440"/>
              <a:ext cx="8020858" cy="535531"/>
            </a:xfrm>
            <a:prstGeom prst="rect">
              <a:avLst/>
            </a:prstGeom>
            <a:noFill/>
          </p:spPr>
          <p:txBody>
            <a:bodyPr wrap="square" rtlCol="0">
              <a:spAutoFit/>
            </a:bodyPr>
            <a:lstStyle>
              <a:defPPr>
                <a:defRPr lang="zh-CN"/>
              </a:defPPr>
              <a:lvl1pPr algn="ctr">
                <a:lnSpc>
                  <a:spcPct val="120000"/>
                </a:lnSpc>
                <a:defRPr sz="1400" spc="100">
                  <a:solidFill>
                    <a:prstClr val="black">
                      <a:lumMod val="50000"/>
                      <a:lumOff val="50000"/>
                    </a:prstClr>
                  </a:solidFill>
                  <a:latin typeface="方正正纤黑简体" panose="02000000000000000000" pitchFamily="2" charset="-122"/>
                  <a:ea typeface="方正正纤黑简体" panose="02000000000000000000" pitchFamily="2" charset="-122"/>
                </a:defRPr>
              </a:lvl1pPr>
            </a:lstStyle>
            <a:p>
              <a:r>
                <a:rPr lang="zh-CN" altLang="en-US" sz="1200" dirty="0">
                  <a:solidFill>
                    <a:schemeClr val="tx1">
                      <a:lumMod val="75000"/>
                      <a:lumOff val="2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tx1">
                    <a:lumMod val="75000"/>
                    <a:lumOff val="25000"/>
                  </a:schemeClr>
                </a:solidFill>
                <a:latin typeface="+mn-lt"/>
                <a:ea typeface="+mn-ea"/>
                <a:cs typeface="+mn-ea"/>
                <a:sym typeface="+mn-lt"/>
              </a:endParaRPr>
            </a:p>
          </p:txBody>
        </p:sp>
        <p:sp>
          <p:nvSpPr>
            <p:cNvPr id="15" name="矩形 14"/>
            <p:cNvSpPr/>
            <p:nvPr/>
          </p:nvSpPr>
          <p:spPr>
            <a:xfrm>
              <a:off x="5058332" y="5091046"/>
              <a:ext cx="2075335" cy="400110"/>
            </a:xfrm>
            <a:prstGeom prst="rect">
              <a:avLst/>
            </a:prstGeom>
            <a:noFill/>
          </p:spPr>
          <p:txBody>
            <a:bodyPr wrap="square" rtlCol="0">
              <a:spAutoFit/>
            </a:bodyPr>
            <a:lstStyle/>
            <a:p>
              <a:pPr algn="dist"/>
              <a:r>
                <a:rPr lang="zh-CN" altLang="en-US" sz="2000" spc="300" dirty="0">
                  <a:solidFill>
                    <a:schemeClr val="tx1">
                      <a:lumMod val="75000"/>
                      <a:lumOff val="25000"/>
                    </a:schemeClr>
                  </a:solidFill>
                  <a:cs typeface="+mn-ea"/>
                  <a:sym typeface="+mn-lt"/>
                </a:rPr>
                <a:t>在此添加标题</a:t>
              </a:r>
              <a:endParaRPr lang="zh-CN" altLang="en-US" sz="2000" spc="300" dirty="0">
                <a:solidFill>
                  <a:schemeClr val="tx1">
                    <a:lumMod val="75000"/>
                    <a:lumOff val="25000"/>
                  </a:schemeClr>
                </a:solidFill>
                <a:cs typeface="+mn-ea"/>
                <a:sym typeface="+mn-lt"/>
              </a:endParaRPr>
            </a:p>
          </p:txBody>
        </p:sp>
      </p:grpSp>
      <p:sp>
        <p:nvSpPr>
          <p:cNvPr id="20" name="圆角矩形 19"/>
          <p:cNvSpPr/>
          <p:nvPr/>
        </p:nvSpPr>
        <p:spPr>
          <a:xfrm>
            <a:off x="1791022" y="2746137"/>
            <a:ext cx="1364025" cy="1364025"/>
          </a:xfrm>
          <a:prstGeom prst="roundRect">
            <a:avLst>
              <a:gd name="adj" fmla="val 13844"/>
            </a:avLst>
          </a:prstGeom>
          <a:solidFill>
            <a:srgbClr val="C00000"/>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圆角矩形 24"/>
          <p:cNvSpPr/>
          <p:nvPr/>
        </p:nvSpPr>
        <p:spPr>
          <a:xfrm>
            <a:off x="3238822" y="2746137"/>
            <a:ext cx="1364025" cy="1364025"/>
          </a:xfrm>
          <a:prstGeom prst="roundRect">
            <a:avLst>
              <a:gd name="adj" fmla="val 13844"/>
            </a:avLst>
          </a:prstGeom>
          <a:solidFill>
            <a:srgbClr val="D92E4D"/>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圆角矩形 27"/>
          <p:cNvSpPr/>
          <p:nvPr/>
        </p:nvSpPr>
        <p:spPr>
          <a:xfrm>
            <a:off x="4686622" y="2746137"/>
            <a:ext cx="1364025" cy="1364025"/>
          </a:xfrm>
          <a:prstGeom prst="roundRect">
            <a:avLst>
              <a:gd name="adj" fmla="val 13844"/>
            </a:avLst>
          </a:prstGeom>
          <a:solidFill>
            <a:srgbClr val="3B5C94"/>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圆角矩形 30"/>
          <p:cNvSpPr/>
          <p:nvPr/>
        </p:nvSpPr>
        <p:spPr>
          <a:xfrm>
            <a:off x="6134421" y="2746137"/>
            <a:ext cx="1364025" cy="1364025"/>
          </a:xfrm>
          <a:prstGeom prst="roundRect">
            <a:avLst>
              <a:gd name="adj" fmla="val 13844"/>
            </a:avLst>
          </a:prstGeom>
          <a:solidFill>
            <a:srgbClr val="005371"/>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圆角矩形 33"/>
          <p:cNvSpPr/>
          <p:nvPr/>
        </p:nvSpPr>
        <p:spPr>
          <a:xfrm>
            <a:off x="7582221" y="2746137"/>
            <a:ext cx="1364025" cy="1364025"/>
          </a:xfrm>
          <a:prstGeom prst="roundRect">
            <a:avLst>
              <a:gd name="adj" fmla="val 13844"/>
            </a:avLst>
          </a:prstGeom>
          <a:solidFill>
            <a:srgbClr val="0086B2"/>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圆角矩形 36"/>
          <p:cNvSpPr/>
          <p:nvPr/>
        </p:nvSpPr>
        <p:spPr>
          <a:xfrm>
            <a:off x="9030021" y="2746137"/>
            <a:ext cx="1364025" cy="1364025"/>
          </a:xfrm>
          <a:prstGeom prst="roundRect">
            <a:avLst>
              <a:gd name="adj" fmla="val 13844"/>
            </a:avLst>
          </a:prstGeom>
          <a:solidFill>
            <a:srgbClr val="314C5F"/>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矩形 37"/>
          <p:cNvSpPr/>
          <p:nvPr/>
        </p:nvSpPr>
        <p:spPr>
          <a:xfrm>
            <a:off x="-77629" y="3293320"/>
            <a:ext cx="1707833" cy="269657"/>
          </a:xfrm>
          <a:prstGeom prst="rect">
            <a:avLst/>
          </a:prstGeom>
          <a:solidFill>
            <a:srgbClr val="00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矩形 38"/>
          <p:cNvSpPr/>
          <p:nvPr/>
        </p:nvSpPr>
        <p:spPr>
          <a:xfrm>
            <a:off x="10548414" y="3293320"/>
            <a:ext cx="1707833" cy="269657"/>
          </a:xfrm>
          <a:prstGeom prst="rect">
            <a:avLst/>
          </a:prstGeom>
          <a:solidFill>
            <a:srgbClr val="00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0" name="组合 39"/>
          <p:cNvGrpSpPr/>
          <p:nvPr/>
        </p:nvGrpSpPr>
        <p:grpSpPr>
          <a:xfrm>
            <a:off x="2305637" y="3068634"/>
            <a:ext cx="350300" cy="356859"/>
            <a:chOff x="6343651" y="1387476"/>
            <a:chExt cx="423863" cy="431800"/>
          </a:xfrm>
          <a:solidFill>
            <a:schemeClr val="bg1"/>
          </a:solidFill>
        </p:grpSpPr>
        <p:sp>
          <p:nvSpPr>
            <p:cNvPr id="41" name="Freeform 38"/>
            <p:cNvSpPr>
              <a:spLocks noEditPoints="1"/>
            </p:cNvSpPr>
            <p:nvPr/>
          </p:nvSpPr>
          <p:spPr bwMode="auto">
            <a:xfrm>
              <a:off x="6343651" y="1387476"/>
              <a:ext cx="423863" cy="431800"/>
            </a:xfrm>
            <a:custGeom>
              <a:avLst/>
              <a:gdLst>
                <a:gd name="T0" fmla="*/ 111 w 179"/>
                <a:gd name="T1" fmla="*/ 182 h 182"/>
                <a:gd name="T2" fmla="*/ 68 w 179"/>
                <a:gd name="T3" fmla="*/ 182 h 182"/>
                <a:gd name="T4" fmla="*/ 68 w 179"/>
                <a:gd name="T5" fmla="*/ 178 h 182"/>
                <a:gd name="T6" fmla="*/ 39 w 179"/>
                <a:gd name="T7" fmla="*/ 149 h 182"/>
                <a:gd name="T8" fmla="*/ 25 w 179"/>
                <a:gd name="T9" fmla="*/ 153 h 182"/>
                <a:gd name="T10" fmla="*/ 21 w 179"/>
                <a:gd name="T11" fmla="*/ 155 h 182"/>
                <a:gd name="T12" fmla="*/ 0 w 179"/>
                <a:gd name="T13" fmla="*/ 118 h 182"/>
                <a:gd name="T14" fmla="*/ 3 w 179"/>
                <a:gd name="T15" fmla="*/ 116 h 182"/>
                <a:gd name="T16" fmla="*/ 14 w 179"/>
                <a:gd name="T17" fmla="*/ 76 h 182"/>
                <a:gd name="T18" fmla="*/ 3 w 179"/>
                <a:gd name="T19" fmla="*/ 66 h 182"/>
                <a:gd name="T20" fmla="*/ 0 w 179"/>
                <a:gd name="T21" fmla="*/ 64 h 182"/>
                <a:gd name="T22" fmla="*/ 21 w 179"/>
                <a:gd name="T23" fmla="*/ 27 h 182"/>
                <a:gd name="T24" fmla="*/ 25 w 179"/>
                <a:gd name="T25" fmla="*/ 29 h 182"/>
                <a:gd name="T26" fmla="*/ 39 w 179"/>
                <a:gd name="T27" fmla="*/ 33 h 182"/>
                <a:gd name="T28" fmla="*/ 64 w 179"/>
                <a:gd name="T29" fmla="*/ 18 h 182"/>
                <a:gd name="T30" fmla="*/ 68 w 179"/>
                <a:gd name="T31" fmla="*/ 4 h 182"/>
                <a:gd name="T32" fmla="*/ 68 w 179"/>
                <a:gd name="T33" fmla="*/ 0 h 182"/>
                <a:gd name="T34" fmla="*/ 111 w 179"/>
                <a:gd name="T35" fmla="*/ 0 h 182"/>
                <a:gd name="T36" fmla="*/ 111 w 179"/>
                <a:gd name="T37" fmla="*/ 4 h 182"/>
                <a:gd name="T38" fmla="*/ 140 w 179"/>
                <a:gd name="T39" fmla="*/ 33 h 182"/>
                <a:gd name="T40" fmla="*/ 154 w 179"/>
                <a:gd name="T41" fmla="*/ 29 h 182"/>
                <a:gd name="T42" fmla="*/ 158 w 179"/>
                <a:gd name="T43" fmla="*/ 27 h 182"/>
                <a:gd name="T44" fmla="*/ 179 w 179"/>
                <a:gd name="T45" fmla="*/ 64 h 182"/>
                <a:gd name="T46" fmla="*/ 176 w 179"/>
                <a:gd name="T47" fmla="*/ 66 h 182"/>
                <a:gd name="T48" fmla="*/ 165 w 179"/>
                <a:gd name="T49" fmla="*/ 106 h 182"/>
                <a:gd name="T50" fmla="*/ 175 w 179"/>
                <a:gd name="T51" fmla="*/ 116 h 182"/>
                <a:gd name="T52" fmla="*/ 179 w 179"/>
                <a:gd name="T53" fmla="*/ 118 h 182"/>
                <a:gd name="T54" fmla="*/ 158 w 179"/>
                <a:gd name="T55" fmla="*/ 155 h 182"/>
                <a:gd name="T56" fmla="*/ 154 w 179"/>
                <a:gd name="T57" fmla="*/ 153 h 182"/>
                <a:gd name="T58" fmla="*/ 140 w 179"/>
                <a:gd name="T59" fmla="*/ 149 h 182"/>
                <a:gd name="T60" fmla="*/ 114 w 179"/>
                <a:gd name="T61" fmla="*/ 163 h 182"/>
                <a:gd name="T62" fmla="*/ 111 w 179"/>
                <a:gd name="T63" fmla="*/ 178 h 182"/>
                <a:gd name="T64" fmla="*/ 111 w 179"/>
                <a:gd name="T65" fmla="*/ 182 h 182"/>
                <a:gd name="T66" fmla="*/ 76 w 179"/>
                <a:gd name="T67" fmla="*/ 174 h 182"/>
                <a:gd name="T68" fmla="*/ 103 w 179"/>
                <a:gd name="T69" fmla="*/ 174 h 182"/>
                <a:gd name="T70" fmla="*/ 108 w 179"/>
                <a:gd name="T71" fmla="*/ 159 h 182"/>
                <a:gd name="T72" fmla="*/ 140 w 179"/>
                <a:gd name="T73" fmla="*/ 141 h 182"/>
                <a:gd name="T74" fmla="*/ 155 w 179"/>
                <a:gd name="T75" fmla="*/ 144 h 182"/>
                <a:gd name="T76" fmla="*/ 168 w 179"/>
                <a:gd name="T77" fmla="*/ 121 h 182"/>
                <a:gd name="T78" fmla="*/ 158 w 179"/>
                <a:gd name="T79" fmla="*/ 110 h 182"/>
                <a:gd name="T80" fmla="*/ 168 w 179"/>
                <a:gd name="T81" fmla="*/ 61 h 182"/>
                <a:gd name="T82" fmla="*/ 155 w 179"/>
                <a:gd name="T83" fmla="*/ 38 h 182"/>
                <a:gd name="T84" fmla="*/ 140 w 179"/>
                <a:gd name="T85" fmla="*/ 41 h 182"/>
                <a:gd name="T86" fmla="*/ 103 w 179"/>
                <a:gd name="T87" fmla="*/ 8 h 182"/>
                <a:gd name="T88" fmla="*/ 76 w 179"/>
                <a:gd name="T89" fmla="*/ 8 h 182"/>
                <a:gd name="T90" fmla="*/ 71 w 179"/>
                <a:gd name="T91" fmla="*/ 22 h 182"/>
                <a:gd name="T92" fmla="*/ 39 w 179"/>
                <a:gd name="T93" fmla="*/ 41 h 182"/>
                <a:gd name="T94" fmla="*/ 24 w 179"/>
                <a:gd name="T95" fmla="*/ 38 h 182"/>
                <a:gd name="T96" fmla="*/ 11 w 179"/>
                <a:gd name="T97" fmla="*/ 61 h 182"/>
                <a:gd name="T98" fmla="*/ 21 w 179"/>
                <a:gd name="T99" fmla="*/ 72 h 182"/>
                <a:gd name="T100" fmla="*/ 11 w 179"/>
                <a:gd name="T101" fmla="*/ 121 h 182"/>
                <a:gd name="T102" fmla="*/ 24 w 179"/>
                <a:gd name="T103" fmla="*/ 144 h 182"/>
                <a:gd name="T104" fmla="*/ 39 w 179"/>
                <a:gd name="T105" fmla="*/ 141 h 182"/>
                <a:gd name="T106" fmla="*/ 76 w 179"/>
                <a:gd name="T10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182">
                  <a:moveTo>
                    <a:pt x="111" y="182"/>
                  </a:moveTo>
                  <a:cubicBezTo>
                    <a:pt x="68" y="182"/>
                    <a:pt x="68" y="182"/>
                    <a:pt x="68" y="182"/>
                  </a:cubicBezTo>
                  <a:cubicBezTo>
                    <a:pt x="68" y="178"/>
                    <a:pt x="68" y="178"/>
                    <a:pt x="68" y="178"/>
                  </a:cubicBezTo>
                  <a:cubicBezTo>
                    <a:pt x="68" y="162"/>
                    <a:pt x="55" y="149"/>
                    <a:pt x="39" y="149"/>
                  </a:cubicBezTo>
                  <a:cubicBezTo>
                    <a:pt x="34" y="149"/>
                    <a:pt x="29" y="150"/>
                    <a:pt x="25" y="153"/>
                  </a:cubicBezTo>
                  <a:cubicBezTo>
                    <a:pt x="21" y="155"/>
                    <a:pt x="21" y="155"/>
                    <a:pt x="21" y="155"/>
                  </a:cubicBezTo>
                  <a:cubicBezTo>
                    <a:pt x="0" y="118"/>
                    <a:pt x="0" y="118"/>
                    <a:pt x="0" y="118"/>
                  </a:cubicBezTo>
                  <a:cubicBezTo>
                    <a:pt x="3" y="116"/>
                    <a:pt x="3" y="116"/>
                    <a:pt x="3" y="116"/>
                  </a:cubicBezTo>
                  <a:cubicBezTo>
                    <a:pt x="17" y="108"/>
                    <a:pt x="22" y="90"/>
                    <a:pt x="14" y="76"/>
                  </a:cubicBezTo>
                  <a:cubicBezTo>
                    <a:pt x="12" y="72"/>
                    <a:pt x="8" y="68"/>
                    <a:pt x="3" y="66"/>
                  </a:cubicBezTo>
                  <a:cubicBezTo>
                    <a:pt x="0" y="64"/>
                    <a:pt x="0" y="64"/>
                    <a:pt x="0" y="64"/>
                  </a:cubicBezTo>
                  <a:cubicBezTo>
                    <a:pt x="21" y="27"/>
                    <a:pt x="21" y="27"/>
                    <a:pt x="21" y="27"/>
                  </a:cubicBezTo>
                  <a:cubicBezTo>
                    <a:pt x="25" y="29"/>
                    <a:pt x="25" y="29"/>
                    <a:pt x="25" y="29"/>
                  </a:cubicBezTo>
                  <a:cubicBezTo>
                    <a:pt x="29" y="32"/>
                    <a:pt x="34" y="33"/>
                    <a:pt x="39" y="33"/>
                  </a:cubicBezTo>
                  <a:cubicBezTo>
                    <a:pt x="50" y="33"/>
                    <a:pt x="59" y="27"/>
                    <a:pt x="64" y="18"/>
                  </a:cubicBezTo>
                  <a:cubicBezTo>
                    <a:pt x="67" y="14"/>
                    <a:pt x="68" y="9"/>
                    <a:pt x="68" y="4"/>
                  </a:cubicBezTo>
                  <a:cubicBezTo>
                    <a:pt x="68" y="0"/>
                    <a:pt x="68" y="0"/>
                    <a:pt x="68" y="0"/>
                  </a:cubicBezTo>
                  <a:cubicBezTo>
                    <a:pt x="111" y="0"/>
                    <a:pt x="111" y="0"/>
                    <a:pt x="111" y="0"/>
                  </a:cubicBezTo>
                  <a:cubicBezTo>
                    <a:pt x="111" y="4"/>
                    <a:pt x="111" y="4"/>
                    <a:pt x="111" y="4"/>
                  </a:cubicBezTo>
                  <a:cubicBezTo>
                    <a:pt x="111" y="20"/>
                    <a:pt x="124" y="33"/>
                    <a:pt x="140" y="33"/>
                  </a:cubicBezTo>
                  <a:cubicBezTo>
                    <a:pt x="145" y="33"/>
                    <a:pt x="150" y="32"/>
                    <a:pt x="154" y="29"/>
                  </a:cubicBezTo>
                  <a:cubicBezTo>
                    <a:pt x="158" y="27"/>
                    <a:pt x="158" y="27"/>
                    <a:pt x="158" y="27"/>
                  </a:cubicBezTo>
                  <a:cubicBezTo>
                    <a:pt x="179" y="64"/>
                    <a:pt x="179" y="64"/>
                    <a:pt x="179" y="64"/>
                  </a:cubicBezTo>
                  <a:cubicBezTo>
                    <a:pt x="176" y="66"/>
                    <a:pt x="176" y="66"/>
                    <a:pt x="176" y="66"/>
                  </a:cubicBezTo>
                  <a:cubicBezTo>
                    <a:pt x="162" y="74"/>
                    <a:pt x="157" y="92"/>
                    <a:pt x="165" y="106"/>
                  </a:cubicBezTo>
                  <a:cubicBezTo>
                    <a:pt x="167" y="110"/>
                    <a:pt x="171" y="114"/>
                    <a:pt x="175" y="116"/>
                  </a:cubicBezTo>
                  <a:cubicBezTo>
                    <a:pt x="179" y="118"/>
                    <a:pt x="179" y="118"/>
                    <a:pt x="179" y="118"/>
                  </a:cubicBezTo>
                  <a:cubicBezTo>
                    <a:pt x="158" y="155"/>
                    <a:pt x="158" y="155"/>
                    <a:pt x="158" y="155"/>
                  </a:cubicBezTo>
                  <a:cubicBezTo>
                    <a:pt x="154" y="153"/>
                    <a:pt x="154" y="153"/>
                    <a:pt x="154" y="153"/>
                  </a:cubicBezTo>
                  <a:cubicBezTo>
                    <a:pt x="150" y="150"/>
                    <a:pt x="145" y="149"/>
                    <a:pt x="140" y="149"/>
                  </a:cubicBezTo>
                  <a:cubicBezTo>
                    <a:pt x="129" y="149"/>
                    <a:pt x="120" y="154"/>
                    <a:pt x="114" y="163"/>
                  </a:cubicBezTo>
                  <a:cubicBezTo>
                    <a:pt x="112" y="168"/>
                    <a:pt x="111" y="173"/>
                    <a:pt x="111" y="178"/>
                  </a:cubicBezTo>
                  <a:lnTo>
                    <a:pt x="111" y="182"/>
                  </a:lnTo>
                  <a:close/>
                  <a:moveTo>
                    <a:pt x="76" y="174"/>
                  </a:moveTo>
                  <a:cubicBezTo>
                    <a:pt x="103" y="174"/>
                    <a:pt x="103" y="174"/>
                    <a:pt x="103" y="174"/>
                  </a:cubicBezTo>
                  <a:cubicBezTo>
                    <a:pt x="103" y="169"/>
                    <a:pt x="105" y="164"/>
                    <a:pt x="108" y="159"/>
                  </a:cubicBezTo>
                  <a:cubicBezTo>
                    <a:pt x="114" y="148"/>
                    <a:pt x="126" y="141"/>
                    <a:pt x="140" y="141"/>
                  </a:cubicBezTo>
                  <a:cubicBezTo>
                    <a:pt x="145" y="141"/>
                    <a:pt x="150" y="142"/>
                    <a:pt x="155" y="144"/>
                  </a:cubicBezTo>
                  <a:cubicBezTo>
                    <a:pt x="168" y="121"/>
                    <a:pt x="168" y="121"/>
                    <a:pt x="168" y="121"/>
                  </a:cubicBezTo>
                  <a:cubicBezTo>
                    <a:pt x="164" y="118"/>
                    <a:pt x="160" y="114"/>
                    <a:pt x="158" y="110"/>
                  </a:cubicBezTo>
                  <a:cubicBezTo>
                    <a:pt x="148" y="93"/>
                    <a:pt x="153" y="72"/>
                    <a:pt x="168" y="61"/>
                  </a:cubicBezTo>
                  <a:cubicBezTo>
                    <a:pt x="155" y="38"/>
                    <a:pt x="155" y="38"/>
                    <a:pt x="155" y="38"/>
                  </a:cubicBezTo>
                  <a:cubicBezTo>
                    <a:pt x="150" y="40"/>
                    <a:pt x="145" y="41"/>
                    <a:pt x="140" y="41"/>
                  </a:cubicBezTo>
                  <a:cubicBezTo>
                    <a:pt x="121" y="41"/>
                    <a:pt x="105" y="26"/>
                    <a:pt x="103" y="8"/>
                  </a:cubicBezTo>
                  <a:cubicBezTo>
                    <a:pt x="76" y="8"/>
                    <a:pt x="76" y="8"/>
                    <a:pt x="76" y="8"/>
                  </a:cubicBezTo>
                  <a:cubicBezTo>
                    <a:pt x="76" y="13"/>
                    <a:pt x="74" y="18"/>
                    <a:pt x="71" y="22"/>
                  </a:cubicBezTo>
                  <a:cubicBezTo>
                    <a:pt x="65" y="34"/>
                    <a:pt x="52" y="41"/>
                    <a:pt x="39" y="41"/>
                  </a:cubicBezTo>
                  <a:cubicBezTo>
                    <a:pt x="34" y="41"/>
                    <a:pt x="29" y="40"/>
                    <a:pt x="24" y="38"/>
                  </a:cubicBezTo>
                  <a:cubicBezTo>
                    <a:pt x="11" y="61"/>
                    <a:pt x="11" y="61"/>
                    <a:pt x="11" y="61"/>
                  </a:cubicBezTo>
                  <a:cubicBezTo>
                    <a:pt x="15" y="64"/>
                    <a:pt x="18" y="68"/>
                    <a:pt x="21" y="72"/>
                  </a:cubicBezTo>
                  <a:cubicBezTo>
                    <a:pt x="31" y="89"/>
                    <a:pt x="26" y="110"/>
                    <a:pt x="11" y="121"/>
                  </a:cubicBezTo>
                  <a:cubicBezTo>
                    <a:pt x="24" y="144"/>
                    <a:pt x="24" y="144"/>
                    <a:pt x="24" y="144"/>
                  </a:cubicBezTo>
                  <a:cubicBezTo>
                    <a:pt x="29" y="142"/>
                    <a:pt x="34" y="141"/>
                    <a:pt x="39" y="141"/>
                  </a:cubicBezTo>
                  <a:cubicBezTo>
                    <a:pt x="58" y="141"/>
                    <a:pt x="74" y="155"/>
                    <a:pt x="76" y="1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2" name="Freeform 39"/>
            <p:cNvSpPr>
              <a:spLocks noEditPoints="1"/>
            </p:cNvSpPr>
            <p:nvPr/>
          </p:nvSpPr>
          <p:spPr bwMode="auto">
            <a:xfrm>
              <a:off x="6467476" y="1516063"/>
              <a:ext cx="177800" cy="174625"/>
            </a:xfrm>
            <a:custGeom>
              <a:avLst/>
              <a:gdLst>
                <a:gd name="T0" fmla="*/ 37 w 75"/>
                <a:gd name="T1" fmla="*/ 74 h 74"/>
                <a:gd name="T2" fmla="*/ 0 w 75"/>
                <a:gd name="T3" fmla="*/ 37 h 74"/>
                <a:gd name="T4" fmla="*/ 37 w 75"/>
                <a:gd name="T5" fmla="*/ 0 h 74"/>
                <a:gd name="T6" fmla="*/ 75 w 75"/>
                <a:gd name="T7" fmla="*/ 37 h 74"/>
                <a:gd name="T8" fmla="*/ 37 w 75"/>
                <a:gd name="T9" fmla="*/ 74 h 74"/>
                <a:gd name="T10" fmla="*/ 37 w 75"/>
                <a:gd name="T11" fmla="*/ 4 h 74"/>
                <a:gd name="T12" fmla="*/ 4 w 75"/>
                <a:gd name="T13" fmla="*/ 37 h 74"/>
                <a:gd name="T14" fmla="*/ 37 w 75"/>
                <a:gd name="T15" fmla="*/ 70 h 74"/>
                <a:gd name="T16" fmla="*/ 71 w 75"/>
                <a:gd name="T17" fmla="*/ 37 h 74"/>
                <a:gd name="T18" fmla="*/ 37 w 75"/>
                <a:gd name="T19"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4">
                  <a:moveTo>
                    <a:pt x="37" y="74"/>
                  </a:moveTo>
                  <a:cubicBezTo>
                    <a:pt x="17" y="74"/>
                    <a:pt x="0" y="57"/>
                    <a:pt x="0" y="37"/>
                  </a:cubicBezTo>
                  <a:cubicBezTo>
                    <a:pt x="0" y="16"/>
                    <a:pt x="17" y="0"/>
                    <a:pt x="37" y="0"/>
                  </a:cubicBezTo>
                  <a:cubicBezTo>
                    <a:pt x="58" y="0"/>
                    <a:pt x="75" y="16"/>
                    <a:pt x="75" y="37"/>
                  </a:cubicBezTo>
                  <a:cubicBezTo>
                    <a:pt x="75" y="57"/>
                    <a:pt x="58" y="74"/>
                    <a:pt x="37" y="74"/>
                  </a:cubicBezTo>
                  <a:close/>
                  <a:moveTo>
                    <a:pt x="37" y="4"/>
                  </a:moveTo>
                  <a:cubicBezTo>
                    <a:pt x="19" y="4"/>
                    <a:pt x="4" y="18"/>
                    <a:pt x="4" y="37"/>
                  </a:cubicBezTo>
                  <a:cubicBezTo>
                    <a:pt x="4" y="55"/>
                    <a:pt x="19" y="70"/>
                    <a:pt x="37" y="70"/>
                  </a:cubicBezTo>
                  <a:cubicBezTo>
                    <a:pt x="56" y="70"/>
                    <a:pt x="71" y="55"/>
                    <a:pt x="71" y="37"/>
                  </a:cubicBezTo>
                  <a:cubicBezTo>
                    <a:pt x="71" y="18"/>
                    <a:pt x="56" y="4"/>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grpSp>
        <p:nvGrpSpPr>
          <p:cNvPr id="43" name="组合 42"/>
          <p:cNvGrpSpPr/>
          <p:nvPr/>
        </p:nvGrpSpPr>
        <p:grpSpPr>
          <a:xfrm>
            <a:off x="3778365" y="3096841"/>
            <a:ext cx="300445" cy="300445"/>
            <a:chOff x="915988" y="1422401"/>
            <a:chExt cx="363538" cy="363538"/>
          </a:xfrm>
          <a:solidFill>
            <a:schemeClr val="bg1"/>
          </a:solidFill>
        </p:grpSpPr>
        <p:sp>
          <p:nvSpPr>
            <p:cNvPr id="44" name="Freeform 60"/>
            <p:cNvSpPr>
              <a:spLocks noEditPoints="1"/>
            </p:cNvSpPr>
            <p:nvPr/>
          </p:nvSpPr>
          <p:spPr bwMode="auto">
            <a:xfrm>
              <a:off x="915988" y="1422401"/>
              <a:ext cx="363538" cy="363538"/>
            </a:xfrm>
            <a:custGeom>
              <a:avLst/>
              <a:gdLst>
                <a:gd name="T0" fmla="*/ 26 w 153"/>
                <a:gd name="T1" fmla="*/ 153 h 153"/>
                <a:gd name="T2" fmla="*/ 13 w 153"/>
                <a:gd name="T3" fmla="*/ 153 h 153"/>
                <a:gd name="T4" fmla="*/ 0 w 153"/>
                <a:gd name="T5" fmla="*/ 140 h 153"/>
                <a:gd name="T6" fmla="*/ 0 w 153"/>
                <a:gd name="T7" fmla="*/ 111 h 153"/>
                <a:gd name="T8" fmla="*/ 55 w 153"/>
                <a:gd name="T9" fmla="*/ 56 h 153"/>
                <a:gd name="T10" fmla="*/ 54 w 153"/>
                <a:gd name="T11" fmla="*/ 49 h 153"/>
                <a:gd name="T12" fmla="*/ 104 w 153"/>
                <a:gd name="T13" fmla="*/ 0 h 153"/>
                <a:gd name="T14" fmla="*/ 153 w 153"/>
                <a:gd name="T15" fmla="*/ 49 h 153"/>
                <a:gd name="T16" fmla="*/ 104 w 153"/>
                <a:gd name="T17" fmla="*/ 99 h 153"/>
                <a:gd name="T18" fmla="*/ 89 w 153"/>
                <a:gd name="T19" fmla="*/ 96 h 153"/>
                <a:gd name="T20" fmla="*/ 78 w 153"/>
                <a:gd name="T21" fmla="*/ 108 h 153"/>
                <a:gd name="T22" fmla="*/ 62 w 153"/>
                <a:gd name="T23" fmla="*/ 108 h 153"/>
                <a:gd name="T24" fmla="*/ 62 w 153"/>
                <a:gd name="T25" fmla="*/ 126 h 153"/>
                <a:gd name="T26" fmla="*/ 44 w 153"/>
                <a:gd name="T27" fmla="*/ 126 h 153"/>
                <a:gd name="T28" fmla="*/ 44 w 153"/>
                <a:gd name="T29" fmla="*/ 144 h 153"/>
                <a:gd name="T30" fmla="*/ 26 w 153"/>
                <a:gd name="T31" fmla="*/ 144 h 153"/>
                <a:gd name="T32" fmla="*/ 26 w 153"/>
                <a:gd name="T33" fmla="*/ 153 h 153"/>
                <a:gd name="T34" fmla="*/ 8 w 153"/>
                <a:gd name="T35" fmla="*/ 114 h 153"/>
                <a:gd name="T36" fmla="*/ 8 w 153"/>
                <a:gd name="T37" fmla="*/ 140 h 153"/>
                <a:gd name="T38" fmla="*/ 13 w 153"/>
                <a:gd name="T39" fmla="*/ 145 h 153"/>
                <a:gd name="T40" fmla="*/ 18 w 153"/>
                <a:gd name="T41" fmla="*/ 145 h 153"/>
                <a:gd name="T42" fmla="*/ 18 w 153"/>
                <a:gd name="T43" fmla="*/ 136 h 153"/>
                <a:gd name="T44" fmla="*/ 36 w 153"/>
                <a:gd name="T45" fmla="*/ 136 h 153"/>
                <a:gd name="T46" fmla="*/ 36 w 153"/>
                <a:gd name="T47" fmla="*/ 118 h 153"/>
                <a:gd name="T48" fmla="*/ 54 w 153"/>
                <a:gd name="T49" fmla="*/ 118 h 153"/>
                <a:gd name="T50" fmla="*/ 54 w 153"/>
                <a:gd name="T51" fmla="*/ 100 h 153"/>
                <a:gd name="T52" fmla="*/ 75 w 153"/>
                <a:gd name="T53" fmla="*/ 100 h 153"/>
                <a:gd name="T54" fmla="*/ 87 w 153"/>
                <a:gd name="T55" fmla="*/ 87 h 153"/>
                <a:gd name="T56" fmla="*/ 90 w 153"/>
                <a:gd name="T57" fmla="*/ 88 h 153"/>
                <a:gd name="T58" fmla="*/ 104 w 153"/>
                <a:gd name="T59" fmla="*/ 91 h 153"/>
                <a:gd name="T60" fmla="*/ 145 w 153"/>
                <a:gd name="T61" fmla="*/ 49 h 153"/>
                <a:gd name="T62" fmla="*/ 104 w 153"/>
                <a:gd name="T63" fmla="*/ 8 h 153"/>
                <a:gd name="T64" fmla="*/ 62 w 153"/>
                <a:gd name="T65" fmla="*/ 49 h 153"/>
                <a:gd name="T66" fmla="*/ 63 w 153"/>
                <a:gd name="T67" fmla="*/ 57 h 153"/>
                <a:gd name="T68" fmla="*/ 64 w 153"/>
                <a:gd name="T69" fmla="*/ 59 h 153"/>
                <a:gd name="T70" fmla="*/ 8 w 153"/>
                <a:gd name="T71" fmla="*/ 11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 h="153">
                  <a:moveTo>
                    <a:pt x="26" y="153"/>
                  </a:moveTo>
                  <a:cubicBezTo>
                    <a:pt x="13" y="153"/>
                    <a:pt x="13" y="153"/>
                    <a:pt x="13" y="153"/>
                  </a:cubicBezTo>
                  <a:cubicBezTo>
                    <a:pt x="6" y="153"/>
                    <a:pt x="0" y="147"/>
                    <a:pt x="0" y="140"/>
                  </a:cubicBezTo>
                  <a:cubicBezTo>
                    <a:pt x="0" y="111"/>
                    <a:pt x="0" y="111"/>
                    <a:pt x="0" y="111"/>
                  </a:cubicBezTo>
                  <a:cubicBezTo>
                    <a:pt x="55" y="56"/>
                    <a:pt x="55" y="56"/>
                    <a:pt x="55" y="56"/>
                  </a:cubicBezTo>
                  <a:cubicBezTo>
                    <a:pt x="55" y="54"/>
                    <a:pt x="54" y="51"/>
                    <a:pt x="54" y="49"/>
                  </a:cubicBezTo>
                  <a:cubicBezTo>
                    <a:pt x="54" y="22"/>
                    <a:pt x="77" y="0"/>
                    <a:pt x="104" y="0"/>
                  </a:cubicBezTo>
                  <a:cubicBezTo>
                    <a:pt x="131" y="0"/>
                    <a:pt x="153" y="22"/>
                    <a:pt x="153" y="49"/>
                  </a:cubicBezTo>
                  <a:cubicBezTo>
                    <a:pt x="153" y="76"/>
                    <a:pt x="131" y="99"/>
                    <a:pt x="104" y="99"/>
                  </a:cubicBezTo>
                  <a:cubicBezTo>
                    <a:pt x="99" y="99"/>
                    <a:pt x="94" y="98"/>
                    <a:pt x="89" y="96"/>
                  </a:cubicBezTo>
                  <a:cubicBezTo>
                    <a:pt x="78" y="108"/>
                    <a:pt x="78" y="108"/>
                    <a:pt x="78" y="108"/>
                  </a:cubicBezTo>
                  <a:cubicBezTo>
                    <a:pt x="62" y="108"/>
                    <a:pt x="62" y="108"/>
                    <a:pt x="62" y="108"/>
                  </a:cubicBezTo>
                  <a:cubicBezTo>
                    <a:pt x="62" y="126"/>
                    <a:pt x="62" y="126"/>
                    <a:pt x="62" y="126"/>
                  </a:cubicBezTo>
                  <a:cubicBezTo>
                    <a:pt x="44" y="126"/>
                    <a:pt x="44" y="126"/>
                    <a:pt x="44" y="126"/>
                  </a:cubicBezTo>
                  <a:cubicBezTo>
                    <a:pt x="44" y="144"/>
                    <a:pt x="44" y="144"/>
                    <a:pt x="44" y="144"/>
                  </a:cubicBezTo>
                  <a:cubicBezTo>
                    <a:pt x="26" y="144"/>
                    <a:pt x="26" y="144"/>
                    <a:pt x="26" y="144"/>
                  </a:cubicBezTo>
                  <a:lnTo>
                    <a:pt x="26" y="153"/>
                  </a:lnTo>
                  <a:close/>
                  <a:moveTo>
                    <a:pt x="8" y="114"/>
                  </a:moveTo>
                  <a:cubicBezTo>
                    <a:pt x="8" y="140"/>
                    <a:pt x="8" y="140"/>
                    <a:pt x="8" y="140"/>
                  </a:cubicBezTo>
                  <a:cubicBezTo>
                    <a:pt x="8" y="143"/>
                    <a:pt x="10" y="145"/>
                    <a:pt x="13" y="145"/>
                  </a:cubicBezTo>
                  <a:cubicBezTo>
                    <a:pt x="18" y="145"/>
                    <a:pt x="18" y="145"/>
                    <a:pt x="18" y="145"/>
                  </a:cubicBezTo>
                  <a:cubicBezTo>
                    <a:pt x="18" y="136"/>
                    <a:pt x="18" y="136"/>
                    <a:pt x="18" y="136"/>
                  </a:cubicBezTo>
                  <a:cubicBezTo>
                    <a:pt x="36" y="136"/>
                    <a:pt x="36" y="136"/>
                    <a:pt x="36" y="136"/>
                  </a:cubicBezTo>
                  <a:cubicBezTo>
                    <a:pt x="36" y="118"/>
                    <a:pt x="36" y="118"/>
                    <a:pt x="36" y="118"/>
                  </a:cubicBezTo>
                  <a:cubicBezTo>
                    <a:pt x="54" y="118"/>
                    <a:pt x="54" y="118"/>
                    <a:pt x="54" y="118"/>
                  </a:cubicBezTo>
                  <a:cubicBezTo>
                    <a:pt x="54" y="100"/>
                    <a:pt x="54" y="100"/>
                    <a:pt x="54" y="100"/>
                  </a:cubicBezTo>
                  <a:cubicBezTo>
                    <a:pt x="75" y="100"/>
                    <a:pt x="75" y="100"/>
                    <a:pt x="75" y="100"/>
                  </a:cubicBezTo>
                  <a:cubicBezTo>
                    <a:pt x="87" y="87"/>
                    <a:pt x="87" y="87"/>
                    <a:pt x="87" y="87"/>
                  </a:cubicBezTo>
                  <a:cubicBezTo>
                    <a:pt x="90" y="88"/>
                    <a:pt x="90" y="88"/>
                    <a:pt x="90" y="88"/>
                  </a:cubicBezTo>
                  <a:cubicBezTo>
                    <a:pt x="94" y="90"/>
                    <a:pt x="99" y="91"/>
                    <a:pt x="104" y="91"/>
                  </a:cubicBezTo>
                  <a:cubicBezTo>
                    <a:pt x="127" y="91"/>
                    <a:pt x="145" y="72"/>
                    <a:pt x="145" y="49"/>
                  </a:cubicBezTo>
                  <a:cubicBezTo>
                    <a:pt x="145" y="26"/>
                    <a:pt x="127" y="8"/>
                    <a:pt x="104" y="8"/>
                  </a:cubicBezTo>
                  <a:cubicBezTo>
                    <a:pt x="81" y="8"/>
                    <a:pt x="62" y="26"/>
                    <a:pt x="62" y="49"/>
                  </a:cubicBezTo>
                  <a:cubicBezTo>
                    <a:pt x="62" y="52"/>
                    <a:pt x="63" y="54"/>
                    <a:pt x="63" y="57"/>
                  </a:cubicBezTo>
                  <a:cubicBezTo>
                    <a:pt x="64" y="59"/>
                    <a:pt x="64" y="59"/>
                    <a:pt x="64" y="59"/>
                  </a:cubicBezTo>
                  <a:lnTo>
                    <a:pt x="8"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5" name="Freeform 61"/>
            <p:cNvSpPr>
              <a:spLocks noEditPoints="1"/>
            </p:cNvSpPr>
            <p:nvPr/>
          </p:nvSpPr>
          <p:spPr bwMode="auto">
            <a:xfrm>
              <a:off x="1146176" y="1482726"/>
              <a:ext cx="74613" cy="73025"/>
            </a:xfrm>
            <a:custGeom>
              <a:avLst/>
              <a:gdLst>
                <a:gd name="T0" fmla="*/ 16 w 31"/>
                <a:gd name="T1" fmla="*/ 31 h 31"/>
                <a:gd name="T2" fmla="*/ 0 w 31"/>
                <a:gd name="T3" fmla="*/ 15 h 31"/>
                <a:gd name="T4" fmla="*/ 16 w 31"/>
                <a:gd name="T5" fmla="*/ 0 h 31"/>
                <a:gd name="T6" fmla="*/ 31 w 31"/>
                <a:gd name="T7" fmla="*/ 15 h 31"/>
                <a:gd name="T8" fmla="*/ 16 w 31"/>
                <a:gd name="T9" fmla="*/ 31 h 31"/>
                <a:gd name="T10" fmla="*/ 16 w 31"/>
                <a:gd name="T11" fmla="*/ 4 h 31"/>
                <a:gd name="T12" fmla="*/ 4 w 31"/>
                <a:gd name="T13" fmla="*/ 15 h 31"/>
                <a:gd name="T14" fmla="*/ 16 w 31"/>
                <a:gd name="T15" fmla="*/ 27 h 31"/>
                <a:gd name="T16" fmla="*/ 27 w 31"/>
                <a:gd name="T17" fmla="*/ 15 h 31"/>
                <a:gd name="T18" fmla="*/ 16 w 31"/>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31"/>
                  </a:moveTo>
                  <a:cubicBezTo>
                    <a:pt x="7" y="31"/>
                    <a:pt x="0" y="24"/>
                    <a:pt x="0" y="15"/>
                  </a:cubicBezTo>
                  <a:cubicBezTo>
                    <a:pt x="0" y="7"/>
                    <a:pt x="7" y="0"/>
                    <a:pt x="16" y="0"/>
                  </a:cubicBezTo>
                  <a:cubicBezTo>
                    <a:pt x="24" y="0"/>
                    <a:pt x="31" y="7"/>
                    <a:pt x="31" y="15"/>
                  </a:cubicBezTo>
                  <a:cubicBezTo>
                    <a:pt x="31" y="24"/>
                    <a:pt x="24" y="31"/>
                    <a:pt x="16" y="31"/>
                  </a:cubicBezTo>
                  <a:close/>
                  <a:moveTo>
                    <a:pt x="16" y="4"/>
                  </a:moveTo>
                  <a:cubicBezTo>
                    <a:pt x="9" y="4"/>
                    <a:pt x="4" y="9"/>
                    <a:pt x="4" y="15"/>
                  </a:cubicBezTo>
                  <a:cubicBezTo>
                    <a:pt x="4" y="22"/>
                    <a:pt x="9" y="27"/>
                    <a:pt x="16" y="27"/>
                  </a:cubicBezTo>
                  <a:cubicBezTo>
                    <a:pt x="22" y="27"/>
                    <a:pt x="27" y="22"/>
                    <a:pt x="27" y="15"/>
                  </a:cubicBezTo>
                  <a:cubicBezTo>
                    <a:pt x="27" y="9"/>
                    <a:pt x="22" y="4"/>
                    <a:pt x="1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grpSp>
        <p:nvGrpSpPr>
          <p:cNvPr id="46" name="组合 45"/>
          <p:cNvGrpSpPr/>
          <p:nvPr/>
        </p:nvGrpSpPr>
        <p:grpSpPr>
          <a:xfrm>
            <a:off x="5211733" y="3073226"/>
            <a:ext cx="329308" cy="347675"/>
            <a:chOff x="1804988" y="3225801"/>
            <a:chExt cx="398463" cy="420687"/>
          </a:xfrm>
          <a:solidFill>
            <a:schemeClr val="bg1"/>
          </a:solidFill>
        </p:grpSpPr>
        <p:sp>
          <p:nvSpPr>
            <p:cNvPr id="47" name="Freeform 100"/>
            <p:cNvSpPr>
              <a:spLocks noEditPoints="1"/>
            </p:cNvSpPr>
            <p:nvPr/>
          </p:nvSpPr>
          <p:spPr bwMode="auto">
            <a:xfrm>
              <a:off x="1819276" y="3225801"/>
              <a:ext cx="384175" cy="158750"/>
            </a:xfrm>
            <a:custGeom>
              <a:avLst/>
              <a:gdLst>
                <a:gd name="T0" fmla="*/ 162 w 162"/>
                <a:gd name="T1" fmla="*/ 67 h 67"/>
                <a:gd name="T2" fmla="*/ 95 w 162"/>
                <a:gd name="T3" fmla="*/ 67 h 67"/>
                <a:gd name="T4" fmla="*/ 119 w 162"/>
                <a:gd name="T5" fmla="*/ 43 h 67"/>
                <a:gd name="T6" fmla="*/ 79 w 162"/>
                <a:gd name="T7" fmla="*/ 27 h 67"/>
                <a:gd name="T8" fmla="*/ 24 w 162"/>
                <a:gd name="T9" fmla="*/ 65 h 67"/>
                <a:gd name="T10" fmla="*/ 23 w 162"/>
                <a:gd name="T11" fmla="*/ 67 h 67"/>
                <a:gd name="T12" fmla="*/ 0 w 162"/>
                <a:gd name="T13" fmla="*/ 58 h 67"/>
                <a:gd name="T14" fmla="*/ 1 w 162"/>
                <a:gd name="T15" fmla="*/ 57 h 67"/>
                <a:gd name="T16" fmla="*/ 79 w 162"/>
                <a:gd name="T17" fmla="*/ 2 h 67"/>
                <a:gd name="T18" fmla="*/ 136 w 162"/>
                <a:gd name="T19" fmla="*/ 25 h 67"/>
                <a:gd name="T20" fmla="*/ 162 w 162"/>
                <a:gd name="T21" fmla="*/ 0 h 67"/>
                <a:gd name="T22" fmla="*/ 162 w 162"/>
                <a:gd name="T23" fmla="*/ 67 h 67"/>
                <a:gd name="T24" fmla="*/ 104 w 162"/>
                <a:gd name="T25" fmla="*/ 63 h 67"/>
                <a:gd name="T26" fmla="*/ 158 w 162"/>
                <a:gd name="T27" fmla="*/ 63 h 67"/>
                <a:gd name="T28" fmla="*/ 158 w 162"/>
                <a:gd name="T29" fmla="*/ 9 h 67"/>
                <a:gd name="T30" fmla="*/ 137 w 162"/>
                <a:gd name="T31" fmla="*/ 31 h 67"/>
                <a:gd name="T32" fmla="*/ 135 w 162"/>
                <a:gd name="T33" fmla="*/ 30 h 67"/>
                <a:gd name="T34" fmla="*/ 79 w 162"/>
                <a:gd name="T35" fmla="*/ 6 h 67"/>
                <a:gd name="T36" fmla="*/ 5 w 162"/>
                <a:gd name="T37" fmla="*/ 56 h 67"/>
                <a:gd name="T38" fmla="*/ 21 w 162"/>
                <a:gd name="T39" fmla="*/ 62 h 67"/>
                <a:gd name="T40" fmla="*/ 79 w 162"/>
                <a:gd name="T41" fmla="*/ 23 h 67"/>
                <a:gd name="T42" fmla="*/ 124 w 162"/>
                <a:gd name="T43" fmla="*/ 41 h 67"/>
                <a:gd name="T44" fmla="*/ 125 w 162"/>
                <a:gd name="T45" fmla="*/ 43 h 67"/>
                <a:gd name="T46" fmla="*/ 104 w 162"/>
                <a:gd name="T4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67">
                  <a:moveTo>
                    <a:pt x="162" y="67"/>
                  </a:moveTo>
                  <a:cubicBezTo>
                    <a:pt x="95" y="67"/>
                    <a:pt x="95" y="67"/>
                    <a:pt x="95" y="67"/>
                  </a:cubicBezTo>
                  <a:cubicBezTo>
                    <a:pt x="119" y="43"/>
                    <a:pt x="119" y="43"/>
                    <a:pt x="119" y="43"/>
                  </a:cubicBezTo>
                  <a:cubicBezTo>
                    <a:pt x="108" y="32"/>
                    <a:pt x="94" y="27"/>
                    <a:pt x="79" y="27"/>
                  </a:cubicBezTo>
                  <a:cubicBezTo>
                    <a:pt x="55" y="27"/>
                    <a:pt x="32" y="42"/>
                    <a:pt x="24" y="65"/>
                  </a:cubicBezTo>
                  <a:cubicBezTo>
                    <a:pt x="23" y="67"/>
                    <a:pt x="23" y="67"/>
                    <a:pt x="23" y="67"/>
                  </a:cubicBezTo>
                  <a:cubicBezTo>
                    <a:pt x="0" y="58"/>
                    <a:pt x="0" y="58"/>
                    <a:pt x="0" y="58"/>
                  </a:cubicBezTo>
                  <a:cubicBezTo>
                    <a:pt x="1" y="57"/>
                    <a:pt x="1" y="57"/>
                    <a:pt x="1" y="57"/>
                  </a:cubicBezTo>
                  <a:cubicBezTo>
                    <a:pt x="13" y="24"/>
                    <a:pt x="44" y="2"/>
                    <a:pt x="79" y="2"/>
                  </a:cubicBezTo>
                  <a:cubicBezTo>
                    <a:pt x="101" y="2"/>
                    <a:pt x="121" y="11"/>
                    <a:pt x="136" y="25"/>
                  </a:cubicBezTo>
                  <a:cubicBezTo>
                    <a:pt x="162" y="0"/>
                    <a:pt x="162" y="0"/>
                    <a:pt x="162" y="0"/>
                  </a:cubicBezTo>
                  <a:lnTo>
                    <a:pt x="162" y="67"/>
                  </a:lnTo>
                  <a:close/>
                  <a:moveTo>
                    <a:pt x="104" y="63"/>
                  </a:moveTo>
                  <a:cubicBezTo>
                    <a:pt x="158" y="63"/>
                    <a:pt x="158" y="63"/>
                    <a:pt x="158" y="63"/>
                  </a:cubicBezTo>
                  <a:cubicBezTo>
                    <a:pt x="158" y="9"/>
                    <a:pt x="158" y="9"/>
                    <a:pt x="158" y="9"/>
                  </a:cubicBezTo>
                  <a:cubicBezTo>
                    <a:pt x="137" y="31"/>
                    <a:pt x="137" y="31"/>
                    <a:pt x="137" y="31"/>
                  </a:cubicBezTo>
                  <a:cubicBezTo>
                    <a:pt x="135" y="30"/>
                    <a:pt x="135" y="30"/>
                    <a:pt x="135" y="30"/>
                  </a:cubicBezTo>
                  <a:cubicBezTo>
                    <a:pt x="120" y="15"/>
                    <a:pt x="100" y="6"/>
                    <a:pt x="79" y="6"/>
                  </a:cubicBezTo>
                  <a:cubicBezTo>
                    <a:pt x="47" y="6"/>
                    <a:pt x="17" y="26"/>
                    <a:pt x="5" y="56"/>
                  </a:cubicBezTo>
                  <a:cubicBezTo>
                    <a:pt x="21" y="62"/>
                    <a:pt x="21" y="62"/>
                    <a:pt x="21" y="62"/>
                  </a:cubicBezTo>
                  <a:cubicBezTo>
                    <a:pt x="30" y="38"/>
                    <a:pt x="54" y="23"/>
                    <a:pt x="79" y="23"/>
                  </a:cubicBezTo>
                  <a:cubicBezTo>
                    <a:pt x="96" y="23"/>
                    <a:pt x="112" y="29"/>
                    <a:pt x="124" y="41"/>
                  </a:cubicBezTo>
                  <a:cubicBezTo>
                    <a:pt x="125" y="43"/>
                    <a:pt x="125" y="43"/>
                    <a:pt x="125" y="43"/>
                  </a:cubicBezTo>
                  <a:lnTo>
                    <a:pt x="10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8" name="Freeform 101"/>
            <p:cNvSpPr>
              <a:spLocks noEditPoints="1"/>
            </p:cNvSpPr>
            <p:nvPr/>
          </p:nvSpPr>
          <p:spPr bwMode="auto">
            <a:xfrm>
              <a:off x="1804988" y="3468688"/>
              <a:ext cx="393700" cy="177800"/>
            </a:xfrm>
            <a:custGeom>
              <a:avLst/>
              <a:gdLst>
                <a:gd name="T0" fmla="*/ 0 w 166"/>
                <a:gd name="T1" fmla="*/ 75 h 75"/>
                <a:gd name="T2" fmla="*/ 0 w 166"/>
                <a:gd name="T3" fmla="*/ 0 h 75"/>
                <a:gd name="T4" fmla="*/ 74 w 166"/>
                <a:gd name="T5" fmla="*/ 0 h 75"/>
                <a:gd name="T6" fmla="*/ 48 w 166"/>
                <a:gd name="T7" fmla="*/ 27 h 75"/>
                <a:gd name="T8" fmla="*/ 85 w 166"/>
                <a:gd name="T9" fmla="*/ 41 h 75"/>
                <a:gd name="T10" fmla="*/ 138 w 166"/>
                <a:gd name="T11" fmla="*/ 4 h 75"/>
                <a:gd name="T12" fmla="*/ 140 w 166"/>
                <a:gd name="T13" fmla="*/ 0 h 75"/>
                <a:gd name="T14" fmla="*/ 166 w 166"/>
                <a:gd name="T15" fmla="*/ 10 h 75"/>
                <a:gd name="T16" fmla="*/ 165 w 166"/>
                <a:gd name="T17" fmla="*/ 14 h 75"/>
                <a:gd name="T18" fmla="*/ 85 w 166"/>
                <a:gd name="T19" fmla="*/ 69 h 75"/>
                <a:gd name="T20" fmla="*/ 28 w 166"/>
                <a:gd name="T21" fmla="*/ 47 h 75"/>
                <a:gd name="T22" fmla="*/ 0 w 166"/>
                <a:gd name="T23" fmla="*/ 75 h 75"/>
                <a:gd name="T24" fmla="*/ 27 w 166"/>
                <a:gd name="T25" fmla="*/ 36 h 75"/>
                <a:gd name="T26" fmla="*/ 30 w 166"/>
                <a:gd name="T27" fmla="*/ 38 h 75"/>
                <a:gd name="T28" fmla="*/ 85 w 166"/>
                <a:gd name="T29" fmla="*/ 61 h 75"/>
                <a:gd name="T30" fmla="*/ 156 w 166"/>
                <a:gd name="T31" fmla="*/ 15 h 75"/>
                <a:gd name="T32" fmla="*/ 144 w 166"/>
                <a:gd name="T33" fmla="*/ 10 h 75"/>
                <a:gd name="T34" fmla="*/ 85 w 166"/>
                <a:gd name="T35" fmla="*/ 49 h 75"/>
                <a:gd name="T36" fmla="*/ 39 w 166"/>
                <a:gd name="T37" fmla="*/ 30 h 75"/>
                <a:gd name="T38" fmla="*/ 36 w 166"/>
                <a:gd name="T39" fmla="*/ 27 h 75"/>
                <a:gd name="T40" fmla="*/ 55 w 166"/>
                <a:gd name="T41" fmla="*/ 8 h 75"/>
                <a:gd name="T42" fmla="*/ 8 w 166"/>
                <a:gd name="T43" fmla="*/ 8 h 75"/>
                <a:gd name="T44" fmla="*/ 8 w 166"/>
                <a:gd name="T45" fmla="*/ 55 h 75"/>
                <a:gd name="T46" fmla="*/ 27 w 166"/>
                <a:gd name="T47"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75">
                  <a:moveTo>
                    <a:pt x="0" y="75"/>
                  </a:moveTo>
                  <a:cubicBezTo>
                    <a:pt x="0" y="0"/>
                    <a:pt x="0" y="0"/>
                    <a:pt x="0" y="0"/>
                  </a:cubicBezTo>
                  <a:cubicBezTo>
                    <a:pt x="74" y="0"/>
                    <a:pt x="74" y="0"/>
                    <a:pt x="74" y="0"/>
                  </a:cubicBezTo>
                  <a:cubicBezTo>
                    <a:pt x="48" y="27"/>
                    <a:pt x="48" y="27"/>
                    <a:pt x="48" y="27"/>
                  </a:cubicBezTo>
                  <a:cubicBezTo>
                    <a:pt x="58" y="36"/>
                    <a:pt x="71" y="41"/>
                    <a:pt x="85" y="41"/>
                  </a:cubicBezTo>
                  <a:cubicBezTo>
                    <a:pt x="109" y="41"/>
                    <a:pt x="130" y="26"/>
                    <a:pt x="138" y="4"/>
                  </a:cubicBezTo>
                  <a:cubicBezTo>
                    <a:pt x="140" y="0"/>
                    <a:pt x="140" y="0"/>
                    <a:pt x="140" y="0"/>
                  </a:cubicBezTo>
                  <a:cubicBezTo>
                    <a:pt x="166" y="10"/>
                    <a:pt x="166" y="10"/>
                    <a:pt x="166" y="10"/>
                  </a:cubicBezTo>
                  <a:cubicBezTo>
                    <a:pt x="165" y="14"/>
                    <a:pt x="165" y="14"/>
                    <a:pt x="165" y="14"/>
                  </a:cubicBezTo>
                  <a:cubicBezTo>
                    <a:pt x="152" y="47"/>
                    <a:pt x="120" y="69"/>
                    <a:pt x="85" y="69"/>
                  </a:cubicBezTo>
                  <a:cubicBezTo>
                    <a:pt x="64" y="69"/>
                    <a:pt x="43" y="61"/>
                    <a:pt x="28" y="47"/>
                  </a:cubicBezTo>
                  <a:lnTo>
                    <a:pt x="0" y="75"/>
                  </a:lnTo>
                  <a:close/>
                  <a:moveTo>
                    <a:pt x="27" y="36"/>
                  </a:moveTo>
                  <a:cubicBezTo>
                    <a:pt x="30" y="38"/>
                    <a:pt x="30" y="38"/>
                    <a:pt x="30" y="38"/>
                  </a:cubicBezTo>
                  <a:cubicBezTo>
                    <a:pt x="45" y="53"/>
                    <a:pt x="64" y="61"/>
                    <a:pt x="85" y="61"/>
                  </a:cubicBezTo>
                  <a:cubicBezTo>
                    <a:pt x="116" y="61"/>
                    <a:pt x="144" y="43"/>
                    <a:pt x="156" y="15"/>
                  </a:cubicBezTo>
                  <a:cubicBezTo>
                    <a:pt x="144" y="10"/>
                    <a:pt x="144" y="10"/>
                    <a:pt x="144" y="10"/>
                  </a:cubicBezTo>
                  <a:cubicBezTo>
                    <a:pt x="134" y="33"/>
                    <a:pt x="111" y="49"/>
                    <a:pt x="85" y="49"/>
                  </a:cubicBezTo>
                  <a:cubicBezTo>
                    <a:pt x="68" y="49"/>
                    <a:pt x="51" y="42"/>
                    <a:pt x="39" y="30"/>
                  </a:cubicBezTo>
                  <a:cubicBezTo>
                    <a:pt x="36" y="27"/>
                    <a:pt x="36" y="27"/>
                    <a:pt x="36" y="27"/>
                  </a:cubicBezTo>
                  <a:cubicBezTo>
                    <a:pt x="55" y="8"/>
                    <a:pt x="55" y="8"/>
                    <a:pt x="55" y="8"/>
                  </a:cubicBezTo>
                  <a:cubicBezTo>
                    <a:pt x="8" y="8"/>
                    <a:pt x="8" y="8"/>
                    <a:pt x="8" y="8"/>
                  </a:cubicBezTo>
                  <a:cubicBezTo>
                    <a:pt x="8" y="55"/>
                    <a:pt x="8" y="55"/>
                    <a:pt x="8" y="55"/>
                  </a:cubicBezTo>
                  <a:lnTo>
                    <a:pt x="27"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grpSp>
        <p:nvGrpSpPr>
          <p:cNvPr id="49" name="组合 48"/>
          <p:cNvGrpSpPr/>
          <p:nvPr/>
        </p:nvGrpSpPr>
        <p:grpSpPr>
          <a:xfrm>
            <a:off x="6683805" y="3093561"/>
            <a:ext cx="280765" cy="307005"/>
            <a:chOff x="6383338" y="3238501"/>
            <a:chExt cx="339725" cy="371475"/>
          </a:xfrm>
          <a:solidFill>
            <a:schemeClr val="bg1"/>
          </a:solidFill>
        </p:grpSpPr>
        <p:sp>
          <p:nvSpPr>
            <p:cNvPr id="50" name="Freeform 125"/>
            <p:cNvSpPr>
              <a:spLocks noEditPoints="1"/>
            </p:cNvSpPr>
            <p:nvPr/>
          </p:nvSpPr>
          <p:spPr bwMode="auto">
            <a:xfrm>
              <a:off x="6383338" y="3541713"/>
              <a:ext cx="339725" cy="68263"/>
            </a:xfrm>
            <a:custGeom>
              <a:avLst/>
              <a:gdLst>
                <a:gd name="T0" fmla="*/ 128 w 143"/>
                <a:gd name="T1" fmla="*/ 29 h 29"/>
                <a:gd name="T2" fmla="*/ 14 w 143"/>
                <a:gd name="T3" fmla="*/ 29 h 29"/>
                <a:gd name="T4" fmla="*/ 0 w 143"/>
                <a:gd name="T5" fmla="*/ 15 h 29"/>
                <a:gd name="T6" fmla="*/ 14 w 143"/>
                <a:gd name="T7" fmla="*/ 0 h 29"/>
                <a:gd name="T8" fmla="*/ 54 w 143"/>
                <a:gd name="T9" fmla="*/ 0 h 29"/>
                <a:gd name="T10" fmla="*/ 58 w 143"/>
                <a:gd name="T11" fmla="*/ 7 h 29"/>
                <a:gd name="T12" fmla="*/ 71 w 143"/>
                <a:gd name="T13" fmla="*/ 16 h 29"/>
                <a:gd name="T14" fmla="*/ 84 w 143"/>
                <a:gd name="T15" fmla="*/ 7 h 29"/>
                <a:gd name="T16" fmla="*/ 88 w 143"/>
                <a:gd name="T17" fmla="*/ 0 h 29"/>
                <a:gd name="T18" fmla="*/ 128 w 143"/>
                <a:gd name="T19" fmla="*/ 0 h 29"/>
                <a:gd name="T20" fmla="*/ 143 w 143"/>
                <a:gd name="T21" fmla="*/ 15 h 29"/>
                <a:gd name="T22" fmla="*/ 128 w 143"/>
                <a:gd name="T23" fmla="*/ 29 h 29"/>
                <a:gd name="T24" fmla="*/ 14 w 143"/>
                <a:gd name="T25" fmla="*/ 4 h 29"/>
                <a:gd name="T26" fmla="*/ 4 w 143"/>
                <a:gd name="T27" fmla="*/ 15 h 29"/>
                <a:gd name="T28" fmla="*/ 14 w 143"/>
                <a:gd name="T29" fmla="*/ 25 h 29"/>
                <a:gd name="T30" fmla="*/ 128 w 143"/>
                <a:gd name="T31" fmla="*/ 25 h 29"/>
                <a:gd name="T32" fmla="*/ 139 w 143"/>
                <a:gd name="T33" fmla="*/ 15 h 29"/>
                <a:gd name="T34" fmla="*/ 128 w 143"/>
                <a:gd name="T35" fmla="*/ 4 h 29"/>
                <a:gd name="T36" fmla="*/ 91 w 143"/>
                <a:gd name="T37" fmla="*/ 4 h 29"/>
                <a:gd name="T38" fmla="*/ 88 w 143"/>
                <a:gd name="T39" fmla="*/ 9 h 29"/>
                <a:gd name="T40" fmla="*/ 71 w 143"/>
                <a:gd name="T41" fmla="*/ 20 h 29"/>
                <a:gd name="T42" fmla="*/ 55 w 143"/>
                <a:gd name="T43" fmla="*/ 9 h 29"/>
                <a:gd name="T44" fmla="*/ 52 w 143"/>
                <a:gd name="T45" fmla="*/ 4 h 29"/>
                <a:gd name="T46" fmla="*/ 14 w 143"/>
                <a:gd name="T4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29">
                  <a:moveTo>
                    <a:pt x="128" y="29"/>
                  </a:moveTo>
                  <a:cubicBezTo>
                    <a:pt x="14" y="29"/>
                    <a:pt x="14" y="29"/>
                    <a:pt x="14" y="29"/>
                  </a:cubicBezTo>
                  <a:cubicBezTo>
                    <a:pt x="6" y="29"/>
                    <a:pt x="0" y="23"/>
                    <a:pt x="0" y="15"/>
                  </a:cubicBezTo>
                  <a:cubicBezTo>
                    <a:pt x="0" y="6"/>
                    <a:pt x="6" y="0"/>
                    <a:pt x="14" y="0"/>
                  </a:cubicBezTo>
                  <a:cubicBezTo>
                    <a:pt x="54" y="0"/>
                    <a:pt x="54" y="0"/>
                    <a:pt x="54" y="0"/>
                  </a:cubicBezTo>
                  <a:cubicBezTo>
                    <a:pt x="58" y="7"/>
                    <a:pt x="58" y="7"/>
                    <a:pt x="58" y="7"/>
                  </a:cubicBezTo>
                  <a:cubicBezTo>
                    <a:pt x="61" y="13"/>
                    <a:pt x="66" y="16"/>
                    <a:pt x="71" y="16"/>
                  </a:cubicBezTo>
                  <a:cubicBezTo>
                    <a:pt x="76" y="16"/>
                    <a:pt x="81" y="13"/>
                    <a:pt x="84" y="7"/>
                  </a:cubicBezTo>
                  <a:cubicBezTo>
                    <a:pt x="88" y="0"/>
                    <a:pt x="88" y="0"/>
                    <a:pt x="88" y="0"/>
                  </a:cubicBezTo>
                  <a:cubicBezTo>
                    <a:pt x="128" y="0"/>
                    <a:pt x="128" y="0"/>
                    <a:pt x="128" y="0"/>
                  </a:cubicBezTo>
                  <a:cubicBezTo>
                    <a:pt x="136" y="0"/>
                    <a:pt x="143" y="6"/>
                    <a:pt x="143" y="15"/>
                  </a:cubicBezTo>
                  <a:cubicBezTo>
                    <a:pt x="143" y="23"/>
                    <a:pt x="136" y="29"/>
                    <a:pt x="128" y="29"/>
                  </a:cubicBezTo>
                  <a:close/>
                  <a:moveTo>
                    <a:pt x="14" y="4"/>
                  </a:moveTo>
                  <a:cubicBezTo>
                    <a:pt x="8" y="4"/>
                    <a:pt x="4" y="9"/>
                    <a:pt x="4" y="15"/>
                  </a:cubicBezTo>
                  <a:cubicBezTo>
                    <a:pt x="4" y="20"/>
                    <a:pt x="8" y="25"/>
                    <a:pt x="14" y="25"/>
                  </a:cubicBezTo>
                  <a:cubicBezTo>
                    <a:pt x="128" y="25"/>
                    <a:pt x="128" y="25"/>
                    <a:pt x="128" y="25"/>
                  </a:cubicBezTo>
                  <a:cubicBezTo>
                    <a:pt x="134" y="25"/>
                    <a:pt x="139" y="20"/>
                    <a:pt x="139" y="15"/>
                  </a:cubicBezTo>
                  <a:cubicBezTo>
                    <a:pt x="139" y="9"/>
                    <a:pt x="134" y="4"/>
                    <a:pt x="128" y="4"/>
                  </a:cubicBezTo>
                  <a:cubicBezTo>
                    <a:pt x="91" y="4"/>
                    <a:pt x="91" y="4"/>
                    <a:pt x="91" y="4"/>
                  </a:cubicBezTo>
                  <a:cubicBezTo>
                    <a:pt x="88" y="9"/>
                    <a:pt x="88" y="9"/>
                    <a:pt x="88" y="9"/>
                  </a:cubicBezTo>
                  <a:cubicBezTo>
                    <a:pt x="84" y="16"/>
                    <a:pt x="78" y="20"/>
                    <a:pt x="71" y="20"/>
                  </a:cubicBezTo>
                  <a:cubicBezTo>
                    <a:pt x="65" y="20"/>
                    <a:pt x="59" y="16"/>
                    <a:pt x="55" y="9"/>
                  </a:cubicBezTo>
                  <a:cubicBezTo>
                    <a:pt x="52" y="4"/>
                    <a:pt x="52" y="4"/>
                    <a:pt x="52" y="4"/>
                  </a:cubicBezTo>
                  <a:lnTo>
                    <a:pt x="14"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1" name="Freeform 126"/>
            <p:cNvSpPr>
              <a:spLocks noEditPoints="1"/>
            </p:cNvSpPr>
            <p:nvPr/>
          </p:nvSpPr>
          <p:spPr bwMode="auto">
            <a:xfrm>
              <a:off x="6438901" y="3238501"/>
              <a:ext cx="227013" cy="303213"/>
            </a:xfrm>
            <a:custGeom>
              <a:avLst/>
              <a:gdLst>
                <a:gd name="T0" fmla="*/ 48 w 96"/>
                <a:gd name="T1" fmla="*/ 128 h 128"/>
                <a:gd name="T2" fmla="*/ 38 w 96"/>
                <a:gd name="T3" fmla="*/ 122 h 128"/>
                <a:gd name="T4" fmla="*/ 3 w 96"/>
                <a:gd name="T5" fmla="*/ 60 h 128"/>
                <a:gd name="T6" fmla="*/ 2 w 96"/>
                <a:gd name="T7" fmla="*/ 48 h 128"/>
                <a:gd name="T8" fmla="*/ 13 w 96"/>
                <a:gd name="T9" fmla="*/ 43 h 128"/>
                <a:gd name="T10" fmla="*/ 23 w 96"/>
                <a:gd name="T11" fmla="*/ 43 h 128"/>
                <a:gd name="T12" fmla="*/ 23 w 96"/>
                <a:gd name="T13" fmla="*/ 18 h 128"/>
                <a:gd name="T14" fmla="*/ 41 w 96"/>
                <a:gd name="T15" fmla="*/ 0 h 128"/>
                <a:gd name="T16" fmla="*/ 55 w 96"/>
                <a:gd name="T17" fmla="*/ 0 h 128"/>
                <a:gd name="T18" fmla="*/ 74 w 96"/>
                <a:gd name="T19" fmla="*/ 18 h 128"/>
                <a:gd name="T20" fmla="*/ 74 w 96"/>
                <a:gd name="T21" fmla="*/ 43 h 128"/>
                <a:gd name="T22" fmla="*/ 84 w 96"/>
                <a:gd name="T23" fmla="*/ 43 h 128"/>
                <a:gd name="T24" fmla="*/ 94 w 96"/>
                <a:gd name="T25" fmla="*/ 48 h 128"/>
                <a:gd name="T26" fmla="*/ 93 w 96"/>
                <a:gd name="T27" fmla="*/ 60 h 128"/>
                <a:gd name="T28" fmla="*/ 58 w 96"/>
                <a:gd name="T29" fmla="*/ 122 h 128"/>
                <a:gd name="T30" fmla="*/ 48 w 96"/>
                <a:gd name="T31" fmla="*/ 128 h 128"/>
                <a:gd name="T32" fmla="*/ 13 w 96"/>
                <a:gd name="T33" fmla="*/ 51 h 128"/>
                <a:gd name="T34" fmla="*/ 9 w 96"/>
                <a:gd name="T35" fmla="*/ 52 h 128"/>
                <a:gd name="T36" fmla="*/ 10 w 96"/>
                <a:gd name="T37" fmla="*/ 56 h 128"/>
                <a:gd name="T38" fmla="*/ 45 w 96"/>
                <a:gd name="T39" fmla="*/ 118 h 128"/>
                <a:gd name="T40" fmla="*/ 48 w 96"/>
                <a:gd name="T41" fmla="*/ 120 h 128"/>
                <a:gd name="T42" fmla="*/ 51 w 96"/>
                <a:gd name="T43" fmla="*/ 118 h 128"/>
                <a:gd name="T44" fmla="*/ 87 w 96"/>
                <a:gd name="T45" fmla="*/ 56 h 128"/>
                <a:gd name="T46" fmla="*/ 87 w 96"/>
                <a:gd name="T47" fmla="*/ 52 h 128"/>
                <a:gd name="T48" fmla="*/ 84 w 96"/>
                <a:gd name="T49" fmla="*/ 51 h 128"/>
                <a:gd name="T50" fmla="*/ 66 w 96"/>
                <a:gd name="T51" fmla="*/ 51 h 128"/>
                <a:gd name="T52" fmla="*/ 66 w 96"/>
                <a:gd name="T53" fmla="*/ 18 h 128"/>
                <a:gd name="T54" fmla="*/ 55 w 96"/>
                <a:gd name="T55" fmla="*/ 8 h 128"/>
                <a:gd name="T56" fmla="*/ 41 w 96"/>
                <a:gd name="T57" fmla="*/ 8 h 128"/>
                <a:gd name="T58" fmla="*/ 31 w 96"/>
                <a:gd name="T59" fmla="*/ 18 h 128"/>
                <a:gd name="T60" fmla="*/ 31 w 96"/>
                <a:gd name="T61" fmla="*/ 51 h 128"/>
                <a:gd name="T62" fmla="*/ 13 w 96"/>
                <a:gd name="T63" fmla="*/ 5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28">
                  <a:moveTo>
                    <a:pt x="48" y="128"/>
                  </a:moveTo>
                  <a:cubicBezTo>
                    <a:pt x="44" y="128"/>
                    <a:pt x="41" y="126"/>
                    <a:pt x="38" y="122"/>
                  </a:cubicBezTo>
                  <a:cubicBezTo>
                    <a:pt x="3" y="60"/>
                    <a:pt x="3" y="60"/>
                    <a:pt x="3" y="60"/>
                  </a:cubicBezTo>
                  <a:cubicBezTo>
                    <a:pt x="1" y="56"/>
                    <a:pt x="0" y="52"/>
                    <a:pt x="2" y="48"/>
                  </a:cubicBezTo>
                  <a:cubicBezTo>
                    <a:pt x="4" y="45"/>
                    <a:pt x="8" y="43"/>
                    <a:pt x="13" y="43"/>
                  </a:cubicBezTo>
                  <a:cubicBezTo>
                    <a:pt x="23" y="43"/>
                    <a:pt x="23" y="43"/>
                    <a:pt x="23" y="43"/>
                  </a:cubicBezTo>
                  <a:cubicBezTo>
                    <a:pt x="23" y="18"/>
                    <a:pt x="23" y="18"/>
                    <a:pt x="23" y="18"/>
                  </a:cubicBezTo>
                  <a:cubicBezTo>
                    <a:pt x="23" y="8"/>
                    <a:pt x="31" y="0"/>
                    <a:pt x="41" y="0"/>
                  </a:cubicBezTo>
                  <a:cubicBezTo>
                    <a:pt x="55" y="0"/>
                    <a:pt x="55" y="0"/>
                    <a:pt x="55" y="0"/>
                  </a:cubicBezTo>
                  <a:cubicBezTo>
                    <a:pt x="65" y="0"/>
                    <a:pt x="74" y="8"/>
                    <a:pt x="74" y="18"/>
                  </a:cubicBezTo>
                  <a:cubicBezTo>
                    <a:pt x="74" y="43"/>
                    <a:pt x="74" y="43"/>
                    <a:pt x="74" y="43"/>
                  </a:cubicBezTo>
                  <a:cubicBezTo>
                    <a:pt x="84" y="43"/>
                    <a:pt x="84" y="43"/>
                    <a:pt x="84" y="43"/>
                  </a:cubicBezTo>
                  <a:cubicBezTo>
                    <a:pt x="88" y="43"/>
                    <a:pt x="92" y="45"/>
                    <a:pt x="94" y="48"/>
                  </a:cubicBezTo>
                  <a:cubicBezTo>
                    <a:pt x="96" y="52"/>
                    <a:pt x="96" y="56"/>
                    <a:pt x="93" y="60"/>
                  </a:cubicBezTo>
                  <a:cubicBezTo>
                    <a:pt x="58" y="122"/>
                    <a:pt x="58" y="122"/>
                    <a:pt x="58" y="122"/>
                  </a:cubicBezTo>
                  <a:cubicBezTo>
                    <a:pt x="56" y="126"/>
                    <a:pt x="52" y="128"/>
                    <a:pt x="48" y="128"/>
                  </a:cubicBezTo>
                  <a:close/>
                  <a:moveTo>
                    <a:pt x="13" y="51"/>
                  </a:moveTo>
                  <a:cubicBezTo>
                    <a:pt x="11" y="51"/>
                    <a:pt x="10" y="52"/>
                    <a:pt x="9" y="52"/>
                  </a:cubicBezTo>
                  <a:cubicBezTo>
                    <a:pt x="9" y="53"/>
                    <a:pt x="9" y="55"/>
                    <a:pt x="10" y="56"/>
                  </a:cubicBezTo>
                  <a:cubicBezTo>
                    <a:pt x="45" y="118"/>
                    <a:pt x="45" y="118"/>
                    <a:pt x="45" y="118"/>
                  </a:cubicBezTo>
                  <a:cubicBezTo>
                    <a:pt x="46" y="119"/>
                    <a:pt x="47" y="120"/>
                    <a:pt x="48" y="120"/>
                  </a:cubicBezTo>
                  <a:cubicBezTo>
                    <a:pt x="49" y="120"/>
                    <a:pt x="50" y="119"/>
                    <a:pt x="51" y="118"/>
                  </a:cubicBezTo>
                  <a:cubicBezTo>
                    <a:pt x="87" y="56"/>
                    <a:pt x="87" y="56"/>
                    <a:pt x="87" y="56"/>
                  </a:cubicBezTo>
                  <a:cubicBezTo>
                    <a:pt x="87" y="55"/>
                    <a:pt x="88" y="53"/>
                    <a:pt x="87" y="52"/>
                  </a:cubicBezTo>
                  <a:cubicBezTo>
                    <a:pt x="87" y="52"/>
                    <a:pt x="85" y="51"/>
                    <a:pt x="84" y="51"/>
                  </a:cubicBezTo>
                  <a:cubicBezTo>
                    <a:pt x="66" y="51"/>
                    <a:pt x="66" y="51"/>
                    <a:pt x="66" y="51"/>
                  </a:cubicBezTo>
                  <a:cubicBezTo>
                    <a:pt x="66" y="18"/>
                    <a:pt x="66" y="18"/>
                    <a:pt x="66" y="18"/>
                  </a:cubicBezTo>
                  <a:cubicBezTo>
                    <a:pt x="66" y="12"/>
                    <a:pt x="61" y="8"/>
                    <a:pt x="55" y="8"/>
                  </a:cubicBezTo>
                  <a:cubicBezTo>
                    <a:pt x="41" y="8"/>
                    <a:pt x="41" y="8"/>
                    <a:pt x="41" y="8"/>
                  </a:cubicBezTo>
                  <a:cubicBezTo>
                    <a:pt x="36" y="8"/>
                    <a:pt x="31" y="12"/>
                    <a:pt x="31" y="18"/>
                  </a:cubicBezTo>
                  <a:cubicBezTo>
                    <a:pt x="31" y="51"/>
                    <a:pt x="31" y="51"/>
                    <a:pt x="31" y="51"/>
                  </a:cubicBezTo>
                  <a:lnTo>
                    <a:pt x="13"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grpSp>
        <p:nvGrpSpPr>
          <p:cNvPr id="52" name="组合 51"/>
          <p:cNvGrpSpPr/>
          <p:nvPr/>
        </p:nvGrpSpPr>
        <p:grpSpPr>
          <a:xfrm>
            <a:off x="8101430" y="3080441"/>
            <a:ext cx="341115" cy="333244"/>
            <a:chOff x="5445126" y="3225801"/>
            <a:chExt cx="412750" cy="403225"/>
          </a:xfrm>
          <a:solidFill>
            <a:schemeClr val="bg1"/>
          </a:solidFill>
        </p:grpSpPr>
        <p:sp>
          <p:nvSpPr>
            <p:cNvPr id="53" name="Freeform 129"/>
            <p:cNvSpPr>
              <a:spLocks noEditPoints="1"/>
            </p:cNvSpPr>
            <p:nvPr/>
          </p:nvSpPr>
          <p:spPr bwMode="auto">
            <a:xfrm>
              <a:off x="5656263" y="3449638"/>
              <a:ext cx="201613" cy="179388"/>
            </a:xfrm>
            <a:custGeom>
              <a:avLst/>
              <a:gdLst>
                <a:gd name="T0" fmla="*/ 60 w 85"/>
                <a:gd name="T1" fmla="*/ 76 h 76"/>
                <a:gd name="T2" fmla="*/ 60 w 85"/>
                <a:gd name="T3" fmla="*/ 76 h 76"/>
                <a:gd name="T4" fmla="*/ 52 w 85"/>
                <a:gd name="T5" fmla="*/ 73 h 76"/>
                <a:gd name="T6" fmla="*/ 0 w 85"/>
                <a:gd name="T7" fmla="*/ 22 h 76"/>
                <a:gd name="T8" fmla="*/ 13 w 85"/>
                <a:gd name="T9" fmla="*/ 9 h 76"/>
                <a:gd name="T10" fmla="*/ 30 w 85"/>
                <a:gd name="T11" fmla="*/ 1 h 76"/>
                <a:gd name="T12" fmla="*/ 33 w 85"/>
                <a:gd name="T13" fmla="*/ 0 h 76"/>
                <a:gd name="T14" fmla="*/ 79 w 85"/>
                <a:gd name="T15" fmla="*/ 46 h 76"/>
                <a:gd name="T16" fmla="*/ 74 w 85"/>
                <a:gd name="T17" fmla="*/ 69 h 76"/>
                <a:gd name="T18" fmla="*/ 60 w 85"/>
                <a:gd name="T19" fmla="*/ 76 h 76"/>
                <a:gd name="T20" fmla="*/ 58 w 85"/>
                <a:gd name="T21" fmla="*/ 68 h 76"/>
                <a:gd name="T22" fmla="*/ 60 w 85"/>
                <a:gd name="T23" fmla="*/ 68 h 76"/>
                <a:gd name="T24" fmla="*/ 68 w 85"/>
                <a:gd name="T25" fmla="*/ 63 h 76"/>
                <a:gd name="T26" fmla="*/ 73 w 85"/>
                <a:gd name="T27" fmla="*/ 52 h 76"/>
                <a:gd name="T28" fmla="*/ 30 w 85"/>
                <a:gd name="T29" fmla="*/ 9 h 76"/>
                <a:gd name="T30" fmla="*/ 18 w 85"/>
                <a:gd name="T31" fmla="*/ 14 h 76"/>
                <a:gd name="T32" fmla="*/ 11 w 85"/>
                <a:gd name="T33" fmla="*/ 21 h 76"/>
                <a:gd name="T34" fmla="*/ 58 w 85"/>
                <a:gd name="T35" fmla="*/ 68 h 76"/>
                <a:gd name="T36" fmla="*/ 58 w 85"/>
                <a:gd name="T37"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76">
                  <a:moveTo>
                    <a:pt x="60" y="76"/>
                  </a:moveTo>
                  <a:cubicBezTo>
                    <a:pt x="60" y="76"/>
                    <a:pt x="60" y="76"/>
                    <a:pt x="60" y="76"/>
                  </a:cubicBezTo>
                  <a:cubicBezTo>
                    <a:pt x="55" y="76"/>
                    <a:pt x="52" y="74"/>
                    <a:pt x="52" y="73"/>
                  </a:cubicBezTo>
                  <a:cubicBezTo>
                    <a:pt x="0" y="22"/>
                    <a:pt x="0" y="22"/>
                    <a:pt x="0" y="22"/>
                  </a:cubicBezTo>
                  <a:cubicBezTo>
                    <a:pt x="13" y="9"/>
                    <a:pt x="13" y="9"/>
                    <a:pt x="13" y="9"/>
                  </a:cubicBezTo>
                  <a:cubicBezTo>
                    <a:pt x="14" y="8"/>
                    <a:pt x="17" y="5"/>
                    <a:pt x="30" y="1"/>
                  </a:cubicBezTo>
                  <a:cubicBezTo>
                    <a:pt x="33" y="0"/>
                    <a:pt x="33" y="0"/>
                    <a:pt x="33" y="0"/>
                  </a:cubicBezTo>
                  <a:cubicBezTo>
                    <a:pt x="79" y="46"/>
                    <a:pt x="79" y="46"/>
                    <a:pt x="79" y="46"/>
                  </a:cubicBezTo>
                  <a:cubicBezTo>
                    <a:pt x="82" y="49"/>
                    <a:pt x="85" y="58"/>
                    <a:pt x="74" y="69"/>
                  </a:cubicBezTo>
                  <a:cubicBezTo>
                    <a:pt x="69" y="74"/>
                    <a:pt x="64" y="76"/>
                    <a:pt x="60" y="76"/>
                  </a:cubicBezTo>
                  <a:close/>
                  <a:moveTo>
                    <a:pt x="58" y="68"/>
                  </a:moveTo>
                  <a:cubicBezTo>
                    <a:pt x="58" y="68"/>
                    <a:pt x="58" y="68"/>
                    <a:pt x="60" y="68"/>
                  </a:cubicBezTo>
                  <a:cubicBezTo>
                    <a:pt x="62" y="68"/>
                    <a:pt x="65" y="66"/>
                    <a:pt x="68" y="63"/>
                  </a:cubicBezTo>
                  <a:cubicBezTo>
                    <a:pt x="76" y="56"/>
                    <a:pt x="73" y="52"/>
                    <a:pt x="73" y="52"/>
                  </a:cubicBezTo>
                  <a:cubicBezTo>
                    <a:pt x="30" y="9"/>
                    <a:pt x="30" y="9"/>
                    <a:pt x="30" y="9"/>
                  </a:cubicBezTo>
                  <a:cubicBezTo>
                    <a:pt x="21" y="12"/>
                    <a:pt x="19" y="14"/>
                    <a:pt x="18" y="14"/>
                  </a:cubicBezTo>
                  <a:cubicBezTo>
                    <a:pt x="11" y="21"/>
                    <a:pt x="11" y="21"/>
                    <a:pt x="11" y="21"/>
                  </a:cubicBezTo>
                  <a:cubicBezTo>
                    <a:pt x="58" y="68"/>
                    <a:pt x="58" y="68"/>
                    <a:pt x="58" y="68"/>
                  </a:cubicBezTo>
                  <a:cubicBezTo>
                    <a:pt x="58" y="68"/>
                    <a:pt x="58" y="68"/>
                    <a:pt x="58"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4" name="Freeform 130"/>
            <p:cNvSpPr>
              <a:spLocks noEditPoints="1"/>
            </p:cNvSpPr>
            <p:nvPr/>
          </p:nvSpPr>
          <p:spPr bwMode="auto">
            <a:xfrm>
              <a:off x="5445126" y="3225801"/>
              <a:ext cx="192088" cy="190500"/>
            </a:xfrm>
            <a:custGeom>
              <a:avLst/>
              <a:gdLst>
                <a:gd name="T0" fmla="*/ 65 w 81"/>
                <a:gd name="T1" fmla="*/ 80 h 80"/>
                <a:gd name="T2" fmla="*/ 32 w 81"/>
                <a:gd name="T3" fmla="*/ 47 h 80"/>
                <a:gd name="T4" fmla="*/ 18 w 81"/>
                <a:gd name="T5" fmla="*/ 41 h 80"/>
                <a:gd name="T6" fmla="*/ 0 w 81"/>
                <a:gd name="T7" fmla="*/ 15 h 80"/>
                <a:gd name="T8" fmla="*/ 15 w 81"/>
                <a:gd name="T9" fmla="*/ 0 h 80"/>
                <a:gd name="T10" fmla="*/ 42 w 81"/>
                <a:gd name="T11" fmla="*/ 17 h 80"/>
                <a:gd name="T12" fmla="*/ 48 w 81"/>
                <a:gd name="T13" fmla="*/ 31 h 80"/>
                <a:gd name="T14" fmla="*/ 81 w 81"/>
                <a:gd name="T15" fmla="*/ 64 h 80"/>
                <a:gd name="T16" fmla="*/ 79 w 81"/>
                <a:gd name="T17" fmla="*/ 67 h 80"/>
                <a:gd name="T18" fmla="*/ 74 w 81"/>
                <a:gd name="T19" fmla="*/ 72 h 80"/>
                <a:gd name="T20" fmla="*/ 74 w 81"/>
                <a:gd name="T21" fmla="*/ 73 h 80"/>
                <a:gd name="T22" fmla="*/ 65 w 81"/>
                <a:gd name="T23" fmla="*/ 80 h 80"/>
                <a:gd name="T24" fmla="*/ 23 w 81"/>
                <a:gd name="T25" fmla="*/ 35 h 80"/>
                <a:gd name="T26" fmla="*/ 36 w 81"/>
                <a:gd name="T27" fmla="*/ 41 h 80"/>
                <a:gd name="T28" fmla="*/ 65 w 81"/>
                <a:gd name="T29" fmla="*/ 70 h 80"/>
                <a:gd name="T30" fmla="*/ 69 w 81"/>
                <a:gd name="T31" fmla="*/ 66 h 80"/>
                <a:gd name="T32" fmla="*/ 70 w 81"/>
                <a:gd name="T33" fmla="*/ 65 h 80"/>
                <a:gd name="T34" fmla="*/ 41 w 81"/>
                <a:gd name="T35" fmla="*/ 36 h 80"/>
                <a:gd name="T36" fmla="*/ 35 w 81"/>
                <a:gd name="T37" fmla="*/ 22 h 80"/>
                <a:gd name="T38" fmla="*/ 16 w 81"/>
                <a:gd name="T39" fmla="*/ 10 h 80"/>
                <a:gd name="T40" fmla="*/ 11 w 81"/>
                <a:gd name="T41" fmla="*/ 16 h 80"/>
                <a:gd name="T42" fmla="*/ 23 w 81"/>
                <a:gd name="T43" fmla="*/ 3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80">
                  <a:moveTo>
                    <a:pt x="65" y="80"/>
                  </a:moveTo>
                  <a:cubicBezTo>
                    <a:pt x="32" y="47"/>
                    <a:pt x="32" y="47"/>
                    <a:pt x="32" y="47"/>
                  </a:cubicBezTo>
                  <a:cubicBezTo>
                    <a:pt x="18" y="41"/>
                    <a:pt x="18" y="41"/>
                    <a:pt x="18" y="41"/>
                  </a:cubicBezTo>
                  <a:cubicBezTo>
                    <a:pt x="0" y="15"/>
                    <a:pt x="0" y="15"/>
                    <a:pt x="0" y="15"/>
                  </a:cubicBezTo>
                  <a:cubicBezTo>
                    <a:pt x="15" y="0"/>
                    <a:pt x="15" y="0"/>
                    <a:pt x="15" y="0"/>
                  </a:cubicBezTo>
                  <a:cubicBezTo>
                    <a:pt x="42" y="17"/>
                    <a:pt x="42" y="17"/>
                    <a:pt x="42" y="17"/>
                  </a:cubicBezTo>
                  <a:cubicBezTo>
                    <a:pt x="48" y="31"/>
                    <a:pt x="48" y="31"/>
                    <a:pt x="48" y="31"/>
                  </a:cubicBezTo>
                  <a:cubicBezTo>
                    <a:pt x="81" y="64"/>
                    <a:pt x="81" y="64"/>
                    <a:pt x="81" y="64"/>
                  </a:cubicBezTo>
                  <a:cubicBezTo>
                    <a:pt x="79" y="67"/>
                    <a:pt x="79" y="67"/>
                    <a:pt x="79" y="67"/>
                  </a:cubicBezTo>
                  <a:cubicBezTo>
                    <a:pt x="77" y="69"/>
                    <a:pt x="76" y="71"/>
                    <a:pt x="74" y="72"/>
                  </a:cubicBezTo>
                  <a:cubicBezTo>
                    <a:pt x="74" y="73"/>
                    <a:pt x="74" y="73"/>
                    <a:pt x="74" y="73"/>
                  </a:cubicBezTo>
                  <a:lnTo>
                    <a:pt x="65" y="80"/>
                  </a:lnTo>
                  <a:close/>
                  <a:moveTo>
                    <a:pt x="23" y="35"/>
                  </a:moveTo>
                  <a:cubicBezTo>
                    <a:pt x="36" y="41"/>
                    <a:pt x="36" y="41"/>
                    <a:pt x="36" y="41"/>
                  </a:cubicBezTo>
                  <a:cubicBezTo>
                    <a:pt x="65" y="70"/>
                    <a:pt x="65" y="70"/>
                    <a:pt x="65" y="70"/>
                  </a:cubicBezTo>
                  <a:cubicBezTo>
                    <a:pt x="69" y="66"/>
                    <a:pt x="69" y="66"/>
                    <a:pt x="69" y="66"/>
                  </a:cubicBezTo>
                  <a:cubicBezTo>
                    <a:pt x="69" y="66"/>
                    <a:pt x="70" y="65"/>
                    <a:pt x="70" y="65"/>
                  </a:cubicBezTo>
                  <a:cubicBezTo>
                    <a:pt x="41" y="36"/>
                    <a:pt x="41" y="36"/>
                    <a:pt x="41" y="36"/>
                  </a:cubicBezTo>
                  <a:cubicBezTo>
                    <a:pt x="35" y="22"/>
                    <a:pt x="35" y="22"/>
                    <a:pt x="35" y="22"/>
                  </a:cubicBezTo>
                  <a:cubicBezTo>
                    <a:pt x="16" y="10"/>
                    <a:pt x="16" y="10"/>
                    <a:pt x="16" y="10"/>
                  </a:cubicBezTo>
                  <a:cubicBezTo>
                    <a:pt x="11" y="16"/>
                    <a:pt x="11" y="16"/>
                    <a:pt x="11" y="16"/>
                  </a:cubicBezTo>
                  <a:lnTo>
                    <a:pt x="23"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5" name="Freeform 131"/>
            <p:cNvSpPr>
              <a:spLocks noEditPoints="1"/>
            </p:cNvSpPr>
            <p:nvPr/>
          </p:nvSpPr>
          <p:spPr bwMode="auto">
            <a:xfrm>
              <a:off x="5453063" y="3252788"/>
              <a:ext cx="376238" cy="355600"/>
            </a:xfrm>
            <a:custGeom>
              <a:avLst/>
              <a:gdLst>
                <a:gd name="T0" fmla="*/ 127 w 159"/>
                <a:gd name="T1" fmla="*/ 4 h 150"/>
                <a:gd name="T2" fmla="*/ 140 w 159"/>
                <a:gd name="T3" fmla="*/ 6 h 150"/>
                <a:gd name="T4" fmla="*/ 123 w 159"/>
                <a:gd name="T5" fmla="*/ 13 h 150"/>
                <a:gd name="T6" fmla="*/ 121 w 159"/>
                <a:gd name="T7" fmla="*/ 14 h 150"/>
                <a:gd name="T8" fmla="*/ 121 w 159"/>
                <a:gd name="T9" fmla="*/ 16 h 150"/>
                <a:gd name="T10" fmla="*/ 120 w 159"/>
                <a:gd name="T11" fmla="*/ 23 h 150"/>
                <a:gd name="T12" fmla="*/ 120 w 159"/>
                <a:gd name="T13" fmla="*/ 24 h 150"/>
                <a:gd name="T14" fmla="*/ 120 w 159"/>
                <a:gd name="T15" fmla="*/ 25 h 150"/>
                <a:gd name="T16" fmla="*/ 126 w 159"/>
                <a:gd name="T17" fmla="*/ 39 h 150"/>
                <a:gd name="T18" fmla="*/ 128 w 159"/>
                <a:gd name="T19" fmla="*/ 43 h 150"/>
                <a:gd name="T20" fmla="*/ 131 w 159"/>
                <a:gd name="T21" fmla="*/ 41 h 150"/>
                <a:gd name="T22" fmla="*/ 152 w 159"/>
                <a:gd name="T23" fmla="*/ 32 h 150"/>
                <a:gd name="T24" fmla="*/ 135 w 159"/>
                <a:gd name="T25" fmla="*/ 50 h 150"/>
                <a:gd name="T26" fmla="*/ 132 w 159"/>
                <a:gd name="T27" fmla="*/ 52 h 150"/>
                <a:gd name="T28" fmla="*/ 133 w 159"/>
                <a:gd name="T29" fmla="*/ 56 h 150"/>
                <a:gd name="T30" fmla="*/ 138 w 159"/>
                <a:gd name="T31" fmla="*/ 68 h 150"/>
                <a:gd name="T32" fmla="*/ 90 w 159"/>
                <a:gd name="T33" fmla="*/ 83 h 150"/>
                <a:gd name="T34" fmla="*/ 33 w 159"/>
                <a:gd name="T35" fmla="*/ 142 h 150"/>
                <a:gd name="T36" fmla="*/ 23 w 159"/>
                <a:gd name="T37" fmla="*/ 146 h 150"/>
                <a:gd name="T38" fmla="*/ 15 w 159"/>
                <a:gd name="T39" fmla="*/ 142 h 150"/>
                <a:gd name="T40" fmla="*/ 15 w 159"/>
                <a:gd name="T41" fmla="*/ 123 h 150"/>
                <a:gd name="T42" fmla="*/ 80 w 159"/>
                <a:gd name="T43" fmla="*/ 71 h 150"/>
                <a:gd name="T44" fmla="*/ 80 w 159"/>
                <a:gd name="T45" fmla="*/ 71 h 150"/>
                <a:gd name="T46" fmla="*/ 80 w 159"/>
                <a:gd name="T47" fmla="*/ 70 h 150"/>
                <a:gd name="T48" fmla="*/ 102 w 159"/>
                <a:gd name="T49" fmla="*/ 23 h 150"/>
                <a:gd name="T50" fmla="*/ 104 w 159"/>
                <a:gd name="T51" fmla="*/ 15 h 150"/>
                <a:gd name="T52" fmla="*/ 121 w 159"/>
                <a:gd name="T53" fmla="*/ 4 h 150"/>
                <a:gd name="T54" fmla="*/ 122 w 159"/>
                <a:gd name="T55" fmla="*/ 4 h 150"/>
                <a:gd name="T56" fmla="*/ 127 w 159"/>
                <a:gd name="T57" fmla="*/ 4 h 150"/>
                <a:gd name="T58" fmla="*/ 127 w 159"/>
                <a:gd name="T59" fmla="*/ 4 h 150"/>
                <a:gd name="T60" fmla="*/ 24 w 159"/>
                <a:gd name="T61" fmla="*/ 142 h 150"/>
                <a:gd name="T62" fmla="*/ 31 w 159"/>
                <a:gd name="T63" fmla="*/ 139 h 150"/>
                <a:gd name="T64" fmla="*/ 31 w 159"/>
                <a:gd name="T65" fmla="*/ 125 h 150"/>
                <a:gd name="T66" fmla="*/ 24 w 159"/>
                <a:gd name="T67" fmla="*/ 122 h 150"/>
                <a:gd name="T68" fmla="*/ 17 w 159"/>
                <a:gd name="T69" fmla="*/ 125 h 150"/>
                <a:gd name="T70" fmla="*/ 17 w 159"/>
                <a:gd name="T71" fmla="*/ 139 h 150"/>
                <a:gd name="T72" fmla="*/ 24 w 159"/>
                <a:gd name="T73" fmla="*/ 142 h 150"/>
                <a:gd name="T74" fmla="*/ 127 w 159"/>
                <a:gd name="T75" fmla="*/ 0 h 150"/>
                <a:gd name="T76" fmla="*/ 121 w 159"/>
                <a:gd name="T77" fmla="*/ 0 h 150"/>
                <a:gd name="T78" fmla="*/ 100 w 159"/>
                <a:gd name="T79" fmla="*/ 13 h 150"/>
                <a:gd name="T80" fmla="*/ 77 w 159"/>
                <a:gd name="T81" fmla="*/ 68 h 150"/>
                <a:gd name="T82" fmla="*/ 12 w 159"/>
                <a:gd name="T83" fmla="*/ 120 h 150"/>
                <a:gd name="T84" fmla="*/ 12 w 159"/>
                <a:gd name="T85" fmla="*/ 145 h 150"/>
                <a:gd name="T86" fmla="*/ 23 w 159"/>
                <a:gd name="T87" fmla="*/ 150 h 150"/>
                <a:gd name="T88" fmla="*/ 36 w 159"/>
                <a:gd name="T89" fmla="*/ 145 h 150"/>
                <a:gd name="T90" fmla="*/ 93 w 159"/>
                <a:gd name="T91" fmla="*/ 85 h 150"/>
                <a:gd name="T92" fmla="*/ 144 w 159"/>
                <a:gd name="T93" fmla="*/ 71 h 150"/>
                <a:gd name="T94" fmla="*/ 137 w 159"/>
                <a:gd name="T95" fmla="*/ 54 h 150"/>
                <a:gd name="T96" fmla="*/ 159 w 159"/>
                <a:gd name="T97" fmla="*/ 25 h 150"/>
                <a:gd name="T98" fmla="*/ 130 w 159"/>
                <a:gd name="T99" fmla="*/ 37 h 150"/>
                <a:gd name="T100" fmla="*/ 124 w 159"/>
                <a:gd name="T101" fmla="*/ 24 h 150"/>
                <a:gd name="T102" fmla="*/ 125 w 159"/>
                <a:gd name="T103" fmla="*/ 17 h 150"/>
                <a:gd name="T104" fmla="*/ 149 w 159"/>
                <a:gd name="T105" fmla="*/ 6 h 150"/>
                <a:gd name="T106" fmla="*/ 127 w 159"/>
                <a:gd name="T107" fmla="*/ 0 h 150"/>
                <a:gd name="T108" fmla="*/ 24 w 159"/>
                <a:gd name="T109" fmla="*/ 138 h 150"/>
                <a:gd name="T110" fmla="*/ 20 w 159"/>
                <a:gd name="T111" fmla="*/ 136 h 150"/>
                <a:gd name="T112" fmla="*/ 20 w 159"/>
                <a:gd name="T113" fmla="*/ 128 h 150"/>
                <a:gd name="T114" fmla="*/ 24 w 159"/>
                <a:gd name="T115" fmla="*/ 126 h 150"/>
                <a:gd name="T116" fmla="*/ 29 w 159"/>
                <a:gd name="T117" fmla="*/ 128 h 150"/>
                <a:gd name="T118" fmla="*/ 29 w 159"/>
                <a:gd name="T119" fmla="*/ 136 h 150"/>
                <a:gd name="T120" fmla="*/ 24 w 159"/>
                <a:gd name="T121" fmla="*/ 1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 h="150">
                  <a:moveTo>
                    <a:pt x="127" y="4"/>
                  </a:moveTo>
                  <a:cubicBezTo>
                    <a:pt x="132" y="4"/>
                    <a:pt x="136" y="5"/>
                    <a:pt x="140" y="6"/>
                  </a:cubicBezTo>
                  <a:cubicBezTo>
                    <a:pt x="123" y="13"/>
                    <a:pt x="123" y="13"/>
                    <a:pt x="123" y="13"/>
                  </a:cubicBezTo>
                  <a:cubicBezTo>
                    <a:pt x="121" y="14"/>
                    <a:pt x="121" y="14"/>
                    <a:pt x="121" y="14"/>
                  </a:cubicBezTo>
                  <a:cubicBezTo>
                    <a:pt x="121" y="16"/>
                    <a:pt x="121" y="16"/>
                    <a:pt x="121" y="16"/>
                  </a:cubicBezTo>
                  <a:cubicBezTo>
                    <a:pt x="120" y="23"/>
                    <a:pt x="120" y="23"/>
                    <a:pt x="120" y="23"/>
                  </a:cubicBezTo>
                  <a:cubicBezTo>
                    <a:pt x="120" y="24"/>
                    <a:pt x="120" y="24"/>
                    <a:pt x="120" y="24"/>
                  </a:cubicBezTo>
                  <a:cubicBezTo>
                    <a:pt x="120" y="25"/>
                    <a:pt x="120" y="25"/>
                    <a:pt x="120" y="25"/>
                  </a:cubicBezTo>
                  <a:cubicBezTo>
                    <a:pt x="126" y="39"/>
                    <a:pt x="126" y="39"/>
                    <a:pt x="126" y="39"/>
                  </a:cubicBezTo>
                  <a:cubicBezTo>
                    <a:pt x="128" y="43"/>
                    <a:pt x="128" y="43"/>
                    <a:pt x="128" y="43"/>
                  </a:cubicBezTo>
                  <a:cubicBezTo>
                    <a:pt x="131" y="41"/>
                    <a:pt x="131" y="41"/>
                    <a:pt x="131" y="41"/>
                  </a:cubicBezTo>
                  <a:cubicBezTo>
                    <a:pt x="152" y="32"/>
                    <a:pt x="152" y="32"/>
                    <a:pt x="152" y="32"/>
                  </a:cubicBezTo>
                  <a:cubicBezTo>
                    <a:pt x="148" y="38"/>
                    <a:pt x="143" y="46"/>
                    <a:pt x="135" y="50"/>
                  </a:cubicBezTo>
                  <a:cubicBezTo>
                    <a:pt x="132" y="52"/>
                    <a:pt x="132" y="52"/>
                    <a:pt x="132" y="52"/>
                  </a:cubicBezTo>
                  <a:cubicBezTo>
                    <a:pt x="133" y="56"/>
                    <a:pt x="133" y="56"/>
                    <a:pt x="133" y="56"/>
                  </a:cubicBezTo>
                  <a:cubicBezTo>
                    <a:pt x="138" y="68"/>
                    <a:pt x="138" y="68"/>
                    <a:pt x="138" y="68"/>
                  </a:cubicBezTo>
                  <a:cubicBezTo>
                    <a:pt x="126" y="69"/>
                    <a:pt x="98" y="74"/>
                    <a:pt x="90" y="83"/>
                  </a:cubicBezTo>
                  <a:cubicBezTo>
                    <a:pt x="33" y="142"/>
                    <a:pt x="33" y="142"/>
                    <a:pt x="33" y="142"/>
                  </a:cubicBezTo>
                  <a:cubicBezTo>
                    <a:pt x="33" y="142"/>
                    <a:pt x="28" y="146"/>
                    <a:pt x="23" y="146"/>
                  </a:cubicBezTo>
                  <a:cubicBezTo>
                    <a:pt x="20" y="146"/>
                    <a:pt x="17" y="144"/>
                    <a:pt x="15" y="142"/>
                  </a:cubicBezTo>
                  <a:cubicBezTo>
                    <a:pt x="7" y="134"/>
                    <a:pt x="13" y="125"/>
                    <a:pt x="15" y="123"/>
                  </a:cubicBezTo>
                  <a:cubicBezTo>
                    <a:pt x="80" y="71"/>
                    <a:pt x="80" y="71"/>
                    <a:pt x="80" y="71"/>
                  </a:cubicBezTo>
                  <a:cubicBezTo>
                    <a:pt x="80" y="71"/>
                    <a:pt x="80" y="71"/>
                    <a:pt x="80" y="71"/>
                  </a:cubicBezTo>
                  <a:cubicBezTo>
                    <a:pt x="80" y="70"/>
                    <a:pt x="80" y="70"/>
                    <a:pt x="80" y="70"/>
                  </a:cubicBezTo>
                  <a:cubicBezTo>
                    <a:pt x="93" y="58"/>
                    <a:pt x="98" y="36"/>
                    <a:pt x="102" y="23"/>
                  </a:cubicBezTo>
                  <a:cubicBezTo>
                    <a:pt x="103" y="19"/>
                    <a:pt x="103" y="17"/>
                    <a:pt x="104" y="15"/>
                  </a:cubicBezTo>
                  <a:cubicBezTo>
                    <a:pt x="106" y="7"/>
                    <a:pt x="107" y="7"/>
                    <a:pt x="121" y="4"/>
                  </a:cubicBezTo>
                  <a:cubicBezTo>
                    <a:pt x="122" y="4"/>
                    <a:pt x="122" y="4"/>
                    <a:pt x="122" y="4"/>
                  </a:cubicBezTo>
                  <a:cubicBezTo>
                    <a:pt x="124" y="4"/>
                    <a:pt x="125" y="4"/>
                    <a:pt x="127" y="4"/>
                  </a:cubicBezTo>
                  <a:cubicBezTo>
                    <a:pt x="127" y="4"/>
                    <a:pt x="127" y="4"/>
                    <a:pt x="127" y="4"/>
                  </a:cubicBezTo>
                  <a:moveTo>
                    <a:pt x="24" y="142"/>
                  </a:moveTo>
                  <a:cubicBezTo>
                    <a:pt x="27" y="142"/>
                    <a:pt x="30" y="141"/>
                    <a:pt x="31" y="139"/>
                  </a:cubicBezTo>
                  <a:cubicBezTo>
                    <a:pt x="35" y="135"/>
                    <a:pt x="35" y="129"/>
                    <a:pt x="31" y="125"/>
                  </a:cubicBezTo>
                  <a:cubicBezTo>
                    <a:pt x="30" y="123"/>
                    <a:pt x="27" y="122"/>
                    <a:pt x="24" y="122"/>
                  </a:cubicBezTo>
                  <a:cubicBezTo>
                    <a:pt x="22" y="122"/>
                    <a:pt x="19" y="123"/>
                    <a:pt x="17" y="125"/>
                  </a:cubicBezTo>
                  <a:cubicBezTo>
                    <a:pt x="13" y="129"/>
                    <a:pt x="13" y="135"/>
                    <a:pt x="17" y="139"/>
                  </a:cubicBezTo>
                  <a:cubicBezTo>
                    <a:pt x="19" y="141"/>
                    <a:pt x="22" y="142"/>
                    <a:pt x="24" y="142"/>
                  </a:cubicBezTo>
                  <a:moveTo>
                    <a:pt x="127" y="0"/>
                  </a:moveTo>
                  <a:cubicBezTo>
                    <a:pt x="125" y="0"/>
                    <a:pt x="123" y="0"/>
                    <a:pt x="121" y="0"/>
                  </a:cubicBezTo>
                  <a:cubicBezTo>
                    <a:pt x="106" y="3"/>
                    <a:pt x="103" y="4"/>
                    <a:pt x="100" y="13"/>
                  </a:cubicBezTo>
                  <a:cubicBezTo>
                    <a:pt x="97" y="23"/>
                    <a:pt x="93" y="53"/>
                    <a:pt x="77" y="68"/>
                  </a:cubicBezTo>
                  <a:cubicBezTo>
                    <a:pt x="12" y="120"/>
                    <a:pt x="12" y="120"/>
                    <a:pt x="12" y="120"/>
                  </a:cubicBezTo>
                  <a:cubicBezTo>
                    <a:pt x="12" y="120"/>
                    <a:pt x="0" y="133"/>
                    <a:pt x="12" y="145"/>
                  </a:cubicBezTo>
                  <a:cubicBezTo>
                    <a:pt x="16" y="148"/>
                    <a:pt x="20" y="150"/>
                    <a:pt x="23" y="150"/>
                  </a:cubicBezTo>
                  <a:cubicBezTo>
                    <a:pt x="30" y="150"/>
                    <a:pt x="36" y="145"/>
                    <a:pt x="36" y="145"/>
                  </a:cubicBezTo>
                  <a:cubicBezTo>
                    <a:pt x="93" y="85"/>
                    <a:pt x="93" y="85"/>
                    <a:pt x="93" y="85"/>
                  </a:cubicBezTo>
                  <a:cubicBezTo>
                    <a:pt x="102" y="76"/>
                    <a:pt x="144" y="71"/>
                    <a:pt x="144" y="71"/>
                  </a:cubicBezTo>
                  <a:cubicBezTo>
                    <a:pt x="137" y="54"/>
                    <a:pt x="137" y="54"/>
                    <a:pt x="137" y="54"/>
                  </a:cubicBezTo>
                  <a:cubicBezTo>
                    <a:pt x="153" y="46"/>
                    <a:pt x="159" y="25"/>
                    <a:pt x="159" y="25"/>
                  </a:cubicBezTo>
                  <a:cubicBezTo>
                    <a:pt x="130" y="37"/>
                    <a:pt x="130" y="37"/>
                    <a:pt x="130" y="37"/>
                  </a:cubicBezTo>
                  <a:cubicBezTo>
                    <a:pt x="124" y="24"/>
                    <a:pt x="124" y="24"/>
                    <a:pt x="124" y="24"/>
                  </a:cubicBezTo>
                  <a:cubicBezTo>
                    <a:pt x="125" y="17"/>
                    <a:pt x="125" y="17"/>
                    <a:pt x="125" y="17"/>
                  </a:cubicBezTo>
                  <a:cubicBezTo>
                    <a:pt x="149" y="6"/>
                    <a:pt x="149" y="6"/>
                    <a:pt x="149" y="6"/>
                  </a:cubicBezTo>
                  <a:cubicBezTo>
                    <a:pt x="149" y="6"/>
                    <a:pt x="139" y="0"/>
                    <a:pt x="127" y="0"/>
                  </a:cubicBezTo>
                  <a:close/>
                  <a:moveTo>
                    <a:pt x="24" y="138"/>
                  </a:moveTo>
                  <a:cubicBezTo>
                    <a:pt x="23" y="138"/>
                    <a:pt x="21" y="138"/>
                    <a:pt x="20" y="136"/>
                  </a:cubicBezTo>
                  <a:cubicBezTo>
                    <a:pt x="17" y="134"/>
                    <a:pt x="17" y="130"/>
                    <a:pt x="20" y="128"/>
                  </a:cubicBezTo>
                  <a:cubicBezTo>
                    <a:pt x="21" y="127"/>
                    <a:pt x="23" y="126"/>
                    <a:pt x="24" y="126"/>
                  </a:cubicBezTo>
                  <a:cubicBezTo>
                    <a:pt x="26" y="126"/>
                    <a:pt x="27" y="127"/>
                    <a:pt x="29" y="128"/>
                  </a:cubicBezTo>
                  <a:cubicBezTo>
                    <a:pt x="31" y="130"/>
                    <a:pt x="31" y="134"/>
                    <a:pt x="29" y="136"/>
                  </a:cubicBezTo>
                  <a:cubicBezTo>
                    <a:pt x="27" y="138"/>
                    <a:pt x="26" y="138"/>
                    <a:pt x="24"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grpSp>
        <p:nvGrpSpPr>
          <p:cNvPr id="56" name="组合 55"/>
          <p:cNvGrpSpPr/>
          <p:nvPr/>
        </p:nvGrpSpPr>
        <p:grpSpPr>
          <a:xfrm>
            <a:off x="9535454" y="3127016"/>
            <a:ext cx="368668" cy="240094"/>
            <a:chOff x="9974263" y="6003926"/>
            <a:chExt cx="446088" cy="290513"/>
          </a:xfrm>
          <a:solidFill>
            <a:schemeClr val="bg1"/>
          </a:solidFill>
        </p:grpSpPr>
        <p:sp>
          <p:nvSpPr>
            <p:cNvPr id="57" name="Freeform 202"/>
            <p:cNvSpPr>
              <a:spLocks noEditPoints="1"/>
            </p:cNvSpPr>
            <p:nvPr/>
          </p:nvSpPr>
          <p:spPr bwMode="auto">
            <a:xfrm>
              <a:off x="9975851" y="6007101"/>
              <a:ext cx="441325" cy="284163"/>
            </a:xfrm>
            <a:custGeom>
              <a:avLst/>
              <a:gdLst>
                <a:gd name="T0" fmla="*/ 179 w 186"/>
                <a:gd name="T1" fmla="*/ 120 h 120"/>
                <a:gd name="T2" fmla="*/ 6 w 186"/>
                <a:gd name="T3" fmla="*/ 120 h 120"/>
                <a:gd name="T4" fmla="*/ 0 w 186"/>
                <a:gd name="T5" fmla="*/ 114 h 120"/>
                <a:gd name="T6" fmla="*/ 0 w 186"/>
                <a:gd name="T7" fmla="*/ 6 h 120"/>
                <a:gd name="T8" fmla="*/ 6 w 186"/>
                <a:gd name="T9" fmla="*/ 0 h 120"/>
                <a:gd name="T10" fmla="*/ 179 w 186"/>
                <a:gd name="T11" fmla="*/ 0 h 120"/>
                <a:gd name="T12" fmla="*/ 186 w 186"/>
                <a:gd name="T13" fmla="*/ 6 h 120"/>
                <a:gd name="T14" fmla="*/ 186 w 186"/>
                <a:gd name="T15" fmla="*/ 114 h 120"/>
                <a:gd name="T16" fmla="*/ 179 w 186"/>
                <a:gd name="T17" fmla="*/ 120 h 120"/>
                <a:gd name="T18" fmla="*/ 7 w 186"/>
                <a:gd name="T19" fmla="*/ 113 h 120"/>
                <a:gd name="T20" fmla="*/ 178 w 186"/>
                <a:gd name="T21" fmla="*/ 113 h 120"/>
                <a:gd name="T22" fmla="*/ 178 w 186"/>
                <a:gd name="T23" fmla="*/ 7 h 120"/>
                <a:gd name="T24" fmla="*/ 7 w 186"/>
                <a:gd name="T25" fmla="*/ 7 h 120"/>
                <a:gd name="T26" fmla="*/ 7 w 186"/>
                <a:gd name="T27"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120">
                  <a:moveTo>
                    <a:pt x="179" y="120"/>
                  </a:moveTo>
                  <a:cubicBezTo>
                    <a:pt x="6" y="120"/>
                    <a:pt x="6" y="120"/>
                    <a:pt x="6" y="120"/>
                  </a:cubicBezTo>
                  <a:cubicBezTo>
                    <a:pt x="3" y="120"/>
                    <a:pt x="0" y="118"/>
                    <a:pt x="0" y="114"/>
                  </a:cubicBezTo>
                  <a:cubicBezTo>
                    <a:pt x="0" y="6"/>
                    <a:pt x="0" y="6"/>
                    <a:pt x="0" y="6"/>
                  </a:cubicBezTo>
                  <a:cubicBezTo>
                    <a:pt x="0" y="2"/>
                    <a:pt x="3" y="0"/>
                    <a:pt x="6" y="0"/>
                  </a:cubicBezTo>
                  <a:cubicBezTo>
                    <a:pt x="179" y="0"/>
                    <a:pt x="179" y="0"/>
                    <a:pt x="179" y="0"/>
                  </a:cubicBezTo>
                  <a:cubicBezTo>
                    <a:pt x="183" y="0"/>
                    <a:pt x="186" y="2"/>
                    <a:pt x="186" y="6"/>
                  </a:cubicBezTo>
                  <a:cubicBezTo>
                    <a:pt x="186" y="114"/>
                    <a:pt x="186" y="114"/>
                    <a:pt x="186" y="114"/>
                  </a:cubicBezTo>
                  <a:cubicBezTo>
                    <a:pt x="186" y="118"/>
                    <a:pt x="183" y="120"/>
                    <a:pt x="179" y="120"/>
                  </a:cubicBezTo>
                  <a:close/>
                  <a:moveTo>
                    <a:pt x="7" y="113"/>
                  </a:moveTo>
                  <a:cubicBezTo>
                    <a:pt x="178" y="113"/>
                    <a:pt x="178" y="113"/>
                    <a:pt x="178" y="113"/>
                  </a:cubicBezTo>
                  <a:cubicBezTo>
                    <a:pt x="178" y="7"/>
                    <a:pt x="178" y="7"/>
                    <a:pt x="178" y="7"/>
                  </a:cubicBezTo>
                  <a:cubicBezTo>
                    <a:pt x="7" y="7"/>
                    <a:pt x="7" y="7"/>
                    <a:pt x="7" y="7"/>
                  </a:cubicBezTo>
                  <a:lnTo>
                    <a:pt x="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8" name="Freeform 203"/>
            <p:cNvSpPr>
              <a:spLocks noEditPoints="1"/>
            </p:cNvSpPr>
            <p:nvPr/>
          </p:nvSpPr>
          <p:spPr bwMode="auto">
            <a:xfrm>
              <a:off x="9974263" y="6137276"/>
              <a:ext cx="446088" cy="157163"/>
            </a:xfrm>
            <a:custGeom>
              <a:avLst/>
              <a:gdLst>
                <a:gd name="T0" fmla="*/ 180 w 188"/>
                <a:gd name="T1" fmla="*/ 66 h 66"/>
                <a:gd name="T2" fmla="*/ 7 w 188"/>
                <a:gd name="T3" fmla="*/ 66 h 66"/>
                <a:gd name="T4" fmla="*/ 3 w 188"/>
                <a:gd name="T5" fmla="*/ 64 h 66"/>
                <a:gd name="T6" fmla="*/ 0 w 188"/>
                <a:gd name="T7" fmla="*/ 62 h 66"/>
                <a:gd name="T8" fmla="*/ 62 w 188"/>
                <a:gd name="T9" fmla="*/ 0 h 66"/>
                <a:gd name="T10" fmla="*/ 94 w 188"/>
                <a:gd name="T11" fmla="*/ 32 h 66"/>
                <a:gd name="T12" fmla="*/ 126 w 188"/>
                <a:gd name="T13" fmla="*/ 0 h 66"/>
                <a:gd name="T14" fmla="*/ 188 w 188"/>
                <a:gd name="T15" fmla="*/ 62 h 66"/>
                <a:gd name="T16" fmla="*/ 184 w 188"/>
                <a:gd name="T17" fmla="*/ 64 h 66"/>
                <a:gd name="T18" fmla="*/ 180 w 188"/>
                <a:gd name="T19" fmla="*/ 66 h 66"/>
                <a:gd name="T20" fmla="*/ 62 w 188"/>
                <a:gd name="T21" fmla="*/ 10 h 66"/>
                <a:gd name="T22" fmla="*/ 14 w 188"/>
                <a:gd name="T23" fmla="*/ 58 h 66"/>
                <a:gd name="T24" fmla="*/ 173 w 188"/>
                <a:gd name="T25" fmla="*/ 58 h 66"/>
                <a:gd name="T26" fmla="*/ 126 w 188"/>
                <a:gd name="T27" fmla="*/ 10 h 66"/>
                <a:gd name="T28" fmla="*/ 98 w 188"/>
                <a:gd name="T29" fmla="*/ 38 h 66"/>
                <a:gd name="T30" fmla="*/ 89 w 188"/>
                <a:gd name="T31" fmla="*/ 38 h 66"/>
                <a:gd name="T32" fmla="*/ 62 w 188"/>
                <a:gd name="T33"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66">
                  <a:moveTo>
                    <a:pt x="180" y="66"/>
                  </a:moveTo>
                  <a:cubicBezTo>
                    <a:pt x="7" y="66"/>
                    <a:pt x="7" y="66"/>
                    <a:pt x="7" y="66"/>
                  </a:cubicBezTo>
                  <a:cubicBezTo>
                    <a:pt x="6" y="66"/>
                    <a:pt x="5" y="65"/>
                    <a:pt x="3" y="64"/>
                  </a:cubicBezTo>
                  <a:cubicBezTo>
                    <a:pt x="0" y="62"/>
                    <a:pt x="0" y="62"/>
                    <a:pt x="0" y="62"/>
                  </a:cubicBezTo>
                  <a:cubicBezTo>
                    <a:pt x="62" y="0"/>
                    <a:pt x="62" y="0"/>
                    <a:pt x="62" y="0"/>
                  </a:cubicBezTo>
                  <a:cubicBezTo>
                    <a:pt x="94" y="32"/>
                    <a:pt x="94" y="32"/>
                    <a:pt x="94" y="32"/>
                  </a:cubicBezTo>
                  <a:cubicBezTo>
                    <a:pt x="126" y="0"/>
                    <a:pt x="126" y="0"/>
                    <a:pt x="126" y="0"/>
                  </a:cubicBezTo>
                  <a:cubicBezTo>
                    <a:pt x="188" y="62"/>
                    <a:pt x="188" y="62"/>
                    <a:pt x="188" y="62"/>
                  </a:cubicBezTo>
                  <a:cubicBezTo>
                    <a:pt x="184" y="64"/>
                    <a:pt x="184" y="64"/>
                    <a:pt x="184" y="64"/>
                  </a:cubicBezTo>
                  <a:cubicBezTo>
                    <a:pt x="183" y="65"/>
                    <a:pt x="181" y="66"/>
                    <a:pt x="180" y="66"/>
                  </a:cubicBezTo>
                  <a:close/>
                  <a:moveTo>
                    <a:pt x="62" y="10"/>
                  </a:moveTo>
                  <a:cubicBezTo>
                    <a:pt x="14" y="58"/>
                    <a:pt x="14" y="58"/>
                    <a:pt x="14" y="58"/>
                  </a:cubicBezTo>
                  <a:cubicBezTo>
                    <a:pt x="173" y="58"/>
                    <a:pt x="173" y="58"/>
                    <a:pt x="173" y="58"/>
                  </a:cubicBezTo>
                  <a:cubicBezTo>
                    <a:pt x="126" y="10"/>
                    <a:pt x="126" y="10"/>
                    <a:pt x="126" y="10"/>
                  </a:cubicBezTo>
                  <a:cubicBezTo>
                    <a:pt x="98" y="38"/>
                    <a:pt x="98" y="38"/>
                    <a:pt x="98" y="38"/>
                  </a:cubicBezTo>
                  <a:cubicBezTo>
                    <a:pt x="96" y="40"/>
                    <a:pt x="91" y="40"/>
                    <a:pt x="89" y="38"/>
                  </a:cubicBezTo>
                  <a:lnTo>
                    <a:pt x="62"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9" name="Freeform 204"/>
            <p:cNvSpPr>
              <a:spLocks noEditPoints="1"/>
            </p:cNvSpPr>
            <p:nvPr/>
          </p:nvSpPr>
          <p:spPr bwMode="auto">
            <a:xfrm>
              <a:off x="9974263" y="6003926"/>
              <a:ext cx="442913" cy="225425"/>
            </a:xfrm>
            <a:custGeom>
              <a:avLst/>
              <a:gdLst>
                <a:gd name="T0" fmla="*/ 94 w 187"/>
                <a:gd name="T1" fmla="*/ 95 h 95"/>
                <a:gd name="T2" fmla="*/ 89 w 187"/>
                <a:gd name="T3" fmla="*/ 93 h 95"/>
                <a:gd name="T4" fmla="*/ 0 w 187"/>
                <a:gd name="T5" fmla="*/ 4 h 95"/>
                <a:gd name="T6" fmla="*/ 3 w 187"/>
                <a:gd name="T7" fmla="*/ 2 h 95"/>
                <a:gd name="T8" fmla="*/ 7 w 187"/>
                <a:gd name="T9" fmla="*/ 0 h 95"/>
                <a:gd name="T10" fmla="*/ 180 w 187"/>
                <a:gd name="T11" fmla="*/ 0 h 95"/>
                <a:gd name="T12" fmla="*/ 184 w 187"/>
                <a:gd name="T13" fmla="*/ 2 h 95"/>
                <a:gd name="T14" fmla="*/ 187 w 187"/>
                <a:gd name="T15" fmla="*/ 4 h 95"/>
                <a:gd name="T16" fmla="*/ 98 w 187"/>
                <a:gd name="T17" fmla="*/ 93 h 95"/>
                <a:gd name="T18" fmla="*/ 94 w 187"/>
                <a:gd name="T19" fmla="*/ 95 h 95"/>
                <a:gd name="T20" fmla="*/ 14 w 187"/>
                <a:gd name="T21" fmla="*/ 8 h 95"/>
                <a:gd name="T22" fmla="*/ 94 w 187"/>
                <a:gd name="T23" fmla="*/ 88 h 95"/>
                <a:gd name="T24" fmla="*/ 174 w 187"/>
                <a:gd name="T25" fmla="*/ 8 h 95"/>
                <a:gd name="T26" fmla="*/ 14 w 187"/>
                <a:gd name="T27"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 h="95">
                  <a:moveTo>
                    <a:pt x="94" y="95"/>
                  </a:moveTo>
                  <a:cubicBezTo>
                    <a:pt x="92" y="95"/>
                    <a:pt x="90" y="95"/>
                    <a:pt x="89" y="93"/>
                  </a:cubicBezTo>
                  <a:cubicBezTo>
                    <a:pt x="0" y="4"/>
                    <a:pt x="0" y="4"/>
                    <a:pt x="0" y="4"/>
                  </a:cubicBezTo>
                  <a:cubicBezTo>
                    <a:pt x="3" y="2"/>
                    <a:pt x="3" y="2"/>
                    <a:pt x="3" y="2"/>
                  </a:cubicBezTo>
                  <a:cubicBezTo>
                    <a:pt x="4" y="1"/>
                    <a:pt x="6" y="0"/>
                    <a:pt x="7" y="0"/>
                  </a:cubicBezTo>
                  <a:cubicBezTo>
                    <a:pt x="180" y="0"/>
                    <a:pt x="180" y="0"/>
                    <a:pt x="180" y="0"/>
                  </a:cubicBezTo>
                  <a:cubicBezTo>
                    <a:pt x="182" y="0"/>
                    <a:pt x="183" y="1"/>
                    <a:pt x="184" y="2"/>
                  </a:cubicBezTo>
                  <a:cubicBezTo>
                    <a:pt x="187" y="4"/>
                    <a:pt x="187" y="4"/>
                    <a:pt x="187" y="4"/>
                  </a:cubicBezTo>
                  <a:cubicBezTo>
                    <a:pt x="98" y="93"/>
                    <a:pt x="98" y="93"/>
                    <a:pt x="98" y="93"/>
                  </a:cubicBezTo>
                  <a:cubicBezTo>
                    <a:pt x="97" y="95"/>
                    <a:pt x="95" y="95"/>
                    <a:pt x="94" y="95"/>
                  </a:cubicBezTo>
                  <a:close/>
                  <a:moveTo>
                    <a:pt x="14" y="8"/>
                  </a:moveTo>
                  <a:cubicBezTo>
                    <a:pt x="94" y="88"/>
                    <a:pt x="94" y="88"/>
                    <a:pt x="94" y="88"/>
                  </a:cubicBezTo>
                  <a:cubicBezTo>
                    <a:pt x="174" y="8"/>
                    <a:pt x="174" y="8"/>
                    <a:pt x="174" y="8"/>
                  </a:cubicBezTo>
                  <a:lnTo>
                    <a:pt x="14"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sp>
        <p:nvSpPr>
          <p:cNvPr id="60" name="文本框 59"/>
          <p:cNvSpPr txBox="1"/>
          <p:nvPr/>
        </p:nvSpPr>
        <p:spPr>
          <a:xfrm>
            <a:off x="1977445" y="3533433"/>
            <a:ext cx="991180" cy="523220"/>
          </a:xfrm>
          <a:prstGeom prst="rect">
            <a:avLst/>
          </a:prstGeom>
          <a:noFill/>
        </p:spPr>
        <p:txBody>
          <a:bodyPr wrap="square" rtlCol="0">
            <a:spAutoFit/>
          </a:bodyPr>
          <a:lstStyle/>
          <a:p>
            <a:r>
              <a:rPr lang="zh-CN" altLang="en-US" sz="1400" dirty="0">
                <a:solidFill>
                  <a:schemeClr val="bg1"/>
                </a:solidFill>
                <a:cs typeface="+mn-ea"/>
                <a:sym typeface="+mn-lt"/>
              </a:rPr>
              <a:t>添加标题文字</a:t>
            </a:r>
            <a:endParaRPr lang="zh-CN" altLang="en-US" sz="1400" dirty="0">
              <a:solidFill>
                <a:schemeClr val="bg1"/>
              </a:solidFill>
              <a:cs typeface="+mn-ea"/>
              <a:sym typeface="+mn-lt"/>
            </a:endParaRPr>
          </a:p>
        </p:txBody>
      </p:sp>
      <p:sp>
        <p:nvSpPr>
          <p:cNvPr id="61" name="文本框 60"/>
          <p:cNvSpPr txBox="1"/>
          <p:nvPr/>
        </p:nvSpPr>
        <p:spPr>
          <a:xfrm>
            <a:off x="3425245" y="3533433"/>
            <a:ext cx="991180" cy="523220"/>
          </a:xfrm>
          <a:prstGeom prst="rect">
            <a:avLst/>
          </a:prstGeom>
          <a:noFill/>
        </p:spPr>
        <p:txBody>
          <a:bodyPr wrap="square" rtlCol="0">
            <a:spAutoFit/>
          </a:bodyPr>
          <a:lstStyle/>
          <a:p>
            <a:r>
              <a:rPr lang="zh-CN" altLang="en-US" sz="1400" dirty="0" smtClean="0">
                <a:solidFill>
                  <a:schemeClr val="bg1"/>
                </a:solidFill>
                <a:cs typeface="+mn-ea"/>
                <a:sym typeface="+mn-lt"/>
              </a:rPr>
              <a:t>添加</a:t>
            </a:r>
            <a:r>
              <a:rPr lang="zh-CN" altLang="en-US" sz="1400" dirty="0">
                <a:solidFill>
                  <a:schemeClr val="bg1"/>
                </a:solidFill>
                <a:cs typeface="+mn-ea"/>
                <a:sym typeface="+mn-lt"/>
              </a:rPr>
              <a:t>标题文字</a:t>
            </a:r>
            <a:endParaRPr lang="zh-CN" altLang="en-US" sz="1400" dirty="0">
              <a:solidFill>
                <a:schemeClr val="bg1"/>
              </a:solidFill>
              <a:cs typeface="+mn-ea"/>
              <a:sym typeface="+mn-lt"/>
            </a:endParaRPr>
          </a:p>
        </p:txBody>
      </p:sp>
      <p:sp>
        <p:nvSpPr>
          <p:cNvPr id="62" name="文本框 61"/>
          <p:cNvSpPr txBox="1"/>
          <p:nvPr/>
        </p:nvSpPr>
        <p:spPr>
          <a:xfrm>
            <a:off x="4881597" y="3533433"/>
            <a:ext cx="991180" cy="523220"/>
          </a:xfrm>
          <a:prstGeom prst="rect">
            <a:avLst/>
          </a:prstGeom>
          <a:noFill/>
        </p:spPr>
        <p:txBody>
          <a:bodyPr wrap="square" rtlCol="0">
            <a:spAutoFit/>
          </a:bodyPr>
          <a:lstStyle/>
          <a:p>
            <a:r>
              <a:rPr lang="zh-CN" altLang="en-US" sz="1400" dirty="0">
                <a:solidFill>
                  <a:schemeClr val="bg1"/>
                </a:solidFill>
                <a:cs typeface="+mn-ea"/>
                <a:sym typeface="+mn-lt"/>
              </a:rPr>
              <a:t>添加标题文字</a:t>
            </a:r>
            <a:endParaRPr lang="zh-CN" altLang="en-US" sz="1400" dirty="0">
              <a:solidFill>
                <a:schemeClr val="bg1"/>
              </a:solidFill>
              <a:cs typeface="+mn-ea"/>
              <a:sym typeface="+mn-lt"/>
            </a:endParaRPr>
          </a:p>
        </p:txBody>
      </p:sp>
      <p:sp>
        <p:nvSpPr>
          <p:cNvPr id="63" name="文本框 62"/>
          <p:cNvSpPr txBox="1"/>
          <p:nvPr/>
        </p:nvSpPr>
        <p:spPr>
          <a:xfrm>
            <a:off x="6322053" y="3533433"/>
            <a:ext cx="991180" cy="523220"/>
          </a:xfrm>
          <a:prstGeom prst="rect">
            <a:avLst/>
          </a:prstGeom>
          <a:noFill/>
        </p:spPr>
        <p:txBody>
          <a:bodyPr wrap="square" rtlCol="0">
            <a:spAutoFit/>
          </a:bodyPr>
          <a:lstStyle/>
          <a:p>
            <a:r>
              <a:rPr lang="zh-CN" altLang="en-US" sz="1400" dirty="0">
                <a:solidFill>
                  <a:schemeClr val="bg1"/>
                </a:solidFill>
                <a:cs typeface="+mn-ea"/>
                <a:sym typeface="+mn-lt"/>
              </a:rPr>
              <a:t>添加标题文字</a:t>
            </a:r>
            <a:endParaRPr lang="zh-CN" altLang="en-US" sz="1400" dirty="0">
              <a:solidFill>
                <a:schemeClr val="bg1"/>
              </a:solidFill>
              <a:cs typeface="+mn-ea"/>
              <a:sym typeface="+mn-lt"/>
            </a:endParaRPr>
          </a:p>
        </p:txBody>
      </p:sp>
      <p:sp>
        <p:nvSpPr>
          <p:cNvPr id="64" name="文本框 63"/>
          <p:cNvSpPr txBox="1"/>
          <p:nvPr/>
        </p:nvSpPr>
        <p:spPr>
          <a:xfrm>
            <a:off x="7767869" y="3533433"/>
            <a:ext cx="991180" cy="523220"/>
          </a:xfrm>
          <a:prstGeom prst="rect">
            <a:avLst/>
          </a:prstGeom>
          <a:noFill/>
        </p:spPr>
        <p:txBody>
          <a:bodyPr wrap="square" rtlCol="0">
            <a:spAutoFit/>
          </a:bodyPr>
          <a:lstStyle/>
          <a:p>
            <a:r>
              <a:rPr lang="zh-CN" altLang="en-US" sz="1400" dirty="0">
                <a:solidFill>
                  <a:schemeClr val="bg1"/>
                </a:solidFill>
                <a:cs typeface="+mn-ea"/>
                <a:sym typeface="+mn-lt"/>
              </a:rPr>
              <a:t>添加标题文字</a:t>
            </a:r>
            <a:endParaRPr lang="zh-CN" altLang="en-US" sz="1400" dirty="0">
              <a:solidFill>
                <a:schemeClr val="bg1"/>
              </a:solidFill>
              <a:cs typeface="+mn-ea"/>
              <a:sym typeface="+mn-lt"/>
            </a:endParaRPr>
          </a:p>
        </p:txBody>
      </p:sp>
      <p:sp>
        <p:nvSpPr>
          <p:cNvPr id="65" name="文本框 64"/>
          <p:cNvSpPr txBox="1"/>
          <p:nvPr/>
        </p:nvSpPr>
        <p:spPr>
          <a:xfrm>
            <a:off x="9216444" y="3533433"/>
            <a:ext cx="991180" cy="523220"/>
          </a:xfrm>
          <a:prstGeom prst="rect">
            <a:avLst/>
          </a:prstGeom>
          <a:noFill/>
        </p:spPr>
        <p:txBody>
          <a:bodyPr wrap="square" rtlCol="0">
            <a:spAutoFit/>
          </a:bodyPr>
          <a:lstStyle/>
          <a:p>
            <a:r>
              <a:rPr lang="zh-CN" altLang="en-US" sz="1400" dirty="0">
                <a:solidFill>
                  <a:schemeClr val="bg1"/>
                </a:solidFill>
                <a:cs typeface="+mn-ea"/>
                <a:sym typeface="+mn-lt"/>
              </a:rPr>
              <a:t>添加标题文字</a:t>
            </a:r>
            <a:endParaRPr lang="zh-CN" altLang="en-US" sz="1400" dirty="0">
              <a:solidFill>
                <a:schemeClr val="bg1"/>
              </a:solidFill>
              <a:cs typeface="+mn-ea"/>
              <a:sym typeface="+mn-lt"/>
            </a:endParaRPr>
          </a:p>
        </p:txBody>
      </p:sp>
      <p:sp>
        <p:nvSpPr>
          <p:cNvPr id="66" name="文本框 65"/>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67" name="文本框 66"/>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68" name="直接连接符 67"/>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barn(inVertical)">
                                      <p:cBhvr>
                                        <p:cTn id="11" dur="500"/>
                                        <p:tgtEl>
                                          <p:spTgt spid="6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grpId="0" nodeType="withEffect">
                                  <p:stCondLst>
                                    <p:cond delay="1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grpId="0" nodeType="withEffect">
                                  <p:stCondLst>
                                    <p:cond delay="20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par>
                                <p:cTn id="37" presetID="53" presetClass="entr" presetSubtype="16" fill="hold" grpId="0" nodeType="withEffect">
                                  <p:stCondLst>
                                    <p:cond delay="40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53" presetClass="entr" presetSubtype="16" fill="hold" grpId="0" nodeType="withEffect">
                                  <p:stCondLst>
                                    <p:cond delay="500"/>
                                  </p:stCondLst>
                                  <p:childTnLst>
                                    <p:set>
                                      <p:cBhvr>
                                        <p:cTn id="43" dur="1" fill="hold">
                                          <p:stCondLst>
                                            <p:cond delay="0"/>
                                          </p:stCondLst>
                                        </p:cTn>
                                        <p:tgtEl>
                                          <p:spTgt spid="37"/>
                                        </p:tgtEl>
                                        <p:attrNameLst>
                                          <p:attrName>style.visibility</p:attrName>
                                        </p:attrNameLst>
                                      </p:cBhvr>
                                      <p:to>
                                        <p:strVal val="visible"/>
                                      </p:to>
                                    </p:set>
                                    <p:anim calcmode="lin" valueType="num">
                                      <p:cBhvr>
                                        <p:cTn id="44" dur="500" fill="hold"/>
                                        <p:tgtEl>
                                          <p:spTgt spid="37"/>
                                        </p:tgtEl>
                                        <p:attrNameLst>
                                          <p:attrName>ppt_w</p:attrName>
                                        </p:attrNameLst>
                                      </p:cBhvr>
                                      <p:tavLst>
                                        <p:tav tm="0">
                                          <p:val>
                                            <p:fltVal val="0"/>
                                          </p:val>
                                        </p:tav>
                                        <p:tav tm="100000">
                                          <p:val>
                                            <p:strVal val="#ppt_w"/>
                                          </p:val>
                                        </p:tav>
                                      </p:tavLst>
                                    </p:anim>
                                    <p:anim calcmode="lin" valueType="num">
                                      <p:cBhvr>
                                        <p:cTn id="45" dur="500" fill="hold"/>
                                        <p:tgtEl>
                                          <p:spTgt spid="37"/>
                                        </p:tgtEl>
                                        <p:attrNameLst>
                                          <p:attrName>ppt_h</p:attrName>
                                        </p:attrNameLst>
                                      </p:cBhvr>
                                      <p:tavLst>
                                        <p:tav tm="0">
                                          <p:val>
                                            <p:fltVal val="0"/>
                                          </p:val>
                                        </p:tav>
                                        <p:tav tm="100000">
                                          <p:val>
                                            <p:strVal val="#ppt_h"/>
                                          </p:val>
                                        </p:tav>
                                      </p:tavLst>
                                    </p:anim>
                                    <p:animEffect transition="in" filter="fade">
                                      <p:cBhvr>
                                        <p:cTn id="46" dur="500"/>
                                        <p:tgtEl>
                                          <p:spTgt spid="3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left)">
                                      <p:cBhvr>
                                        <p:cTn id="49" dur="500"/>
                                        <p:tgtEl>
                                          <p:spTgt spid="3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right)">
                                      <p:cBhvr>
                                        <p:cTn id="52" dur="500"/>
                                        <p:tgtEl>
                                          <p:spTgt spid="39"/>
                                        </p:tgtEl>
                                      </p:cBhvr>
                                    </p:animEffect>
                                  </p:childTnLst>
                                </p:cTn>
                              </p:par>
                            </p:childTnLst>
                          </p:cTn>
                        </p:par>
                        <p:par>
                          <p:cTn id="53" fill="hold">
                            <p:stCondLst>
                              <p:cond delay="2000"/>
                            </p:stCondLst>
                            <p:childTnLst>
                              <p:par>
                                <p:cTn id="54" presetID="53" presetClass="entr" presetSubtype="16" fill="hold" nodeType="after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p:cTn id="56" dur="500" fill="hold"/>
                                        <p:tgtEl>
                                          <p:spTgt spid="40"/>
                                        </p:tgtEl>
                                        <p:attrNameLst>
                                          <p:attrName>ppt_w</p:attrName>
                                        </p:attrNameLst>
                                      </p:cBhvr>
                                      <p:tavLst>
                                        <p:tav tm="0">
                                          <p:val>
                                            <p:fltVal val="0"/>
                                          </p:val>
                                        </p:tav>
                                        <p:tav tm="100000">
                                          <p:val>
                                            <p:strVal val="#ppt_w"/>
                                          </p:val>
                                        </p:tav>
                                      </p:tavLst>
                                    </p:anim>
                                    <p:anim calcmode="lin" valueType="num">
                                      <p:cBhvr>
                                        <p:cTn id="57" dur="500" fill="hold"/>
                                        <p:tgtEl>
                                          <p:spTgt spid="40"/>
                                        </p:tgtEl>
                                        <p:attrNameLst>
                                          <p:attrName>ppt_h</p:attrName>
                                        </p:attrNameLst>
                                      </p:cBhvr>
                                      <p:tavLst>
                                        <p:tav tm="0">
                                          <p:val>
                                            <p:fltVal val="0"/>
                                          </p:val>
                                        </p:tav>
                                        <p:tav tm="100000">
                                          <p:val>
                                            <p:strVal val="#ppt_h"/>
                                          </p:val>
                                        </p:tav>
                                      </p:tavLst>
                                    </p:anim>
                                    <p:animEffect transition="in" filter="fade">
                                      <p:cBhvr>
                                        <p:cTn id="58" dur="500"/>
                                        <p:tgtEl>
                                          <p:spTgt spid="40"/>
                                        </p:tgtEl>
                                      </p:cBhvr>
                                    </p:animEffect>
                                  </p:childTnLst>
                                </p:cTn>
                              </p:par>
                              <p:par>
                                <p:cTn id="59" presetID="53" presetClass="entr" presetSubtype="16" fill="hold" grpId="0" nodeType="withEffect">
                                  <p:stCondLst>
                                    <p:cond delay="0"/>
                                  </p:stCondLst>
                                  <p:iterate type="lt">
                                    <p:tmPct val="10000"/>
                                  </p:iterate>
                                  <p:childTnLst>
                                    <p:set>
                                      <p:cBhvr>
                                        <p:cTn id="60" dur="1" fill="hold">
                                          <p:stCondLst>
                                            <p:cond delay="0"/>
                                          </p:stCondLst>
                                        </p:cTn>
                                        <p:tgtEl>
                                          <p:spTgt spid="60"/>
                                        </p:tgtEl>
                                        <p:attrNameLst>
                                          <p:attrName>style.visibility</p:attrName>
                                        </p:attrNameLst>
                                      </p:cBhvr>
                                      <p:to>
                                        <p:strVal val="visible"/>
                                      </p:to>
                                    </p:set>
                                    <p:anim calcmode="lin" valueType="num">
                                      <p:cBhvr>
                                        <p:cTn id="61" dur="500" fill="hold"/>
                                        <p:tgtEl>
                                          <p:spTgt spid="60"/>
                                        </p:tgtEl>
                                        <p:attrNameLst>
                                          <p:attrName>ppt_w</p:attrName>
                                        </p:attrNameLst>
                                      </p:cBhvr>
                                      <p:tavLst>
                                        <p:tav tm="0">
                                          <p:val>
                                            <p:fltVal val="0"/>
                                          </p:val>
                                        </p:tav>
                                        <p:tav tm="100000">
                                          <p:val>
                                            <p:strVal val="#ppt_w"/>
                                          </p:val>
                                        </p:tav>
                                      </p:tavLst>
                                    </p:anim>
                                    <p:anim calcmode="lin" valueType="num">
                                      <p:cBhvr>
                                        <p:cTn id="62" dur="500" fill="hold"/>
                                        <p:tgtEl>
                                          <p:spTgt spid="60"/>
                                        </p:tgtEl>
                                        <p:attrNameLst>
                                          <p:attrName>ppt_h</p:attrName>
                                        </p:attrNameLst>
                                      </p:cBhvr>
                                      <p:tavLst>
                                        <p:tav tm="0">
                                          <p:val>
                                            <p:fltVal val="0"/>
                                          </p:val>
                                        </p:tav>
                                        <p:tav tm="100000">
                                          <p:val>
                                            <p:strVal val="#ppt_h"/>
                                          </p:val>
                                        </p:tav>
                                      </p:tavLst>
                                    </p:anim>
                                    <p:animEffect transition="in" filter="fade">
                                      <p:cBhvr>
                                        <p:cTn id="63" dur="500"/>
                                        <p:tgtEl>
                                          <p:spTgt spid="60"/>
                                        </p:tgtEl>
                                      </p:cBhvr>
                                    </p:animEffect>
                                  </p:childTnLst>
                                </p:cTn>
                              </p:par>
                            </p:childTnLst>
                          </p:cTn>
                        </p:par>
                        <p:par>
                          <p:cTn id="64" fill="hold">
                            <p:stCondLst>
                              <p:cond delay="3250"/>
                            </p:stCondLst>
                            <p:childTnLst>
                              <p:par>
                                <p:cTn id="65" presetID="53" presetClass="entr" presetSubtype="16"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p:cTn id="67" dur="500" fill="hold"/>
                                        <p:tgtEl>
                                          <p:spTgt spid="43"/>
                                        </p:tgtEl>
                                        <p:attrNameLst>
                                          <p:attrName>ppt_w</p:attrName>
                                        </p:attrNameLst>
                                      </p:cBhvr>
                                      <p:tavLst>
                                        <p:tav tm="0">
                                          <p:val>
                                            <p:fltVal val="0"/>
                                          </p:val>
                                        </p:tav>
                                        <p:tav tm="100000">
                                          <p:val>
                                            <p:strVal val="#ppt_w"/>
                                          </p:val>
                                        </p:tav>
                                      </p:tavLst>
                                    </p:anim>
                                    <p:anim calcmode="lin" valueType="num">
                                      <p:cBhvr>
                                        <p:cTn id="68" dur="500" fill="hold"/>
                                        <p:tgtEl>
                                          <p:spTgt spid="43"/>
                                        </p:tgtEl>
                                        <p:attrNameLst>
                                          <p:attrName>ppt_h</p:attrName>
                                        </p:attrNameLst>
                                      </p:cBhvr>
                                      <p:tavLst>
                                        <p:tav tm="0">
                                          <p:val>
                                            <p:fltVal val="0"/>
                                          </p:val>
                                        </p:tav>
                                        <p:tav tm="100000">
                                          <p:val>
                                            <p:strVal val="#ppt_h"/>
                                          </p:val>
                                        </p:tav>
                                      </p:tavLst>
                                    </p:anim>
                                    <p:animEffect transition="in" filter="fade">
                                      <p:cBhvr>
                                        <p:cTn id="69" dur="500"/>
                                        <p:tgtEl>
                                          <p:spTgt spid="43"/>
                                        </p:tgtEl>
                                      </p:cBhvr>
                                    </p:animEffect>
                                  </p:childTnLst>
                                </p:cTn>
                              </p:par>
                              <p:par>
                                <p:cTn id="70" presetID="53" presetClass="entr" presetSubtype="16" fill="hold" grpId="0" nodeType="withEffect">
                                  <p:stCondLst>
                                    <p:cond delay="0"/>
                                  </p:stCondLst>
                                  <p:iterate type="lt">
                                    <p:tmPct val="10000"/>
                                  </p:iterate>
                                  <p:childTnLst>
                                    <p:set>
                                      <p:cBhvr>
                                        <p:cTn id="71" dur="1" fill="hold">
                                          <p:stCondLst>
                                            <p:cond delay="0"/>
                                          </p:stCondLst>
                                        </p:cTn>
                                        <p:tgtEl>
                                          <p:spTgt spid="61"/>
                                        </p:tgtEl>
                                        <p:attrNameLst>
                                          <p:attrName>style.visibility</p:attrName>
                                        </p:attrNameLst>
                                      </p:cBhvr>
                                      <p:to>
                                        <p:strVal val="visible"/>
                                      </p:to>
                                    </p:set>
                                    <p:anim calcmode="lin" valueType="num">
                                      <p:cBhvr>
                                        <p:cTn id="72" dur="500" fill="hold"/>
                                        <p:tgtEl>
                                          <p:spTgt spid="61"/>
                                        </p:tgtEl>
                                        <p:attrNameLst>
                                          <p:attrName>ppt_w</p:attrName>
                                        </p:attrNameLst>
                                      </p:cBhvr>
                                      <p:tavLst>
                                        <p:tav tm="0">
                                          <p:val>
                                            <p:fltVal val="0"/>
                                          </p:val>
                                        </p:tav>
                                        <p:tav tm="100000">
                                          <p:val>
                                            <p:strVal val="#ppt_w"/>
                                          </p:val>
                                        </p:tav>
                                      </p:tavLst>
                                    </p:anim>
                                    <p:anim calcmode="lin" valueType="num">
                                      <p:cBhvr>
                                        <p:cTn id="73" dur="500" fill="hold"/>
                                        <p:tgtEl>
                                          <p:spTgt spid="61"/>
                                        </p:tgtEl>
                                        <p:attrNameLst>
                                          <p:attrName>ppt_h</p:attrName>
                                        </p:attrNameLst>
                                      </p:cBhvr>
                                      <p:tavLst>
                                        <p:tav tm="0">
                                          <p:val>
                                            <p:fltVal val="0"/>
                                          </p:val>
                                        </p:tav>
                                        <p:tav tm="100000">
                                          <p:val>
                                            <p:strVal val="#ppt_h"/>
                                          </p:val>
                                        </p:tav>
                                      </p:tavLst>
                                    </p:anim>
                                    <p:animEffect transition="in" filter="fade">
                                      <p:cBhvr>
                                        <p:cTn id="74" dur="500"/>
                                        <p:tgtEl>
                                          <p:spTgt spid="61"/>
                                        </p:tgtEl>
                                      </p:cBhvr>
                                    </p:animEffect>
                                  </p:childTnLst>
                                </p:cTn>
                              </p:par>
                            </p:childTnLst>
                          </p:cTn>
                        </p:par>
                        <p:par>
                          <p:cTn id="75" fill="hold">
                            <p:stCondLst>
                              <p:cond delay="4000"/>
                            </p:stCondLst>
                            <p:childTnLst>
                              <p:par>
                                <p:cTn id="76" presetID="53" presetClass="entr" presetSubtype="16" fill="hold" nodeType="after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par>
                                <p:cTn id="81" presetID="53" presetClass="entr" presetSubtype="16" fill="hold" grpId="0" nodeType="withEffect">
                                  <p:stCondLst>
                                    <p:cond delay="0"/>
                                  </p:stCondLst>
                                  <p:iterate type="lt">
                                    <p:tmPct val="10000"/>
                                  </p:iterate>
                                  <p:childTnLst>
                                    <p:set>
                                      <p:cBhvr>
                                        <p:cTn id="82" dur="1" fill="hold">
                                          <p:stCondLst>
                                            <p:cond delay="0"/>
                                          </p:stCondLst>
                                        </p:cTn>
                                        <p:tgtEl>
                                          <p:spTgt spid="62"/>
                                        </p:tgtEl>
                                        <p:attrNameLst>
                                          <p:attrName>style.visibility</p:attrName>
                                        </p:attrNameLst>
                                      </p:cBhvr>
                                      <p:to>
                                        <p:strVal val="visible"/>
                                      </p:to>
                                    </p:set>
                                    <p:anim calcmode="lin" valueType="num">
                                      <p:cBhvr>
                                        <p:cTn id="83" dur="500" fill="hold"/>
                                        <p:tgtEl>
                                          <p:spTgt spid="62"/>
                                        </p:tgtEl>
                                        <p:attrNameLst>
                                          <p:attrName>ppt_w</p:attrName>
                                        </p:attrNameLst>
                                      </p:cBhvr>
                                      <p:tavLst>
                                        <p:tav tm="0">
                                          <p:val>
                                            <p:fltVal val="0"/>
                                          </p:val>
                                        </p:tav>
                                        <p:tav tm="100000">
                                          <p:val>
                                            <p:strVal val="#ppt_w"/>
                                          </p:val>
                                        </p:tav>
                                      </p:tavLst>
                                    </p:anim>
                                    <p:anim calcmode="lin" valueType="num">
                                      <p:cBhvr>
                                        <p:cTn id="84" dur="500" fill="hold"/>
                                        <p:tgtEl>
                                          <p:spTgt spid="62"/>
                                        </p:tgtEl>
                                        <p:attrNameLst>
                                          <p:attrName>ppt_h</p:attrName>
                                        </p:attrNameLst>
                                      </p:cBhvr>
                                      <p:tavLst>
                                        <p:tav tm="0">
                                          <p:val>
                                            <p:fltVal val="0"/>
                                          </p:val>
                                        </p:tav>
                                        <p:tav tm="100000">
                                          <p:val>
                                            <p:strVal val="#ppt_h"/>
                                          </p:val>
                                        </p:tav>
                                      </p:tavLst>
                                    </p:anim>
                                    <p:animEffect transition="in" filter="fade">
                                      <p:cBhvr>
                                        <p:cTn id="85" dur="500"/>
                                        <p:tgtEl>
                                          <p:spTgt spid="62"/>
                                        </p:tgtEl>
                                      </p:cBhvr>
                                    </p:animEffect>
                                  </p:childTnLst>
                                </p:cTn>
                              </p:par>
                            </p:childTnLst>
                          </p:cTn>
                        </p:par>
                        <p:par>
                          <p:cTn id="86" fill="hold">
                            <p:stCondLst>
                              <p:cond delay="4750"/>
                            </p:stCondLst>
                            <p:childTnLst>
                              <p:par>
                                <p:cTn id="87" presetID="53" presetClass="entr" presetSubtype="16" fill="hold" nodeType="after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Effect transition="in" filter="fade">
                                      <p:cBhvr>
                                        <p:cTn id="91" dur="500"/>
                                        <p:tgtEl>
                                          <p:spTgt spid="49"/>
                                        </p:tgtEl>
                                      </p:cBhvr>
                                    </p:animEffect>
                                  </p:childTnLst>
                                </p:cTn>
                              </p:par>
                              <p:par>
                                <p:cTn id="92" presetID="53" presetClass="entr" presetSubtype="16" fill="hold" grpId="0" nodeType="withEffect">
                                  <p:stCondLst>
                                    <p:cond delay="0"/>
                                  </p:stCondLst>
                                  <p:iterate type="lt">
                                    <p:tmPct val="10000"/>
                                  </p:iterate>
                                  <p:childTnLst>
                                    <p:set>
                                      <p:cBhvr>
                                        <p:cTn id="93" dur="1" fill="hold">
                                          <p:stCondLst>
                                            <p:cond delay="0"/>
                                          </p:stCondLst>
                                        </p:cTn>
                                        <p:tgtEl>
                                          <p:spTgt spid="63"/>
                                        </p:tgtEl>
                                        <p:attrNameLst>
                                          <p:attrName>style.visibility</p:attrName>
                                        </p:attrNameLst>
                                      </p:cBhvr>
                                      <p:to>
                                        <p:strVal val="visible"/>
                                      </p:to>
                                    </p:set>
                                    <p:anim calcmode="lin" valueType="num">
                                      <p:cBhvr>
                                        <p:cTn id="94" dur="500" fill="hold"/>
                                        <p:tgtEl>
                                          <p:spTgt spid="63"/>
                                        </p:tgtEl>
                                        <p:attrNameLst>
                                          <p:attrName>ppt_w</p:attrName>
                                        </p:attrNameLst>
                                      </p:cBhvr>
                                      <p:tavLst>
                                        <p:tav tm="0">
                                          <p:val>
                                            <p:fltVal val="0"/>
                                          </p:val>
                                        </p:tav>
                                        <p:tav tm="100000">
                                          <p:val>
                                            <p:strVal val="#ppt_w"/>
                                          </p:val>
                                        </p:tav>
                                      </p:tavLst>
                                    </p:anim>
                                    <p:anim calcmode="lin" valueType="num">
                                      <p:cBhvr>
                                        <p:cTn id="95" dur="500" fill="hold"/>
                                        <p:tgtEl>
                                          <p:spTgt spid="63"/>
                                        </p:tgtEl>
                                        <p:attrNameLst>
                                          <p:attrName>ppt_h</p:attrName>
                                        </p:attrNameLst>
                                      </p:cBhvr>
                                      <p:tavLst>
                                        <p:tav tm="0">
                                          <p:val>
                                            <p:fltVal val="0"/>
                                          </p:val>
                                        </p:tav>
                                        <p:tav tm="100000">
                                          <p:val>
                                            <p:strVal val="#ppt_h"/>
                                          </p:val>
                                        </p:tav>
                                      </p:tavLst>
                                    </p:anim>
                                    <p:animEffect transition="in" filter="fade">
                                      <p:cBhvr>
                                        <p:cTn id="96" dur="500"/>
                                        <p:tgtEl>
                                          <p:spTgt spid="63"/>
                                        </p:tgtEl>
                                      </p:cBhvr>
                                    </p:animEffect>
                                  </p:childTnLst>
                                </p:cTn>
                              </p:par>
                            </p:childTnLst>
                          </p:cTn>
                        </p:par>
                        <p:par>
                          <p:cTn id="97" fill="hold">
                            <p:stCondLst>
                              <p:cond delay="5500"/>
                            </p:stCondLst>
                            <p:childTnLst>
                              <p:par>
                                <p:cTn id="98" presetID="53" presetClass="entr" presetSubtype="16" fill="hold" nodeType="afterEffect">
                                  <p:stCondLst>
                                    <p:cond delay="0"/>
                                  </p:stCondLst>
                                  <p:childTnLst>
                                    <p:set>
                                      <p:cBhvr>
                                        <p:cTn id="99" dur="1" fill="hold">
                                          <p:stCondLst>
                                            <p:cond delay="0"/>
                                          </p:stCondLst>
                                        </p:cTn>
                                        <p:tgtEl>
                                          <p:spTgt spid="52"/>
                                        </p:tgtEl>
                                        <p:attrNameLst>
                                          <p:attrName>style.visibility</p:attrName>
                                        </p:attrNameLst>
                                      </p:cBhvr>
                                      <p:to>
                                        <p:strVal val="visible"/>
                                      </p:to>
                                    </p:set>
                                    <p:anim calcmode="lin" valueType="num">
                                      <p:cBhvr>
                                        <p:cTn id="100" dur="500" fill="hold"/>
                                        <p:tgtEl>
                                          <p:spTgt spid="52"/>
                                        </p:tgtEl>
                                        <p:attrNameLst>
                                          <p:attrName>ppt_w</p:attrName>
                                        </p:attrNameLst>
                                      </p:cBhvr>
                                      <p:tavLst>
                                        <p:tav tm="0">
                                          <p:val>
                                            <p:fltVal val="0"/>
                                          </p:val>
                                        </p:tav>
                                        <p:tav tm="100000">
                                          <p:val>
                                            <p:strVal val="#ppt_w"/>
                                          </p:val>
                                        </p:tav>
                                      </p:tavLst>
                                    </p:anim>
                                    <p:anim calcmode="lin" valueType="num">
                                      <p:cBhvr>
                                        <p:cTn id="101" dur="500" fill="hold"/>
                                        <p:tgtEl>
                                          <p:spTgt spid="52"/>
                                        </p:tgtEl>
                                        <p:attrNameLst>
                                          <p:attrName>ppt_h</p:attrName>
                                        </p:attrNameLst>
                                      </p:cBhvr>
                                      <p:tavLst>
                                        <p:tav tm="0">
                                          <p:val>
                                            <p:fltVal val="0"/>
                                          </p:val>
                                        </p:tav>
                                        <p:tav tm="100000">
                                          <p:val>
                                            <p:strVal val="#ppt_h"/>
                                          </p:val>
                                        </p:tav>
                                      </p:tavLst>
                                    </p:anim>
                                    <p:animEffect transition="in" filter="fade">
                                      <p:cBhvr>
                                        <p:cTn id="102" dur="500"/>
                                        <p:tgtEl>
                                          <p:spTgt spid="52"/>
                                        </p:tgtEl>
                                      </p:cBhvr>
                                    </p:animEffect>
                                  </p:childTnLst>
                                </p:cTn>
                              </p:par>
                              <p:par>
                                <p:cTn id="103" presetID="53" presetClass="entr" presetSubtype="16" fill="hold" grpId="0" nodeType="withEffect">
                                  <p:stCondLst>
                                    <p:cond delay="0"/>
                                  </p:stCondLst>
                                  <p:iterate type="lt">
                                    <p:tmPct val="10000"/>
                                  </p:iterate>
                                  <p:childTnLst>
                                    <p:set>
                                      <p:cBhvr>
                                        <p:cTn id="104" dur="1" fill="hold">
                                          <p:stCondLst>
                                            <p:cond delay="0"/>
                                          </p:stCondLst>
                                        </p:cTn>
                                        <p:tgtEl>
                                          <p:spTgt spid="64"/>
                                        </p:tgtEl>
                                        <p:attrNameLst>
                                          <p:attrName>style.visibility</p:attrName>
                                        </p:attrNameLst>
                                      </p:cBhvr>
                                      <p:to>
                                        <p:strVal val="visible"/>
                                      </p:to>
                                    </p:set>
                                    <p:anim calcmode="lin" valueType="num">
                                      <p:cBhvr>
                                        <p:cTn id="105" dur="500" fill="hold"/>
                                        <p:tgtEl>
                                          <p:spTgt spid="64"/>
                                        </p:tgtEl>
                                        <p:attrNameLst>
                                          <p:attrName>ppt_w</p:attrName>
                                        </p:attrNameLst>
                                      </p:cBhvr>
                                      <p:tavLst>
                                        <p:tav tm="0">
                                          <p:val>
                                            <p:fltVal val="0"/>
                                          </p:val>
                                        </p:tav>
                                        <p:tav tm="100000">
                                          <p:val>
                                            <p:strVal val="#ppt_w"/>
                                          </p:val>
                                        </p:tav>
                                      </p:tavLst>
                                    </p:anim>
                                    <p:anim calcmode="lin" valueType="num">
                                      <p:cBhvr>
                                        <p:cTn id="106" dur="500" fill="hold"/>
                                        <p:tgtEl>
                                          <p:spTgt spid="64"/>
                                        </p:tgtEl>
                                        <p:attrNameLst>
                                          <p:attrName>ppt_h</p:attrName>
                                        </p:attrNameLst>
                                      </p:cBhvr>
                                      <p:tavLst>
                                        <p:tav tm="0">
                                          <p:val>
                                            <p:fltVal val="0"/>
                                          </p:val>
                                        </p:tav>
                                        <p:tav tm="100000">
                                          <p:val>
                                            <p:strVal val="#ppt_h"/>
                                          </p:val>
                                        </p:tav>
                                      </p:tavLst>
                                    </p:anim>
                                    <p:animEffect transition="in" filter="fade">
                                      <p:cBhvr>
                                        <p:cTn id="107" dur="500"/>
                                        <p:tgtEl>
                                          <p:spTgt spid="64"/>
                                        </p:tgtEl>
                                      </p:cBhvr>
                                    </p:animEffect>
                                  </p:childTnLst>
                                </p:cTn>
                              </p:par>
                            </p:childTnLst>
                          </p:cTn>
                        </p:par>
                        <p:par>
                          <p:cTn id="108" fill="hold">
                            <p:stCondLst>
                              <p:cond delay="6250"/>
                            </p:stCondLst>
                            <p:childTnLst>
                              <p:par>
                                <p:cTn id="109" presetID="53" presetClass="entr" presetSubtype="16" fill="hold" nodeType="after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p:cTn id="111" dur="500" fill="hold"/>
                                        <p:tgtEl>
                                          <p:spTgt spid="56"/>
                                        </p:tgtEl>
                                        <p:attrNameLst>
                                          <p:attrName>ppt_w</p:attrName>
                                        </p:attrNameLst>
                                      </p:cBhvr>
                                      <p:tavLst>
                                        <p:tav tm="0">
                                          <p:val>
                                            <p:fltVal val="0"/>
                                          </p:val>
                                        </p:tav>
                                        <p:tav tm="100000">
                                          <p:val>
                                            <p:strVal val="#ppt_w"/>
                                          </p:val>
                                        </p:tav>
                                      </p:tavLst>
                                    </p:anim>
                                    <p:anim calcmode="lin" valueType="num">
                                      <p:cBhvr>
                                        <p:cTn id="112" dur="500" fill="hold"/>
                                        <p:tgtEl>
                                          <p:spTgt spid="56"/>
                                        </p:tgtEl>
                                        <p:attrNameLst>
                                          <p:attrName>ppt_h</p:attrName>
                                        </p:attrNameLst>
                                      </p:cBhvr>
                                      <p:tavLst>
                                        <p:tav tm="0">
                                          <p:val>
                                            <p:fltVal val="0"/>
                                          </p:val>
                                        </p:tav>
                                        <p:tav tm="100000">
                                          <p:val>
                                            <p:strVal val="#ppt_h"/>
                                          </p:val>
                                        </p:tav>
                                      </p:tavLst>
                                    </p:anim>
                                    <p:animEffect transition="in" filter="fade">
                                      <p:cBhvr>
                                        <p:cTn id="113" dur="500"/>
                                        <p:tgtEl>
                                          <p:spTgt spid="56"/>
                                        </p:tgtEl>
                                      </p:cBhvr>
                                    </p:animEffect>
                                  </p:childTnLst>
                                </p:cTn>
                              </p:par>
                              <p:par>
                                <p:cTn id="114" presetID="53" presetClass="entr" presetSubtype="16" fill="hold" grpId="0" nodeType="withEffect">
                                  <p:stCondLst>
                                    <p:cond delay="0"/>
                                  </p:stCondLst>
                                  <p:iterate type="lt">
                                    <p:tmPct val="10000"/>
                                  </p:iterate>
                                  <p:childTnLst>
                                    <p:set>
                                      <p:cBhvr>
                                        <p:cTn id="115" dur="1" fill="hold">
                                          <p:stCondLst>
                                            <p:cond delay="0"/>
                                          </p:stCondLst>
                                        </p:cTn>
                                        <p:tgtEl>
                                          <p:spTgt spid="65"/>
                                        </p:tgtEl>
                                        <p:attrNameLst>
                                          <p:attrName>style.visibility</p:attrName>
                                        </p:attrNameLst>
                                      </p:cBhvr>
                                      <p:to>
                                        <p:strVal val="visible"/>
                                      </p:to>
                                    </p:set>
                                    <p:anim calcmode="lin" valueType="num">
                                      <p:cBhvr>
                                        <p:cTn id="116" dur="500" fill="hold"/>
                                        <p:tgtEl>
                                          <p:spTgt spid="65"/>
                                        </p:tgtEl>
                                        <p:attrNameLst>
                                          <p:attrName>ppt_w</p:attrName>
                                        </p:attrNameLst>
                                      </p:cBhvr>
                                      <p:tavLst>
                                        <p:tav tm="0">
                                          <p:val>
                                            <p:fltVal val="0"/>
                                          </p:val>
                                        </p:tav>
                                        <p:tav tm="100000">
                                          <p:val>
                                            <p:strVal val="#ppt_w"/>
                                          </p:val>
                                        </p:tav>
                                      </p:tavLst>
                                    </p:anim>
                                    <p:anim calcmode="lin" valueType="num">
                                      <p:cBhvr>
                                        <p:cTn id="117" dur="500" fill="hold"/>
                                        <p:tgtEl>
                                          <p:spTgt spid="65"/>
                                        </p:tgtEl>
                                        <p:attrNameLst>
                                          <p:attrName>ppt_h</p:attrName>
                                        </p:attrNameLst>
                                      </p:cBhvr>
                                      <p:tavLst>
                                        <p:tav tm="0">
                                          <p:val>
                                            <p:fltVal val="0"/>
                                          </p:val>
                                        </p:tav>
                                        <p:tav tm="100000">
                                          <p:val>
                                            <p:strVal val="#ppt_h"/>
                                          </p:val>
                                        </p:tav>
                                      </p:tavLst>
                                    </p:anim>
                                    <p:animEffect transition="in" filter="fade">
                                      <p:cBhvr>
                                        <p:cTn id="118" dur="500"/>
                                        <p:tgtEl>
                                          <p:spTgt spid="65"/>
                                        </p:tgtEl>
                                      </p:cBhvr>
                                    </p:animEffect>
                                  </p:childTnLst>
                                </p:cTn>
                              </p:par>
                            </p:childTnLst>
                          </p:cTn>
                        </p:par>
                        <p:par>
                          <p:cTn id="119" fill="hold">
                            <p:stCondLst>
                              <p:cond delay="7000"/>
                            </p:stCondLst>
                            <p:childTnLst>
                              <p:par>
                                <p:cTn id="120" presetID="16" presetClass="entr" presetSubtype="37" fill="hold" nodeType="afterEffect">
                                  <p:stCondLst>
                                    <p:cond delay="0"/>
                                  </p:stCondLst>
                                  <p:childTnLst>
                                    <p:set>
                                      <p:cBhvr>
                                        <p:cTn id="121" dur="1" fill="hold">
                                          <p:stCondLst>
                                            <p:cond delay="0"/>
                                          </p:stCondLst>
                                        </p:cTn>
                                        <p:tgtEl>
                                          <p:spTgt spid="7"/>
                                        </p:tgtEl>
                                        <p:attrNameLst>
                                          <p:attrName>style.visibility</p:attrName>
                                        </p:attrNameLst>
                                      </p:cBhvr>
                                      <p:to>
                                        <p:strVal val="visible"/>
                                      </p:to>
                                    </p:set>
                                    <p:animEffect transition="in" filter="barn(outVertical)">
                                      <p:cBhvr>
                                        <p:cTn id="1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8" grpId="0" animBg="1"/>
      <p:bldP spid="31" grpId="0" animBg="1"/>
      <p:bldP spid="34" grpId="0" animBg="1"/>
      <p:bldP spid="37" grpId="0" animBg="1"/>
      <p:bldP spid="38" grpId="0" animBg="1"/>
      <p:bldP spid="39" grpId="0" animBg="1"/>
      <p:bldP spid="60" grpId="0"/>
      <p:bldP spid="61" grpId="0"/>
      <p:bldP spid="62" grpId="0"/>
      <p:bldP spid="63" grpId="0"/>
      <p:bldP spid="64" grpId="0"/>
      <p:bldP spid="65" grpId="0"/>
      <p:bldP spid="66" grpId="0"/>
      <p:bldP spid="6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65000"/>
                    <a:lumOff val="35000"/>
                  </a:schemeClr>
                </a:solidFill>
                <a:latin typeface="+mn-lt"/>
                <a:ea typeface="+mn-ea"/>
                <a:cs typeface="+mn-ea"/>
                <a:sym typeface="+mn-lt"/>
              </a:rPr>
              <a:t>单击修改添加标题文字</a:t>
            </a:r>
            <a:endParaRPr lang="zh-CN" altLang="en-US" dirty="0">
              <a:solidFill>
                <a:schemeClr val="tx1">
                  <a:lumMod val="65000"/>
                  <a:lumOff val="35000"/>
                </a:schemeClr>
              </a:solidFill>
              <a:latin typeface="+mn-lt"/>
              <a:ea typeface="+mn-ea"/>
              <a:cs typeface="+mn-ea"/>
              <a:sym typeface="+mn-lt"/>
            </a:endParaRPr>
          </a:p>
        </p:txBody>
      </p:sp>
      <p:sp>
        <p:nvSpPr>
          <p:cNvPr id="36" name="文本框 3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65000"/>
                    <a:lumOff val="35000"/>
                  </a:schemeClr>
                </a:solidFill>
                <a:latin typeface="+mn-lt"/>
                <a:ea typeface="+mn-ea"/>
                <a:cs typeface="+mn-ea"/>
                <a:sym typeface="+mn-lt"/>
              </a:rPr>
              <a:t>please add your title in here</a:t>
            </a:r>
            <a:endParaRPr lang="zh-CN" altLang="en-US" sz="1400" dirty="0">
              <a:solidFill>
                <a:schemeClr val="tx1">
                  <a:lumMod val="65000"/>
                  <a:lumOff val="35000"/>
                </a:schemeClr>
              </a:solidFill>
              <a:latin typeface="+mn-lt"/>
              <a:ea typeface="+mn-ea"/>
              <a:cs typeface="+mn-ea"/>
              <a:sym typeface="+mn-lt"/>
            </a:endParaRPr>
          </a:p>
        </p:txBody>
      </p:sp>
      <p:cxnSp>
        <p:nvCxnSpPr>
          <p:cNvPr id="37" name="直接连接符 3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flipV="1">
            <a:off x="3294710" y="2328986"/>
            <a:ext cx="251765" cy="250692"/>
          </a:xfrm>
          <a:prstGeom prst="straightConnector1">
            <a:avLst/>
          </a:prstGeom>
          <a:ln w="127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3294710" y="4354278"/>
            <a:ext cx="251765" cy="250692"/>
          </a:xfrm>
          <a:prstGeom prst="straightConnector1">
            <a:avLst/>
          </a:prstGeom>
          <a:ln w="127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a:off x="2805523" y="3466978"/>
            <a:ext cx="337727" cy="0"/>
          </a:xfrm>
          <a:prstGeom prst="straightConnector1">
            <a:avLst/>
          </a:prstGeom>
          <a:ln w="127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8643063" y="2328986"/>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8643063" y="4354278"/>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9046288" y="3466978"/>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5770515" y="3141492"/>
            <a:ext cx="650970" cy="650970"/>
            <a:chOff x="5770515" y="3286125"/>
            <a:chExt cx="650970" cy="650970"/>
          </a:xfrm>
        </p:grpSpPr>
        <p:sp>
          <p:nvSpPr>
            <p:cNvPr id="28" name="椭圆 27"/>
            <p:cNvSpPr/>
            <p:nvPr/>
          </p:nvSpPr>
          <p:spPr>
            <a:xfrm>
              <a:off x="5770515" y="3286125"/>
              <a:ext cx="650970" cy="650970"/>
            </a:xfrm>
            <a:prstGeom prst="ellipse">
              <a:avLst/>
            </a:prstGeom>
            <a:solidFill>
              <a:srgbClr val="3B5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840161" y="3426945"/>
              <a:ext cx="511679" cy="369332"/>
            </a:xfrm>
            <a:prstGeom prst="rect">
              <a:avLst/>
            </a:prstGeom>
          </p:spPr>
          <p:txBody>
            <a:bodyPr wrap="none" anchor="ctr">
              <a:spAutoFit/>
            </a:bodyPr>
            <a:lstStyle/>
            <a:p>
              <a:pPr algn="ctr"/>
              <a:r>
                <a:rPr lang="en-US" altLang="zh-CN" dirty="0" smtClean="0">
                  <a:solidFill>
                    <a:schemeClr val="bg1"/>
                  </a:solidFill>
                </a:rPr>
                <a:t>VS</a:t>
              </a:r>
              <a:endParaRPr lang="zh-CN" altLang="en-US" dirty="0">
                <a:solidFill>
                  <a:schemeClr val="bg1"/>
                </a:solidFill>
              </a:endParaRPr>
            </a:p>
          </p:txBody>
        </p:sp>
      </p:grpSp>
      <p:grpSp>
        <p:nvGrpSpPr>
          <p:cNvPr id="30" name="组合 29"/>
          <p:cNvGrpSpPr/>
          <p:nvPr/>
        </p:nvGrpSpPr>
        <p:grpSpPr>
          <a:xfrm>
            <a:off x="3244850" y="2362078"/>
            <a:ext cx="2209800" cy="2209800"/>
            <a:chOff x="3244850" y="2506711"/>
            <a:chExt cx="2209800" cy="2209800"/>
          </a:xfrm>
        </p:grpSpPr>
        <p:sp>
          <p:nvSpPr>
            <p:cNvPr id="31" name="椭圆 30"/>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3495542" y="2757403"/>
              <a:ext cx="1708416" cy="1708416"/>
              <a:chOff x="3495542" y="2757403"/>
              <a:chExt cx="1708416" cy="1708416"/>
            </a:xfrm>
          </p:grpSpPr>
          <p:sp>
            <p:nvSpPr>
              <p:cNvPr id="34" name="椭圆 33"/>
              <p:cNvSpPr/>
              <p:nvPr/>
            </p:nvSpPr>
            <p:spPr>
              <a:xfrm>
                <a:off x="3495542" y="2757403"/>
                <a:ext cx="1708416" cy="1708416"/>
              </a:xfrm>
              <a:prstGeom prst="ellipse">
                <a:avLst/>
              </a:prstGeom>
              <a:solidFill>
                <a:srgbClr val="C00000"/>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38" name="矩形 37"/>
              <p:cNvSpPr/>
              <p:nvPr/>
            </p:nvSpPr>
            <p:spPr>
              <a:xfrm>
                <a:off x="3795752" y="3786781"/>
                <a:ext cx="1107996" cy="369332"/>
              </a:xfrm>
              <a:prstGeom prst="rect">
                <a:avLst/>
              </a:prstGeom>
            </p:spPr>
            <p:txBody>
              <a:bodyPr wrap="none">
                <a:spAutoFit/>
              </a:bodyPr>
              <a:lstStyle/>
              <a:p>
                <a:r>
                  <a:rPr lang="zh-CN" altLang="en-US" dirty="0" smtClean="0">
                    <a:solidFill>
                      <a:schemeClr val="bg1"/>
                    </a:solidFill>
                  </a:rPr>
                  <a:t>我们团队</a:t>
                </a:r>
                <a:endParaRPr lang="zh-CN" altLang="en-US" dirty="0">
                  <a:solidFill>
                    <a:schemeClr val="bg1"/>
                  </a:solidFill>
                </a:endParaRPr>
              </a:p>
            </p:txBody>
          </p:sp>
        </p:grpSp>
      </p:grpSp>
      <p:grpSp>
        <p:nvGrpSpPr>
          <p:cNvPr id="39" name="组合 38"/>
          <p:cNvGrpSpPr/>
          <p:nvPr/>
        </p:nvGrpSpPr>
        <p:grpSpPr>
          <a:xfrm>
            <a:off x="6737350" y="2362078"/>
            <a:ext cx="2209800" cy="2209800"/>
            <a:chOff x="6737350" y="2506711"/>
            <a:chExt cx="2209800" cy="2209800"/>
          </a:xfrm>
        </p:grpSpPr>
        <p:sp>
          <p:nvSpPr>
            <p:cNvPr id="40" name="椭圆 3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6988042" y="2757403"/>
              <a:ext cx="1708416" cy="1708416"/>
              <a:chOff x="6988042" y="2757403"/>
              <a:chExt cx="1708416" cy="1708416"/>
            </a:xfrm>
          </p:grpSpPr>
          <p:sp>
            <p:nvSpPr>
              <p:cNvPr id="42" name="椭圆 41"/>
              <p:cNvSpPr/>
              <p:nvPr/>
            </p:nvSpPr>
            <p:spPr>
              <a:xfrm>
                <a:off x="6988042" y="2757403"/>
                <a:ext cx="1708416" cy="1708416"/>
              </a:xfrm>
              <a:prstGeom prst="ellipse">
                <a:avLst/>
              </a:prstGeom>
              <a:solidFill>
                <a:srgbClr val="00537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44" name="矩形 43"/>
              <p:cNvSpPr/>
              <p:nvPr/>
            </p:nvSpPr>
            <p:spPr>
              <a:xfrm>
                <a:off x="7288252" y="3786781"/>
                <a:ext cx="1107996" cy="369332"/>
              </a:xfrm>
              <a:prstGeom prst="rect">
                <a:avLst/>
              </a:prstGeom>
            </p:spPr>
            <p:txBody>
              <a:bodyPr wrap="none">
                <a:spAutoFit/>
              </a:bodyPr>
              <a:lstStyle/>
              <a:p>
                <a:r>
                  <a:rPr lang="zh-CN" altLang="en-US" dirty="0" smtClean="0">
                    <a:solidFill>
                      <a:schemeClr val="bg1"/>
                    </a:solidFill>
                  </a:rPr>
                  <a:t>竞争团队</a:t>
                </a:r>
                <a:endParaRPr lang="zh-CN" altLang="en-US" dirty="0">
                  <a:solidFill>
                    <a:schemeClr val="bg1"/>
                  </a:solidFill>
                </a:endParaRPr>
              </a:p>
            </p:txBody>
          </p:sp>
        </p:grpSp>
      </p:grpSp>
      <p:grpSp>
        <p:nvGrpSpPr>
          <p:cNvPr id="45" name="组合 44"/>
          <p:cNvGrpSpPr/>
          <p:nvPr/>
        </p:nvGrpSpPr>
        <p:grpSpPr>
          <a:xfrm>
            <a:off x="1718140" y="2977791"/>
            <a:ext cx="978373" cy="978373"/>
            <a:chOff x="1718140" y="3122424"/>
            <a:chExt cx="978373" cy="978373"/>
          </a:xfrm>
        </p:grpSpPr>
        <p:sp>
          <p:nvSpPr>
            <p:cNvPr id="46" name="椭圆 45"/>
            <p:cNvSpPr/>
            <p:nvPr/>
          </p:nvSpPr>
          <p:spPr>
            <a:xfrm flipH="1">
              <a:off x="1718140" y="3122424"/>
              <a:ext cx="978373" cy="978373"/>
            </a:xfrm>
            <a:prstGeom prst="ellipse">
              <a:avLst/>
            </a:prstGeom>
            <a:solidFill>
              <a:srgbClr val="D92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48" name="组合 47"/>
          <p:cNvGrpSpPr/>
          <p:nvPr/>
        </p:nvGrpSpPr>
        <p:grpSpPr>
          <a:xfrm>
            <a:off x="2450976" y="1442868"/>
            <a:ext cx="978373" cy="978373"/>
            <a:chOff x="2450976" y="1587501"/>
            <a:chExt cx="978373" cy="978373"/>
          </a:xfrm>
        </p:grpSpPr>
        <p:sp>
          <p:nvSpPr>
            <p:cNvPr id="49" name="椭圆 48"/>
            <p:cNvSpPr/>
            <p:nvPr/>
          </p:nvSpPr>
          <p:spPr>
            <a:xfrm flipH="1">
              <a:off x="2450976" y="1587501"/>
              <a:ext cx="978373" cy="978373"/>
            </a:xfrm>
            <a:prstGeom prst="ellipse">
              <a:avLst/>
            </a:prstGeom>
            <a:solidFill>
              <a:srgbClr val="D92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51" name="组合 50"/>
          <p:cNvGrpSpPr/>
          <p:nvPr/>
        </p:nvGrpSpPr>
        <p:grpSpPr>
          <a:xfrm>
            <a:off x="2450976" y="4512715"/>
            <a:ext cx="978373" cy="978373"/>
            <a:chOff x="2450976" y="4657348"/>
            <a:chExt cx="978373" cy="978373"/>
          </a:xfrm>
        </p:grpSpPr>
        <p:sp>
          <p:nvSpPr>
            <p:cNvPr id="52" name="椭圆 51"/>
            <p:cNvSpPr/>
            <p:nvPr/>
          </p:nvSpPr>
          <p:spPr>
            <a:xfrm flipH="1">
              <a:off x="2450976" y="4657348"/>
              <a:ext cx="978373" cy="978373"/>
            </a:xfrm>
            <a:prstGeom prst="ellipse">
              <a:avLst/>
            </a:prstGeom>
            <a:solidFill>
              <a:srgbClr val="D92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54" name="组合 53"/>
          <p:cNvGrpSpPr/>
          <p:nvPr/>
        </p:nvGrpSpPr>
        <p:grpSpPr>
          <a:xfrm>
            <a:off x="9495488" y="2977792"/>
            <a:ext cx="978373" cy="978373"/>
            <a:chOff x="9495488" y="3122425"/>
            <a:chExt cx="978373" cy="978373"/>
          </a:xfrm>
        </p:grpSpPr>
        <p:sp>
          <p:nvSpPr>
            <p:cNvPr id="55" name="椭圆 54"/>
            <p:cNvSpPr/>
            <p:nvPr/>
          </p:nvSpPr>
          <p:spPr>
            <a:xfrm>
              <a:off x="9495488" y="3122425"/>
              <a:ext cx="978373" cy="978373"/>
            </a:xfrm>
            <a:prstGeom prst="ellipse">
              <a:avLst/>
            </a:prstGeom>
            <a:solidFill>
              <a:srgbClr val="008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57" name="组合 56"/>
          <p:cNvGrpSpPr/>
          <p:nvPr/>
        </p:nvGrpSpPr>
        <p:grpSpPr>
          <a:xfrm>
            <a:off x="8762652" y="1442868"/>
            <a:ext cx="978373" cy="978373"/>
            <a:chOff x="8762652" y="1587501"/>
            <a:chExt cx="978373" cy="978373"/>
          </a:xfrm>
        </p:grpSpPr>
        <p:sp>
          <p:nvSpPr>
            <p:cNvPr id="58" name="椭圆 57"/>
            <p:cNvSpPr/>
            <p:nvPr/>
          </p:nvSpPr>
          <p:spPr>
            <a:xfrm>
              <a:off x="8762652" y="1587501"/>
              <a:ext cx="978373" cy="978373"/>
            </a:xfrm>
            <a:prstGeom prst="ellipse">
              <a:avLst/>
            </a:prstGeom>
            <a:solidFill>
              <a:srgbClr val="008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60" name="组合 59"/>
          <p:cNvGrpSpPr/>
          <p:nvPr/>
        </p:nvGrpSpPr>
        <p:grpSpPr>
          <a:xfrm>
            <a:off x="8762652" y="4512715"/>
            <a:ext cx="978373" cy="978373"/>
            <a:chOff x="8762652" y="4657348"/>
            <a:chExt cx="978373" cy="978373"/>
          </a:xfrm>
        </p:grpSpPr>
        <p:sp>
          <p:nvSpPr>
            <p:cNvPr id="61" name="椭圆 60"/>
            <p:cNvSpPr/>
            <p:nvPr/>
          </p:nvSpPr>
          <p:spPr>
            <a:xfrm>
              <a:off x="8762652" y="4657348"/>
              <a:ext cx="978373" cy="978373"/>
            </a:xfrm>
            <a:prstGeom prst="ellipse">
              <a:avLst/>
            </a:prstGeom>
            <a:solidFill>
              <a:srgbClr val="008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sp>
        <p:nvSpPr>
          <p:cNvPr id="63" name="矩形 62"/>
          <p:cNvSpPr/>
          <p:nvPr/>
        </p:nvSpPr>
        <p:spPr>
          <a:xfrm>
            <a:off x="1573526" y="1670444"/>
            <a:ext cx="806631" cy="523220"/>
          </a:xfrm>
          <a:prstGeom prst="rect">
            <a:avLst/>
          </a:prstGeom>
        </p:spPr>
        <p:txBody>
          <a:bodyPr wrap="none">
            <a:spAutoFit/>
          </a:bodyPr>
          <a:lstStyle/>
          <a:p>
            <a:pPr algn="ctr"/>
            <a:r>
              <a:rPr lang="en-US" altLang="zh-CN" sz="2800" dirty="0" smtClean="0">
                <a:solidFill>
                  <a:schemeClr val="tx1">
                    <a:lumMod val="65000"/>
                    <a:lumOff val="35000"/>
                  </a:schemeClr>
                </a:solidFill>
              </a:rPr>
              <a:t>35%</a:t>
            </a:r>
            <a:endParaRPr lang="zh-CN" altLang="en-US" sz="2800" dirty="0">
              <a:solidFill>
                <a:schemeClr val="tx1">
                  <a:lumMod val="65000"/>
                  <a:lumOff val="35000"/>
                </a:schemeClr>
              </a:solidFill>
            </a:endParaRPr>
          </a:p>
        </p:txBody>
      </p:sp>
      <p:sp>
        <p:nvSpPr>
          <p:cNvPr id="64" name="矩形 63"/>
          <p:cNvSpPr/>
          <p:nvPr/>
        </p:nvSpPr>
        <p:spPr>
          <a:xfrm>
            <a:off x="9805946" y="1670444"/>
            <a:ext cx="806631" cy="523220"/>
          </a:xfrm>
          <a:prstGeom prst="rect">
            <a:avLst/>
          </a:prstGeom>
        </p:spPr>
        <p:txBody>
          <a:bodyPr wrap="none">
            <a:spAutoFit/>
          </a:bodyPr>
          <a:lstStyle/>
          <a:p>
            <a:pPr algn="ctr"/>
            <a:r>
              <a:rPr lang="en-US" altLang="zh-CN" sz="2800" dirty="0" smtClean="0">
                <a:solidFill>
                  <a:schemeClr val="tx1">
                    <a:lumMod val="65000"/>
                    <a:lumOff val="35000"/>
                  </a:schemeClr>
                </a:solidFill>
              </a:rPr>
              <a:t>13%</a:t>
            </a:r>
            <a:endParaRPr lang="zh-CN" altLang="en-US" sz="2800" dirty="0">
              <a:solidFill>
                <a:schemeClr val="tx1">
                  <a:lumMod val="65000"/>
                  <a:lumOff val="35000"/>
                </a:schemeClr>
              </a:solidFill>
            </a:endParaRPr>
          </a:p>
        </p:txBody>
      </p:sp>
      <p:sp>
        <p:nvSpPr>
          <p:cNvPr id="65" name="矩形 64"/>
          <p:cNvSpPr/>
          <p:nvPr/>
        </p:nvSpPr>
        <p:spPr>
          <a:xfrm>
            <a:off x="836332" y="3205367"/>
            <a:ext cx="806631" cy="523220"/>
          </a:xfrm>
          <a:prstGeom prst="rect">
            <a:avLst/>
          </a:prstGeom>
        </p:spPr>
        <p:txBody>
          <a:bodyPr wrap="none">
            <a:spAutoFit/>
          </a:bodyPr>
          <a:lstStyle/>
          <a:p>
            <a:pPr algn="ctr"/>
            <a:r>
              <a:rPr lang="en-US" altLang="zh-CN" sz="2800" dirty="0" smtClean="0">
                <a:solidFill>
                  <a:schemeClr val="tx1">
                    <a:lumMod val="65000"/>
                    <a:lumOff val="35000"/>
                  </a:schemeClr>
                </a:solidFill>
              </a:rPr>
              <a:t>40%</a:t>
            </a:r>
            <a:endParaRPr lang="zh-CN" altLang="en-US" sz="2800" dirty="0">
              <a:solidFill>
                <a:schemeClr val="tx1">
                  <a:lumMod val="65000"/>
                  <a:lumOff val="35000"/>
                </a:schemeClr>
              </a:solidFill>
            </a:endParaRPr>
          </a:p>
        </p:txBody>
      </p:sp>
      <p:sp>
        <p:nvSpPr>
          <p:cNvPr id="66" name="矩形 65"/>
          <p:cNvSpPr/>
          <p:nvPr/>
        </p:nvSpPr>
        <p:spPr>
          <a:xfrm>
            <a:off x="10538783" y="3205367"/>
            <a:ext cx="806631" cy="523220"/>
          </a:xfrm>
          <a:prstGeom prst="rect">
            <a:avLst/>
          </a:prstGeom>
        </p:spPr>
        <p:txBody>
          <a:bodyPr wrap="none">
            <a:spAutoFit/>
          </a:bodyPr>
          <a:lstStyle/>
          <a:p>
            <a:pPr algn="ctr"/>
            <a:r>
              <a:rPr lang="en-US" altLang="zh-CN" sz="2800" dirty="0" smtClean="0">
                <a:solidFill>
                  <a:schemeClr val="tx1">
                    <a:lumMod val="65000"/>
                    <a:lumOff val="35000"/>
                  </a:schemeClr>
                </a:solidFill>
              </a:rPr>
              <a:t>38%</a:t>
            </a:r>
            <a:endParaRPr lang="zh-CN" altLang="en-US" sz="2800" dirty="0">
              <a:solidFill>
                <a:schemeClr val="tx1">
                  <a:lumMod val="65000"/>
                  <a:lumOff val="35000"/>
                </a:schemeClr>
              </a:solidFill>
            </a:endParaRPr>
          </a:p>
        </p:txBody>
      </p:sp>
      <p:sp>
        <p:nvSpPr>
          <p:cNvPr id="67" name="矩形 66"/>
          <p:cNvSpPr/>
          <p:nvPr/>
        </p:nvSpPr>
        <p:spPr>
          <a:xfrm>
            <a:off x="1573526" y="4740291"/>
            <a:ext cx="806631" cy="523220"/>
          </a:xfrm>
          <a:prstGeom prst="rect">
            <a:avLst/>
          </a:prstGeom>
        </p:spPr>
        <p:txBody>
          <a:bodyPr wrap="none">
            <a:spAutoFit/>
          </a:bodyPr>
          <a:lstStyle/>
          <a:p>
            <a:pPr algn="ctr"/>
            <a:r>
              <a:rPr lang="en-US" altLang="zh-CN" sz="2800" dirty="0" smtClean="0">
                <a:solidFill>
                  <a:schemeClr val="tx1">
                    <a:lumMod val="65000"/>
                    <a:lumOff val="35000"/>
                  </a:schemeClr>
                </a:solidFill>
              </a:rPr>
              <a:t>80%</a:t>
            </a:r>
            <a:endParaRPr lang="zh-CN" altLang="en-US" sz="2800" dirty="0">
              <a:solidFill>
                <a:schemeClr val="tx1">
                  <a:lumMod val="65000"/>
                  <a:lumOff val="35000"/>
                </a:schemeClr>
              </a:solidFill>
            </a:endParaRPr>
          </a:p>
        </p:txBody>
      </p:sp>
      <p:sp>
        <p:nvSpPr>
          <p:cNvPr id="68" name="矩形 67"/>
          <p:cNvSpPr/>
          <p:nvPr/>
        </p:nvSpPr>
        <p:spPr>
          <a:xfrm>
            <a:off x="9805946" y="4740291"/>
            <a:ext cx="806631" cy="523220"/>
          </a:xfrm>
          <a:prstGeom prst="rect">
            <a:avLst/>
          </a:prstGeom>
        </p:spPr>
        <p:txBody>
          <a:bodyPr wrap="none">
            <a:spAutoFit/>
          </a:bodyPr>
          <a:lstStyle/>
          <a:p>
            <a:pPr algn="ctr"/>
            <a:r>
              <a:rPr lang="en-US" altLang="zh-CN" sz="2800" dirty="0" smtClean="0">
                <a:solidFill>
                  <a:schemeClr val="tx1">
                    <a:lumMod val="65000"/>
                    <a:lumOff val="35000"/>
                  </a:schemeClr>
                </a:solidFill>
              </a:rPr>
              <a:t>13%</a:t>
            </a:r>
            <a:endParaRPr lang="zh-CN" altLang="en-US" sz="2800" dirty="0">
              <a:solidFill>
                <a:schemeClr val="tx1">
                  <a:lumMod val="65000"/>
                  <a:lumOff val="35000"/>
                </a:schemeClr>
              </a:solidFill>
            </a:endParaRPr>
          </a:p>
        </p:txBody>
      </p:sp>
      <p:sp>
        <p:nvSpPr>
          <p:cNvPr id="69" name="矩形 68"/>
          <p:cNvSpPr/>
          <p:nvPr/>
        </p:nvSpPr>
        <p:spPr>
          <a:xfrm>
            <a:off x="4162425" y="4745378"/>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smtClean="0">
                <a:solidFill>
                  <a:schemeClr val="tx1">
                    <a:lumMod val="65000"/>
                    <a:lumOff val="35000"/>
                  </a:schemeClr>
                </a:solidFill>
                <a:latin typeface="+mn-ea"/>
              </a:rPr>
              <a:t>标尺</a:t>
            </a:r>
            <a:endParaRPr lang="zh-CN" altLang="en-US" sz="1000" dirty="0">
              <a:solidFill>
                <a:schemeClr val="tx1">
                  <a:lumMod val="65000"/>
                  <a:lumOff val="3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37"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900" decel="100000" fill="hold"/>
                                        <p:tgtEl>
                                          <p:spTgt spid="2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49" presetClass="entr" presetSubtype="0" decel="10000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 calcmode="lin" valueType="num">
                                      <p:cBhvr>
                                        <p:cTn id="28" dur="500" fill="hold"/>
                                        <p:tgtEl>
                                          <p:spTgt spid="30"/>
                                        </p:tgtEl>
                                        <p:attrNameLst>
                                          <p:attrName>style.rotation</p:attrName>
                                        </p:attrNameLst>
                                      </p:cBhvr>
                                      <p:tavLst>
                                        <p:tav tm="0">
                                          <p:val>
                                            <p:fltVal val="360"/>
                                          </p:val>
                                        </p:tav>
                                        <p:tav tm="100000">
                                          <p:val>
                                            <p:fltVal val="0"/>
                                          </p:val>
                                        </p:tav>
                                      </p:tavLst>
                                    </p:anim>
                                    <p:animEffect transition="in" filter="fade">
                                      <p:cBhvr>
                                        <p:cTn id="29" dur="500"/>
                                        <p:tgtEl>
                                          <p:spTgt spid="30"/>
                                        </p:tgtEl>
                                      </p:cBhvr>
                                    </p:animEffect>
                                  </p:childTnLst>
                                </p:cTn>
                              </p:par>
                              <p:par>
                                <p:cTn id="30" presetID="49" presetClass="entr" presetSubtype="0" decel="10000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 calcmode="lin" valueType="num">
                                      <p:cBhvr>
                                        <p:cTn id="34" dur="500" fill="hold"/>
                                        <p:tgtEl>
                                          <p:spTgt spid="39"/>
                                        </p:tgtEl>
                                        <p:attrNameLst>
                                          <p:attrName>style.rotation</p:attrName>
                                        </p:attrNameLst>
                                      </p:cBhvr>
                                      <p:tavLst>
                                        <p:tav tm="0">
                                          <p:val>
                                            <p:fltVal val="360"/>
                                          </p:val>
                                        </p:tav>
                                        <p:tav tm="100000">
                                          <p:val>
                                            <p:fltVal val="0"/>
                                          </p:val>
                                        </p:tav>
                                      </p:tavLst>
                                    </p:anim>
                                    <p:animEffect transition="in" filter="fade">
                                      <p:cBhvr>
                                        <p:cTn id="35" dur="500"/>
                                        <p:tgtEl>
                                          <p:spTgt spid="39"/>
                                        </p:tgtEl>
                                      </p:cBhvr>
                                    </p:animEffect>
                                  </p:childTnLst>
                                </p:cTn>
                              </p:par>
                            </p:childTnLst>
                          </p:cTn>
                        </p:par>
                        <p:par>
                          <p:cTn id="36" fill="hold">
                            <p:stCondLst>
                              <p:cond delay="3000"/>
                            </p:stCondLst>
                            <p:childTnLst>
                              <p:par>
                                <p:cTn id="37" presetID="22" presetClass="entr" presetSubtype="2"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right)">
                                      <p:cBhvr>
                                        <p:cTn id="39" dur="500"/>
                                        <p:tgtEl>
                                          <p:spTgt spid="21"/>
                                        </p:tgtEl>
                                      </p:cBhvr>
                                    </p:animEffect>
                                  </p:childTnLst>
                                </p:cTn>
                              </p:par>
                              <p:par>
                                <p:cTn id="40" presetID="22" presetClass="entr" presetSubtype="2"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500"/>
                                        <p:tgtEl>
                                          <p:spTgt spid="22"/>
                                        </p:tgtEl>
                                      </p:cBhvr>
                                    </p:animEffect>
                                  </p:childTnLst>
                                </p:cTn>
                              </p:par>
                              <p:par>
                                <p:cTn id="43" presetID="22" presetClass="entr" presetSubtype="8"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par>
                                <p:cTn id="46" presetID="22" presetClass="entr" presetSubtype="8"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2" presetClass="entr" presetSubtype="2"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right)">
                                      <p:cBhvr>
                                        <p:cTn id="51" dur="500"/>
                                        <p:tgtEl>
                                          <p:spTgt spid="23"/>
                                        </p:tgtEl>
                                      </p:cBhvr>
                                    </p:animEffect>
                                  </p:childTnLst>
                                </p:cTn>
                              </p:par>
                              <p:par>
                                <p:cTn id="52" presetID="22" presetClass="entr" presetSubtype="8"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par>
                          <p:cTn id="55" fill="hold">
                            <p:stCondLst>
                              <p:cond delay="3500"/>
                            </p:stCondLst>
                            <p:childTnLst>
                              <p:par>
                                <p:cTn id="56" presetID="49" presetClass="entr" presetSubtype="0" decel="100000"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p:cTn id="58" dur="500" fill="hold"/>
                                        <p:tgtEl>
                                          <p:spTgt spid="48"/>
                                        </p:tgtEl>
                                        <p:attrNameLst>
                                          <p:attrName>ppt_w</p:attrName>
                                        </p:attrNameLst>
                                      </p:cBhvr>
                                      <p:tavLst>
                                        <p:tav tm="0">
                                          <p:val>
                                            <p:fltVal val="0"/>
                                          </p:val>
                                        </p:tav>
                                        <p:tav tm="100000">
                                          <p:val>
                                            <p:strVal val="#ppt_w"/>
                                          </p:val>
                                        </p:tav>
                                      </p:tavLst>
                                    </p:anim>
                                    <p:anim calcmode="lin" valueType="num">
                                      <p:cBhvr>
                                        <p:cTn id="59" dur="500" fill="hold"/>
                                        <p:tgtEl>
                                          <p:spTgt spid="48"/>
                                        </p:tgtEl>
                                        <p:attrNameLst>
                                          <p:attrName>ppt_h</p:attrName>
                                        </p:attrNameLst>
                                      </p:cBhvr>
                                      <p:tavLst>
                                        <p:tav tm="0">
                                          <p:val>
                                            <p:fltVal val="0"/>
                                          </p:val>
                                        </p:tav>
                                        <p:tav tm="100000">
                                          <p:val>
                                            <p:strVal val="#ppt_h"/>
                                          </p:val>
                                        </p:tav>
                                      </p:tavLst>
                                    </p:anim>
                                    <p:anim calcmode="lin" valueType="num">
                                      <p:cBhvr>
                                        <p:cTn id="60" dur="500" fill="hold"/>
                                        <p:tgtEl>
                                          <p:spTgt spid="48"/>
                                        </p:tgtEl>
                                        <p:attrNameLst>
                                          <p:attrName>style.rotation</p:attrName>
                                        </p:attrNameLst>
                                      </p:cBhvr>
                                      <p:tavLst>
                                        <p:tav tm="0">
                                          <p:val>
                                            <p:fltVal val="360"/>
                                          </p:val>
                                        </p:tav>
                                        <p:tav tm="100000">
                                          <p:val>
                                            <p:fltVal val="0"/>
                                          </p:val>
                                        </p:tav>
                                      </p:tavLst>
                                    </p:anim>
                                    <p:animEffect transition="in" filter="fade">
                                      <p:cBhvr>
                                        <p:cTn id="61" dur="500"/>
                                        <p:tgtEl>
                                          <p:spTgt spid="48"/>
                                        </p:tgtEl>
                                      </p:cBhvr>
                                    </p:animEffect>
                                  </p:childTnLst>
                                </p:cTn>
                              </p:par>
                              <p:par>
                                <p:cTn id="62" presetID="49" presetClass="entr" presetSubtype="0" decel="10000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 calcmode="lin" valueType="num">
                                      <p:cBhvr>
                                        <p:cTn id="64" dur="500" fill="hold"/>
                                        <p:tgtEl>
                                          <p:spTgt spid="57"/>
                                        </p:tgtEl>
                                        <p:attrNameLst>
                                          <p:attrName>ppt_w</p:attrName>
                                        </p:attrNameLst>
                                      </p:cBhvr>
                                      <p:tavLst>
                                        <p:tav tm="0">
                                          <p:val>
                                            <p:fltVal val="0"/>
                                          </p:val>
                                        </p:tav>
                                        <p:tav tm="100000">
                                          <p:val>
                                            <p:strVal val="#ppt_w"/>
                                          </p:val>
                                        </p:tav>
                                      </p:tavLst>
                                    </p:anim>
                                    <p:anim calcmode="lin" valueType="num">
                                      <p:cBhvr>
                                        <p:cTn id="65" dur="500" fill="hold"/>
                                        <p:tgtEl>
                                          <p:spTgt spid="57"/>
                                        </p:tgtEl>
                                        <p:attrNameLst>
                                          <p:attrName>ppt_h</p:attrName>
                                        </p:attrNameLst>
                                      </p:cBhvr>
                                      <p:tavLst>
                                        <p:tav tm="0">
                                          <p:val>
                                            <p:fltVal val="0"/>
                                          </p:val>
                                        </p:tav>
                                        <p:tav tm="100000">
                                          <p:val>
                                            <p:strVal val="#ppt_h"/>
                                          </p:val>
                                        </p:tav>
                                      </p:tavLst>
                                    </p:anim>
                                    <p:anim calcmode="lin" valueType="num">
                                      <p:cBhvr>
                                        <p:cTn id="66" dur="500" fill="hold"/>
                                        <p:tgtEl>
                                          <p:spTgt spid="57"/>
                                        </p:tgtEl>
                                        <p:attrNameLst>
                                          <p:attrName>style.rotation</p:attrName>
                                        </p:attrNameLst>
                                      </p:cBhvr>
                                      <p:tavLst>
                                        <p:tav tm="0">
                                          <p:val>
                                            <p:fltVal val="360"/>
                                          </p:val>
                                        </p:tav>
                                        <p:tav tm="100000">
                                          <p:val>
                                            <p:fltVal val="0"/>
                                          </p:val>
                                        </p:tav>
                                      </p:tavLst>
                                    </p:anim>
                                    <p:animEffect transition="in" filter="fade">
                                      <p:cBhvr>
                                        <p:cTn id="67" dur="500"/>
                                        <p:tgtEl>
                                          <p:spTgt spid="57"/>
                                        </p:tgtEl>
                                      </p:cBhvr>
                                    </p:animEffect>
                                  </p:childTnLst>
                                </p:cTn>
                              </p:par>
                              <p:par>
                                <p:cTn id="68" presetID="2" presetClass="entr" presetSubtype="8" fill="hold" grpId="0" nodeType="withEffect">
                                  <p:stCondLst>
                                    <p:cond delay="0"/>
                                  </p:stCondLst>
                                  <p:childTnLst>
                                    <p:set>
                                      <p:cBhvr>
                                        <p:cTn id="69" dur="1" fill="hold">
                                          <p:stCondLst>
                                            <p:cond delay="0"/>
                                          </p:stCondLst>
                                        </p:cTn>
                                        <p:tgtEl>
                                          <p:spTgt spid="63"/>
                                        </p:tgtEl>
                                        <p:attrNameLst>
                                          <p:attrName>style.visibility</p:attrName>
                                        </p:attrNameLst>
                                      </p:cBhvr>
                                      <p:to>
                                        <p:strVal val="visible"/>
                                      </p:to>
                                    </p:set>
                                    <p:anim calcmode="lin" valueType="num">
                                      <p:cBhvr additive="base">
                                        <p:cTn id="70" dur="500" fill="hold"/>
                                        <p:tgtEl>
                                          <p:spTgt spid="63"/>
                                        </p:tgtEl>
                                        <p:attrNameLst>
                                          <p:attrName>ppt_x</p:attrName>
                                        </p:attrNameLst>
                                      </p:cBhvr>
                                      <p:tavLst>
                                        <p:tav tm="0">
                                          <p:val>
                                            <p:strVal val="0-#ppt_w/2"/>
                                          </p:val>
                                        </p:tav>
                                        <p:tav tm="100000">
                                          <p:val>
                                            <p:strVal val="#ppt_x"/>
                                          </p:val>
                                        </p:tav>
                                      </p:tavLst>
                                    </p:anim>
                                    <p:anim calcmode="lin" valueType="num">
                                      <p:cBhvr additive="base">
                                        <p:cTn id="71" dur="500" fill="hold"/>
                                        <p:tgtEl>
                                          <p:spTgt spid="63"/>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64"/>
                                        </p:tgtEl>
                                        <p:attrNameLst>
                                          <p:attrName>style.visibility</p:attrName>
                                        </p:attrNameLst>
                                      </p:cBhvr>
                                      <p:to>
                                        <p:strVal val="visible"/>
                                      </p:to>
                                    </p:set>
                                    <p:anim calcmode="lin" valueType="num">
                                      <p:cBhvr additive="base">
                                        <p:cTn id="74" dur="500" fill="hold"/>
                                        <p:tgtEl>
                                          <p:spTgt spid="64"/>
                                        </p:tgtEl>
                                        <p:attrNameLst>
                                          <p:attrName>ppt_x</p:attrName>
                                        </p:attrNameLst>
                                      </p:cBhvr>
                                      <p:tavLst>
                                        <p:tav tm="0">
                                          <p:val>
                                            <p:strVal val="1+#ppt_w/2"/>
                                          </p:val>
                                        </p:tav>
                                        <p:tav tm="100000">
                                          <p:val>
                                            <p:strVal val="#ppt_x"/>
                                          </p:val>
                                        </p:tav>
                                      </p:tavLst>
                                    </p:anim>
                                    <p:anim calcmode="lin" valueType="num">
                                      <p:cBhvr additive="base">
                                        <p:cTn id="75" dur="500" fill="hold"/>
                                        <p:tgtEl>
                                          <p:spTgt spid="64"/>
                                        </p:tgtEl>
                                        <p:attrNameLst>
                                          <p:attrName>ppt_y</p:attrName>
                                        </p:attrNameLst>
                                      </p:cBhvr>
                                      <p:tavLst>
                                        <p:tav tm="0">
                                          <p:val>
                                            <p:strVal val="#ppt_y"/>
                                          </p:val>
                                        </p:tav>
                                        <p:tav tm="100000">
                                          <p:val>
                                            <p:strVal val="#ppt_y"/>
                                          </p:val>
                                        </p:tav>
                                      </p:tavLst>
                                    </p:anim>
                                  </p:childTnLst>
                                </p:cTn>
                              </p:par>
                            </p:childTnLst>
                          </p:cTn>
                        </p:par>
                        <p:par>
                          <p:cTn id="76" fill="hold">
                            <p:stCondLst>
                              <p:cond delay="4000"/>
                            </p:stCondLst>
                            <p:childTnLst>
                              <p:par>
                                <p:cTn id="77" presetID="49" presetClass="entr" presetSubtype="0" decel="100000" fill="hold" nodeType="after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p:cTn id="79" dur="500" fill="hold"/>
                                        <p:tgtEl>
                                          <p:spTgt spid="45"/>
                                        </p:tgtEl>
                                        <p:attrNameLst>
                                          <p:attrName>ppt_w</p:attrName>
                                        </p:attrNameLst>
                                      </p:cBhvr>
                                      <p:tavLst>
                                        <p:tav tm="0">
                                          <p:val>
                                            <p:fltVal val="0"/>
                                          </p:val>
                                        </p:tav>
                                        <p:tav tm="100000">
                                          <p:val>
                                            <p:strVal val="#ppt_w"/>
                                          </p:val>
                                        </p:tav>
                                      </p:tavLst>
                                    </p:anim>
                                    <p:anim calcmode="lin" valueType="num">
                                      <p:cBhvr>
                                        <p:cTn id="80" dur="500" fill="hold"/>
                                        <p:tgtEl>
                                          <p:spTgt spid="45"/>
                                        </p:tgtEl>
                                        <p:attrNameLst>
                                          <p:attrName>ppt_h</p:attrName>
                                        </p:attrNameLst>
                                      </p:cBhvr>
                                      <p:tavLst>
                                        <p:tav tm="0">
                                          <p:val>
                                            <p:fltVal val="0"/>
                                          </p:val>
                                        </p:tav>
                                        <p:tav tm="100000">
                                          <p:val>
                                            <p:strVal val="#ppt_h"/>
                                          </p:val>
                                        </p:tav>
                                      </p:tavLst>
                                    </p:anim>
                                    <p:anim calcmode="lin" valueType="num">
                                      <p:cBhvr>
                                        <p:cTn id="81" dur="500" fill="hold"/>
                                        <p:tgtEl>
                                          <p:spTgt spid="45"/>
                                        </p:tgtEl>
                                        <p:attrNameLst>
                                          <p:attrName>style.rotation</p:attrName>
                                        </p:attrNameLst>
                                      </p:cBhvr>
                                      <p:tavLst>
                                        <p:tav tm="0">
                                          <p:val>
                                            <p:fltVal val="360"/>
                                          </p:val>
                                        </p:tav>
                                        <p:tav tm="100000">
                                          <p:val>
                                            <p:fltVal val="0"/>
                                          </p:val>
                                        </p:tav>
                                      </p:tavLst>
                                    </p:anim>
                                    <p:animEffect transition="in" filter="fade">
                                      <p:cBhvr>
                                        <p:cTn id="82" dur="500"/>
                                        <p:tgtEl>
                                          <p:spTgt spid="45"/>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p:cTn id="85" dur="500" fill="hold"/>
                                        <p:tgtEl>
                                          <p:spTgt spid="54"/>
                                        </p:tgtEl>
                                        <p:attrNameLst>
                                          <p:attrName>ppt_w</p:attrName>
                                        </p:attrNameLst>
                                      </p:cBhvr>
                                      <p:tavLst>
                                        <p:tav tm="0">
                                          <p:val>
                                            <p:fltVal val="0"/>
                                          </p:val>
                                        </p:tav>
                                        <p:tav tm="100000">
                                          <p:val>
                                            <p:strVal val="#ppt_w"/>
                                          </p:val>
                                        </p:tav>
                                      </p:tavLst>
                                    </p:anim>
                                    <p:anim calcmode="lin" valueType="num">
                                      <p:cBhvr>
                                        <p:cTn id="86" dur="500" fill="hold"/>
                                        <p:tgtEl>
                                          <p:spTgt spid="54"/>
                                        </p:tgtEl>
                                        <p:attrNameLst>
                                          <p:attrName>ppt_h</p:attrName>
                                        </p:attrNameLst>
                                      </p:cBhvr>
                                      <p:tavLst>
                                        <p:tav tm="0">
                                          <p:val>
                                            <p:fltVal val="0"/>
                                          </p:val>
                                        </p:tav>
                                        <p:tav tm="100000">
                                          <p:val>
                                            <p:strVal val="#ppt_h"/>
                                          </p:val>
                                        </p:tav>
                                      </p:tavLst>
                                    </p:anim>
                                    <p:anim calcmode="lin" valueType="num">
                                      <p:cBhvr>
                                        <p:cTn id="87" dur="500" fill="hold"/>
                                        <p:tgtEl>
                                          <p:spTgt spid="54"/>
                                        </p:tgtEl>
                                        <p:attrNameLst>
                                          <p:attrName>style.rotation</p:attrName>
                                        </p:attrNameLst>
                                      </p:cBhvr>
                                      <p:tavLst>
                                        <p:tav tm="0">
                                          <p:val>
                                            <p:fltVal val="360"/>
                                          </p:val>
                                        </p:tav>
                                        <p:tav tm="100000">
                                          <p:val>
                                            <p:fltVal val="0"/>
                                          </p:val>
                                        </p:tav>
                                      </p:tavLst>
                                    </p:anim>
                                    <p:animEffect transition="in" filter="fade">
                                      <p:cBhvr>
                                        <p:cTn id="88" dur="500"/>
                                        <p:tgtEl>
                                          <p:spTgt spid="54"/>
                                        </p:tgtEl>
                                      </p:cBhvr>
                                    </p:animEffect>
                                  </p:childTnLst>
                                </p:cTn>
                              </p:par>
                              <p:par>
                                <p:cTn id="89" presetID="2" presetClass="entr" presetSubtype="8"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0-#ppt_w/2"/>
                                          </p:val>
                                        </p:tav>
                                        <p:tav tm="100000">
                                          <p:val>
                                            <p:strVal val="#ppt_x"/>
                                          </p:val>
                                        </p:tav>
                                      </p:tavLst>
                                    </p:anim>
                                    <p:anim calcmode="lin" valueType="num">
                                      <p:cBhvr additive="base">
                                        <p:cTn id="92" dur="500" fill="hold"/>
                                        <p:tgtEl>
                                          <p:spTgt spid="65"/>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1+#ppt_w/2"/>
                                          </p:val>
                                        </p:tav>
                                        <p:tav tm="100000">
                                          <p:val>
                                            <p:strVal val="#ppt_x"/>
                                          </p:val>
                                        </p:tav>
                                      </p:tavLst>
                                    </p:anim>
                                    <p:anim calcmode="lin" valueType="num">
                                      <p:cBhvr additive="base">
                                        <p:cTn id="96" dur="500" fill="hold"/>
                                        <p:tgtEl>
                                          <p:spTgt spid="66"/>
                                        </p:tgtEl>
                                        <p:attrNameLst>
                                          <p:attrName>ppt_y</p:attrName>
                                        </p:attrNameLst>
                                      </p:cBhvr>
                                      <p:tavLst>
                                        <p:tav tm="0">
                                          <p:val>
                                            <p:strVal val="#ppt_y"/>
                                          </p:val>
                                        </p:tav>
                                        <p:tav tm="100000">
                                          <p:val>
                                            <p:strVal val="#ppt_y"/>
                                          </p:val>
                                        </p:tav>
                                      </p:tavLst>
                                    </p:anim>
                                  </p:childTnLst>
                                </p:cTn>
                              </p:par>
                            </p:childTnLst>
                          </p:cTn>
                        </p:par>
                        <p:par>
                          <p:cTn id="97" fill="hold">
                            <p:stCondLst>
                              <p:cond delay="4500"/>
                            </p:stCondLst>
                            <p:childTnLst>
                              <p:par>
                                <p:cTn id="98" presetID="49" presetClass="entr" presetSubtype="0" decel="100000" fill="hold" nodeType="afterEffect">
                                  <p:stCondLst>
                                    <p:cond delay="0"/>
                                  </p:stCondLst>
                                  <p:childTnLst>
                                    <p:set>
                                      <p:cBhvr>
                                        <p:cTn id="99" dur="1" fill="hold">
                                          <p:stCondLst>
                                            <p:cond delay="0"/>
                                          </p:stCondLst>
                                        </p:cTn>
                                        <p:tgtEl>
                                          <p:spTgt spid="51"/>
                                        </p:tgtEl>
                                        <p:attrNameLst>
                                          <p:attrName>style.visibility</p:attrName>
                                        </p:attrNameLst>
                                      </p:cBhvr>
                                      <p:to>
                                        <p:strVal val="visible"/>
                                      </p:to>
                                    </p:set>
                                    <p:anim calcmode="lin" valueType="num">
                                      <p:cBhvr>
                                        <p:cTn id="100" dur="500" fill="hold"/>
                                        <p:tgtEl>
                                          <p:spTgt spid="51"/>
                                        </p:tgtEl>
                                        <p:attrNameLst>
                                          <p:attrName>ppt_w</p:attrName>
                                        </p:attrNameLst>
                                      </p:cBhvr>
                                      <p:tavLst>
                                        <p:tav tm="0">
                                          <p:val>
                                            <p:fltVal val="0"/>
                                          </p:val>
                                        </p:tav>
                                        <p:tav tm="100000">
                                          <p:val>
                                            <p:strVal val="#ppt_w"/>
                                          </p:val>
                                        </p:tav>
                                      </p:tavLst>
                                    </p:anim>
                                    <p:anim calcmode="lin" valueType="num">
                                      <p:cBhvr>
                                        <p:cTn id="101" dur="500" fill="hold"/>
                                        <p:tgtEl>
                                          <p:spTgt spid="51"/>
                                        </p:tgtEl>
                                        <p:attrNameLst>
                                          <p:attrName>ppt_h</p:attrName>
                                        </p:attrNameLst>
                                      </p:cBhvr>
                                      <p:tavLst>
                                        <p:tav tm="0">
                                          <p:val>
                                            <p:fltVal val="0"/>
                                          </p:val>
                                        </p:tav>
                                        <p:tav tm="100000">
                                          <p:val>
                                            <p:strVal val="#ppt_h"/>
                                          </p:val>
                                        </p:tav>
                                      </p:tavLst>
                                    </p:anim>
                                    <p:anim calcmode="lin" valueType="num">
                                      <p:cBhvr>
                                        <p:cTn id="102" dur="500" fill="hold"/>
                                        <p:tgtEl>
                                          <p:spTgt spid="51"/>
                                        </p:tgtEl>
                                        <p:attrNameLst>
                                          <p:attrName>style.rotation</p:attrName>
                                        </p:attrNameLst>
                                      </p:cBhvr>
                                      <p:tavLst>
                                        <p:tav tm="0">
                                          <p:val>
                                            <p:fltVal val="360"/>
                                          </p:val>
                                        </p:tav>
                                        <p:tav tm="100000">
                                          <p:val>
                                            <p:fltVal val="0"/>
                                          </p:val>
                                        </p:tav>
                                      </p:tavLst>
                                    </p:anim>
                                    <p:animEffect transition="in" filter="fade">
                                      <p:cBhvr>
                                        <p:cTn id="103" dur="500"/>
                                        <p:tgtEl>
                                          <p:spTgt spid="51"/>
                                        </p:tgtEl>
                                      </p:cBhvr>
                                    </p:animEffect>
                                  </p:childTnLst>
                                </p:cTn>
                              </p:par>
                              <p:par>
                                <p:cTn id="104" presetID="49" presetClass="entr" presetSubtype="0" decel="100000" fill="hold" nodeType="withEffect">
                                  <p:stCondLst>
                                    <p:cond delay="0"/>
                                  </p:stCondLst>
                                  <p:childTnLst>
                                    <p:set>
                                      <p:cBhvr>
                                        <p:cTn id="105" dur="1" fill="hold">
                                          <p:stCondLst>
                                            <p:cond delay="0"/>
                                          </p:stCondLst>
                                        </p:cTn>
                                        <p:tgtEl>
                                          <p:spTgt spid="60"/>
                                        </p:tgtEl>
                                        <p:attrNameLst>
                                          <p:attrName>style.visibility</p:attrName>
                                        </p:attrNameLst>
                                      </p:cBhvr>
                                      <p:to>
                                        <p:strVal val="visible"/>
                                      </p:to>
                                    </p:set>
                                    <p:anim calcmode="lin" valueType="num">
                                      <p:cBhvr>
                                        <p:cTn id="106" dur="500" fill="hold"/>
                                        <p:tgtEl>
                                          <p:spTgt spid="60"/>
                                        </p:tgtEl>
                                        <p:attrNameLst>
                                          <p:attrName>ppt_w</p:attrName>
                                        </p:attrNameLst>
                                      </p:cBhvr>
                                      <p:tavLst>
                                        <p:tav tm="0">
                                          <p:val>
                                            <p:fltVal val="0"/>
                                          </p:val>
                                        </p:tav>
                                        <p:tav tm="100000">
                                          <p:val>
                                            <p:strVal val="#ppt_w"/>
                                          </p:val>
                                        </p:tav>
                                      </p:tavLst>
                                    </p:anim>
                                    <p:anim calcmode="lin" valueType="num">
                                      <p:cBhvr>
                                        <p:cTn id="107" dur="500" fill="hold"/>
                                        <p:tgtEl>
                                          <p:spTgt spid="60"/>
                                        </p:tgtEl>
                                        <p:attrNameLst>
                                          <p:attrName>ppt_h</p:attrName>
                                        </p:attrNameLst>
                                      </p:cBhvr>
                                      <p:tavLst>
                                        <p:tav tm="0">
                                          <p:val>
                                            <p:fltVal val="0"/>
                                          </p:val>
                                        </p:tav>
                                        <p:tav tm="100000">
                                          <p:val>
                                            <p:strVal val="#ppt_h"/>
                                          </p:val>
                                        </p:tav>
                                      </p:tavLst>
                                    </p:anim>
                                    <p:anim calcmode="lin" valueType="num">
                                      <p:cBhvr>
                                        <p:cTn id="108" dur="500" fill="hold"/>
                                        <p:tgtEl>
                                          <p:spTgt spid="60"/>
                                        </p:tgtEl>
                                        <p:attrNameLst>
                                          <p:attrName>style.rotation</p:attrName>
                                        </p:attrNameLst>
                                      </p:cBhvr>
                                      <p:tavLst>
                                        <p:tav tm="0">
                                          <p:val>
                                            <p:fltVal val="360"/>
                                          </p:val>
                                        </p:tav>
                                        <p:tav tm="100000">
                                          <p:val>
                                            <p:fltVal val="0"/>
                                          </p:val>
                                        </p:tav>
                                      </p:tavLst>
                                    </p:anim>
                                    <p:animEffect transition="in" filter="fade">
                                      <p:cBhvr>
                                        <p:cTn id="109" dur="500"/>
                                        <p:tgtEl>
                                          <p:spTgt spid="60"/>
                                        </p:tgtEl>
                                      </p:cBhvr>
                                    </p:animEffect>
                                  </p:childTnLst>
                                </p:cTn>
                              </p:par>
                              <p:par>
                                <p:cTn id="110" presetID="2" presetClass="entr" presetSubtype="8" fill="hold" grpId="0" nodeType="withEffect">
                                  <p:stCondLst>
                                    <p:cond delay="0"/>
                                  </p:stCondLst>
                                  <p:childTnLst>
                                    <p:set>
                                      <p:cBhvr>
                                        <p:cTn id="111" dur="1" fill="hold">
                                          <p:stCondLst>
                                            <p:cond delay="0"/>
                                          </p:stCondLst>
                                        </p:cTn>
                                        <p:tgtEl>
                                          <p:spTgt spid="67"/>
                                        </p:tgtEl>
                                        <p:attrNameLst>
                                          <p:attrName>style.visibility</p:attrName>
                                        </p:attrNameLst>
                                      </p:cBhvr>
                                      <p:to>
                                        <p:strVal val="visible"/>
                                      </p:to>
                                    </p:set>
                                    <p:anim calcmode="lin" valueType="num">
                                      <p:cBhvr additive="base">
                                        <p:cTn id="112" dur="500" fill="hold"/>
                                        <p:tgtEl>
                                          <p:spTgt spid="67"/>
                                        </p:tgtEl>
                                        <p:attrNameLst>
                                          <p:attrName>ppt_x</p:attrName>
                                        </p:attrNameLst>
                                      </p:cBhvr>
                                      <p:tavLst>
                                        <p:tav tm="0">
                                          <p:val>
                                            <p:strVal val="0-#ppt_w/2"/>
                                          </p:val>
                                        </p:tav>
                                        <p:tav tm="100000">
                                          <p:val>
                                            <p:strVal val="#ppt_x"/>
                                          </p:val>
                                        </p:tav>
                                      </p:tavLst>
                                    </p:anim>
                                    <p:anim calcmode="lin" valueType="num">
                                      <p:cBhvr additive="base">
                                        <p:cTn id="113" dur="500" fill="hold"/>
                                        <p:tgtEl>
                                          <p:spTgt spid="67"/>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additive="base">
                                        <p:cTn id="116" dur="500" fill="hold"/>
                                        <p:tgtEl>
                                          <p:spTgt spid="68"/>
                                        </p:tgtEl>
                                        <p:attrNameLst>
                                          <p:attrName>ppt_x</p:attrName>
                                        </p:attrNameLst>
                                      </p:cBhvr>
                                      <p:tavLst>
                                        <p:tav tm="0">
                                          <p:val>
                                            <p:strVal val="1+#ppt_w/2"/>
                                          </p:val>
                                        </p:tav>
                                        <p:tav tm="100000">
                                          <p:val>
                                            <p:strVal val="#ppt_x"/>
                                          </p:val>
                                        </p:tav>
                                      </p:tavLst>
                                    </p:anim>
                                    <p:anim calcmode="lin" valueType="num">
                                      <p:cBhvr additive="base">
                                        <p:cTn id="117" dur="500" fill="hold"/>
                                        <p:tgtEl>
                                          <p:spTgt spid="68"/>
                                        </p:tgtEl>
                                        <p:attrNameLst>
                                          <p:attrName>ppt_y</p:attrName>
                                        </p:attrNameLst>
                                      </p:cBhvr>
                                      <p:tavLst>
                                        <p:tav tm="0">
                                          <p:val>
                                            <p:strVal val="#ppt_y"/>
                                          </p:val>
                                        </p:tav>
                                        <p:tav tm="100000">
                                          <p:val>
                                            <p:strVal val="#ppt_y"/>
                                          </p:val>
                                        </p:tav>
                                      </p:tavLst>
                                    </p:anim>
                                  </p:childTnLst>
                                </p:cTn>
                              </p:par>
                            </p:childTnLst>
                          </p:cTn>
                        </p:par>
                        <p:par>
                          <p:cTn id="118" fill="hold">
                            <p:stCondLst>
                              <p:cond delay="5000"/>
                            </p:stCondLst>
                            <p:childTnLst>
                              <p:par>
                                <p:cTn id="119" presetID="42" presetClass="entr" presetSubtype="0" fill="hold" grpId="0" nodeType="afterEffect">
                                  <p:stCondLst>
                                    <p:cond delay="0"/>
                                  </p:stCondLst>
                                  <p:childTnLst>
                                    <p:set>
                                      <p:cBhvr>
                                        <p:cTn id="120" dur="1" fill="hold">
                                          <p:stCondLst>
                                            <p:cond delay="0"/>
                                          </p:stCondLst>
                                        </p:cTn>
                                        <p:tgtEl>
                                          <p:spTgt spid="69"/>
                                        </p:tgtEl>
                                        <p:attrNameLst>
                                          <p:attrName>style.visibility</p:attrName>
                                        </p:attrNameLst>
                                      </p:cBhvr>
                                      <p:to>
                                        <p:strVal val="visible"/>
                                      </p:to>
                                    </p:set>
                                    <p:animEffect transition="in" filter="fade">
                                      <p:cBhvr>
                                        <p:cTn id="121" dur="1000"/>
                                        <p:tgtEl>
                                          <p:spTgt spid="69"/>
                                        </p:tgtEl>
                                      </p:cBhvr>
                                    </p:animEffect>
                                    <p:anim calcmode="lin" valueType="num">
                                      <p:cBhvr>
                                        <p:cTn id="122" dur="1000" fill="hold"/>
                                        <p:tgtEl>
                                          <p:spTgt spid="69"/>
                                        </p:tgtEl>
                                        <p:attrNameLst>
                                          <p:attrName>ppt_x</p:attrName>
                                        </p:attrNameLst>
                                      </p:cBhvr>
                                      <p:tavLst>
                                        <p:tav tm="0">
                                          <p:val>
                                            <p:strVal val="#ppt_x"/>
                                          </p:val>
                                        </p:tav>
                                        <p:tav tm="100000">
                                          <p:val>
                                            <p:strVal val="#ppt_x"/>
                                          </p:val>
                                        </p:tav>
                                      </p:tavLst>
                                    </p:anim>
                                    <p:anim calcmode="lin" valueType="num">
                                      <p:cBhvr>
                                        <p:cTn id="12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63" grpId="0"/>
      <p:bldP spid="64" grpId="0"/>
      <p:bldP spid="65" grpId="0"/>
      <p:bldP spid="66" grpId="0"/>
      <p:bldP spid="67" grpId="0"/>
      <p:bldP spid="68" grpId="0"/>
      <p:bldP spid="6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5"/>
          <p:cNvSpPr/>
          <p:nvPr/>
        </p:nvSpPr>
        <p:spPr bwMode="auto">
          <a:xfrm rot="16200000">
            <a:off x="3176513" y="2412477"/>
            <a:ext cx="2308376" cy="20458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65000"/>
              <a:alpha val="60000"/>
            </a:schemeClr>
          </a:solidFill>
          <a:ln w="190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42" name="Freeform 5"/>
          <p:cNvSpPr/>
          <p:nvPr/>
        </p:nvSpPr>
        <p:spPr bwMode="auto">
          <a:xfrm rot="16200000">
            <a:off x="6707112" y="2412477"/>
            <a:ext cx="2308376" cy="20458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65000"/>
              <a:alpha val="60000"/>
            </a:schemeClr>
          </a:solidFill>
          <a:ln w="190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43" name="Freeform 5"/>
          <p:cNvSpPr/>
          <p:nvPr/>
        </p:nvSpPr>
        <p:spPr bwMode="auto">
          <a:xfrm rot="16200000">
            <a:off x="1399670" y="2402248"/>
            <a:ext cx="2331460" cy="206635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9050">
            <a:noFill/>
            <a:prstDash val="solid"/>
          </a:ln>
          <a:effectLst>
            <a:outerShdw blurRad="609600" dist="304800" dir="2700000" algn="tl" rotWithShape="0">
              <a:schemeClr val="accent1">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44" name="Freeform 5"/>
          <p:cNvSpPr/>
          <p:nvPr/>
        </p:nvSpPr>
        <p:spPr bwMode="auto">
          <a:xfrm rot="16200000">
            <a:off x="4976717" y="2402248"/>
            <a:ext cx="2331460" cy="206635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D92E4D"/>
          </a:solidFill>
          <a:ln w="19050">
            <a:noFill/>
            <a:prstDash val="solid"/>
          </a:ln>
          <a:effectLst>
            <a:outerShdw blurRad="609600" dist="304800" dir="2700000" algn="tl" rotWithShape="0">
              <a:schemeClr val="accent1">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48" name="Freeform 5"/>
          <p:cNvSpPr/>
          <p:nvPr/>
        </p:nvSpPr>
        <p:spPr bwMode="auto">
          <a:xfrm rot="16200000">
            <a:off x="8460869" y="2402248"/>
            <a:ext cx="2331460" cy="206635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3B5C94"/>
          </a:solidFill>
          <a:ln w="19050">
            <a:noFill/>
            <a:prstDash val="solid"/>
          </a:ln>
          <a:effectLst>
            <a:outerShdw blurRad="609600" dist="304800" dir="2700000" algn="tl" rotWithShape="0">
              <a:schemeClr val="accent1">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grpSp>
        <p:nvGrpSpPr>
          <p:cNvPr id="49" name="组合 48"/>
          <p:cNvGrpSpPr/>
          <p:nvPr/>
        </p:nvGrpSpPr>
        <p:grpSpPr>
          <a:xfrm>
            <a:off x="4150814" y="3205237"/>
            <a:ext cx="361950" cy="460375"/>
            <a:chOff x="4040188" y="3198813"/>
            <a:chExt cx="361950" cy="460375"/>
          </a:xfrm>
          <a:effectLst/>
        </p:grpSpPr>
        <p:sp>
          <p:nvSpPr>
            <p:cNvPr id="50" name="Freeform 5"/>
            <p:cNvSpPr/>
            <p:nvPr/>
          </p:nvSpPr>
          <p:spPr bwMode="auto">
            <a:xfrm>
              <a:off x="4086226" y="3321050"/>
              <a:ext cx="269875" cy="338138"/>
            </a:xfrm>
            <a:custGeom>
              <a:avLst/>
              <a:gdLst>
                <a:gd name="T0" fmla="*/ 170 w 170"/>
                <a:gd name="T1" fmla="*/ 0 h 213"/>
                <a:gd name="T2" fmla="*/ 170 w 170"/>
                <a:gd name="T3" fmla="*/ 213 h 213"/>
                <a:gd name="T4" fmla="*/ 0 w 170"/>
                <a:gd name="T5" fmla="*/ 213 h 213"/>
                <a:gd name="T6" fmla="*/ 0 w 170"/>
                <a:gd name="T7" fmla="*/ 0 h 213"/>
              </a:gdLst>
              <a:ahLst/>
              <a:cxnLst>
                <a:cxn ang="0">
                  <a:pos x="T0" y="T1"/>
                </a:cxn>
                <a:cxn ang="0">
                  <a:pos x="T2" y="T3"/>
                </a:cxn>
                <a:cxn ang="0">
                  <a:pos x="T4" y="T5"/>
                </a:cxn>
                <a:cxn ang="0">
                  <a:pos x="T6" y="T7"/>
                </a:cxn>
              </a:cxnLst>
              <a:rect l="0" t="0" r="r" b="b"/>
              <a:pathLst>
                <a:path w="170" h="213">
                  <a:moveTo>
                    <a:pt x="170" y="0"/>
                  </a:moveTo>
                  <a:lnTo>
                    <a:pt x="170" y="213"/>
                  </a:lnTo>
                  <a:lnTo>
                    <a:pt x="0" y="213"/>
                  </a:lnTo>
                  <a:lnTo>
                    <a:pt x="0" y="0"/>
                  </a:lnTo>
                </a:path>
              </a:pathLst>
            </a:cu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1" name="Line 6"/>
            <p:cNvSpPr>
              <a:spLocks noChangeShapeType="1"/>
            </p:cNvSpPr>
            <p:nvPr/>
          </p:nvSpPr>
          <p:spPr bwMode="auto">
            <a:xfrm>
              <a:off x="4040188" y="3275013"/>
              <a:ext cx="361950" cy="0"/>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2" name="Rectangle 7"/>
            <p:cNvSpPr>
              <a:spLocks noChangeArrowheads="1"/>
            </p:cNvSpPr>
            <p:nvPr/>
          </p:nvSpPr>
          <p:spPr bwMode="auto">
            <a:xfrm>
              <a:off x="4160838" y="3198813"/>
              <a:ext cx="120650" cy="76200"/>
            </a:xfrm>
            <a:prstGeom prst="rect">
              <a:avLst/>
            </a:pr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3" name="Line 8"/>
            <p:cNvSpPr>
              <a:spLocks noChangeShapeType="1"/>
            </p:cNvSpPr>
            <p:nvPr/>
          </p:nvSpPr>
          <p:spPr bwMode="auto">
            <a:xfrm>
              <a:off x="4176713" y="3367088"/>
              <a:ext cx="0" cy="215900"/>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4" name="Line 9"/>
            <p:cNvSpPr>
              <a:spLocks noChangeShapeType="1"/>
            </p:cNvSpPr>
            <p:nvPr/>
          </p:nvSpPr>
          <p:spPr bwMode="auto">
            <a:xfrm>
              <a:off x="4267201" y="3367088"/>
              <a:ext cx="0" cy="215900"/>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grpSp>
        <p:nvGrpSpPr>
          <p:cNvPr id="55" name="组合 54"/>
          <p:cNvGrpSpPr/>
          <p:nvPr/>
        </p:nvGrpSpPr>
        <p:grpSpPr>
          <a:xfrm>
            <a:off x="7625850" y="3175075"/>
            <a:ext cx="482600" cy="414337"/>
            <a:chOff x="5213351" y="3214688"/>
            <a:chExt cx="482600" cy="414337"/>
          </a:xfrm>
          <a:effectLst/>
        </p:grpSpPr>
        <p:sp>
          <p:nvSpPr>
            <p:cNvPr id="56" name="Freeform 10"/>
            <p:cNvSpPr/>
            <p:nvPr/>
          </p:nvSpPr>
          <p:spPr bwMode="auto">
            <a:xfrm>
              <a:off x="5229226" y="3413125"/>
              <a:ext cx="450850" cy="215900"/>
            </a:xfrm>
            <a:custGeom>
              <a:avLst/>
              <a:gdLst>
                <a:gd name="T0" fmla="*/ 284 w 284"/>
                <a:gd name="T1" fmla="*/ 0 h 136"/>
                <a:gd name="T2" fmla="*/ 265 w 284"/>
                <a:gd name="T3" fmla="*/ 136 h 136"/>
                <a:gd name="T4" fmla="*/ 19 w 284"/>
                <a:gd name="T5" fmla="*/ 136 h 136"/>
                <a:gd name="T6" fmla="*/ 0 w 284"/>
                <a:gd name="T7" fmla="*/ 0 h 136"/>
              </a:gdLst>
              <a:ahLst/>
              <a:cxnLst>
                <a:cxn ang="0">
                  <a:pos x="T0" y="T1"/>
                </a:cxn>
                <a:cxn ang="0">
                  <a:pos x="T2" y="T3"/>
                </a:cxn>
                <a:cxn ang="0">
                  <a:pos x="T4" y="T5"/>
                </a:cxn>
                <a:cxn ang="0">
                  <a:pos x="T6" y="T7"/>
                </a:cxn>
              </a:cxnLst>
              <a:rect l="0" t="0" r="r" b="b"/>
              <a:pathLst>
                <a:path w="284" h="136">
                  <a:moveTo>
                    <a:pt x="284" y="0"/>
                  </a:moveTo>
                  <a:lnTo>
                    <a:pt x="265" y="136"/>
                  </a:lnTo>
                  <a:lnTo>
                    <a:pt x="19" y="136"/>
                  </a:lnTo>
                  <a:lnTo>
                    <a:pt x="0" y="0"/>
                  </a:lnTo>
                </a:path>
              </a:pathLst>
            </a:cu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7" name="Freeform 11"/>
            <p:cNvSpPr/>
            <p:nvPr/>
          </p:nvSpPr>
          <p:spPr bwMode="auto">
            <a:xfrm>
              <a:off x="5213351" y="3367088"/>
              <a:ext cx="482600" cy="0"/>
            </a:xfrm>
            <a:custGeom>
              <a:avLst/>
              <a:gdLst>
                <a:gd name="T0" fmla="*/ 0 w 304"/>
                <a:gd name="T1" fmla="*/ 152 w 304"/>
                <a:gd name="T2" fmla="*/ 304 w 304"/>
              </a:gdLst>
              <a:ahLst/>
              <a:cxnLst>
                <a:cxn ang="0">
                  <a:pos x="T0" y="0"/>
                </a:cxn>
                <a:cxn ang="0">
                  <a:pos x="T1" y="0"/>
                </a:cxn>
                <a:cxn ang="0">
                  <a:pos x="T2" y="0"/>
                </a:cxn>
              </a:cxnLst>
              <a:rect l="0" t="0" r="r" b="b"/>
              <a:pathLst>
                <a:path w="304">
                  <a:moveTo>
                    <a:pt x="0" y="0"/>
                  </a:moveTo>
                  <a:lnTo>
                    <a:pt x="152" y="0"/>
                  </a:lnTo>
                  <a:lnTo>
                    <a:pt x="304" y="0"/>
                  </a:lnTo>
                </a:path>
              </a:pathLst>
            </a:cu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8" name="Line 12"/>
            <p:cNvSpPr>
              <a:spLocks noChangeShapeType="1"/>
            </p:cNvSpPr>
            <p:nvPr/>
          </p:nvSpPr>
          <p:spPr bwMode="auto">
            <a:xfrm>
              <a:off x="5394326" y="3459163"/>
              <a:ext cx="15875" cy="92075"/>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9" name="Line 13"/>
            <p:cNvSpPr>
              <a:spLocks noChangeShapeType="1"/>
            </p:cNvSpPr>
            <p:nvPr/>
          </p:nvSpPr>
          <p:spPr bwMode="auto">
            <a:xfrm flipH="1">
              <a:off x="5499101" y="3459163"/>
              <a:ext cx="15875" cy="92075"/>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0" name="Line 14"/>
            <p:cNvSpPr>
              <a:spLocks noChangeShapeType="1"/>
            </p:cNvSpPr>
            <p:nvPr/>
          </p:nvSpPr>
          <p:spPr bwMode="auto">
            <a:xfrm flipH="1">
              <a:off x="5454651" y="3214688"/>
              <a:ext cx="104775" cy="152400"/>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grpSp>
        <p:nvGrpSpPr>
          <p:cNvPr id="61" name="组合 60"/>
          <p:cNvGrpSpPr/>
          <p:nvPr/>
        </p:nvGrpSpPr>
        <p:grpSpPr>
          <a:xfrm>
            <a:off x="1415592" y="3196821"/>
            <a:ext cx="2299620" cy="1060174"/>
            <a:chOff x="1464698" y="3483456"/>
            <a:chExt cx="2299620" cy="1060174"/>
          </a:xfrm>
        </p:grpSpPr>
        <p:sp>
          <p:nvSpPr>
            <p:cNvPr id="62" name="文本框 61"/>
            <p:cNvSpPr txBox="1"/>
            <p:nvPr/>
          </p:nvSpPr>
          <p:spPr bwMode="auto">
            <a:xfrm>
              <a:off x="1616808" y="3731100"/>
              <a:ext cx="1995400" cy="812530"/>
            </a:xfrm>
            <a:prstGeom prst="rect">
              <a:avLst/>
            </a:prstGeom>
            <a:noFill/>
          </p:spPr>
          <p:txBody>
            <a:bodyPr wrap="square">
              <a:spAutoFit/>
            </a:bodyPr>
            <a:lstStyle/>
            <a:p>
              <a:pPr algn="ctr">
                <a:lnSpc>
                  <a:spcPct val="130000"/>
                </a:lnSpc>
                <a:defRPr/>
              </a:pPr>
              <a:r>
                <a:rPr lang="zh-CN" altLang="en-US" sz="1200" dirty="0">
                  <a:solidFill>
                    <a:schemeClr val="bg1"/>
                  </a:solidFill>
                  <a:cs typeface="+mn-ea"/>
                  <a:sym typeface="+mn-lt"/>
                </a:rPr>
                <a:t>为客户提供有效服务，是我们工作的方向和价值评价的</a:t>
              </a:r>
              <a:r>
                <a:rPr lang="zh-CN" altLang="en-US" sz="1200" dirty="0" smtClean="0">
                  <a:solidFill>
                    <a:schemeClr val="bg1"/>
                  </a:solidFill>
                  <a:cs typeface="+mn-ea"/>
                  <a:sym typeface="+mn-lt"/>
                </a:rPr>
                <a:t>标尺。</a:t>
              </a:r>
              <a:endParaRPr lang="zh-CN" altLang="en-US" sz="1200" dirty="0">
                <a:solidFill>
                  <a:schemeClr val="bg1"/>
                </a:solidFill>
                <a:cs typeface="+mn-ea"/>
                <a:sym typeface="+mn-lt"/>
              </a:endParaRPr>
            </a:p>
          </p:txBody>
        </p:sp>
        <p:sp>
          <p:nvSpPr>
            <p:cNvPr id="63" name="文本框 62"/>
            <p:cNvSpPr txBox="1"/>
            <p:nvPr/>
          </p:nvSpPr>
          <p:spPr bwMode="auto">
            <a:xfrm>
              <a:off x="1464698" y="3483456"/>
              <a:ext cx="2299620" cy="338554"/>
            </a:xfrm>
            <a:prstGeom prst="rect">
              <a:avLst/>
            </a:prstGeom>
            <a:noFill/>
          </p:spPr>
          <p:txBody>
            <a:bodyPr wrap="square">
              <a:spAutoFit/>
            </a:bodyPr>
            <a:lstStyle/>
            <a:p>
              <a:pPr algn="ctr">
                <a:defRPr/>
              </a:pPr>
              <a:r>
                <a:rPr lang="zh-CN" altLang="en-US" sz="1600" spc="100" dirty="0">
                  <a:solidFill>
                    <a:schemeClr val="bg1"/>
                  </a:solidFill>
                  <a:cs typeface="+mn-ea"/>
                  <a:sym typeface="+mn-lt"/>
                </a:rPr>
                <a:t>在此添加标题</a:t>
              </a:r>
              <a:endParaRPr lang="zh-CN" altLang="en-US" sz="1600" spc="100" dirty="0">
                <a:solidFill>
                  <a:schemeClr val="bg1"/>
                </a:solidFill>
                <a:cs typeface="+mn-ea"/>
                <a:sym typeface="+mn-lt"/>
              </a:endParaRPr>
            </a:p>
          </p:txBody>
        </p:sp>
      </p:grpSp>
      <p:grpSp>
        <p:nvGrpSpPr>
          <p:cNvPr id="64" name="组合 63"/>
          <p:cNvGrpSpPr/>
          <p:nvPr/>
        </p:nvGrpSpPr>
        <p:grpSpPr>
          <a:xfrm>
            <a:off x="4951722" y="3196821"/>
            <a:ext cx="2299620" cy="1046324"/>
            <a:chOff x="1464698" y="3483456"/>
            <a:chExt cx="2299620" cy="1046324"/>
          </a:xfrm>
        </p:grpSpPr>
        <p:sp>
          <p:nvSpPr>
            <p:cNvPr id="65" name="文本框 64"/>
            <p:cNvSpPr txBox="1"/>
            <p:nvPr/>
          </p:nvSpPr>
          <p:spPr bwMode="auto">
            <a:xfrm>
              <a:off x="1616808" y="3731100"/>
              <a:ext cx="1995400" cy="798680"/>
            </a:xfrm>
            <a:prstGeom prst="rect">
              <a:avLst/>
            </a:prstGeom>
            <a:noFill/>
          </p:spPr>
          <p:txBody>
            <a:bodyPr wrap="square">
              <a:spAutoFit/>
            </a:bodyPr>
            <a:lstStyle/>
            <a:p>
              <a:pPr algn="ctr">
                <a:lnSpc>
                  <a:spcPct val="130000"/>
                </a:lnSpc>
                <a:defRPr/>
              </a:pPr>
              <a:r>
                <a:rPr lang="zh-CN" altLang="en-US" sz="1200" dirty="0">
                  <a:solidFill>
                    <a:schemeClr val="bg1"/>
                  </a:solidFill>
                  <a:cs typeface="+mn-ea"/>
                  <a:sym typeface="+mn-lt"/>
                </a:rPr>
                <a:t>为客户提供有效服务，是我们工作的方向和价值评价的标尺。</a:t>
              </a:r>
              <a:endParaRPr lang="zh-CN" altLang="en-US" sz="1200" dirty="0">
                <a:solidFill>
                  <a:schemeClr val="bg1"/>
                </a:solidFill>
                <a:cs typeface="+mn-ea"/>
                <a:sym typeface="+mn-lt"/>
              </a:endParaRPr>
            </a:p>
          </p:txBody>
        </p:sp>
        <p:sp>
          <p:nvSpPr>
            <p:cNvPr id="66" name="文本框 65"/>
            <p:cNvSpPr txBox="1"/>
            <p:nvPr/>
          </p:nvSpPr>
          <p:spPr bwMode="auto">
            <a:xfrm>
              <a:off x="1464698" y="3483456"/>
              <a:ext cx="2299620" cy="338554"/>
            </a:xfrm>
            <a:prstGeom prst="rect">
              <a:avLst/>
            </a:prstGeom>
            <a:noFill/>
          </p:spPr>
          <p:txBody>
            <a:bodyPr wrap="square">
              <a:spAutoFit/>
            </a:bodyPr>
            <a:lstStyle/>
            <a:p>
              <a:pPr algn="ctr">
                <a:defRPr/>
              </a:pPr>
              <a:r>
                <a:rPr lang="zh-CN" altLang="en-US" sz="1600" spc="100" dirty="0">
                  <a:solidFill>
                    <a:schemeClr val="bg1"/>
                  </a:solidFill>
                  <a:cs typeface="+mn-ea"/>
                  <a:sym typeface="+mn-lt"/>
                </a:rPr>
                <a:t>在此添加标题</a:t>
              </a:r>
              <a:endParaRPr lang="zh-CN" altLang="en-US" sz="1600" spc="100" dirty="0">
                <a:solidFill>
                  <a:schemeClr val="bg1"/>
                </a:solidFill>
                <a:cs typeface="+mn-ea"/>
                <a:sym typeface="+mn-lt"/>
              </a:endParaRPr>
            </a:p>
          </p:txBody>
        </p:sp>
      </p:grpSp>
      <p:grpSp>
        <p:nvGrpSpPr>
          <p:cNvPr id="67" name="组合 66"/>
          <p:cNvGrpSpPr/>
          <p:nvPr/>
        </p:nvGrpSpPr>
        <p:grpSpPr>
          <a:xfrm>
            <a:off x="8476789" y="3196821"/>
            <a:ext cx="2299620" cy="1046324"/>
            <a:chOff x="1464698" y="3483456"/>
            <a:chExt cx="2299620" cy="1046324"/>
          </a:xfrm>
        </p:grpSpPr>
        <p:sp>
          <p:nvSpPr>
            <p:cNvPr id="68" name="文本框 67"/>
            <p:cNvSpPr txBox="1"/>
            <p:nvPr/>
          </p:nvSpPr>
          <p:spPr bwMode="auto">
            <a:xfrm>
              <a:off x="1616808" y="3731100"/>
              <a:ext cx="1995400" cy="798680"/>
            </a:xfrm>
            <a:prstGeom prst="rect">
              <a:avLst/>
            </a:prstGeom>
            <a:noFill/>
          </p:spPr>
          <p:txBody>
            <a:bodyPr wrap="square">
              <a:spAutoFit/>
            </a:bodyPr>
            <a:lstStyle/>
            <a:p>
              <a:pPr algn="ctr">
                <a:lnSpc>
                  <a:spcPct val="130000"/>
                </a:lnSpc>
                <a:defRPr/>
              </a:pPr>
              <a:r>
                <a:rPr lang="zh-CN" altLang="en-US" sz="1200" dirty="0">
                  <a:solidFill>
                    <a:schemeClr val="bg1"/>
                  </a:solidFill>
                  <a:cs typeface="+mn-ea"/>
                  <a:sym typeface="+mn-lt"/>
                </a:rPr>
                <a:t>为客户提供有效服务，是我们工作的方向和价值评价的标尺。</a:t>
              </a:r>
              <a:endParaRPr lang="zh-CN" altLang="en-US" sz="1200" dirty="0">
                <a:solidFill>
                  <a:schemeClr val="bg1"/>
                </a:solidFill>
                <a:cs typeface="+mn-ea"/>
                <a:sym typeface="+mn-lt"/>
              </a:endParaRPr>
            </a:p>
          </p:txBody>
        </p:sp>
        <p:sp>
          <p:nvSpPr>
            <p:cNvPr id="69" name="文本框 68"/>
            <p:cNvSpPr txBox="1"/>
            <p:nvPr/>
          </p:nvSpPr>
          <p:spPr bwMode="auto">
            <a:xfrm>
              <a:off x="1464698" y="3483456"/>
              <a:ext cx="2299620" cy="338554"/>
            </a:xfrm>
            <a:prstGeom prst="rect">
              <a:avLst/>
            </a:prstGeom>
            <a:noFill/>
          </p:spPr>
          <p:txBody>
            <a:bodyPr wrap="square">
              <a:spAutoFit/>
            </a:bodyPr>
            <a:lstStyle/>
            <a:p>
              <a:pPr algn="ctr">
                <a:defRPr/>
              </a:pPr>
              <a:r>
                <a:rPr lang="zh-CN" altLang="en-US" sz="1600" spc="100" dirty="0">
                  <a:solidFill>
                    <a:schemeClr val="bg1"/>
                  </a:solidFill>
                  <a:cs typeface="+mn-ea"/>
                  <a:sym typeface="+mn-lt"/>
                </a:rPr>
                <a:t>在此添加标题</a:t>
              </a:r>
              <a:endParaRPr lang="zh-CN" altLang="en-US" sz="1600" spc="100" dirty="0">
                <a:solidFill>
                  <a:schemeClr val="bg1"/>
                </a:solidFill>
                <a:cs typeface="+mn-ea"/>
                <a:sym typeface="+mn-lt"/>
              </a:endParaRPr>
            </a:p>
          </p:txBody>
        </p:sp>
      </p:grpSp>
      <p:sp>
        <p:nvSpPr>
          <p:cNvPr id="70" name="文本框 69"/>
          <p:cNvSpPr txBox="1"/>
          <p:nvPr/>
        </p:nvSpPr>
        <p:spPr>
          <a:xfrm>
            <a:off x="2068908" y="2630642"/>
            <a:ext cx="992984" cy="584775"/>
          </a:xfrm>
          <a:prstGeom prst="rect">
            <a:avLst/>
          </a:prstGeom>
          <a:noFill/>
        </p:spPr>
        <p:txBody>
          <a:bodyPr wrap="square" rtlCol="0">
            <a:spAutoFit/>
          </a:bodyPr>
          <a:lstStyle/>
          <a:p>
            <a:pPr algn="ctr"/>
            <a:r>
              <a:rPr lang="en-US" altLang="zh-CN" sz="3200" dirty="0">
                <a:solidFill>
                  <a:schemeClr val="bg1"/>
                </a:solidFill>
                <a:cs typeface="+mn-ea"/>
                <a:sym typeface="+mn-lt"/>
              </a:rPr>
              <a:t>01</a:t>
            </a:r>
            <a:endParaRPr lang="zh-CN" altLang="en-US" sz="3200" dirty="0">
              <a:solidFill>
                <a:schemeClr val="bg1"/>
              </a:solidFill>
              <a:cs typeface="+mn-ea"/>
              <a:sym typeface="+mn-lt"/>
            </a:endParaRPr>
          </a:p>
        </p:txBody>
      </p:sp>
      <p:sp>
        <p:nvSpPr>
          <p:cNvPr id="71" name="文本框 70"/>
          <p:cNvSpPr txBox="1"/>
          <p:nvPr/>
        </p:nvSpPr>
        <p:spPr>
          <a:xfrm>
            <a:off x="5606834" y="2630642"/>
            <a:ext cx="992984" cy="584775"/>
          </a:xfrm>
          <a:prstGeom prst="rect">
            <a:avLst/>
          </a:prstGeom>
          <a:noFill/>
        </p:spPr>
        <p:txBody>
          <a:bodyPr wrap="square" rtlCol="0">
            <a:spAutoFit/>
          </a:bodyPr>
          <a:lstStyle/>
          <a:p>
            <a:pPr algn="ctr"/>
            <a:r>
              <a:rPr lang="en-US" altLang="zh-CN" sz="3200" dirty="0">
                <a:solidFill>
                  <a:schemeClr val="bg1"/>
                </a:solidFill>
                <a:cs typeface="+mn-ea"/>
                <a:sym typeface="+mn-lt"/>
              </a:rPr>
              <a:t>02</a:t>
            </a:r>
            <a:endParaRPr lang="zh-CN" altLang="en-US" sz="3200" dirty="0">
              <a:solidFill>
                <a:schemeClr val="bg1"/>
              </a:solidFill>
              <a:cs typeface="+mn-ea"/>
              <a:sym typeface="+mn-lt"/>
            </a:endParaRPr>
          </a:p>
        </p:txBody>
      </p:sp>
      <p:sp>
        <p:nvSpPr>
          <p:cNvPr id="72" name="文本框 71"/>
          <p:cNvSpPr txBox="1"/>
          <p:nvPr/>
        </p:nvSpPr>
        <p:spPr>
          <a:xfrm>
            <a:off x="9125728" y="2630642"/>
            <a:ext cx="992984" cy="584775"/>
          </a:xfrm>
          <a:prstGeom prst="rect">
            <a:avLst/>
          </a:prstGeom>
          <a:noFill/>
        </p:spPr>
        <p:txBody>
          <a:bodyPr wrap="square" rtlCol="0">
            <a:spAutoFit/>
          </a:bodyPr>
          <a:lstStyle/>
          <a:p>
            <a:pPr algn="ctr"/>
            <a:r>
              <a:rPr lang="en-US" altLang="zh-CN" sz="3200" dirty="0">
                <a:solidFill>
                  <a:schemeClr val="bg1"/>
                </a:solidFill>
                <a:cs typeface="+mn-ea"/>
                <a:sym typeface="+mn-lt"/>
              </a:rPr>
              <a:t>03</a:t>
            </a:r>
            <a:endParaRPr lang="zh-CN" altLang="en-US" sz="3200" dirty="0">
              <a:solidFill>
                <a:schemeClr val="bg1"/>
              </a:solidFill>
              <a:cs typeface="+mn-ea"/>
              <a:sym typeface="+mn-lt"/>
            </a:endParaRPr>
          </a:p>
        </p:txBody>
      </p:sp>
      <p:grpSp>
        <p:nvGrpSpPr>
          <p:cNvPr id="73" name="组合 72"/>
          <p:cNvGrpSpPr/>
          <p:nvPr/>
        </p:nvGrpSpPr>
        <p:grpSpPr>
          <a:xfrm>
            <a:off x="1291427" y="5326743"/>
            <a:ext cx="9609146" cy="621529"/>
            <a:chOff x="1702990" y="5445125"/>
            <a:chExt cx="8786022" cy="621529"/>
          </a:xfrm>
        </p:grpSpPr>
        <p:cxnSp>
          <p:nvCxnSpPr>
            <p:cNvPr id="74" name="直接连接符 73"/>
            <p:cNvCxnSpPr/>
            <p:nvPr/>
          </p:nvCxnSpPr>
          <p:spPr>
            <a:xfrm>
              <a:off x="1839176" y="5445125"/>
              <a:ext cx="8513649" cy="0"/>
            </a:xfrm>
            <a:prstGeom prst="line">
              <a:avLst/>
            </a:prstGeom>
            <a:ln w="12700">
              <a:solidFill>
                <a:schemeClr val="tx1">
                  <a:lumMod val="65000"/>
                  <a:lumOff val="35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75" name="文本框 74"/>
            <p:cNvSpPr txBox="1"/>
            <p:nvPr/>
          </p:nvSpPr>
          <p:spPr>
            <a:xfrm>
              <a:off x="1702990" y="5531123"/>
              <a:ext cx="8786022" cy="535531"/>
            </a:xfrm>
            <a:prstGeom prst="rect">
              <a:avLst/>
            </a:prstGeom>
            <a:noFill/>
          </p:spPr>
          <p:txBody>
            <a:bodyPr wrap="square" rtlCol="0">
              <a:spAutoFit/>
            </a:bodyPr>
            <a:lstStyle>
              <a:defPPr>
                <a:defRPr lang="zh-CN"/>
              </a:defPPr>
              <a:lvl1pPr algn="ctr">
                <a:lnSpc>
                  <a:spcPct val="120000"/>
                </a:lnSpc>
                <a:defRPr sz="1400" spc="100">
                  <a:solidFill>
                    <a:prstClr val="black">
                      <a:lumMod val="50000"/>
                      <a:lumOff val="50000"/>
                    </a:prstClr>
                  </a:solidFill>
                  <a:latin typeface="方正正纤黑简体" panose="02000000000000000000" pitchFamily="2" charset="-122"/>
                  <a:ea typeface="方正正纤黑简体" panose="02000000000000000000" pitchFamily="2" charset="-122"/>
                </a:defRPr>
              </a:lvl1pPr>
            </a:lstStyle>
            <a:p>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r>
                <a:rPr lang="zh-CN" altLang="en-US" sz="1200" dirty="0" smtClean="0">
                  <a:solidFill>
                    <a:schemeClr val="tx1">
                      <a:lumMod val="75000"/>
                      <a:lumOff val="25000"/>
                    </a:schemeClr>
                  </a:solidFill>
                  <a:cs typeface="+mn-ea"/>
                  <a:sym typeface="+mn-lt"/>
                </a:rPr>
                <a:t>。</a:t>
              </a:r>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sz="1200" dirty="0">
                <a:solidFill>
                  <a:schemeClr val="tx1">
                    <a:lumMod val="75000"/>
                    <a:lumOff val="25000"/>
                  </a:schemeClr>
                </a:solidFill>
                <a:latin typeface="+mn-lt"/>
                <a:ea typeface="+mn-ea"/>
                <a:cs typeface="+mn-ea"/>
                <a:sym typeface="+mn-lt"/>
              </a:endParaRPr>
            </a:p>
          </p:txBody>
        </p:sp>
      </p:grpSp>
      <p:sp>
        <p:nvSpPr>
          <p:cNvPr id="45" name="文本框 44"/>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46" name="文本框 4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47" name="直接连接符 4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barn(inVertical)">
                                          <p:cBhvr>
                                            <p:cTn id="11" dur="500"/>
                                            <p:tgtEl>
                                              <p:spTgt spid="4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2" presetClass="entr" presetSubtype="4" accel="60000" fill="hold" grpId="0" nodeType="withEffect" p14:presetBounceEnd="40000">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14:bounceEnd="40000">
                                          <p:cBhvr additive="base">
                                            <p:cTn id="18" dur="50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19" dur="500" fill="hold"/>
                                            <p:tgtEl>
                                              <p:spTgt spid="43"/>
                                            </p:tgtEl>
                                            <p:attrNameLst>
                                              <p:attrName>ppt_y</p:attrName>
                                            </p:attrNameLst>
                                          </p:cBhvr>
                                          <p:tavLst>
                                            <p:tav tm="0">
                                              <p:val>
                                                <p:strVal val="1+#ppt_h/2"/>
                                              </p:val>
                                            </p:tav>
                                            <p:tav tm="100000">
                                              <p:val>
                                                <p:strVal val="#ppt_y"/>
                                              </p:val>
                                            </p:tav>
                                          </p:tavLst>
                                        </p:anim>
                                      </p:childTnLst>
                                    </p:cTn>
                                  </p:par>
                                  <p:par>
                                    <p:cTn id="20" presetID="2" presetClass="entr" presetSubtype="4" accel="60000" fill="hold" grpId="0" nodeType="withEffect" p14:presetBounceEnd="40000">
                                      <p:stCondLst>
                                        <p:cond delay="200"/>
                                      </p:stCondLst>
                                      <p:childTnLst>
                                        <p:set>
                                          <p:cBhvr>
                                            <p:cTn id="21" dur="1" fill="hold">
                                              <p:stCondLst>
                                                <p:cond delay="0"/>
                                              </p:stCondLst>
                                            </p:cTn>
                                            <p:tgtEl>
                                              <p:spTgt spid="44"/>
                                            </p:tgtEl>
                                            <p:attrNameLst>
                                              <p:attrName>style.visibility</p:attrName>
                                            </p:attrNameLst>
                                          </p:cBhvr>
                                          <p:to>
                                            <p:strVal val="visible"/>
                                          </p:to>
                                        </p:set>
                                        <p:anim calcmode="lin" valueType="num" p14:bounceEnd="40000">
                                          <p:cBhvr additive="base">
                                            <p:cTn id="22" dur="50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44"/>
                                            </p:tgtEl>
                                            <p:attrNameLst>
                                              <p:attrName>ppt_y</p:attrName>
                                            </p:attrNameLst>
                                          </p:cBhvr>
                                          <p:tavLst>
                                            <p:tav tm="0">
                                              <p:val>
                                                <p:strVal val="1+#ppt_h/2"/>
                                              </p:val>
                                            </p:tav>
                                            <p:tav tm="100000">
                                              <p:val>
                                                <p:strVal val="#ppt_y"/>
                                              </p:val>
                                            </p:tav>
                                          </p:tavLst>
                                        </p:anim>
                                      </p:childTnLst>
                                    </p:cTn>
                                  </p:par>
                                  <p:par>
                                    <p:cTn id="24" presetID="2" presetClass="entr" presetSubtype="4" accel="60000" fill="hold" grpId="0" nodeType="withEffect" p14:presetBounceEnd="40000">
                                      <p:stCondLst>
                                        <p:cond delay="400"/>
                                      </p:stCondLst>
                                      <p:childTnLst>
                                        <p:set>
                                          <p:cBhvr>
                                            <p:cTn id="25" dur="1" fill="hold">
                                              <p:stCondLst>
                                                <p:cond delay="0"/>
                                              </p:stCondLst>
                                            </p:cTn>
                                            <p:tgtEl>
                                              <p:spTgt spid="48"/>
                                            </p:tgtEl>
                                            <p:attrNameLst>
                                              <p:attrName>style.visibility</p:attrName>
                                            </p:attrNameLst>
                                          </p:cBhvr>
                                          <p:to>
                                            <p:strVal val="visible"/>
                                          </p:to>
                                        </p:set>
                                        <p:anim calcmode="lin" valueType="num" p14:bounceEnd="40000">
                                          <p:cBhvr additive="base">
                                            <p:cTn id="26" dur="500" fill="hold"/>
                                            <p:tgtEl>
                                              <p:spTgt spid="48"/>
                                            </p:tgtEl>
                                            <p:attrNameLst>
                                              <p:attrName>ppt_x</p:attrName>
                                            </p:attrNameLst>
                                          </p:cBhvr>
                                          <p:tavLst>
                                            <p:tav tm="0">
                                              <p:val>
                                                <p:strVal val="#ppt_x"/>
                                              </p:val>
                                            </p:tav>
                                            <p:tav tm="100000">
                                              <p:val>
                                                <p:strVal val="#ppt_x"/>
                                              </p:val>
                                            </p:tav>
                                          </p:tavLst>
                                        </p:anim>
                                        <p:anim calcmode="lin" valueType="num" p14:bounceEnd="40000">
                                          <p:cBhvr additive="base">
                                            <p:cTn id="27" dur="500" fill="hold"/>
                                            <p:tgtEl>
                                              <p:spTgt spid="4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45"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anim calcmode="lin" valueType="num">
                                          <p:cBhvr>
                                            <p:cTn id="32" dur="500" fill="hold"/>
                                            <p:tgtEl>
                                              <p:spTgt spid="41"/>
                                            </p:tgtEl>
                                            <p:attrNameLst>
                                              <p:attrName>ppt_w</p:attrName>
                                            </p:attrNameLst>
                                          </p:cBhvr>
                                          <p:tavLst>
                                            <p:tav tm="0" fmla="#ppt_w*sin(2.5*pi*$)">
                                              <p:val>
                                                <p:fltVal val="0"/>
                                              </p:val>
                                            </p:tav>
                                            <p:tav tm="100000">
                                              <p:val>
                                                <p:fltVal val="1"/>
                                              </p:val>
                                            </p:tav>
                                          </p:tavLst>
                                        </p:anim>
                                        <p:anim calcmode="lin" valueType="num">
                                          <p:cBhvr>
                                            <p:cTn id="33" dur="500" fill="hold"/>
                                            <p:tgtEl>
                                              <p:spTgt spid="41"/>
                                            </p:tgtEl>
                                            <p:attrNameLst>
                                              <p:attrName>ppt_h</p:attrName>
                                            </p:attrNameLst>
                                          </p:cBhvr>
                                          <p:tavLst>
                                            <p:tav tm="0">
                                              <p:val>
                                                <p:strVal val="#ppt_h"/>
                                              </p:val>
                                            </p:tav>
                                            <p:tav tm="100000">
                                              <p:val>
                                                <p:strVal val="#ppt_h"/>
                                              </p:val>
                                            </p:tav>
                                          </p:tavLst>
                                        </p:anim>
                                      </p:childTnLst>
                                    </p:cTn>
                                  </p:par>
                                  <p:par>
                                    <p:cTn id="34" presetID="53" presetClass="entr" presetSubtype="16"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p:cTn id="36" dur="500" fill="hold"/>
                                            <p:tgtEl>
                                              <p:spTgt spid="49"/>
                                            </p:tgtEl>
                                            <p:attrNameLst>
                                              <p:attrName>ppt_w</p:attrName>
                                            </p:attrNameLst>
                                          </p:cBhvr>
                                          <p:tavLst>
                                            <p:tav tm="0">
                                              <p:val>
                                                <p:fltVal val="0"/>
                                              </p:val>
                                            </p:tav>
                                            <p:tav tm="100000">
                                              <p:val>
                                                <p:strVal val="#ppt_w"/>
                                              </p:val>
                                            </p:tav>
                                          </p:tavLst>
                                        </p:anim>
                                        <p:anim calcmode="lin" valueType="num">
                                          <p:cBhvr>
                                            <p:cTn id="37" dur="500" fill="hold"/>
                                            <p:tgtEl>
                                              <p:spTgt spid="49"/>
                                            </p:tgtEl>
                                            <p:attrNameLst>
                                              <p:attrName>ppt_h</p:attrName>
                                            </p:attrNameLst>
                                          </p:cBhvr>
                                          <p:tavLst>
                                            <p:tav tm="0">
                                              <p:val>
                                                <p:fltVal val="0"/>
                                              </p:val>
                                            </p:tav>
                                            <p:tav tm="100000">
                                              <p:val>
                                                <p:strVal val="#ppt_h"/>
                                              </p:val>
                                            </p:tav>
                                          </p:tavLst>
                                        </p:anim>
                                        <p:animEffect transition="in" filter="fade">
                                          <p:cBhvr>
                                            <p:cTn id="38" dur="500"/>
                                            <p:tgtEl>
                                              <p:spTgt spid="49"/>
                                            </p:tgtEl>
                                          </p:cBhvr>
                                        </p:animEffect>
                                      </p:childTnLst>
                                    </p:cTn>
                                  </p:par>
                                </p:childTnLst>
                              </p:cTn>
                            </p:par>
                            <p:par>
                              <p:cTn id="39" fill="hold">
                                <p:stCondLst>
                                  <p:cond delay="2000"/>
                                </p:stCondLst>
                                <p:childTnLst>
                                  <p:par>
                                    <p:cTn id="40" presetID="45"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anim calcmode="lin" valueType="num">
                                          <p:cBhvr>
                                            <p:cTn id="43" dur="500" fill="hold"/>
                                            <p:tgtEl>
                                              <p:spTgt spid="42"/>
                                            </p:tgtEl>
                                            <p:attrNameLst>
                                              <p:attrName>ppt_w</p:attrName>
                                            </p:attrNameLst>
                                          </p:cBhvr>
                                          <p:tavLst>
                                            <p:tav tm="0" fmla="#ppt_w*sin(2.5*pi*$)">
                                              <p:val>
                                                <p:fltVal val="0"/>
                                              </p:val>
                                            </p:tav>
                                            <p:tav tm="100000">
                                              <p:val>
                                                <p:fltVal val="1"/>
                                              </p:val>
                                            </p:tav>
                                          </p:tavLst>
                                        </p:anim>
                                        <p:anim calcmode="lin" valueType="num">
                                          <p:cBhvr>
                                            <p:cTn id="44" dur="500" fill="hold"/>
                                            <p:tgtEl>
                                              <p:spTgt spid="42"/>
                                            </p:tgtEl>
                                            <p:attrNameLst>
                                              <p:attrName>ppt_h</p:attrName>
                                            </p:attrNameLst>
                                          </p:cBhvr>
                                          <p:tavLst>
                                            <p:tav tm="0">
                                              <p:val>
                                                <p:strVal val="#ppt_h"/>
                                              </p:val>
                                            </p:tav>
                                            <p:tav tm="100000">
                                              <p:val>
                                                <p:strVal val="#ppt_h"/>
                                              </p:val>
                                            </p:tav>
                                          </p:tavLst>
                                        </p:anim>
                                      </p:childTnLst>
                                    </p:cTn>
                                  </p:par>
                                  <p:par>
                                    <p:cTn id="45" presetID="53" presetClass="entr" presetSubtype="16"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childTnLst>
                              </p:cTn>
                            </p:par>
                            <p:par>
                              <p:cTn id="50" fill="hold">
                                <p:stCondLst>
                                  <p:cond delay="2500"/>
                                </p:stCondLst>
                                <p:childTnLst>
                                  <p:par>
                                    <p:cTn id="51" presetID="53" presetClass="entr" presetSubtype="16" fill="hold" grpId="0" nodeType="afterEffect">
                                      <p:stCondLst>
                                        <p:cond delay="0"/>
                                      </p:stCondLst>
                                      <p:iterate type="lt">
                                        <p:tmPct val="10000"/>
                                      </p:iterate>
                                      <p:childTnLst>
                                        <p:set>
                                          <p:cBhvr>
                                            <p:cTn id="52" dur="1" fill="hold">
                                              <p:stCondLst>
                                                <p:cond delay="0"/>
                                              </p:stCondLst>
                                            </p:cTn>
                                            <p:tgtEl>
                                              <p:spTgt spid="70"/>
                                            </p:tgtEl>
                                            <p:attrNameLst>
                                              <p:attrName>style.visibility</p:attrName>
                                            </p:attrNameLst>
                                          </p:cBhvr>
                                          <p:to>
                                            <p:strVal val="visible"/>
                                          </p:to>
                                        </p:set>
                                        <p:anim calcmode="lin" valueType="num">
                                          <p:cBhvr>
                                            <p:cTn id="53" dur="500" fill="hold"/>
                                            <p:tgtEl>
                                              <p:spTgt spid="70"/>
                                            </p:tgtEl>
                                            <p:attrNameLst>
                                              <p:attrName>ppt_w</p:attrName>
                                            </p:attrNameLst>
                                          </p:cBhvr>
                                          <p:tavLst>
                                            <p:tav tm="0">
                                              <p:val>
                                                <p:fltVal val="0"/>
                                              </p:val>
                                            </p:tav>
                                            <p:tav tm="100000">
                                              <p:val>
                                                <p:strVal val="#ppt_w"/>
                                              </p:val>
                                            </p:tav>
                                          </p:tavLst>
                                        </p:anim>
                                        <p:anim calcmode="lin" valueType="num">
                                          <p:cBhvr>
                                            <p:cTn id="54" dur="500" fill="hold"/>
                                            <p:tgtEl>
                                              <p:spTgt spid="70"/>
                                            </p:tgtEl>
                                            <p:attrNameLst>
                                              <p:attrName>ppt_h</p:attrName>
                                            </p:attrNameLst>
                                          </p:cBhvr>
                                          <p:tavLst>
                                            <p:tav tm="0">
                                              <p:val>
                                                <p:fltVal val="0"/>
                                              </p:val>
                                            </p:tav>
                                            <p:tav tm="100000">
                                              <p:val>
                                                <p:strVal val="#ppt_h"/>
                                              </p:val>
                                            </p:tav>
                                          </p:tavLst>
                                        </p:anim>
                                        <p:animEffect transition="in" filter="fade">
                                          <p:cBhvr>
                                            <p:cTn id="55" dur="500"/>
                                            <p:tgtEl>
                                              <p:spTgt spid="70"/>
                                            </p:tgtEl>
                                          </p:cBhvr>
                                        </p:animEffect>
                                      </p:childTnLst>
                                    </p:cTn>
                                  </p:par>
                                </p:childTnLst>
                              </p:cTn>
                            </p:par>
                            <p:par>
                              <p:cTn id="56" fill="hold">
                                <p:stCondLst>
                                  <p:cond delay="3449"/>
                                </p:stCondLst>
                                <p:childTnLst>
                                  <p:par>
                                    <p:cTn id="57" presetID="16" presetClass="entr" presetSubtype="37" fill="hold"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barn(outVertical)">
                                          <p:cBhvr>
                                            <p:cTn id="59" dur="500"/>
                                            <p:tgtEl>
                                              <p:spTgt spid="61"/>
                                            </p:tgtEl>
                                          </p:cBhvr>
                                        </p:animEffect>
                                      </p:childTnLst>
                                    </p:cTn>
                                  </p:par>
                                </p:childTnLst>
                              </p:cTn>
                            </p:par>
                            <p:par>
                              <p:cTn id="60" fill="hold">
                                <p:stCondLst>
                                  <p:cond delay="3949"/>
                                </p:stCondLst>
                                <p:childTnLst>
                                  <p:par>
                                    <p:cTn id="61" presetID="53" presetClass="entr" presetSubtype="16" fill="hold" grpId="0" nodeType="afterEffect">
                                      <p:stCondLst>
                                        <p:cond delay="0"/>
                                      </p:stCondLst>
                                      <p:iterate type="lt">
                                        <p:tmPct val="10000"/>
                                      </p:iterate>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p:stCondLst>
                                  <p:cond delay="4500"/>
                                </p:stCondLst>
                                <p:childTnLst>
                                  <p:par>
                                    <p:cTn id="67" presetID="16" presetClass="entr" presetSubtype="37" fill="hold"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barn(outVertical)">
                                          <p:cBhvr>
                                            <p:cTn id="69" dur="500"/>
                                            <p:tgtEl>
                                              <p:spTgt spid="64"/>
                                            </p:tgtEl>
                                          </p:cBhvr>
                                        </p:animEffect>
                                      </p:childTnLst>
                                    </p:cTn>
                                  </p:par>
                                </p:childTnLst>
                              </p:cTn>
                            </p:par>
                            <p:par>
                              <p:cTn id="70" fill="hold">
                                <p:stCondLst>
                                  <p:cond delay="5000"/>
                                </p:stCondLst>
                                <p:childTnLst>
                                  <p:par>
                                    <p:cTn id="71" presetID="53" presetClass="entr" presetSubtype="16" fill="hold" grpId="0" nodeType="afterEffect">
                                      <p:stCondLst>
                                        <p:cond delay="0"/>
                                      </p:stCondLst>
                                      <p:iterate type="lt">
                                        <p:tmPct val="10000"/>
                                      </p:iterate>
                                      <p:childTnLst>
                                        <p:set>
                                          <p:cBhvr>
                                            <p:cTn id="72" dur="1" fill="hold">
                                              <p:stCondLst>
                                                <p:cond delay="0"/>
                                              </p:stCondLst>
                                            </p:cTn>
                                            <p:tgtEl>
                                              <p:spTgt spid="72"/>
                                            </p:tgtEl>
                                            <p:attrNameLst>
                                              <p:attrName>style.visibility</p:attrName>
                                            </p:attrNameLst>
                                          </p:cBhvr>
                                          <p:to>
                                            <p:strVal val="visible"/>
                                          </p:to>
                                        </p:set>
                                        <p:anim calcmode="lin" valueType="num">
                                          <p:cBhvr>
                                            <p:cTn id="73" dur="500" fill="hold"/>
                                            <p:tgtEl>
                                              <p:spTgt spid="72"/>
                                            </p:tgtEl>
                                            <p:attrNameLst>
                                              <p:attrName>ppt_w</p:attrName>
                                            </p:attrNameLst>
                                          </p:cBhvr>
                                          <p:tavLst>
                                            <p:tav tm="0">
                                              <p:val>
                                                <p:fltVal val="0"/>
                                              </p:val>
                                            </p:tav>
                                            <p:tav tm="100000">
                                              <p:val>
                                                <p:strVal val="#ppt_w"/>
                                              </p:val>
                                            </p:tav>
                                          </p:tavLst>
                                        </p:anim>
                                        <p:anim calcmode="lin" valueType="num">
                                          <p:cBhvr>
                                            <p:cTn id="74" dur="500" fill="hold"/>
                                            <p:tgtEl>
                                              <p:spTgt spid="72"/>
                                            </p:tgtEl>
                                            <p:attrNameLst>
                                              <p:attrName>ppt_h</p:attrName>
                                            </p:attrNameLst>
                                          </p:cBhvr>
                                          <p:tavLst>
                                            <p:tav tm="0">
                                              <p:val>
                                                <p:fltVal val="0"/>
                                              </p:val>
                                            </p:tav>
                                            <p:tav tm="100000">
                                              <p:val>
                                                <p:strVal val="#ppt_h"/>
                                              </p:val>
                                            </p:tav>
                                          </p:tavLst>
                                        </p:anim>
                                        <p:animEffect transition="in" filter="fade">
                                          <p:cBhvr>
                                            <p:cTn id="75" dur="500"/>
                                            <p:tgtEl>
                                              <p:spTgt spid="72"/>
                                            </p:tgtEl>
                                          </p:cBhvr>
                                        </p:animEffect>
                                      </p:childTnLst>
                                    </p:cTn>
                                  </p:par>
                                </p:childTnLst>
                              </p:cTn>
                            </p:par>
                            <p:par>
                              <p:cTn id="76" fill="hold">
                                <p:stCondLst>
                                  <p:cond delay="5549"/>
                                </p:stCondLst>
                                <p:childTnLst>
                                  <p:par>
                                    <p:cTn id="77" presetID="16" presetClass="entr" presetSubtype="37" fill="hold" nodeType="after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barn(outVertical)">
                                          <p:cBhvr>
                                            <p:cTn id="79" dur="500"/>
                                            <p:tgtEl>
                                              <p:spTgt spid="67"/>
                                            </p:tgtEl>
                                          </p:cBhvr>
                                        </p:animEffect>
                                      </p:childTnLst>
                                    </p:cTn>
                                  </p:par>
                                </p:childTnLst>
                              </p:cTn>
                            </p:par>
                            <p:par>
                              <p:cTn id="80" fill="hold">
                                <p:stCondLst>
                                  <p:cond delay="6049"/>
                                </p:stCondLst>
                                <p:childTnLst>
                                  <p:par>
                                    <p:cTn id="81" presetID="16" presetClass="entr" presetSubtype="37" fill="hold" nodeType="after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barn(outVertical)">
                                          <p:cBhvr>
                                            <p:cTn id="8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8" grpId="0" animBg="1"/>
          <p:bldP spid="70" grpId="0"/>
          <p:bldP spid="71" grpId="0"/>
          <p:bldP spid="72" grpId="0"/>
          <p:bldP spid="45"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barn(inVertical)">
                                          <p:cBhvr>
                                            <p:cTn id="11" dur="500"/>
                                            <p:tgtEl>
                                              <p:spTgt spid="4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2" presetClass="entr" presetSubtype="4" accel="6000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fill="hold"/>
                                            <p:tgtEl>
                                              <p:spTgt spid="43"/>
                                            </p:tgtEl>
                                            <p:attrNameLst>
                                              <p:attrName>ppt_x</p:attrName>
                                            </p:attrNameLst>
                                          </p:cBhvr>
                                          <p:tavLst>
                                            <p:tav tm="0">
                                              <p:val>
                                                <p:strVal val="#ppt_x"/>
                                              </p:val>
                                            </p:tav>
                                            <p:tav tm="100000">
                                              <p:val>
                                                <p:strVal val="#ppt_x"/>
                                              </p:val>
                                            </p:tav>
                                          </p:tavLst>
                                        </p:anim>
                                        <p:anim calcmode="lin" valueType="num">
                                          <p:cBhvr additive="base">
                                            <p:cTn id="19" dur="500" fill="hold"/>
                                            <p:tgtEl>
                                              <p:spTgt spid="43"/>
                                            </p:tgtEl>
                                            <p:attrNameLst>
                                              <p:attrName>ppt_y</p:attrName>
                                            </p:attrNameLst>
                                          </p:cBhvr>
                                          <p:tavLst>
                                            <p:tav tm="0">
                                              <p:val>
                                                <p:strVal val="1+#ppt_h/2"/>
                                              </p:val>
                                            </p:tav>
                                            <p:tav tm="100000">
                                              <p:val>
                                                <p:strVal val="#ppt_y"/>
                                              </p:val>
                                            </p:tav>
                                          </p:tavLst>
                                        </p:anim>
                                      </p:childTnLst>
                                    </p:cTn>
                                  </p:par>
                                  <p:par>
                                    <p:cTn id="20" presetID="2" presetClass="entr" presetSubtype="4" accel="60000" fill="hold" grpId="0" nodeType="withEffect">
                                      <p:stCondLst>
                                        <p:cond delay="20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ppt_x"/>
                                              </p:val>
                                            </p:tav>
                                            <p:tav tm="100000">
                                              <p:val>
                                                <p:strVal val="#ppt_x"/>
                                              </p:val>
                                            </p:tav>
                                          </p:tavLst>
                                        </p:anim>
                                        <p:anim calcmode="lin" valueType="num">
                                          <p:cBhvr additive="base">
                                            <p:cTn id="23" dur="500" fill="hold"/>
                                            <p:tgtEl>
                                              <p:spTgt spid="44"/>
                                            </p:tgtEl>
                                            <p:attrNameLst>
                                              <p:attrName>ppt_y</p:attrName>
                                            </p:attrNameLst>
                                          </p:cBhvr>
                                          <p:tavLst>
                                            <p:tav tm="0">
                                              <p:val>
                                                <p:strVal val="1+#ppt_h/2"/>
                                              </p:val>
                                            </p:tav>
                                            <p:tav tm="100000">
                                              <p:val>
                                                <p:strVal val="#ppt_y"/>
                                              </p:val>
                                            </p:tav>
                                          </p:tavLst>
                                        </p:anim>
                                      </p:childTnLst>
                                    </p:cTn>
                                  </p:par>
                                  <p:par>
                                    <p:cTn id="24" presetID="2" presetClass="entr" presetSubtype="4" accel="60000" fill="hold" grpId="0" nodeType="withEffect">
                                      <p:stCondLst>
                                        <p:cond delay="40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45"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anim calcmode="lin" valueType="num">
                                          <p:cBhvr>
                                            <p:cTn id="32" dur="500" fill="hold"/>
                                            <p:tgtEl>
                                              <p:spTgt spid="41"/>
                                            </p:tgtEl>
                                            <p:attrNameLst>
                                              <p:attrName>ppt_w</p:attrName>
                                            </p:attrNameLst>
                                          </p:cBhvr>
                                          <p:tavLst>
                                            <p:tav tm="0" fmla="#ppt_w*sin(2.5*pi*$)">
                                              <p:val>
                                                <p:fltVal val="0"/>
                                              </p:val>
                                            </p:tav>
                                            <p:tav tm="100000">
                                              <p:val>
                                                <p:fltVal val="1"/>
                                              </p:val>
                                            </p:tav>
                                          </p:tavLst>
                                        </p:anim>
                                        <p:anim calcmode="lin" valueType="num">
                                          <p:cBhvr>
                                            <p:cTn id="33" dur="500" fill="hold"/>
                                            <p:tgtEl>
                                              <p:spTgt spid="41"/>
                                            </p:tgtEl>
                                            <p:attrNameLst>
                                              <p:attrName>ppt_h</p:attrName>
                                            </p:attrNameLst>
                                          </p:cBhvr>
                                          <p:tavLst>
                                            <p:tav tm="0">
                                              <p:val>
                                                <p:strVal val="#ppt_h"/>
                                              </p:val>
                                            </p:tav>
                                            <p:tav tm="100000">
                                              <p:val>
                                                <p:strVal val="#ppt_h"/>
                                              </p:val>
                                            </p:tav>
                                          </p:tavLst>
                                        </p:anim>
                                      </p:childTnLst>
                                    </p:cTn>
                                  </p:par>
                                  <p:par>
                                    <p:cTn id="34" presetID="53" presetClass="entr" presetSubtype="16"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p:cTn id="36" dur="500" fill="hold"/>
                                            <p:tgtEl>
                                              <p:spTgt spid="49"/>
                                            </p:tgtEl>
                                            <p:attrNameLst>
                                              <p:attrName>ppt_w</p:attrName>
                                            </p:attrNameLst>
                                          </p:cBhvr>
                                          <p:tavLst>
                                            <p:tav tm="0">
                                              <p:val>
                                                <p:fltVal val="0"/>
                                              </p:val>
                                            </p:tav>
                                            <p:tav tm="100000">
                                              <p:val>
                                                <p:strVal val="#ppt_w"/>
                                              </p:val>
                                            </p:tav>
                                          </p:tavLst>
                                        </p:anim>
                                        <p:anim calcmode="lin" valueType="num">
                                          <p:cBhvr>
                                            <p:cTn id="37" dur="500" fill="hold"/>
                                            <p:tgtEl>
                                              <p:spTgt spid="49"/>
                                            </p:tgtEl>
                                            <p:attrNameLst>
                                              <p:attrName>ppt_h</p:attrName>
                                            </p:attrNameLst>
                                          </p:cBhvr>
                                          <p:tavLst>
                                            <p:tav tm="0">
                                              <p:val>
                                                <p:fltVal val="0"/>
                                              </p:val>
                                            </p:tav>
                                            <p:tav tm="100000">
                                              <p:val>
                                                <p:strVal val="#ppt_h"/>
                                              </p:val>
                                            </p:tav>
                                          </p:tavLst>
                                        </p:anim>
                                        <p:animEffect transition="in" filter="fade">
                                          <p:cBhvr>
                                            <p:cTn id="38" dur="500"/>
                                            <p:tgtEl>
                                              <p:spTgt spid="49"/>
                                            </p:tgtEl>
                                          </p:cBhvr>
                                        </p:animEffect>
                                      </p:childTnLst>
                                    </p:cTn>
                                  </p:par>
                                </p:childTnLst>
                              </p:cTn>
                            </p:par>
                            <p:par>
                              <p:cTn id="39" fill="hold">
                                <p:stCondLst>
                                  <p:cond delay="2000"/>
                                </p:stCondLst>
                                <p:childTnLst>
                                  <p:par>
                                    <p:cTn id="40" presetID="45"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anim calcmode="lin" valueType="num">
                                          <p:cBhvr>
                                            <p:cTn id="43" dur="500" fill="hold"/>
                                            <p:tgtEl>
                                              <p:spTgt spid="42"/>
                                            </p:tgtEl>
                                            <p:attrNameLst>
                                              <p:attrName>ppt_w</p:attrName>
                                            </p:attrNameLst>
                                          </p:cBhvr>
                                          <p:tavLst>
                                            <p:tav tm="0" fmla="#ppt_w*sin(2.5*pi*$)">
                                              <p:val>
                                                <p:fltVal val="0"/>
                                              </p:val>
                                            </p:tav>
                                            <p:tav tm="100000">
                                              <p:val>
                                                <p:fltVal val="1"/>
                                              </p:val>
                                            </p:tav>
                                          </p:tavLst>
                                        </p:anim>
                                        <p:anim calcmode="lin" valueType="num">
                                          <p:cBhvr>
                                            <p:cTn id="44" dur="500" fill="hold"/>
                                            <p:tgtEl>
                                              <p:spTgt spid="42"/>
                                            </p:tgtEl>
                                            <p:attrNameLst>
                                              <p:attrName>ppt_h</p:attrName>
                                            </p:attrNameLst>
                                          </p:cBhvr>
                                          <p:tavLst>
                                            <p:tav tm="0">
                                              <p:val>
                                                <p:strVal val="#ppt_h"/>
                                              </p:val>
                                            </p:tav>
                                            <p:tav tm="100000">
                                              <p:val>
                                                <p:strVal val="#ppt_h"/>
                                              </p:val>
                                            </p:tav>
                                          </p:tavLst>
                                        </p:anim>
                                      </p:childTnLst>
                                    </p:cTn>
                                  </p:par>
                                  <p:par>
                                    <p:cTn id="45" presetID="53" presetClass="entr" presetSubtype="16"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childTnLst>
                              </p:cTn>
                            </p:par>
                            <p:par>
                              <p:cTn id="50" fill="hold">
                                <p:stCondLst>
                                  <p:cond delay="2500"/>
                                </p:stCondLst>
                                <p:childTnLst>
                                  <p:par>
                                    <p:cTn id="51" presetID="53" presetClass="entr" presetSubtype="16" fill="hold" grpId="0" nodeType="afterEffect">
                                      <p:stCondLst>
                                        <p:cond delay="0"/>
                                      </p:stCondLst>
                                      <p:iterate type="lt">
                                        <p:tmPct val="10000"/>
                                      </p:iterate>
                                      <p:childTnLst>
                                        <p:set>
                                          <p:cBhvr>
                                            <p:cTn id="52" dur="1" fill="hold">
                                              <p:stCondLst>
                                                <p:cond delay="0"/>
                                              </p:stCondLst>
                                            </p:cTn>
                                            <p:tgtEl>
                                              <p:spTgt spid="70"/>
                                            </p:tgtEl>
                                            <p:attrNameLst>
                                              <p:attrName>style.visibility</p:attrName>
                                            </p:attrNameLst>
                                          </p:cBhvr>
                                          <p:to>
                                            <p:strVal val="visible"/>
                                          </p:to>
                                        </p:set>
                                        <p:anim calcmode="lin" valueType="num">
                                          <p:cBhvr>
                                            <p:cTn id="53" dur="500" fill="hold"/>
                                            <p:tgtEl>
                                              <p:spTgt spid="70"/>
                                            </p:tgtEl>
                                            <p:attrNameLst>
                                              <p:attrName>ppt_w</p:attrName>
                                            </p:attrNameLst>
                                          </p:cBhvr>
                                          <p:tavLst>
                                            <p:tav tm="0">
                                              <p:val>
                                                <p:fltVal val="0"/>
                                              </p:val>
                                            </p:tav>
                                            <p:tav tm="100000">
                                              <p:val>
                                                <p:strVal val="#ppt_w"/>
                                              </p:val>
                                            </p:tav>
                                          </p:tavLst>
                                        </p:anim>
                                        <p:anim calcmode="lin" valueType="num">
                                          <p:cBhvr>
                                            <p:cTn id="54" dur="500" fill="hold"/>
                                            <p:tgtEl>
                                              <p:spTgt spid="70"/>
                                            </p:tgtEl>
                                            <p:attrNameLst>
                                              <p:attrName>ppt_h</p:attrName>
                                            </p:attrNameLst>
                                          </p:cBhvr>
                                          <p:tavLst>
                                            <p:tav tm="0">
                                              <p:val>
                                                <p:fltVal val="0"/>
                                              </p:val>
                                            </p:tav>
                                            <p:tav tm="100000">
                                              <p:val>
                                                <p:strVal val="#ppt_h"/>
                                              </p:val>
                                            </p:tav>
                                          </p:tavLst>
                                        </p:anim>
                                        <p:animEffect transition="in" filter="fade">
                                          <p:cBhvr>
                                            <p:cTn id="55" dur="500"/>
                                            <p:tgtEl>
                                              <p:spTgt spid="70"/>
                                            </p:tgtEl>
                                          </p:cBhvr>
                                        </p:animEffect>
                                      </p:childTnLst>
                                    </p:cTn>
                                  </p:par>
                                </p:childTnLst>
                              </p:cTn>
                            </p:par>
                            <p:par>
                              <p:cTn id="56" fill="hold">
                                <p:stCondLst>
                                  <p:cond delay="3449"/>
                                </p:stCondLst>
                                <p:childTnLst>
                                  <p:par>
                                    <p:cTn id="57" presetID="16" presetClass="entr" presetSubtype="37" fill="hold"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barn(outVertical)">
                                          <p:cBhvr>
                                            <p:cTn id="59" dur="500"/>
                                            <p:tgtEl>
                                              <p:spTgt spid="61"/>
                                            </p:tgtEl>
                                          </p:cBhvr>
                                        </p:animEffect>
                                      </p:childTnLst>
                                    </p:cTn>
                                  </p:par>
                                </p:childTnLst>
                              </p:cTn>
                            </p:par>
                            <p:par>
                              <p:cTn id="60" fill="hold">
                                <p:stCondLst>
                                  <p:cond delay="3949"/>
                                </p:stCondLst>
                                <p:childTnLst>
                                  <p:par>
                                    <p:cTn id="61" presetID="53" presetClass="entr" presetSubtype="16" fill="hold" grpId="0" nodeType="afterEffect">
                                      <p:stCondLst>
                                        <p:cond delay="0"/>
                                      </p:stCondLst>
                                      <p:iterate type="lt">
                                        <p:tmPct val="10000"/>
                                      </p:iterate>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p:stCondLst>
                                  <p:cond delay="4500"/>
                                </p:stCondLst>
                                <p:childTnLst>
                                  <p:par>
                                    <p:cTn id="67" presetID="16" presetClass="entr" presetSubtype="37" fill="hold"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barn(outVertical)">
                                          <p:cBhvr>
                                            <p:cTn id="69" dur="500"/>
                                            <p:tgtEl>
                                              <p:spTgt spid="64"/>
                                            </p:tgtEl>
                                          </p:cBhvr>
                                        </p:animEffect>
                                      </p:childTnLst>
                                    </p:cTn>
                                  </p:par>
                                </p:childTnLst>
                              </p:cTn>
                            </p:par>
                            <p:par>
                              <p:cTn id="70" fill="hold">
                                <p:stCondLst>
                                  <p:cond delay="5000"/>
                                </p:stCondLst>
                                <p:childTnLst>
                                  <p:par>
                                    <p:cTn id="71" presetID="53" presetClass="entr" presetSubtype="16" fill="hold" grpId="0" nodeType="afterEffect">
                                      <p:stCondLst>
                                        <p:cond delay="0"/>
                                      </p:stCondLst>
                                      <p:iterate type="lt">
                                        <p:tmPct val="10000"/>
                                      </p:iterate>
                                      <p:childTnLst>
                                        <p:set>
                                          <p:cBhvr>
                                            <p:cTn id="72" dur="1" fill="hold">
                                              <p:stCondLst>
                                                <p:cond delay="0"/>
                                              </p:stCondLst>
                                            </p:cTn>
                                            <p:tgtEl>
                                              <p:spTgt spid="72"/>
                                            </p:tgtEl>
                                            <p:attrNameLst>
                                              <p:attrName>style.visibility</p:attrName>
                                            </p:attrNameLst>
                                          </p:cBhvr>
                                          <p:to>
                                            <p:strVal val="visible"/>
                                          </p:to>
                                        </p:set>
                                        <p:anim calcmode="lin" valueType="num">
                                          <p:cBhvr>
                                            <p:cTn id="73" dur="500" fill="hold"/>
                                            <p:tgtEl>
                                              <p:spTgt spid="72"/>
                                            </p:tgtEl>
                                            <p:attrNameLst>
                                              <p:attrName>ppt_w</p:attrName>
                                            </p:attrNameLst>
                                          </p:cBhvr>
                                          <p:tavLst>
                                            <p:tav tm="0">
                                              <p:val>
                                                <p:fltVal val="0"/>
                                              </p:val>
                                            </p:tav>
                                            <p:tav tm="100000">
                                              <p:val>
                                                <p:strVal val="#ppt_w"/>
                                              </p:val>
                                            </p:tav>
                                          </p:tavLst>
                                        </p:anim>
                                        <p:anim calcmode="lin" valueType="num">
                                          <p:cBhvr>
                                            <p:cTn id="74" dur="500" fill="hold"/>
                                            <p:tgtEl>
                                              <p:spTgt spid="72"/>
                                            </p:tgtEl>
                                            <p:attrNameLst>
                                              <p:attrName>ppt_h</p:attrName>
                                            </p:attrNameLst>
                                          </p:cBhvr>
                                          <p:tavLst>
                                            <p:tav tm="0">
                                              <p:val>
                                                <p:fltVal val="0"/>
                                              </p:val>
                                            </p:tav>
                                            <p:tav tm="100000">
                                              <p:val>
                                                <p:strVal val="#ppt_h"/>
                                              </p:val>
                                            </p:tav>
                                          </p:tavLst>
                                        </p:anim>
                                        <p:animEffect transition="in" filter="fade">
                                          <p:cBhvr>
                                            <p:cTn id="75" dur="500"/>
                                            <p:tgtEl>
                                              <p:spTgt spid="72"/>
                                            </p:tgtEl>
                                          </p:cBhvr>
                                        </p:animEffect>
                                      </p:childTnLst>
                                    </p:cTn>
                                  </p:par>
                                </p:childTnLst>
                              </p:cTn>
                            </p:par>
                            <p:par>
                              <p:cTn id="76" fill="hold">
                                <p:stCondLst>
                                  <p:cond delay="5549"/>
                                </p:stCondLst>
                                <p:childTnLst>
                                  <p:par>
                                    <p:cTn id="77" presetID="16" presetClass="entr" presetSubtype="37" fill="hold" nodeType="after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barn(outVertical)">
                                          <p:cBhvr>
                                            <p:cTn id="79" dur="500"/>
                                            <p:tgtEl>
                                              <p:spTgt spid="67"/>
                                            </p:tgtEl>
                                          </p:cBhvr>
                                        </p:animEffect>
                                      </p:childTnLst>
                                    </p:cTn>
                                  </p:par>
                                </p:childTnLst>
                              </p:cTn>
                            </p:par>
                            <p:par>
                              <p:cTn id="80" fill="hold">
                                <p:stCondLst>
                                  <p:cond delay="6049"/>
                                </p:stCondLst>
                                <p:childTnLst>
                                  <p:par>
                                    <p:cTn id="81" presetID="16" presetClass="entr" presetSubtype="37" fill="hold" nodeType="after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barn(outVertical)">
                                          <p:cBhvr>
                                            <p:cTn id="8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8" grpId="0" animBg="1"/>
          <p:bldP spid="70" grpId="0"/>
          <p:bldP spid="71" grpId="0"/>
          <p:bldP spid="72" grpId="0"/>
          <p:bldP spid="45" grpId="0"/>
          <p:bldP spid="4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a:spLocks noChangeArrowheads="1"/>
          </p:cNvSpPr>
          <p:nvPr/>
        </p:nvSpPr>
        <p:spPr bwMode="auto">
          <a:xfrm>
            <a:off x="4479758" y="3929445"/>
            <a:ext cx="32324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zh-CN" altLang="en-US" sz="3600" dirty="0" smtClean="0">
                <a:solidFill>
                  <a:schemeClr val="tx1">
                    <a:lumMod val="75000"/>
                    <a:lumOff val="25000"/>
                  </a:schemeClr>
                </a:solidFill>
                <a:latin typeface="+mn-lt"/>
                <a:ea typeface="+mn-ea"/>
                <a:cs typeface="+mn-ea"/>
                <a:sym typeface="+mn-lt"/>
              </a:rPr>
              <a:t>未来工作计划</a:t>
            </a:r>
            <a:endParaRPr lang="zh-CN" altLang="en-US" sz="3600" dirty="0">
              <a:solidFill>
                <a:schemeClr val="tx1">
                  <a:lumMod val="75000"/>
                  <a:lumOff val="25000"/>
                </a:schemeClr>
              </a:solidFill>
              <a:latin typeface="+mn-lt"/>
              <a:ea typeface="+mn-ea"/>
              <a:cs typeface="+mn-ea"/>
              <a:sym typeface="+mn-lt"/>
            </a:endParaRPr>
          </a:p>
        </p:txBody>
      </p:sp>
      <p:sp>
        <p:nvSpPr>
          <p:cNvPr id="12" name="文本框 8"/>
          <p:cNvSpPr txBox="1">
            <a:spLocks noChangeArrowheads="1"/>
          </p:cNvSpPr>
          <p:nvPr/>
        </p:nvSpPr>
        <p:spPr bwMode="auto">
          <a:xfrm>
            <a:off x="5217395" y="3601250"/>
            <a:ext cx="1757212"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1865" dirty="0" smtClean="0">
                <a:solidFill>
                  <a:schemeClr val="tx1">
                    <a:lumMod val="75000"/>
                    <a:lumOff val="25000"/>
                  </a:schemeClr>
                </a:solidFill>
                <a:latin typeface="+mn-lt"/>
                <a:ea typeface="+mn-ea"/>
                <a:cs typeface="+mn-ea"/>
                <a:sym typeface="+mn-lt"/>
              </a:rPr>
              <a:t>PART FOUR</a:t>
            </a:r>
            <a:endParaRPr lang="zh-CN" altLang="en-US" sz="1865" dirty="0">
              <a:solidFill>
                <a:schemeClr val="tx1">
                  <a:lumMod val="75000"/>
                  <a:lumOff val="25000"/>
                </a:schemeClr>
              </a:solidFill>
              <a:latin typeface="+mn-lt"/>
              <a:ea typeface="+mn-ea"/>
              <a:cs typeface="+mn-ea"/>
              <a:sym typeface="+mn-lt"/>
            </a:endParaRPr>
          </a:p>
        </p:txBody>
      </p:sp>
      <p:sp>
        <p:nvSpPr>
          <p:cNvPr id="9" name="文本框 66"/>
          <p:cNvSpPr txBox="1">
            <a:spLocks noChangeArrowheads="1"/>
          </p:cNvSpPr>
          <p:nvPr/>
        </p:nvSpPr>
        <p:spPr bwMode="auto">
          <a:xfrm>
            <a:off x="2686580" y="4502359"/>
            <a:ext cx="6818840" cy="7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50000"/>
              </a:lnSpc>
              <a:defRPr sz="800">
                <a:solidFill>
                  <a:schemeClr val="bg1"/>
                </a:solidFill>
                <a:cs typeface="+mn-ea"/>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zh-CN" sz="1000" dirty="0">
                <a:solidFill>
                  <a:schemeClr val="tx1">
                    <a:lumMod val="75000"/>
                    <a:lumOff val="25000"/>
                  </a:schemeClr>
                </a:solidFill>
                <a:sym typeface="+mn-lt"/>
              </a:rPr>
              <a:t>Add a page directory text description content, Add a page directory text description content, Add a page directory text description content, Add a page directory text description content, Add a page directory text description content.</a:t>
            </a:r>
            <a:endParaRPr lang="zh-CN" altLang="en-US" sz="1000" dirty="0">
              <a:solidFill>
                <a:schemeClr val="tx1">
                  <a:lumMod val="75000"/>
                  <a:lumOff val="25000"/>
                </a:schemeClr>
              </a:solidFill>
              <a:sym typeface="+mn-lt"/>
            </a:endParaRPr>
          </a:p>
        </p:txBody>
      </p:sp>
      <p:grpSp>
        <p:nvGrpSpPr>
          <p:cNvPr id="17" name="组合 16"/>
          <p:cNvGrpSpPr/>
          <p:nvPr/>
        </p:nvGrpSpPr>
        <p:grpSpPr>
          <a:xfrm>
            <a:off x="5081935" y="1294938"/>
            <a:ext cx="2028130" cy="2035863"/>
            <a:chOff x="7266153" y="4103719"/>
            <a:chExt cx="1107826" cy="1112050"/>
          </a:xfrm>
        </p:grpSpPr>
        <p:sp>
          <p:nvSpPr>
            <p:cNvPr id="19" name="Oval 54"/>
            <p:cNvSpPr>
              <a:spLocks noChangeArrowheads="1"/>
            </p:cNvSpPr>
            <p:nvPr/>
          </p:nvSpPr>
          <p:spPr bwMode="auto">
            <a:xfrm>
              <a:off x="7266153" y="4103719"/>
              <a:ext cx="1107826" cy="1112050"/>
            </a:xfrm>
            <a:prstGeom prst="ellipse">
              <a:avLst/>
            </a:prstGeom>
            <a:noFill/>
            <a:ln w="19050">
              <a:solidFill>
                <a:srgbClr val="D92E4D"/>
              </a:solidFill>
              <a:round/>
            </a:ln>
          </p:spPr>
          <p:txBody>
            <a:bodyPr vert="horz" wrap="square" lIns="91440" tIns="45720" rIns="91440" bIns="45720" numCol="1" anchor="t" anchorCtr="0" compatLnSpc="1"/>
            <a:lstStyle/>
            <a:p>
              <a:endParaRPr lang="zh-CN" altLang="en-US"/>
            </a:p>
          </p:txBody>
        </p:sp>
        <p:grpSp>
          <p:nvGrpSpPr>
            <p:cNvPr id="23" name="组合 22"/>
            <p:cNvGrpSpPr/>
            <p:nvPr/>
          </p:nvGrpSpPr>
          <p:grpSpPr>
            <a:xfrm>
              <a:off x="7464588" y="4413687"/>
              <a:ext cx="684668" cy="608594"/>
              <a:chOff x="9963672" y="2849217"/>
              <a:chExt cx="1185863" cy="1054100"/>
            </a:xfrm>
          </p:grpSpPr>
          <p:sp>
            <p:nvSpPr>
              <p:cNvPr id="24" name="Freeform 117"/>
              <p:cNvSpPr>
                <a:spLocks noEditPoints="1"/>
              </p:cNvSpPr>
              <p:nvPr/>
            </p:nvSpPr>
            <p:spPr bwMode="auto">
              <a:xfrm>
                <a:off x="9963672" y="2849217"/>
                <a:ext cx="1185863" cy="1054100"/>
              </a:xfrm>
              <a:custGeom>
                <a:avLst/>
                <a:gdLst>
                  <a:gd name="T0" fmla="*/ 247 w 316"/>
                  <a:gd name="T1" fmla="*/ 1 h 280"/>
                  <a:gd name="T2" fmla="*/ 233 w 316"/>
                  <a:gd name="T3" fmla="*/ 0 h 280"/>
                  <a:gd name="T4" fmla="*/ 162 w 316"/>
                  <a:gd name="T5" fmla="*/ 36 h 280"/>
                  <a:gd name="T6" fmla="*/ 158 w 316"/>
                  <a:gd name="T7" fmla="*/ 41 h 280"/>
                  <a:gd name="T8" fmla="*/ 158 w 316"/>
                  <a:gd name="T9" fmla="*/ 41 h 280"/>
                  <a:gd name="T10" fmla="*/ 154 w 316"/>
                  <a:gd name="T11" fmla="*/ 36 h 280"/>
                  <a:gd name="T12" fmla="*/ 83 w 316"/>
                  <a:gd name="T13" fmla="*/ 0 h 280"/>
                  <a:gd name="T14" fmla="*/ 69 w 316"/>
                  <a:gd name="T15" fmla="*/ 1 h 280"/>
                  <a:gd name="T16" fmla="*/ 0 w 316"/>
                  <a:gd name="T17" fmla="*/ 79 h 280"/>
                  <a:gd name="T18" fmla="*/ 0 w 316"/>
                  <a:gd name="T19" fmla="*/ 96 h 280"/>
                  <a:gd name="T20" fmla="*/ 38 w 316"/>
                  <a:gd name="T21" fmla="*/ 178 h 280"/>
                  <a:gd name="T22" fmla="*/ 158 w 316"/>
                  <a:gd name="T23" fmla="*/ 280 h 280"/>
                  <a:gd name="T24" fmla="*/ 158 w 316"/>
                  <a:gd name="T25" fmla="*/ 280 h 280"/>
                  <a:gd name="T26" fmla="*/ 278 w 316"/>
                  <a:gd name="T27" fmla="*/ 178 h 280"/>
                  <a:gd name="T28" fmla="*/ 316 w 316"/>
                  <a:gd name="T29" fmla="*/ 96 h 280"/>
                  <a:gd name="T30" fmla="*/ 316 w 316"/>
                  <a:gd name="T31" fmla="*/ 79 h 280"/>
                  <a:gd name="T32" fmla="*/ 247 w 316"/>
                  <a:gd name="T33" fmla="*/ 1 h 280"/>
                  <a:gd name="T34" fmla="*/ 277 w 316"/>
                  <a:gd name="T35" fmla="*/ 135 h 280"/>
                  <a:gd name="T36" fmla="*/ 242 w 316"/>
                  <a:gd name="T37" fmla="*/ 135 h 280"/>
                  <a:gd name="T38" fmla="*/ 215 w 316"/>
                  <a:gd name="T39" fmla="*/ 195 h 280"/>
                  <a:gd name="T40" fmla="*/ 198 w 316"/>
                  <a:gd name="T41" fmla="*/ 91 h 280"/>
                  <a:gd name="T42" fmla="*/ 175 w 316"/>
                  <a:gd name="T43" fmla="*/ 143 h 280"/>
                  <a:gd name="T44" fmla="*/ 166 w 316"/>
                  <a:gd name="T45" fmla="*/ 121 h 280"/>
                  <a:gd name="T46" fmla="*/ 158 w 316"/>
                  <a:gd name="T47" fmla="*/ 131 h 280"/>
                  <a:gd name="T48" fmla="*/ 120 w 316"/>
                  <a:gd name="T49" fmla="*/ 180 h 280"/>
                  <a:gd name="T50" fmla="*/ 117 w 316"/>
                  <a:gd name="T51" fmla="*/ 96 h 280"/>
                  <a:gd name="T52" fmla="*/ 99 w 316"/>
                  <a:gd name="T53" fmla="*/ 138 h 280"/>
                  <a:gd name="T54" fmla="*/ 36 w 316"/>
                  <a:gd name="T55" fmla="*/ 141 h 280"/>
                  <a:gd name="T56" fmla="*/ 36 w 316"/>
                  <a:gd name="T57" fmla="*/ 132 h 280"/>
                  <a:gd name="T58" fmla="*/ 92 w 316"/>
                  <a:gd name="T59" fmla="*/ 129 h 280"/>
                  <a:gd name="T60" fmla="*/ 125 w 316"/>
                  <a:gd name="T61" fmla="*/ 51 h 280"/>
                  <a:gd name="T62" fmla="*/ 129 w 316"/>
                  <a:gd name="T63" fmla="*/ 153 h 280"/>
                  <a:gd name="T64" fmla="*/ 158 w 316"/>
                  <a:gd name="T65" fmla="*/ 115 h 280"/>
                  <a:gd name="T66" fmla="*/ 168 w 316"/>
                  <a:gd name="T67" fmla="*/ 102 h 280"/>
                  <a:gd name="T68" fmla="*/ 175 w 316"/>
                  <a:gd name="T69" fmla="*/ 119 h 280"/>
                  <a:gd name="T70" fmla="*/ 203 w 316"/>
                  <a:gd name="T71" fmla="*/ 56 h 280"/>
                  <a:gd name="T72" fmla="*/ 220 w 316"/>
                  <a:gd name="T73" fmla="*/ 160 h 280"/>
                  <a:gd name="T74" fmla="*/ 235 w 316"/>
                  <a:gd name="T75" fmla="*/ 126 h 280"/>
                  <a:gd name="T76" fmla="*/ 277 w 316"/>
                  <a:gd name="T77" fmla="*/ 126 h 280"/>
                  <a:gd name="T78" fmla="*/ 277 w 316"/>
                  <a:gd name="T79" fmla="*/ 13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6" h="280">
                    <a:moveTo>
                      <a:pt x="247" y="1"/>
                    </a:moveTo>
                    <a:cubicBezTo>
                      <a:pt x="242" y="1"/>
                      <a:pt x="238" y="0"/>
                      <a:pt x="233" y="0"/>
                    </a:cubicBezTo>
                    <a:cubicBezTo>
                      <a:pt x="197" y="0"/>
                      <a:pt x="180" y="16"/>
                      <a:pt x="162" y="36"/>
                    </a:cubicBezTo>
                    <a:cubicBezTo>
                      <a:pt x="158" y="41"/>
                      <a:pt x="158" y="41"/>
                      <a:pt x="158" y="41"/>
                    </a:cubicBezTo>
                    <a:cubicBezTo>
                      <a:pt x="158" y="41"/>
                      <a:pt x="158" y="41"/>
                      <a:pt x="158" y="41"/>
                    </a:cubicBezTo>
                    <a:cubicBezTo>
                      <a:pt x="154" y="36"/>
                      <a:pt x="154" y="36"/>
                      <a:pt x="154" y="36"/>
                    </a:cubicBezTo>
                    <a:cubicBezTo>
                      <a:pt x="136" y="16"/>
                      <a:pt x="119" y="0"/>
                      <a:pt x="83" y="0"/>
                    </a:cubicBezTo>
                    <a:cubicBezTo>
                      <a:pt x="79" y="0"/>
                      <a:pt x="74" y="1"/>
                      <a:pt x="69" y="1"/>
                    </a:cubicBezTo>
                    <a:cubicBezTo>
                      <a:pt x="39" y="4"/>
                      <a:pt x="4" y="29"/>
                      <a:pt x="0" y="79"/>
                    </a:cubicBezTo>
                    <a:cubicBezTo>
                      <a:pt x="0" y="96"/>
                      <a:pt x="0" y="96"/>
                      <a:pt x="0" y="96"/>
                    </a:cubicBezTo>
                    <a:cubicBezTo>
                      <a:pt x="2" y="122"/>
                      <a:pt x="15" y="150"/>
                      <a:pt x="38" y="178"/>
                    </a:cubicBezTo>
                    <a:cubicBezTo>
                      <a:pt x="64" y="210"/>
                      <a:pt x="104" y="244"/>
                      <a:pt x="158" y="280"/>
                    </a:cubicBezTo>
                    <a:cubicBezTo>
                      <a:pt x="158" y="280"/>
                      <a:pt x="158" y="280"/>
                      <a:pt x="158" y="280"/>
                    </a:cubicBezTo>
                    <a:cubicBezTo>
                      <a:pt x="212" y="244"/>
                      <a:pt x="252" y="210"/>
                      <a:pt x="278" y="178"/>
                    </a:cubicBezTo>
                    <a:cubicBezTo>
                      <a:pt x="301" y="150"/>
                      <a:pt x="314" y="122"/>
                      <a:pt x="316" y="96"/>
                    </a:cubicBezTo>
                    <a:cubicBezTo>
                      <a:pt x="316" y="79"/>
                      <a:pt x="316" y="79"/>
                      <a:pt x="316" y="79"/>
                    </a:cubicBezTo>
                    <a:cubicBezTo>
                      <a:pt x="312" y="29"/>
                      <a:pt x="277" y="4"/>
                      <a:pt x="247" y="1"/>
                    </a:cubicBezTo>
                    <a:close/>
                    <a:moveTo>
                      <a:pt x="277" y="135"/>
                    </a:moveTo>
                    <a:cubicBezTo>
                      <a:pt x="242" y="135"/>
                      <a:pt x="242" y="135"/>
                      <a:pt x="242" y="135"/>
                    </a:cubicBezTo>
                    <a:cubicBezTo>
                      <a:pt x="215" y="195"/>
                      <a:pt x="215" y="195"/>
                      <a:pt x="215" y="195"/>
                    </a:cubicBezTo>
                    <a:cubicBezTo>
                      <a:pt x="198" y="91"/>
                      <a:pt x="198" y="91"/>
                      <a:pt x="198" y="91"/>
                    </a:cubicBezTo>
                    <a:cubicBezTo>
                      <a:pt x="175" y="143"/>
                      <a:pt x="175" y="143"/>
                      <a:pt x="175" y="143"/>
                    </a:cubicBezTo>
                    <a:cubicBezTo>
                      <a:pt x="166" y="121"/>
                      <a:pt x="166" y="121"/>
                      <a:pt x="166" y="121"/>
                    </a:cubicBezTo>
                    <a:cubicBezTo>
                      <a:pt x="158" y="131"/>
                      <a:pt x="158" y="131"/>
                      <a:pt x="158" y="131"/>
                    </a:cubicBezTo>
                    <a:cubicBezTo>
                      <a:pt x="120" y="180"/>
                      <a:pt x="120" y="180"/>
                      <a:pt x="120" y="180"/>
                    </a:cubicBezTo>
                    <a:cubicBezTo>
                      <a:pt x="117" y="96"/>
                      <a:pt x="117" y="96"/>
                      <a:pt x="117" y="96"/>
                    </a:cubicBezTo>
                    <a:cubicBezTo>
                      <a:pt x="99" y="138"/>
                      <a:pt x="99" y="138"/>
                      <a:pt x="99" y="138"/>
                    </a:cubicBezTo>
                    <a:cubicBezTo>
                      <a:pt x="36" y="141"/>
                      <a:pt x="36" y="141"/>
                      <a:pt x="36" y="141"/>
                    </a:cubicBezTo>
                    <a:cubicBezTo>
                      <a:pt x="36" y="132"/>
                      <a:pt x="36" y="132"/>
                      <a:pt x="36" y="132"/>
                    </a:cubicBezTo>
                    <a:cubicBezTo>
                      <a:pt x="92" y="129"/>
                      <a:pt x="92" y="129"/>
                      <a:pt x="92" y="129"/>
                    </a:cubicBezTo>
                    <a:cubicBezTo>
                      <a:pt x="125" y="51"/>
                      <a:pt x="125" y="51"/>
                      <a:pt x="125" y="51"/>
                    </a:cubicBezTo>
                    <a:cubicBezTo>
                      <a:pt x="129" y="153"/>
                      <a:pt x="129" y="153"/>
                      <a:pt x="129" y="153"/>
                    </a:cubicBezTo>
                    <a:cubicBezTo>
                      <a:pt x="158" y="115"/>
                      <a:pt x="158" y="115"/>
                      <a:pt x="158" y="115"/>
                    </a:cubicBezTo>
                    <a:cubicBezTo>
                      <a:pt x="168" y="102"/>
                      <a:pt x="168" y="102"/>
                      <a:pt x="168" y="102"/>
                    </a:cubicBezTo>
                    <a:cubicBezTo>
                      <a:pt x="175" y="119"/>
                      <a:pt x="175" y="119"/>
                      <a:pt x="175" y="119"/>
                    </a:cubicBezTo>
                    <a:cubicBezTo>
                      <a:pt x="203" y="56"/>
                      <a:pt x="203" y="56"/>
                      <a:pt x="203" y="56"/>
                    </a:cubicBezTo>
                    <a:cubicBezTo>
                      <a:pt x="220" y="160"/>
                      <a:pt x="220" y="160"/>
                      <a:pt x="220" y="160"/>
                    </a:cubicBezTo>
                    <a:cubicBezTo>
                      <a:pt x="235" y="126"/>
                      <a:pt x="235" y="126"/>
                      <a:pt x="235" y="126"/>
                    </a:cubicBezTo>
                    <a:cubicBezTo>
                      <a:pt x="277" y="126"/>
                      <a:pt x="277" y="126"/>
                      <a:pt x="277" y="126"/>
                    </a:cubicBezTo>
                    <a:lnTo>
                      <a:pt x="277" y="135"/>
                    </a:ln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18"/>
              <p:cNvSpPr/>
              <p:nvPr/>
            </p:nvSpPr>
            <p:spPr bwMode="auto">
              <a:xfrm>
                <a:off x="9963672" y="2849217"/>
                <a:ext cx="593725" cy="1054100"/>
              </a:xfrm>
              <a:custGeom>
                <a:avLst/>
                <a:gdLst>
                  <a:gd name="T0" fmla="*/ 120 w 158"/>
                  <a:gd name="T1" fmla="*/ 180 h 280"/>
                  <a:gd name="T2" fmla="*/ 117 w 158"/>
                  <a:gd name="T3" fmla="*/ 96 h 280"/>
                  <a:gd name="T4" fmla="*/ 99 w 158"/>
                  <a:gd name="T5" fmla="*/ 138 h 280"/>
                  <a:gd name="T6" fmla="*/ 36 w 158"/>
                  <a:gd name="T7" fmla="*/ 141 h 280"/>
                  <a:gd name="T8" fmla="*/ 36 w 158"/>
                  <a:gd name="T9" fmla="*/ 132 h 280"/>
                  <a:gd name="T10" fmla="*/ 92 w 158"/>
                  <a:gd name="T11" fmla="*/ 129 h 280"/>
                  <a:gd name="T12" fmla="*/ 125 w 158"/>
                  <a:gd name="T13" fmla="*/ 51 h 280"/>
                  <a:gd name="T14" fmla="*/ 129 w 158"/>
                  <a:gd name="T15" fmla="*/ 153 h 280"/>
                  <a:gd name="T16" fmla="*/ 158 w 158"/>
                  <a:gd name="T17" fmla="*/ 115 h 280"/>
                  <a:gd name="T18" fmla="*/ 158 w 158"/>
                  <a:gd name="T19" fmla="*/ 41 h 280"/>
                  <a:gd name="T20" fmla="*/ 154 w 158"/>
                  <a:gd name="T21" fmla="*/ 36 h 280"/>
                  <a:gd name="T22" fmla="*/ 83 w 158"/>
                  <a:gd name="T23" fmla="*/ 0 h 280"/>
                  <a:gd name="T24" fmla="*/ 69 w 158"/>
                  <a:gd name="T25" fmla="*/ 1 h 280"/>
                  <a:gd name="T26" fmla="*/ 0 w 158"/>
                  <a:gd name="T27" fmla="*/ 79 h 280"/>
                  <a:gd name="T28" fmla="*/ 0 w 158"/>
                  <a:gd name="T29" fmla="*/ 96 h 280"/>
                  <a:gd name="T30" fmla="*/ 38 w 158"/>
                  <a:gd name="T31" fmla="*/ 178 h 280"/>
                  <a:gd name="T32" fmla="*/ 158 w 158"/>
                  <a:gd name="T33" fmla="*/ 280 h 280"/>
                  <a:gd name="T34" fmla="*/ 158 w 158"/>
                  <a:gd name="T35" fmla="*/ 131 h 280"/>
                  <a:gd name="T36" fmla="*/ 120 w 158"/>
                  <a:gd name="T37" fmla="*/ 1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280">
                    <a:moveTo>
                      <a:pt x="120" y="180"/>
                    </a:moveTo>
                    <a:cubicBezTo>
                      <a:pt x="117" y="96"/>
                      <a:pt x="117" y="96"/>
                      <a:pt x="117" y="96"/>
                    </a:cubicBezTo>
                    <a:cubicBezTo>
                      <a:pt x="99" y="138"/>
                      <a:pt x="99" y="138"/>
                      <a:pt x="99" y="138"/>
                    </a:cubicBezTo>
                    <a:cubicBezTo>
                      <a:pt x="36" y="141"/>
                      <a:pt x="36" y="141"/>
                      <a:pt x="36" y="141"/>
                    </a:cubicBezTo>
                    <a:cubicBezTo>
                      <a:pt x="36" y="132"/>
                      <a:pt x="36" y="132"/>
                      <a:pt x="36" y="132"/>
                    </a:cubicBezTo>
                    <a:cubicBezTo>
                      <a:pt x="92" y="129"/>
                      <a:pt x="92" y="129"/>
                      <a:pt x="92" y="129"/>
                    </a:cubicBezTo>
                    <a:cubicBezTo>
                      <a:pt x="125" y="51"/>
                      <a:pt x="125" y="51"/>
                      <a:pt x="125" y="51"/>
                    </a:cubicBezTo>
                    <a:cubicBezTo>
                      <a:pt x="129" y="153"/>
                      <a:pt x="129" y="153"/>
                      <a:pt x="129" y="153"/>
                    </a:cubicBezTo>
                    <a:cubicBezTo>
                      <a:pt x="158" y="115"/>
                      <a:pt x="158" y="115"/>
                      <a:pt x="158" y="115"/>
                    </a:cubicBezTo>
                    <a:cubicBezTo>
                      <a:pt x="158" y="41"/>
                      <a:pt x="158" y="41"/>
                      <a:pt x="158" y="41"/>
                    </a:cubicBezTo>
                    <a:cubicBezTo>
                      <a:pt x="154" y="36"/>
                      <a:pt x="154" y="36"/>
                      <a:pt x="154" y="36"/>
                    </a:cubicBezTo>
                    <a:cubicBezTo>
                      <a:pt x="136" y="16"/>
                      <a:pt x="119" y="0"/>
                      <a:pt x="83" y="0"/>
                    </a:cubicBezTo>
                    <a:cubicBezTo>
                      <a:pt x="79" y="0"/>
                      <a:pt x="74" y="1"/>
                      <a:pt x="69" y="1"/>
                    </a:cubicBezTo>
                    <a:cubicBezTo>
                      <a:pt x="39" y="4"/>
                      <a:pt x="4" y="29"/>
                      <a:pt x="0" y="79"/>
                    </a:cubicBezTo>
                    <a:cubicBezTo>
                      <a:pt x="0" y="96"/>
                      <a:pt x="0" y="96"/>
                      <a:pt x="0" y="96"/>
                    </a:cubicBezTo>
                    <a:cubicBezTo>
                      <a:pt x="2" y="122"/>
                      <a:pt x="15" y="150"/>
                      <a:pt x="38" y="178"/>
                    </a:cubicBezTo>
                    <a:cubicBezTo>
                      <a:pt x="64" y="210"/>
                      <a:pt x="104" y="244"/>
                      <a:pt x="158" y="280"/>
                    </a:cubicBezTo>
                    <a:cubicBezTo>
                      <a:pt x="158" y="131"/>
                      <a:pt x="158" y="131"/>
                      <a:pt x="158" y="131"/>
                    </a:cubicBezTo>
                    <a:lnTo>
                      <a:pt x="120" y="180"/>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19"/>
              <p:cNvSpPr/>
              <p:nvPr/>
            </p:nvSpPr>
            <p:spPr bwMode="auto">
              <a:xfrm>
                <a:off x="10557397" y="2849217"/>
                <a:ext cx="592138" cy="1054100"/>
              </a:xfrm>
              <a:custGeom>
                <a:avLst/>
                <a:gdLst>
                  <a:gd name="T0" fmla="*/ 89 w 158"/>
                  <a:gd name="T1" fmla="*/ 1 h 280"/>
                  <a:gd name="T2" fmla="*/ 75 w 158"/>
                  <a:gd name="T3" fmla="*/ 0 h 280"/>
                  <a:gd name="T4" fmla="*/ 4 w 158"/>
                  <a:gd name="T5" fmla="*/ 36 h 280"/>
                  <a:gd name="T6" fmla="*/ 0 w 158"/>
                  <a:gd name="T7" fmla="*/ 41 h 280"/>
                  <a:gd name="T8" fmla="*/ 0 w 158"/>
                  <a:gd name="T9" fmla="*/ 41 h 280"/>
                  <a:gd name="T10" fmla="*/ 0 w 158"/>
                  <a:gd name="T11" fmla="*/ 115 h 280"/>
                  <a:gd name="T12" fmla="*/ 10 w 158"/>
                  <a:gd name="T13" fmla="*/ 102 h 280"/>
                  <a:gd name="T14" fmla="*/ 17 w 158"/>
                  <a:gd name="T15" fmla="*/ 119 h 280"/>
                  <a:gd name="T16" fmla="*/ 45 w 158"/>
                  <a:gd name="T17" fmla="*/ 56 h 280"/>
                  <a:gd name="T18" fmla="*/ 62 w 158"/>
                  <a:gd name="T19" fmla="*/ 160 h 280"/>
                  <a:gd name="T20" fmla="*/ 77 w 158"/>
                  <a:gd name="T21" fmla="*/ 126 h 280"/>
                  <a:gd name="T22" fmla="*/ 119 w 158"/>
                  <a:gd name="T23" fmla="*/ 126 h 280"/>
                  <a:gd name="T24" fmla="*/ 119 w 158"/>
                  <a:gd name="T25" fmla="*/ 135 h 280"/>
                  <a:gd name="T26" fmla="*/ 84 w 158"/>
                  <a:gd name="T27" fmla="*/ 135 h 280"/>
                  <a:gd name="T28" fmla="*/ 57 w 158"/>
                  <a:gd name="T29" fmla="*/ 195 h 280"/>
                  <a:gd name="T30" fmla="*/ 40 w 158"/>
                  <a:gd name="T31" fmla="*/ 91 h 280"/>
                  <a:gd name="T32" fmla="*/ 17 w 158"/>
                  <a:gd name="T33" fmla="*/ 143 h 280"/>
                  <a:gd name="T34" fmla="*/ 8 w 158"/>
                  <a:gd name="T35" fmla="*/ 121 h 280"/>
                  <a:gd name="T36" fmla="*/ 0 w 158"/>
                  <a:gd name="T37" fmla="*/ 131 h 280"/>
                  <a:gd name="T38" fmla="*/ 0 w 158"/>
                  <a:gd name="T39" fmla="*/ 280 h 280"/>
                  <a:gd name="T40" fmla="*/ 0 w 158"/>
                  <a:gd name="T41" fmla="*/ 280 h 280"/>
                  <a:gd name="T42" fmla="*/ 120 w 158"/>
                  <a:gd name="T43" fmla="*/ 178 h 280"/>
                  <a:gd name="T44" fmla="*/ 158 w 158"/>
                  <a:gd name="T45" fmla="*/ 96 h 280"/>
                  <a:gd name="T46" fmla="*/ 158 w 158"/>
                  <a:gd name="T47" fmla="*/ 79 h 280"/>
                  <a:gd name="T48" fmla="*/ 89 w 158"/>
                  <a:gd name="T49" fmla="*/ 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280">
                    <a:moveTo>
                      <a:pt x="89" y="1"/>
                    </a:moveTo>
                    <a:cubicBezTo>
                      <a:pt x="84" y="1"/>
                      <a:pt x="80" y="0"/>
                      <a:pt x="75" y="0"/>
                    </a:cubicBezTo>
                    <a:cubicBezTo>
                      <a:pt x="39" y="0"/>
                      <a:pt x="22" y="16"/>
                      <a:pt x="4" y="36"/>
                    </a:cubicBezTo>
                    <a:cubicBezTo>
                      <a:pt x="0" y="41"/>
                      <a:pt x="0" y="41"/>
                      <a:pt x="0" y="41"/>
                    </a:cubicBezTo>
                    <a:cubicBezTo>
                      <a:pt x="0" y="41"/>
                      <a:pt x="0" y="41"/>
                      <a:pt x="0" y="41"/>
                    </a:cubicBezTo>
                    <a:cubicBezTo>
                      <a:pt x="0" y="115"/>
                      <a:pt x="0" y="115"/>
                      <a:pt x="0" y="115"/>
                    </a:cubicBezTo>
                    <a:cubicBezTo>
                      <a:pt x="10" y="102"/>
                      <a:pt x="10" y="102"/>
                      <a:pt x="10" y="102"/>
                    </a:cubicBezTo>
                    <a:cubicBezTo>
                      <a:pt x="17" y="119"/>
                      <a:pt x="17" y="119"/>
                      <a:pt x="17" y="119"/>
                    </a:cubicBezTo>
                    <a:cubicBezTo>
                      <a:pt x="45" y="56"/>
                      <a:pt x="45" y="56"/>
                      <a:pt x="45" y="56"/>
                    </a:cubicBezTo>
                    <a:cubicBezTo>
                      <a:pt x="62" y="160"/>
                      <a:pt x="62" y="160"/>
                      <a:pt x="62" y="160"/>
                    </a:cubicBezTo>
                    <a:cubicBezTo>
                      <a:pt x="77" y="126"/>
                      <a:pt x="77" y="126"/>
                      <a:pt x="77" y="126"/>
                    </a:cubicBezTo>
                    <a:cubicBezTo>
                      <a:pt x="119" y="126"/>
                      <a:pt x="119" y="126"/>
                      <a:pt x="119" y="126"/>
                    </a:cubicBezTo>
                    <a:cubicBezTo>
                      <a:pt x="119" y="135"/>
                      <a:pt x="119" y="135"/>
                      <a:pt x="119" y="135"/>
                    </a:cubicBezTo>
                    <a:cubicBezTo>
                      <a:pt x="84" y="135"/>
                      <a:pt x="84" y="135"/>
                      <a:pt x="84" y="135"/>
                    </a:cubicBezTo>
                    <a:cubicBezTo>
                      <a:pt x="57" y="195"/>
                      <a:pt x="57" y="195"/>
                      <a:pt x="57" y="195"/>
                    </a:cubicBezTo>
                    <a:cubicBezTo>
                      <a:pt x="40" y="91"/>
                      <a:pt x="40" y="91"/>
                      <a:pt x="40" y="91"/>
                    </a:cubicBezTo>
                    <a:cubicBezTo>
                      <a:pt x="17" y="143"/>
                      <a:pt x="17" y="143"/>
                      <a:pt x="17" y="143"/>
                    </a:cubicBezTo>
                    <a:cubicBezTo>
                      <a:pt x="8" y="121"/>
                      <a:pt x="8" y="121"/>
                      <a:pt x="8" y="121"/>
                    </a:cubicBezTo>
                    <a:cubicBezTo>
                      <a:pt x="0" y="131"/>
                      <a:pt x="0" y="131"/>
                      <a:pt x="0" y="131"/>
                    </a:cubicBezTo>
                    <a:cubicBezTo>
                      <a:pt x="0" y="280"/>
                      <a:pt x="0" y="280"/>
                      <a:pt x="0" y="280"/>
                    </a:cubicBezTo>
                    <a:cubicBezTo>
                      <a:pt x="0" y="280"/>
                      <a:pt x="0" y="280"/>
                      <a:pt x="0" y="280"/>
                    </a:cubicBezTo>
                    <a:cubicBezTo>
                      <a:pt x="54" y="244"/>
                      <a:pt x="94" y="210"/>
                      <a:pt x="120" y="178"/>
                    </a:cubicBezTo>
                    <a:cubicBezTo>
                      <a:pt x="143" y="150"/>
                      <a:pt x="156" y="122"/>
                      <a:pt x="158" y="96"/>
                    </a:cubicBezTo>
                    <a:cubicBezTo>
                      <a:pt x="158" y="79"/>
                      <a:pt x="158" y="79"/>
                      <a:pt x="158" y="79"/>
                    </a:cubicBezTo>
                    <a:cubicBezTo>
                      <a:pt x="154" y="29"/>
                      <a:pt x="119" y="4"/>
                      <a:pt x="89" y="1"/>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20"/>
              <p:cNvSpPr/>
              <p:nvPr/>
            </p:nvSpPr>
            <p:spPr bwMode="auto">
              <a:xfrm>
                <a:off x="10098609" y="3041305"/>
                <a:ext cx="458788" cy="485775"/>
              </a:xfrm>
              <a:custGeom>
                <a:avLst/>
                <a:gdLst>
                  <a:gd name="T0" fmla="*/ 211 w 289"/>
                  <a:gd name="T1" fmla="*/ 0 h 306"/>
                  <a:gd name="T2" fmla="*/ 133 w 289"/>
                  <a:gd name="T3" fmla="*/ 185 h 306"/>
                  <a:gd name="T4" fmla="*/ 0 w 289"/>
                  <a:gd name="T5" fmla="*/ 192 h 306"/>
                  <a:gd name="T6" fmla="*/ 0 w 289"/>
                  <a:gd name="T7" fmla="*/ 213 h 306"/>
                  <a:gd name="T8" fmla="*/ 149 w 289"/>
                  <a:gd name="T9" fmla="*/ 206 h 306"/>
                  <a:gd name="T10" fmla="*/ 192 w 289"/>
                  <a:gd name="T11" fmla="*/ 107 h 306"/>
                  <a:gd name="T12" fmla="*/ 199 w 289"/>
                  <a:gd name="T13" fmla="*/ 306 h 306"/>
                  <a:gd name="T14" fmla="*/ 289 w 289"/>
                  <a:gd name="T15" fmla="*/ 190 h 306"/>
                  <a:gd name="T16" fmla="*/ 289 w 289"/>
                  <a:gd name="T17" fmla="*/ 152 h 306"/>
                  <a:gd name="T18" fmla="*/ 220 w 289"/>
                  <a:gd name="T19" fmla="*/ 242 h 306"/>
                  <a:gd name="T20" fmla="*/ 211 w 289"/>
                  <a:gd name="T21"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306">
                    <a:moveTo>
                      <a:pt x="211" y="0"/>
                    </a:moveTo>
                    <a:lnTo>
                      <a:pt x="133" y="185"/>
                    </a:lnTo>
                    <a:lnTo>
                      <a:pt x="0" y="192"/>
                    </a:lnTo>
                    <a:lnTo>
                      <a:pt x="0" y="213"/>
                    </a:lnTo>
                    <a:lnTo>
                      <a:pt x="149" y="206"/>
                    </a:lnTo>
                    <a:lnTo>
                      <a:pt x="192" y="107"/>
                    </a:lnTo>
                    <a:lnTo>
                      <a:pt x="199" y="306"/>
                    </a:lnTo>
                    <a:lnTo>
                      <a:pt x="289" y="190"/>
                    </a:lnTo>
                    <a:lnTo>
                      <a:pt x="289" y="152"/>
                    </a:lnTo>
                    <a:lnTo>
                      <a:pt x="220" y="242"/>
                    </a:lnTo>
                    <a:lnTo>
                      <a:pt x="21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21"/>
              <p:cNvSpPr/>
              <p:nvPr/>
            </p:nvSpPr>
            <p:spPr bwMode="auto">
              <a:xfrm>
                <a:off x="10557397" y="3060355"/>
                <a:ext cx="446088" cy="522288"/>
              </a:xfrm>
              <a:custGeom>
                <a:avLst/>
                <a:gdLst>
                  <a:gd name="T0" fmla="*/ 19 w 281"/>
                  <a:gd name="T1" fmla="*/ 154 h 329"/>
                  <a:gd name="T2" fmla="*/ 40 w 281"/>
                  <a:gd name="T3" fmla="*/ 206 h 329"/>
                  <a:gd name="T4" fmla="*/ 94 w 281"/>
                  <a:gd name="T5" fmla="*/ 83 h 329"/>
                  <a:gd name="T6" fmla="*/ 134 w 281"/>
                  <a:gd name="T7" fmla="*/ 329 h 329"/>
                  <a:gd name="T8" fmla="*/ 198 w 281"/>
                  <a:gd name="T9" fmla="*/ 187 h 329"/>
                  <a:gd name="T10" fmla="*/ 281 w 281"/>
                  <a:gd name="T11" fmla="*/ 187 h 329"/>
                  <a:gd name="T12" fmla="*/ 281 w 281"/>
                  <a:gd name="T13" fmla="*/ 166 h 329"/>
                  <a:gd name="T14" fmla="*/ 182 w 281"/>
                  <a:gd name="T15" fmla="*/ 166 h 329"/>
                  <a:gd name="T16" fmla="*/ 146 w 281"/>
                  <a:gd name="T17" fmla="*/ 246 h 329"/>
                  <a:gd name="T18" fmla="*/ 106 w 281"/>
                  <a:gd name="T19" fmla="*/ 0 h 329"/>
                  <a:gd name="T20" fmla="*/ 40 w 281"/>
                  <a:gd name="T21" fmla="*/ 149 h 329"/>
                  <a:gd name="T22" fmla="*/ 23 w 281"/>
                  <a:gd name="T23" fmla="*/ 109 h 329"/>
                  <a:gd name="T24" fmla="*/ 0 w 281"/>
                  <a:gd name="T25" fmla="*/ 140 h 329"/>
                  <a:gd name="T26" fmla="*/ 0 w 281"/>
                  <a:gd name="T27" fmla="*/ 178 h 329"/>
                  <a:gd name="T28" fmla="*/ 19 w 281"/>
                  <a:gd name="T29" fmla="*/ 15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329">
                    <a:moveTo>
                      <a:pt x="19" y="154"/>
                    </a:moveTo>
                    <a:lnTo>
                      <a:pt x="40" y="206"/>
                    </a:lnTo>
                    <a:lnTo>
                      <a:pt x="94" y="83"/>
                    </a:lnTo>
                    <a:lnTo>
                      <a:pt x="134" y="329"/>
                    </a:lnTo>
                    <a:lnTo>
                      <a:pt x="198" y="187"/>
                    </a:lnTo>
                    <a:lnTo>
                      <a:pt x="281" y="187"/>
                    </a:lnTo>
                    <a:lnTo>
                      <a:pt x="281" y="166"/>
                    </a:lnTo>
                    <a:lnTo>
                      <a:pt x="182" y="166"/>
                    </a:lnTo>
                    <a:lnTo>
                      <a:pt x="146" y="246"/>
                    </a:lnTo>
                    <a:lnTo>
                      <a:pt x="106" y="0"/>
                    </a:lnTo>
                    <a:lnTo>
                      <a:pt x="40" y="149"/>
                    </a:lnTo>
                    <a:lnTo>
                      <a:pt x="23" y="109"/>
                    </a:lnTo>
                    <a:lnTo>
                      <a:pt x="0" y="140"/>
                    </a:lnTo>
                    <a:lnTo>
                      <a:pt x="0" y="178"/>
                    </a:lnTo>
                    <a:lnTo>
                      <a:pt x="19" y="154"/>
                    </a:ln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15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45" name="文本框 44"/>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46" name="直接连接符 45"/>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5296458" y="2042556"/>
            <a:ext cx="5976664" cy="3458771"/>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grpSp>
        <p:nvGrpSpPr>
          <p:cNvPr id="48" name="组 3"/>
          <p:cNvGrpSpPr/>
          <p:nvPr/>
        </p:nvGrpSpPr>
        <p:grpSpPr>
          <a:xfrm>
            <a:off x="1072204" y="2258181"/>
            <a:ext cx="621798" cy="621798"/>
            <a:chOff x="1022672" y="3408623"/>
            <a:chExt cx="621798" cy="621798"/>
          </a:xfrm>
        </p:grpSpPr>
        <p:sp>
          <p:nvSpPr>
            <p:cNvPr id="49" name="椭圆 48"/>
            <p:cNvSpPr/>
            <p:nvPr/>
          </p:nvSpPr>
          <p:spPr>
            <a:xfrm>
              <a:off x="1022672" y="3408623"/>
              <a:ext cx="621798" cy="621798"/>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sp>
          <p:nvSpPr>
            <p:cNvPr id="50" name="Freeform 98"/>
            <p:cNvSpPr>
              <a:spLocks noEditPoints="1"/>
            </p:cNvSpPr>
            <p:nvPr/>
          </p:nvSpPr>
          <p:spPr bwMode="auto">
            <a:xfrm>
              <a:off x="1161182" y="3546828"/>
              <a:ext cx="344778" cy="345388"/>
            </a:xfrm>
            <a:custGeom>
              <a:avLst/>
              <a:gdLst>
                <a:gd name="T0" fmla="*/ 516 w 800"/>
                <a:gd name="T1" fmla="*/ 118 h 800"/>
                <a:gd name="T2" fmla="*/ 451 w 800"/>
                <a:gd name="T3" fmla="*/ 3 h 800"/>
                <a:gd name="T4" fmla="*/ 365 w 800"/>
                <a:gd name="T5" fmla="*/ 123 h 800"/>
                <a:gd name="T6" fmla="*/ 278 w 800"/>
                <a:gd name="T7" fmla="*/ 225 h 800"/>
                <a:gd name="T8" fmla="*/ 303 w 800"/>
                <a:gd name="T9" fmla="*/ 280 h 800"/>
                <a:gd name="T10" fmla="*/ 394 w 800"/>
                <a:gd name="T11" fmla="*/ 303 h 800"/>
                <a:gd name="T12" fmla="*/ 482 w 800"/>
                <a:gd name="T13" fmla="*/ 180 h 800"/>
                <a:gd name="T14" fmla="*/ 462 w 800"/>
                <a:gd name="T15" fmla="*/ 43 h 800"/>
                <a:gd name="T16" fmla="*/ 511 w 800"/>
                <a:gd name="T17" fmla="*/ 470 h 800"/>
                <a:gd name="T18" fmla="*/ 429 w 800"/>
                <a:gd name="T19" fmla="*/ 394 h 800"/>
                <a:gd name="T20" fmla="*/ 365 w 800"/>
                <a:gd name="T21" fmla="*/ 409 h 800"/>
                <a:gd name="T22" fmla="*/ 320 w 800"/>
                <a:gd name="T23" fmla="*/ 528 h 800"/>
                <a:gd name="T24" fmla="*/ 313 w 800"/>
                <a:gd name="T25" fmla="*/ 603 h 800"/>
                <a:gd name="T26" fmla="*/ 484 w 800"/>
                <a:gd name="T27" fmla="*/ 517 h 800"/>
                <a:gd name="T28" fmla="*/ 20 w 800"/>
                <a:gd name="T29" fmla="*/ 456 h 800"/>
                <a:gd name="T30" fmla="*/ 147 w 800"/>
                <a:gd name="T31" fmla="*/ 546 h 800"/>
                <a:gd name="T32" fmla="*/ 224 w 800"/>
                <a:gd name="T33" fmla="*/ 590 h 800"/>
                <a:gd name="T34" fmla="*/ 313 w 800"/>
                <a:gd name="T35" fmla="*/ 481 h 800"/>
                <a:gd name="T36" fmla="*/ 350 w 800"/>
                <a:gd name="T37" fmla="*/ 334 h 800"/>
                <a:gd name="T38" fmla="*/ 232 w 800"/>
                <a:gd name="T39" fmla="*/ 287 h 800"/>
                <a:gd name="T40" fmla="*/ 52 w 800"/>
                <a:gd name="T41" fmla="*/ 383 h 800"/>
                <a:gd name="T42" fmla="*/ 554 w 800"/>
                <a:gd name="T43" fmla="*/ 469 h 800"/>
                <a:gd name="T44" fmla="*/ 710 w 800"/>
                <a:gd name="T45" fmla="*/ 467 h 800"/>
                <a:gd name="T46" fmla="*/ 728 w 800"/>
                <a:gd name="T47" fmla="*/ 427 h 800"/>
                <a:gd name="T48" fmla="*/ 630 w 800"/>
                <a:gd name="T49" fmla="*/ 334 h 800"/>
                <a:gd name="T50" fmla="*/ 579 w 800"/>
                <a:gd name="T51" fmla="*/ 271 h 800"/>
                <a:gd name="T52" fmla="*/ 501 w 800"/>
                <a:gd name="T53" fmla="*/ 184 h 800"/>
                <a:gd name="T54" fmla="*/ 423 w 800"/>
                <a:gd name="T55" fmla="*/ 296 h 800"/>
                <a:gd name="T56" fmla="*/ 443 w 800"/>
                <a:gd name="T57" fmla="*/ 377 h 800"/>
                <a:gd name="T58" fmla="*/ 525 w 800"/>
                <a:gd name="T59" fmla="*/ 457 h 800"/>
                <a:gd name="T60" fmla="*/ 800 w 800"/>
                <a:gd name="T61" fmla="*/ 400 h 800"/>
                <a:gd name="T62" fmla="*/ 541 w 800"/>
                <a:gd name="T63" fmla="*/ 177 h 800"/>
                <a:gd name="T64" fmla="*/ 611 w 800"/>
                <a:gd name="T65" fmla="*/ 281 h 800"/>
                <a:gd name="T66" fmla="*/ 679 w 800"/>
                <a:gd name="T67" fmla="*/ 362 h 800"/>
                <a:gd name="T68" fmla="*/ 754 w 800"/>
                <a:gd name="T69" fmla="*/ 438 h 800"/>
                <a:gd name="T70" fmla="*/ 271 w 800"/>
                <a:gd name="T71" fmla="*/ 703 h 800"/>
                <a:gd name="T72" fmla="*/ 236 w 800"/>
                <a:gd name="T73" fmla="*/ 675 h 800"/>
                <a:gd name="T74" fmla="*/ 168 w 800"/>
                <a:gd name="T75" fmla="*/ 725 h 800"/>
                <a:gd name="T76" fmla="*/ 251 w 800"/>
                <a:gd name="T77" fmla="*/ 627 h 800"/>
                <a:gd name="T78" fmla="*/ 156 w 800"/>
                <a:gd name="T79" fmla="*/ 574 h 800"/>
                <a:gd name="T80" fmla="*/ 49 w 800"/>
                <a:gd name="T81" fmla="*/ 490 h 800"/>
                <a:gd name="T82" fmla="*/ 0 w 800"/>
                <a:gd name="T83" fmla="*/ 404 h 800"/>
                <a:gd name="T84" fmla="*/ 117 w 800"/>
                <a:gd name="T85" fmla="*/ 329 h 800"/>
                <a:gd name="T86" fmla="*/ 198 w 800"/>
                <a:gd name="T87" fmla="*/ 245 h 800"/>
                <a:gd name="T88" fmla="*/ 95 w 800"/>
                <a:gd name="T89" fmla="*/ 197 h 800"/>
                <a:gd name="T90" fmla="*/ 248 w 800"/>
                <a:gd name="T91" fmla="*/ 222 h 800"/>
                <a:gd name="T92" fmla="*/ 318 w 800"/>
                <a:gd name="T93" fmla="*/ 150 h 800"/>
                <a:gd name="T94" fmla="*/ 380 w 800"/>
                <a:gd name="T95" fmla="*/ 77 h 800"/>
                <a:gd name="T96" fmla="*/ 400 w 800"/>
                <a:gd name="T97" fmla="*/ 0 h 800"/>
                <a:gd name="T98" fmla="*/ 536 w 800"/>
                <a:gd name="T99" fmla="*/ 710 h 800"/>
                <a:gd name="T100" fmla="*/ 425 w 800"/>
                <a:gd name="T101" fmla="*/ 690 h 800"/>
                <a:gd name="T102" fmla="*/ 286 w 800"/>
                <a:gd name="T103" fmla="*/ 666 h 800"/>
                <a:gd name="T104" fmla="*/ 400 w 800"/>
                <a:gd name="T105" fmla="*/ 800 h 800"/>
                <a:gd name="T106" fmla="*/ 747 w 800"/>
                <a:gd name="T107" fmla="*/ 471 h 800"/>
                <a:gd name="T108" fmla="*/ 609 w 800"/>
                <a:gd name="T109" fmla="*/ 498 h 800"/>
                <a:gd name="T110" fmla="*/ 631 w 800"/>
                <a:gd name="T111" fmla="*/ 599 h 800"/>
                <a:gd name="T112" fmla="*/ 672 w 800"/>
                <a:gd name="T113" fmla="*/ 681 h 800"/>
                <a:gd name="T114" fmla="*/ 606 w 800"/>
                <a:gd name="T115" fmla="*/ 583 h 800"/>
                <a:gd name="T116" fmla="*/ 521 w 800"/>
                <a:gd name="T117" fmla="*/ 525 h 800"/>
                <a:gd name="T118" fmla="*/ 375 w 800"/>
                <a:gd name="T119" fmla="*/ 589 h 800"/>
                <a:gd name="T120" fmla="*/ 346 w 800"/>
                <a:gd name="T121" fmla="*/ 644 h 800"/>
                <a:gd name="T122" fmla="*/ 451 w 800"/>
                <a:gd name="T123" fmla="*/ 678 h 800"/>
                <a:gd name="T124" fmla="*/ 604 w 800"/>
                <a:gd name="T125" fmla="*/ 70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0" h="800">
                  <a:moveTo>
                    <a:pt x="451" y="3"/>
                  </a:moveTo>
                  <a:cubicBezTo>
                    <a:pt x="509" y="11"/>
                    <a:pt x="563" y="30"/>
                    <a:pt x="610" y="60"/>
                  </a:cubicBezTo>
                  <a:cubicBezTo>
                    <a:pt x="602" y="66"/>
                    <a:pt x="593" y="73"/>
                    <a:pt x="584" y="80"/>
                  </a:cubicBezTo>
                  <a:cubicBezTo>
                    <a:pt x="576" y="87"/>
                    <a:pt x="567" y="94"/>
                    <a:pt x="559" y="102"/>
                  </a:cubicBezTo>
                  <a:cubicBezTo>
                    <a:pt x="535" y="124"/>
                    <a:pt x="535" y="124"/>
                    <a:pt x="535" y="124"/>
                  </a:cubicBezTo>
                  <a:cubicBezTo>
                    <a:pt x="530" y="120"/>
                    <a:pt x="523" y="118"/>
                    <a:pt x="516" y="118"/>
                  </a:cubicBezTo>
                  <a:cubicBezTo>
                    <a:pt x="513" y="118"/>
                    <a:pt x="510" y="118"/>
                    <a:pt x="507" y="119"/>
                  </a:cubicBezTo>
                  <a:cubicBezTo>
                    <a:pt x="506" y="117"/>
                    <a:pt x="505" y="115"/>
                    <a:pt x="504" y="113"/>
                  </a:cubicBezTo>
                  <a:cubicBezTo>
                    <a:pt x="498" y="101"/>
                    <a:pt x="492" y="89"/>
                    <a:pt x="486" y="77"/>
                  </a:cubicBezTo>
                  <a:cubicBezTo>
                    <a:pt x="480" y="65"/>
                    <a:pt x="474" y="53"/>
                    <a:pt x="468" y="40"/>
                  </a:cubicBezTo>
                  <a:cubicBezTo>
                    <a:pt x="460" y="22"/>
                    <a:pt x="460" y="22"/>
                    <a:pt x="460" y="22"/>
                  </a:cubicBezTo>
                  <a:cubicBezTo>
                    <a:pt x="457" y="16"/>
                    <a:pt x="454" y="9"/>
                    <a:pt x="451" y="3"/>
                  </a:cubicBezTo>
                  <a:close/>
                  <a:moveTo>
                    <a:pt x="433" y="8"/>
                  </a:moveTo>
                  <a:cubicBezTo>
                    <a:pt x="431" y="12"/>
                    <a:pt x="428" y="18"/>
                    <a:pt x="425" y="25"/>
                  </a:cubicBezTo>
                  <a:cubicBezTo>
                    <a:pt x="423" y="29"/>
                    <a:pt x="421" y="33"/>
                    <a:pt x="418" y="37"/>
                  </a:cubicBezTo>
                  <a:cubicBezTo>
                    <a:pt x="416" y="42"/>
                    <a:pt x="413" y="46"/>
                    <a:pt x="411" y="51"/>
                  </a:cubicBezTo>
                  <a:cubicBezTo>
                    <a:pt x="405" y="61"/>
                    <a:pt x="399" y="73"/>
                    <a:pt x="391" y="85"/>
                  </a:cubicBezTo>
                  <a:cubicBezTo>
                    <a:pt x="383" y="97"/>
                    <a:pt x="375" y="110"/>
                    <a:pt x="365" y="123"/>
                  </a:cubicBezTo>
                  <a:cubicBezTo>
                    <a:pt x="360" y="130"/>
                    <a:pt x="355" y="136"/>
                    <a:pt x="350" y="143"/>
                  </a:cubicBezTo>
                  <a:cubicBezTo>
                    <a:pt x="345" y="150"/>
                    <a:pt x="339" y="157"/>
                    <a:pt x="334" y="164"/>
                  </a:cubicBezTo>
                  <a:cubicBezTo>
                    <a:pt x="331" y="167"/>
                    <a:pt x="328" y="171"/>
                    <a:pt x="325" y="174"/>
                  </a:cubicBezTo>
                  <a:cubicBezTo>
                    <a:pt x="322" y="178"/>
                    <a:pt x="319" y="181"/>
                    <a:pt x="316" y="184"/>
                  </a:cubicBezTo>
                  <a:cubicBezTo>
                    <a:pt x="310" y="191"/>
                    <a:pt x="304" y="198"/>
                    <a:pt x="297" y="205"/>
                  </a:cubicBezTo>
                  <a:cubicBezTo>
                    <a:pt x="291" y="212"/>
                    <a:pt x="284" y="219"/>
                    <a:pt x="278" y="225"/>
                  </a:cubicBezTo>
                  <a:cubicBezTo>
                    <a:pt x="274" y="229"/>
                    <a:pt x="271" y="232"/>
                    <a:pt x="267" y="235"/>
                  </a:cubicBezTo>
                  <a:cubicBezTo>
                    <a:pt x="264" y="239"/>
                    <a:pt x="264" y="239"/>
                    <a:pt x="264" y="239"/>
                  </a:cubicBezTo>
                  <a:cubicBezTo>
                    <a:pt x="265" y="243"/>
                    <a:pt x="266" y="248"/>
                    <a:pt x="266" y="253"/>
                  </a:cubicBezTo>
                  <a:cubicBezTo>
                    <a:pt x="266" y="255"/>
                    <a:pt x="266" y="257"/>
                    <a:pt x="266" y="260"/>
                  </a:cubicBezTo>
                  <a:cubicBezTo>
                    <a:pt x="268" y="261"/>
                    <a:pt x="270" y="262"/>
                    <a:pt x="272" y="263"/>
                  </a:cubicBezTo>
                  <a:cubicBezTo>
                    <a:pt x="282" y="268"/>
                    <a:pt x="292" y="274"/>
                    <a:pt x="303" y="280"/>
                  </a:cubicBezTo>
                  <a:cubicBezTo>
                    <a:pt x="314" y="285"/>
                    <a:pt x="324" y="292"/>
                    <a:pt x="335" y="298"/>
                  </a:cubicBezTo>
                  <a:cubicBezTo>
                    <a:pt x="340" y="302"/>
                    <a:pt x="345" y="305"/>
                    <a:pt x="351" y="308"/>
                  </a:cubicBezTo>
                  <a:cubicBezTo>
                    <a:pt x="355" y="311"/>
                    <a:pt x="359" y="314"/>
                    <a:pt x="362" y="316"/>
                  </a:cubicBezTo>
                  <a:cubicBezTo>
                    <a:pt x="368" y="312"/>
                    <a:pt x="376" y="309"/>
                    <a:pt x="383" y="309"/>
                  </a:cubicBezTo>
                  <a:cubicBezTo>
                    <a:pt x="386" y="309"/>
                    <a:pt x="388" y="309"/>
                    <a:pt x="390" y="310"/>
                  </a:cubicBezTo>
                  <a:cubicBezTo>
                    <a:pt x="394" y="303"/>
                    <a:pt x="394" y="303"/>
                    <a:pt x="394" y="303"/>
                  </a:cubicBezTo>
                  <a:cubicBezTo>
                    <a:pt x="397" y="297"/>
                    <a:pt x="401" y="291"/>
                    <a:pt x="405" y="285"/>
                  </a:cubicBezTo>
                  <a:cubicBezTo>
                    <a:pt x="429" y="249"/>
                    <a:pt x="429" y="249"/>
                    <a:pt x="429" y="249"/>
                  </a:cubicBezTo>
                  <a:cubicBezTo>
                    <a:pt x="435" y="240"/>
                    <a:pt x="435" y="240"/>
                    <a:pt x="435" y="240"/>
                  </a:cubicBezTo>
                  <a:cubicBezTo>
                    <a:pt x="437" y="237"/>
                    <a:pt x="439" y="234"/>
                    <a:pt x="442" y="231"/>
                  </a:cubicBezTo>
                  <a:cubicBezTo>
                    <a:pt x="446" y="225"/>
                    <a:pt x="450" y="220"/>
                    <a:pt x="455" y="214"/>
                  </a:cubicBezTo>
                  <a:cubicBezTo>
                    <a:pt x="464" y="202"/>
                    <a:pt x="472" y="191"/>
                    <a:pt x="482" y="180"/>
                  </a:cubicBezTo>
                  <a:cubicBezTo>
                    <a:pt x="484" y="178"/>
                    <a:pt x="486" y="176"/>
                    <a:pt x="488" y="173"/>
                  </a:cubicBezTo>
                  <a:cubicBezTo>
                    <a:pt x="484" y="168"/>
                    <a:pt x="481" y="160"/>
                    <a:pt x="481" y="153"/>
                  </a:cubicBezTo>
                  <a:cubicBezTo>
                    <a:pt x="481" y="142"/>
                    <a:pt x="486" y="132"/>
                    <a:pt x="494" y="126"/>
                  </a:cubicBezTo>
                  <a:cubicBezTo>
                    <a:pt x="491" y="119"/>
                    <a:pt x="491" y="119"/>
                    <a:pt x="491" y="119"/>
                  </a:cubicBezTo>
                  <a:cubicBezTo>
                    <a:pt x="486" y="107"/>
                    <a:pt x="480" y="94"/>
                    <a:pt x="475" y="81"/>
                  </a:cubicBezTo>
                  <a:cubicBezTo>
                    <a:pt x="471" y="69"/>
                    <a:pt x="466" y="56"/>
                    <a:pt x="462" y="43"/>
                  </a:cubicBezTo>
                  <a:cubicBezTo>
                    <a:pt x="456" y="23"/>
                    <a:pt x="456" y="23"/>
                    <a:pt x="456" y="23"/>
                  </a:cubicBezTo>
                  <a:cubicBezTo>
                    <a:pt x="455" y="16"/>
                    <a:pt x="453" y="10"/>
                    <a:pt x="451" y="3"/>
                  </a:cubicBezTo>
                  <a:cubicBezTo>
                    <a:pt x="446" y="3"/>
                    <a:pt x="441" y="2"/>
                    <a:pt x="436" y="2"/>
                  </a:cubicBezTo>
                  <a:cubicBezTo>
                    <a:pt x="436" y="2"/>
                    <a:pt x="435" y="4"/>
                    <a:pt x="433" y="8"/>
                  </a:cubicBezTo>
                  <a:close/>
                  <a:moveTo>
                    <a:pt x="523" y="483"/>
                  </a:moveTo>
                  <a:cubicBezTo>
                    <a:pt x="519" y="479"/>
                    <a:pt x="515" y="474"/>
                    <a:pt x="511" y="470"/>
                  </a:cubicBezTo>
                  <a:cubicBezTo>
                    <a:pt x="509" y="468"/>
                    <a:pt x="507" y="465"/>
                    <a:pt x="505" y="463"/>
                  </a:cubicBezTo>
                  <a:cubicBezTo>
                    <a:pt x="502" y="461"/>
                    <a:pt x="500" y="459"/>
                    <a:pt x="498" y="457"/>
                  </a:cubicBezTo>
                  <a:cubicBezTo>
                    <a:pt x="489" y="449"/>
                    <a:pt x="480" y="440"/>
                    <a:pt x="471" y="431"/>
                  </a:cubicBezTo>
                  <a:cubicBezTo>
                    <a:pt x="467" y="427"/>
                    <a:pt x="462" y="423"/>
                    <a:pt x="458" y="419"/>
                  </a:cubicBezTo>
                  <a:cubicBezTo>
                    <a:pt x="453" y="415"/>
                    <a:pt x="448" y="411"/>
                    <a:pt x="444" y="406"/>
                  </a:cubicBezTo>
                  <a:cubicBezTo>
                    <a:pt x="439" y="402"/>
                    <a:pt x="434" y="398"/>
                    <a:pt x="429" y="394"/>
                  </a:cubicBezTo>
                  <a:cubicBezTo>
                    <a:pt x="427" y="392"/>
                    <a:pt x="425" y="390"/>
                    <a:pt x="422" y="388"/>
                  </a:cubicBezTo>
                  <a:cubicBezTo>
                    <a:pt x="415" y="382"/>
                    <a:pt x="415" y="382"/>
                    <a:pt x="415" y="382"/>
                  </a:cubicBezTo>
                  <a:cubicBezTo>
                    <a:pt x="411" y="379"/>
                    <a:pt x="407" y="376"/>
                    <a:pt x="403" y="373"/>
                  </a:cubicBezTo>
                  <a:cubicBezTo>
                    <a:pt x="397" y="377"/>
                    <a:pt x="391" y="379"/>
                    <a:pt x="383" y="379"/>
                  </a:cubicBezTo>
                  <a:cubicBezTo>
                    <a:pt x="382" y="379"/>
                    <a:pt x="380" y="379"/>
                    <a:pt x="379" y="378"/>
                  </a:cubicBezTo>
                  <a:cubicBezTo>
                    <a:pt x="374" y="389"/>
                    <a:pt x="369" y="399"/>
                    <a:pt x="365" y="409"/>
                  </a:cubicBezTo>
                  <a:cubicBezTo>
                    <a:pt x="362" y="415"/>
                    <a:pt x="359" y="422"/>
                    <a:pt x="356" y="428"/>
                  </a:cubicBezTo>
                  <a:cubicBezTo>
                    <a:pt x="348" y="448"/>
                    <a:pt x="348" y="448"/>
                    <a:pt x="348" y="448"/>
                  </a:cubicBezTo>
                  <a:cubicBezTo>
                    <a:pt x="345" y="454"/>
                    <a:pt x="343" y="461"/>
                    <a:pt x="341" y="468"/>
                  </a:cubicBezTo>
                  <a:cubicBezTo>
                    <a:pt x="333" y="488"/>
                    <a:pt x="333" y="488"/>
                    <a:pt x="333" y="488"/>
                  </a:cubicBezTo>
                  <a:cubicBezTo>
                    <a:pt x="326" y="508"/>
                    <a:pt x="326" y="508"/>
                    <a:pt x="326" y="508"/>
                  </a:cubicBezTo>
                  <a:cubicBezTo>
                    <a:pt x="324" y="514"/>
                    <a:pt x="322" y="521"/>
                    <a:pt x="320" y="528"/>
                  </a:cubicBezTo>
                  <a:cubicBezTo>
                    <a:pt x="314" y="548"/>
                    <a:pt x="314" y="548"/>
                    <a:pt x="314" y="548"/>
                  </a:cubicBezTo>
                  <a:cubicBezTo>
                    <a:pt x="311" y="558"/>
                    <a:pt x="311" y="558"/>
                    <a:pt x="311" y="558"/>
                  </a:cubicBezTo>
                  <a:cubicBezTo>
                    <a:pt x="308" y="569"/>
                    <a:pt x="308" y="569"/>
                    <a:pt x="308" y="569"/>
                  </a:cubicBezTo>
                  <a:cubicBezTo>
                    <a:pt x="305" y="579"/>
                    <a:pt x="302" y="590"/>
                    <a:pt x="300" y="600"/>
                  </a:cubicBezTo>
                  <a:cubicBezTo>
                    <a:pt x="303" y="602"/>
                    <a:pt x="306" y="604"/>
                    <a:pt x="308" y="606"/>
                  </a:cubicBezTo>
                  <a:cubicBezTo>
                    <a:pt x="310" y="605"/>
                    <a:pt x="312" y="604"/>
                    <a:pt x="313" y="603"/>
                  </a:cubicBezTo>
                  <a:cubicBezTo>
                    <a:pt x="322" y="598"/>
                    <a:pt x="330" y="592"/>
                    <a:pt x="339" y="587"/>
                  </a:cubicBezTo>
                  <a:cubicBezTo>
                    <a:pt x="356" y="576"/>
                    <a:pt x="375" y="566"/>
                    <a:pt x="394" y="556"/>
                  </a:cubicBezTo>
                  <a:cubicBezTo>
                    <a:pt x="399" y="554"/>
                    <a:pt x="404" y="551"/>
                    <a:pt x="409" y="549"/>
                  </a:cubicBezTo>
                  <a:cubicBezTo>
                    <a:pt x="414" y="547"/>
                    <a:pt x="419" y="544"/>
                    <a:pt x="424" y="542"/>
                  </a:cubicBezTo>
                  <a:cubicBezTo>
                    <a:pt x="434" y="538"/>
                    <a:pt x="443" y="533"/>
                    <a:pt x="454" y="529"/>
                  </a:cubicBezTo>
                  <a:cubicBezTo>
                    <a:pt x="464" y="525"/>
                    <a:pt x="474" y="521"/>
                    <a:pt x="484" y="517"/>
                  </a:cubicBezTo>
                  <a:cubicBezTo>
                    <a:pt x="495" y="513"/>
                    <a:pt x="505" y="510"/>
                    <a:pt x="515" y="506"/>
                  </a:cubicBezTo>
                  <a:cubicBezTo>
                    <a:pt x="517" y="506"/>
                    <a:pt x="518" y="505"/>
                    <a:pt x="520" y="505"/>
                  </a:cubicBezTo>
                  <a:cubicBezTo>
                    <a:pt x="520" y="504"/>
                    <a:pt x="520" y="504"/>
                    <a:pt x="520" y="504"/>
                  </a:cubicBezTo>
                  <a:cubicBezTo>
                    <a:pt x="520" y="497"/>
                    <a:pt x="522" y="491"/>
                    <a:pt x="525" y="485"/>
                  </a:cubicBezTo>
                  <a:cubicBezTo>
                    <a:pt x="525" y="484"/>
                    <a:pt x="524" y="484"/>
                    <a:pt x="523" y="483"/>
                  </a:cubicBezTo>
                  <a:close/>
                  <a:moveTo>
                    <a:pt x="20" y="456"/>
                  </a:moveTo>
                  <a:cubicBezTo>
                    <a:pt x="26" y="461"/>
                    <a:pt x="31" y="465"/>
                    <a:pt x="37" y="470"/>
                  </a:cubicBezTo>
                  <a:cubicBezTo>
                    <a:pt x="49" y="479"/>
                    <a:pt x="61" y="488"/>
                    <a:pt x="73" y="497"/>
                  </a:cubicBezTo>
                  <a:cubicBezTo>
                    <a:pt x="91" y="509"/>
                    <a:pt x="91" y="509"/>
                    <a:pt x="91" y="509"/>
                  </a:cubicBezTo>
                  <a:cubicBezTo>
                    <a:pt x="97" y="514"/>
                    <a:pt x="103" y="518"/>
                    <a:pt x="110" y="522"/>
                  </a:cubicBezTo>
                  <a:cubicBezTo>
                    <a:pt x="128" y="534"/>
                    <a:pt x="128" y="534"/>
                    <a:pt x="128" y="534"/>
                  </a:cubicBezTo>
                  <a:cubicBezTo>
                    <a:pt x="134" y="538"/>
                    <a:pt x="141" y="542"/>
                    <a:pt x="147" y="546"/>
                  </a:cubicBezTo>
                  <a:cubicBezTo>
                    <a:pt x="153" y="550"/>
                    <a:pt x="160" y="554"/>
                    <a:pt x="166" y="558"/>
                  </a:cubicBezTo>
                  <a:cubicBezTo>
                    <a:pt x="175" y="563"/>
                    <a:pt x="175" y="563"/>
                    <a:pt x="175" y="563"/>
                  </a:cubicBezTo>
                  <a:cubicBezTo>
                    <a:pt x="185" y="569"/>
                    <a:pt x="185" y="569"/>
                    <a:pt x="185" y="569"/>
                  </a:cubicBezTo>
                  <a:cubicBezTo>
                    <a:pt x="204" y="580"/>
                    <a:pt x="204" y="580"/>
                    <a:pt x="204" y="580"/>
                  </a:cubicBezTo>
                  <a:cubicBezTo>
                    <a:pt x="208" y="581"/>
                    <a:pt x="211" y="583"/>
                    <a:pt x="214" y="585"/>
                  </a:cubicBezTo>
                  <a:cubicBezTo>
                    <a:pt x="224" y="590"/>
                    <a:pt x="224" y="590"/>
                    <a:pt x="224" y="590"/>
                  </a:cubicBezTo>
                  <a:cubicBezTo>
                    <a:pt x="236" y="596"/>
                    <a:pt x="248" y="602"/>
                    <a:pt x="260" y="608"/>
                  </a:cubicBezTo>
                  <a:cubicBezTo>
                    <a:pt x="266" y="602"/>
                    <a:pt x="274" y="597"/>
                    <a:pt x="283" y="597"/>
                  </a:cubicBezTo>
                  <a:cubicBezTo>
                    <a:pt x="285" y="586"/>
                    <a:pt x="288" y="575"/>
                    <a:pt x="290" y="564"/>
                  </a:cubicBezTo>
                  <a:cubicBezTo>
                    <a:pt x="293" y="550"/>
                    <a:pt x="297" y="536"/>
                    <a:pt x="300" y="522"/>
                  </a:cubicBezTo>
                  <a:cubicBezTo>
                    <a:pt x="302" y="515"/>
                    <a:pt x="304" y="508"/>
                    <a:pt x="306" y="501"/>
                  </a:cubicBezTo>
                  <a:cubicBezTo>
                    <a:pt x="313" y="481"/>
                    <a:pt x="313" y="481"/>
                    <a:pt x="313" y="481"/>
                  </a:cubicBezTo>
                  <a:cubicBezTo>
                    <a:pt x="317" y="467"/>
                    <a:pt x="322" y="453"/>
                    <a:pt x="327" y="440"/>
                  </a:cubicBezTo>
                  <a:cubicBezTo>
                    <a:pt x="335" y="420"/>
                    <a:pt x="335" y="420"/>
                    <a:pt x="335" y="420"/>
                  </a:cubicBezTo>
                  <a:cubicBezTo>
                    <a:pt x="338" y="413"/>
                    <a:pt x="341" y="406"/>
                    <a:pt x="344" y="400"/>
                  </a:cubicBezTo>
                  <a:cubicBezTo>
                    <a:pt x="349" y="389"/>
                    <a:pt x="353" y="378"/>
                    <a:pt x="358" y="368"/>
                  </a:cubicBezTo>
                  <a:cubicBezTo>
                    <a:pt x="352" y="362"/>
                    <a:pt x="349" y="353"/>
                    <a:pt x="349" y="344"/>
                  </a:cubicBezTo>
                  <a:cubicBezTo>
                    <a:pt x="349" y="340"/>
                    <a:pt x="349" y="337"/>
                    <a:pt x="350" y="334"/>
                  </a:cubicBezTo>
                  <a:cubicBezTo>
                    <a:pt x="347" y="331"/>
                    <a:pt x="343" y="328"/>
                    <a:pt x="339" y="326"/>
                  </a:cubicBezTo>
                  <a:cubicBezTo>
                    <a:pt x="334" y="323"/>
                    <a:pt x="329" y="319"/>
                    <a:pt x="324" y="316"/>
                  </a:cubicBezTo>
                  <a:cubicBezTo>
                    <a:pt x="313" y="309"/>
                    <a:pt x="303" y="303"/>
                    <a:pt x="293" y="297"/>
                  </a:cubicBezTo>
                  <a:cubicBezTo>
                    <a:pt x="283" y="291"/>
                    <a:pt x="273" y="285"/>
                    <a:pt x="263" y="279"/>
                  </a:cubicBezTo>
                  <a:cubicBezTo>
                    <a:pt x="261" y="278"/>
                    <a:pt x="259" y="277"/>
                    <a:pt x="257" y="276"/>
                  </a:cubicBezTo>
                  <a:cubicBezTo>
                    <a:pt x="251" y="283"/>
                    <a:pt x="242" y="287"/>
                    <a:pt x="232" y="287"/>
                  </a:cubicBezTo>
                  <a:cubicBezTo>
                    <a:pt x="225" y="287"/>
                    <a:pt x="219" y="286"/>
                    <a:pt x="214" y="283"/>
                  </a:cubicBezTo>
                  <a:cubicBezTo>
                    <a:pt x="199" y="294"/>
                    <a:pt x="185" y="306"/>
                    <a:pt x="170" y="316"/>
                  </a:cubicBezTo>
                  <a:cubicBezTo>
                    <a:pt x="156" y="326"/>
                    <a:pt x="141" y="335"/>
                    <a:pt x="127" y="344"/>
                  </a:cubicBezTo>
                  <a:cubicBezTo>
                    <a:pt x="113" y="352"/>
                    <a:pt x="100" y="360"/>
                    <a:pt x="87" y="366"/>
                  </a:cubicBezTo>
                  <a:cubicBezTo>
                    <a:pt x="80" y="370"/>
                    <a:pt x="74" y="373"/>
                    <a:pt x="69" y="376"/>
                  </a:cubicBezTo>
                  <a:cubicBezTo>
                    <a:pt x="63" y="379"/>
                    <a:pt x="57" y="381"/>
                    <a:pt x="52" y="383"/>
                  </a:cubicBezTo>
                  <a:cubicBezTo>
                    <a:pt x="41" y="388"/>
                    <a:pt x="32" y="392"/>
                    <a:pt x="24" y="395"/>
                  </a:cubicBezTo>
                  <a:cubicBezTo>
                    <a:pt x="9" y="401"/>
                    <a:pt x="0" y="404"/>
                    <a:pt x="0" y="404"/>
                  </a:cubicBezTo>
                  <a:cubicBezTo>
                    <a:pt x="0" y="417"/>
                    <a:pt x="1" y="430"/>
                    <a:pt x="2" y="442"/>
                  </a:cubicBezTo>
                  <a:cubicBezTo>
                    <a:pt x="8" y="447"/>
                    <a:pt x="14" y="451"/>
                    <a:pt x="20" y="456"/>
                  </a:cubicBezTo>
                  <a:close/>
                  <a:moveTo>
                    <a:pt x="539" y="473"/>
                  </a:moveTo>
                  <a:cubicBezTo>
                    <a:pt x="544" y="470"/>
                    <a:pt x="549" y="469"/>
                    <a:pt x="554" y="469"/>
                  </a:cubicBezTo>
                  <a:cubicBezTo>
                    <a:pt x="567" y="469"/>
                    <a:pt x="579" y="476"/>
                    <a:pt x="585" y="487"/>
                  </a:cubicBezTo>
                  <a:cubicBezTo>
                    <a:pt x="592" y="485"/>
                    <a:pt x="599" y="484"/>
                    <a:pt x="605" y="482"/>
                  </a:cubicBezTo>
                  <a:cubicBezTo>
                    <a:pt x="615" y="480"/>
                    <a:pt x="625" y="478"/>
                    <a:pt x="634" y="477"/>
                  </a:cubicBezTo>
                  <a:cubicBezTo>
                    <a:pt x="643" y="475"/>
                    <a:pt x="652" y="474"/>
                    <a:pt x="661" y="472"/>
                  </a:cubicBezTo>
                  <a:cubicBezTo>
                    <a:pt x="669" y="471"/>
                    <a:pt x="678" y="470"/>
                    <a:pt x="686" y="469"/>
                  </a:cubicBezTo>
                  <a:cubicBezTo>
                    <a:pt x="694" y="468"/>
                    <a:pt x="702" y="467"/>
                    <a:pt x="710" y="467"/>
                  </a:cubicBezTo>
                  <a:cubicBezTo>
                    <a:pt x="717" y="466"/>
                    <a:pt x="724" y="465"/>
                    <a:pt x="731" y="465"/>
                  </a:cubicBezTo>
                  <a:cubicBezTo>
                    <a:pt x="736" y="465"/>
                    <a:pt x="742" y="465"/>
                    <a:pt x="747" y="465"/>
                  </a:cubicBezTo>
                  <a:cubicBezTo>
                    <a:pt x="747" y="458"/>
                    <a:pt x="749" y="451"/>
                    <a:pt x="752" y="446"/>
                  </a:cubicBezTo>
                  <a:cubicBezTo>
                    <a:pt x="751" y="445"/>
                    <a:pt x="750" y="444"/>
                    <a:pt x="749" y="443"/>
                  </a:cubicBezTo>
                  <a:cubicBezTo>
                    <a:pt x="738" y="435"/>
                    <a:pt x="738" y="435"/>
                    <a:pt x="738" y="435"/>
                  </a:cubicBezTo>
                  <a:cubicBezTo>
                    <a:pt x="728" y="427"/>
                    <a:pt x="728" y="427"/>
                    <a:pt x="728" y="427"/>
                  </a:cubicBezTo>
                  <a:cubicBezTo>
                    <a:pt x="707" y="410"/>
                    <a:pt x="707" y="410"/>
                    <a:pt x="707" y="410"/>
                  </a:cubicBezTo>
                  <a:cubicBezTo>
                    <a:pt x="704" y="407"/>
                    <a:pt x="700" y="404"/>
                    <a:pt x="697" y="401"/>
                  </a:cubicBezTo>
                  <a:cubicBezTo>
                    <a:pt x="687" y="392"/>
                    <a:pt x="687" y="392"/>
                    <a:pt x="687" y="392"/>
                  </a:cubicBezTo>
                  <a:cubicBezTo>
                    <a:pt x="667" y="373"/>
                    <a:pt x="667" y="373"/>
                    <a:pt x="667" y="373"/>
                  </a:cubicBezTo>
                  <a:cubicBezTo>
                    <a:pt x="661" y="367"/>
                    <a:pt x="655" y="361"/>
                    <a:pt x="649" y="354"/>
                  </a:cubicBezTo>
                  <a:cubicBezTo>
                    <a:pt x="630" y="334"/>
                    <a:pt x="630" y="334"/>
                    <a:pt x="630" y="334"/>
                  </a:cubicBezTo>
                  <a:cubicBezTo>
                    <a:pt x="626" y="329"/>
                    <a:pt x="626" y="329"/>
                    <a:pt x="626" y="329"/>
                  </a:cubicBezTo>
                  <a:cubicBezTo>
                    <a:pt x="621" y="324"/>
                    <a:pt x="621" y="324"/>
                    <a:pt x="621" y="324"/>
                  </a:cubicBezTo>
                  <a:cubicBezTo>
                    <a:pt x="613" y="314"/>
                    <a:pt x="613" y="314"/>
                    <a:pt x="613" y="314"/>
                  </a:cubicBezTo>
                  <a:cubicBezTo>
                    <a:pt x="596" y="293"/>
                    <a:pt x="596" y="293"/>
                    <a:pt x="596" y="293"/>
                  </a:cubicBezTo>
                  <a:cubicBezTo>
                    <a:pt x="593" y="289"/>
                    <a:pt x="590" y="286"/>
                    <a:pt x="587" y="282"/>
                  </a:cubicBezTo>
                  <a:cubicBezTo>
                    <a:pt x="579" y="271"/>
                    <a:pt x="579" y="271"/>
                    <a:pt x="579" y="271"/>
                  </a:cubicBezTo>
                  <a:cubicBezTo>
                    <a:pt x="574" y="264"/>
                    <a:pt x="569" y="257"/>
                    <a:pt x="563" y="249"/>
                  </a:cubicBezTo>
                  <a:cubicBezTo>
                    <a:pt x="558" y="242"/>
                    <a:pt x="554" y="234"/>
                    <a:pt x="549" y="227"/>
                  </a:cubicBezTo>
                  <a:cubicBezTo>
                    <a:pt x="534" y="204"/>
                    <a:pt x="534" y="204"/>
                    <a:pt x="534" y="204"/>
                  </a:cubicBezTo>
                  <a:cubicBezTo>
                    <a:pt x="531" y="198"/>
                    <a:pt x="528" y="192"/>
                    <a:pt x="525" y="186"/>
                  </a:cubicBezTo>
                  <a:cubicBezTo>
                    <a:pt x="522" y="187"/>
                    <a:pt x="519" y="187"/>
                    <a:pt x="516" y="187"/>
                  </a:cubicBezTo>
                  <a:cubicBezTo>
                    <a:pt x="510" y="187"/>
                    <a:pt x="505" y="186"/>
                    <a:pt x="501" y="184"/>
                  </a:cubicBezTo>
                  <a:cubicBezTo>
                    <a:pt x="499" y="186"/>
                    <a:pt x="497" y="188"/>
                    <a:pt x="495" y="191"/>
                  </a:cubicBezTo>
                  <a:cubicBezTo>
                    <a:pt x="486" y="202"/>
                    <a:pt x="478" y="213"/>
                    <a:pt x="470" y="225"/>
                  </a:cubicBezTo>
                  <a:cubicBezTo>
                    <a:pt x="466" y="231"/>
                    <a:pt x="462" y="237"/>
                    <a:pt x="458" y="242"/>
                  </a:cubicBezTo>
                  <a:cubicBezTo>
                    <a:pt x="456" y="245"/>
                    <a:pt x="453" y="248"/>
                    <a:pt x="452" y="251"/>
                  </a:cubicBezTo>
                  <a:cubicBezTo>
                    <a:pt x="446" y="260"/>
                    <a:pt x="446" y="260"/>
                    <a:pt x="446" y="260"/>
                  </a:cubicBezTo>
                  <a:cubicBezTo>
                    <a:pt x="423" y="296"/>
                    <a:pt x="423" y="296"/>
                    <a:pt x="423" y="296"/>
                  </a:cubicBezTo>
                  <a:cubicBezTo>
                    <a:pt x="419" y="304"/>
                    <a:pt x="414" y="313"/>
                    <a:pt x="409" y="321"/>
                  </a:cubicBezTo>
                  <a:cubicBezTo>
                    <a:pt x="415" y="327"/>
                    <a:pt x="418" y="335"/>
                    <a:pt x="418" y="344"/>
                  </a:cubicBezTo>
                  <a:cubicBezTo>
                    <a:pt x="418" y="348"/>
                    <a:pt x="417" y="352"/>
                    <a:pt x="416" y="356"/>
                  </a:cubicBezTo>
                  <a:cubicBezTo>
                    <a:pt x="420" y="359"/>
                    <a:pt x="424" y="362"/>
                    <a:pt x="428" y="365"/>
                  </a:cubicBezTo>
                  <a:cubicBezTo>
                    <a:pt x="436" y="371"/>
                    <a:pt x="436" y="371"/>
                    <a:pt x="436" y="371"/>
                  </a:cubicBezTo>
                  <a:cubicBezTo>
                    <a:pt x="438" y="373"/>
                    <a:pt x="440" y="375"/>
                    <a:pt x="443" y="377"/>
                  </a:cubicBezTo>
                  <a:cubicBezTo>
                    <a:pt x="448" y="382"/>
                    <a:pt x="453" y="386"/>
                    <a:pt x="457" y="390"/>
                  </a:cubicBezTo>
                  <a:cubicBezTo>
                    <a:pt x="462" y="395"/>
                    <a:pt x="467" y="399"/>
                    <a:pt x="472" y="403"/>
                  </a:cubicBezTo>
                  <a:cubicBezTo>
                    <a:pt x="477" y="407"/>
                    <a:pt x="482" y="412"/>
                    <a:pt x="486" y="416"/>
                  </a:cubicBezTo>
                  <a:cubicBezTo>
                    <a:pt x="495" y="425"/>
                    <a:pt x="504" y="434"/>
                    <a:pt x="512" y="443"/>
                  </a:cubicBezTo>
                  <a:cubicBezTo>
                    <a:pt x="514" y="445"/>
                    <a:pt x="517" y="448"/>
                    <a:pt x="519" y="450"/>
                  </a:cubicBezTo>
                  <a:cubicBezTo>
                    <a:pt x="521" y="452"/>
                    <a:pt x="523" y="454"/>
                    <a:pt x="525" y="457"/>
                  </a:cubicBezTo>
                  <a:cubicBezTo>
                    <a:pt x="529" y="461"/>
                    <a:pt x="533" y="466"/>
                    <a:pt x="537" y="470"/>
                  </a:cubicBezTo>
                  <a:cubicBezTo>
                    <a:pt x="538" y="471"/>
                    <a:pt x="538" y="472"/>
                    <a:pt x="539" y="473"/>
                  </a:cubicBezTo>
                  <a:close/>
                  <a:moveTo>
                    <a:pt x="757" y="440"/>
                  </a:moveTo>
                  <a:cubicBezTo>
                    <a:pt x="763" y="434"/>
                    <a:pt x="772" y="430"/>
                    <a:pt x="781" y="430"/>
                  </a:cubicBezTo>
                  <a:cubicBezTo>
                    <a:pt x="788" y="430"/>
                    <a:pt x="793" y="432"/>
                    <a:pt x="798" y="435"/>
                  </a:cubicBezTo>
                  <a:cubicBezTo>
                    <a:pt x="800" y="423"/>
                    <a:pt x="800" y="412"/>
                    <a:pt x="800" y="400"/>
                  </a:cubicBezTo>
                  <a:cubicBezTo>
                    <a:pt x="800" y="256"/>
                    <a:pt x="724" y="130"/>
                    <a:pt x="610" y="60"/>
                  </a:cubicBezTo>
                  <a:cubicBezTo>
                    <a:pt x="603" y="68"/>
                    <a:pt x="595" y="75"/>
                    <a:pt x="587" y="83"/>
                  </a:cubicBezTo>
                  <a:cubicBezTo>
                    <a:pt x="579" y="91"/>
                    <a:pt x="572" y="99"/>
                    <a:pt x="564" y="107"/>
                  </a:cubicBezTo>
                  <a:cubicBezTo>
                    <a:pt x="543" y="131"/>
                    <a:pt x="543" y="131"/>
                    <a:pt x="543" y="131"/>
                  </a:cubicBezTo>
                  <a:cubicBezTo>
                    <a:pt x="548" y="137"/>
                    <a:pt x="551" y="144"/>
                    <a:pt x="551" y="153"/>
                  </a:cubicBezTo>
                  <a:cubicBezTo>
                    <a:pt x="551" y="162"/>
                    <a:pt x="547" y="171"/>
                    <a:pt x="541" y="177"/>
                  </a:cubicBezTo>
                  <a:cubicBezTo>
                    <a:pt x="551" y="194"/>
                    <a:pt x="551" y="194"/>
                    <a:pt x="551" y="194"/>
                  </a:cubicBezTo>
                  <a:cubicBezTo>
                    <a:pt x="566" y="216"/>
                    <a:pt x="566" y="216"/>
                    <a:pt x="566" y="216"/>
                  </a:cubicBezTo>
                  <a:cubicBezTo>
                    <a:pt x="570" y="223"/>
                    <a:pt x="575" y="231"/>
                    <a:pt x="580" y="238"/>
                  </a:cubicBezTo>
                  <a:cubicBezTo>
                    <a:pt x="585" y="245"/>
                    <a:pt x="590" y="252"/>
                    <a:pt x="596" y="259"/>
                  </a:cubicBezTo>
                  <a:cubicBezTo>
                    <a:pt x="603" y="270"/>
                    <a:pt x="603" y="270"/>
                    <a:pt x="603" y="270"/>
                  </a:cubicBezTo>
                  <a:cubicBezTo>
                    <a:pt x="606" y="274"/>
                    <a:pt x="608" y="277"/>
                    <a:pt x="611" y="281"/>
                  </a:cubicBezTo>
                  <a:cubicBezTo>
                    <a:pt x="628" y="302"/>
                    <a:pt x="628" y="302"/>
                    <a:pt x="628" y="302"/>
                  </a:cubicBezTo>
                  <a:cubicBezTo>
                    <a:pt x="636" y="312"/>
                    <a:pt x="636" y="312"/>
                    <a:pt x="636" y="312"/>
                  </a:cubicBezTo>
                  <a:cubicBezTo>
                    <a:pt x="640" y="317"/>
                    <a:pt x="640" y="317"/>
                    <a:pt x="640" y="317"/>
                  </a:cubicBezTo>
                  <a:cubicBezTo>
                    <a:pt x="644" y="322"/>
                    <a:pt x="644" y="322"/>
                    <a:pt x="644" y="322"/>
                  </a:cubicBezTo>
                  <a:cubicBezTo>
                    <a:pt x="661" y="342"/>
                    <a:pt x="661" y="342"/>
                    <a:pt x="661" y="342"/>
                  </a:cubicBezTo>
                  <a:cubicBezTo>
                    <a:pt x="667" y="349"/>
                    <a:pt x="673" y="356"/>
                    <a:pt x="679" y="362"/>
                  </a:cubicBezTo>
                  <a:cubicBezTo>
                    <a:pt x="697" y="381"/>
                    <a:pt x="697" y="381"/>
                    <a:pt x="697" y="381"/>
                  </a:cubicBezTo>
                  <a:cubicBezTo>
                    <a:pt x="706" y="391"/>
                    <a:pt x="706" y="391"/>
                    <a:pt x="706" y="391"/>
                  </a:cubicBezTo>
                  <a:cubicBezTo>
                    <a:pt x="709" y="394"/>
                    <a:pt x="712" y="397"/>
                    <a:pt x="716" y="401"/>
                  </a:cubicBezTo>
                  <a:cubicBezTo>
                    <a:pt x="735" y="419"/>
                    <a:pt x="735" y="419"/>
                    <a:pt x="735" y="419"/>
                  </a:cubicBezTo>
                  <a:cubicBezTo>
                    <a:pt x="744" y="429"/>
                    <a:pt x="744" y="429"/>
                    <a:pt x="744" y="429"/>
                  </a:cubicBezTo>
                  <a:cubicBezTo>
                    <a:pt x="754" y="438"/>
                    <a:pt x="754" y="438"/>
                    <a:pt x="754" y="438"/>
                  </a:cubicBezTo>
                  <a:cubicBezTo>
                    <a:pt x="755" y="439"/>
                    <a:pt x="756" y="439"/>
                    <a:pt x="757" y="440"/>
                  </a:cubicBezTo>
                  <a:close/>
                  <a:moveTo>
                    <a:pt x="167" y="725"/>
                  </a:moveTo>
                  <a:cubicBezTo>
                    <a:pt x="199" y="748"/>
                    <a:pt x="234" y="766"/>
                    <a:pt x="271" y="779"/>
                  </a:cubicBezTo>
                  <a:cubicBezTo>
                    <a:pt x="270" y="764"/>
                    <a:pt x="270" y="750"/>
                    <a:pt x="270" y="736"/>
                  </a:cubicBezTo>
                  <a:cubicBezTo>
                    <a:pt x="271" y="714"/>
                    <a:pt x="271" y="714"/>
                    <a:pt x="271" y="714"/>
                  </a:cubicBezTo>
                  <a:cubicBezTo>
                    <a:pt x="271" y="703"/>
                    <a:pt x="271" y="703"/>
                    <a:pt x="271" y="703"/>
                  </a:cubicBezTo>
                  <a:cubicBezTo>
                    <a:pt x="272" y="693"/>
                    <a:pt x="272" y="693"/>
                    <a:pt x="272" y="693"/>
                  </a:cubicBezTo>
                  <a:cubicBezTo>
                    <a:pt x="273" y="671"/>
                    <a:pt x="273" y="671"/>
                    <a:pt x="273" y="671"/>
                  </a:cubicBezTo>
                  <a:cubicBezTo>
                    <a:pt x="273" y="669"/>
                    <a:pt x="274" y="667"/>
                    <a:pt x="274" y="665"/>
                  </a:cubicBezTo>
                  <a:cubicBezTo>
                    <a:pt x="269" y="663"/>
                    <a:pt x="265" y="660"/>
                    <a:pt x="261" y="657"/>
                  </a:cubicBezTo>
                  <a:cubicBezTo>
                    <a:pt x="259" y="658"/>
                    <a:pt x="257" y="660"/>
                    <a:pt x="254" y="661"/>
                  </a:cubicBezTo>
                  <a:cubicBezTo>
                    <a:pt x="248" y="666"/>
                    <a:pt x="242" y="670"/>
                    <a:pt x="236" y="675"/>
                  </a:cubicBezTo>
                  <a:cubicBezTo>
                    <a:pt x="232" y="677"/>
                    <a:pt x="230" y="679"/>
                    <a:pt x="227" y="681"/>
                  </a:cubicBezTo>
                  <a:cubicBezTo>
                    <a:pt x="224" y="683"/>
                    <a:pt x="221" y="685"/>
                    <a:pt x="219" y="687"/>
                  </a:cubicBezTo>
                  <a:cubicBezTo>
                    <a:pt x="213" y="691"/>
                    <a:pt x="208" y="694"/>
                    <a:pt x="204" y="698"/>
                  </a:cubicBezTo>
                  <a:cubicBezTo>
                    <a:pt x="201" y="699"/>
                    <a:pt x="199" y="701"/>
                    <a:pt x="197" y="703"/>
                  </a:cubicBezTo>
                  <a:cubicBezTo>
                    <a:pt x="195" y="704"/>
                    <a:pt x="193" y="706"/>
                    <a:pt x="191" y="707"/>
                  </a:cubicBezTo>
                  <a:cubicBezTo>
                    <a:pt x="177" y="718"/>
                    <a:pt x="168" y="725"/>
                    <a:pt x="168" y="725"/>
                  </a:cubicBezTo>
                  <a:cubicBezTo>
                    <a:pt x="168" y="724"/>
                    <a:pt x="176" y="717"/>
                    <a:pt x="188" y="704"/>
                  </a:cubicBezTo>
                  <a:cubicBezTo>
                    <a:pt x="195" y="697"/>
                    <a:pt x="203" y="689"/>
                    <a:pt x="213" y="680"/>
                  </a:cubicBezTo>
                  <a:cubicBezTo>
                    <a:pt x="223" y="671"/>
                    <a:pt x="235" y="662"/>
                    <a:pt x="247" y="651"/>
                  </a:cubicBezTo>
                  <a:cubicBezTo>
                    <a:pt x="249" y="649"/>
                    <a:pt x="251" y="648"/>
                    <a:pt x="253" y="646"/>
                  </a:cubicBezTo>
                  <a:cubicBezTo>
                    <a:pt x="251" y="642"/>
                    <a:pt x="250" y="637"/>
                    <a:pt x="250" y="632"/>
                  </a:cubicBezTo>
                  <a:cubicBezTo>
                    <a:pt x="250" y="630"/>
                    <a:pt x="250" y="629"/>
                    <a:pt x="251" y="627"/>
                  </a:cubicBezTo>
                  <a:cubicBezTo>
                    <a:pt x="238" y="622"/>
                    <a:pt x="226" y="615"/>
                    <a:pt x="214" y="609"/>
                  </a:cubicBezTo>
                  <a:cubicBezTo>
                    <a:pt x="204" y="603"/>
                    <a:pt x="204" y="603"/>
                    <a:pt x="204" y="603"/>
                  </a:cubicBezTo>
                  <a:cubicBezTo>
                    <a:pt x="201" y="601"/>
                    <a:pt x="198" y="599"/>
                    <a:pt x="194" y="597"/>
                  </a:cubicBezTo>
                  <a:cubicBezTo>
                    <a:pt x="175" y="586"/>
                    <a:pt x="175" y="586"/>
                    <a:pt x="175" y="586"/>
                  </a:cubicBezTo>
                  <a:cubicBezTo>
                    <a:pt x="165" y="580"/>
                    <a:pt x="165" y="580"/>
                    <a:pt x="165" y="580"/>
                  </a:cubicBezTo>
                  <a:cubicBezTo>
                    <a:pt x="156" y="574"/>
                    <a:pt x="156" y="574"/>
                    <a:pt x="156" y="574"/>
                  </a:cubicBezTo>
                  <a:cubicBezTo>
                    <a:pt x="150" y="569"/>
                    <a:pt x="143" y="565"/>
                    <a:pt x="137" y="561"/>
                  </a:cubicBezTo>
                  <a:cubicBezTo>
                    <a:pt x="131" y="557"/>
                    <a:pt x="125" y="552"/>
                    <a:pt x="119" y="548"/>
                  </a:cubicBezTo>
                  <a:cubicBezTo>
                    <a:pt x="101" y="534"/>
                    <a:pt x="101" y="534"/>
                    <a:pt x="101" y="534"/>
                  </a:cubicBezTo>
                  <a:cubicBezTo>
                    <a:pt x="95" y="530"/>
                    <a:pt x="89" y="525"/>
                    <a:pt x="83" y="520"/>
                  </a:cubicBezTo>
                  <a:cubicBezTo>
                    <a:pt x="66" y="505"/>
                    <a:pt x="66" y="505"/>
                    <a:pt x="66" y="505"/>
                  </a:cubicBezTo>
                  <a:cubicBezTo>
                    <a:pt x="60" y="501"/>
                    <a:pt x="55" y="495"/>
                    <a:pt x="49" y="490"/>
                  </a:cubicBezTo>
                  <a:cubicBezTo>
                    <a:pt x="44" y="485"/>
                    <a:pt x="38" y="480"/>
                    <a:pt x="33" y="475"/>
                  </a:cubicBezTo>
                  <a:cubicBezTo>
                    <a:pt x="23" y="464"/>
                    <a:pt x="12" y="453"/>
                    <a:pt x="2" y="442"/>
                  </a:cubicBezTo>
                  <a:cubicBezTo>
                    <a:pt x="14" y="559"/>
                    <a:pt x="77" y="661"/>
                    <a:pt x="167" y="725"/>
                  </a:cubicBezTo>
                  <a:close/>
                  <a:moveTo>
                    <a:pt x="60" y="189"/>
                  </a:moveTo>
                  <a:cubicBezTo>
                    <a:pt x="22" y="250"/>
                    <a:pt x="0" y="322"/>
                    <a:pt x="0" y="400"/>
                  </a:cubicBezTo>
                  <a:cubicBezTo>
                    <a:pt x="0" y="402"/>
                    <a:pt x="0" y="403"/>
                    <a:pt x="0" y="404"/>
                  </a:cubicBezTo>
                  <a:cubicBezTo>
                    <a:pt x="0" y="404"/>
                    <a:pt x="8" y="399"/>
                    <a:pt x="22" y="391"/>
                  </a:cubicBezTo>
                  <a:cubicBezTo>
                    <a:pt x="29" y="387"/>
                    <a:pt x="38" y="381"/>
                    <a:pt x="47" y="375"/>
                  </a:cubicBezTo>
                  <a:cubicBezTo>
                    <a:pt x="57" y="369"/>
                    <a:pt x="68" y="362"/>
                    <a:pt x="80" y="354"/>
                  </a:cubicBezTo>
                  <a:cubicBezTo>
                    <a:pt x="83" y="352"/>
                    <a:pt x="86" y="350"/>
                    <a:pt x="89" y="348"/>
                  </a:cubicBezTo>
                  <a:cubicBezTo>
                    <a:pt x="92" y="346"/>
                    <a:pt x="95" y="344"/>
                    <a:pt x="98" y="342"/>
                  </a:cubicBezTo>
                  <a:cubicBezTo>
                    <a:pt x="104" y="338"/>
                    <a:pt x="110" y="333"/>
                    <a:pt x="117" y="329"/>
                  </a:cubicBezTo>
                  <a:cubicBezTo>
                    <a:pt x="124" y="324"/>
                    <a:pt x="130" y="319"/>
                    <a:pt x="137" y="314"/>
                  </a:cubicBezTo>
                  <a:cubicBezTo>
                    <a:pt x="144" y="309"/>
                    <a:pt x="151" y="304"/>
                    <a:pt x="157" y="299"/>
                  </a:cubicBezTo>
                  <a:cubicBezTo>
                    <a:pt x="164" y="293"/>
                    <a:pt x="172" y="288"/>
                    <a:pt x="178" y="282"/>
                  </a:cubicBezTo>
                  <a:cubicBezTo>
                    <a:pt x="185" y="276"/>
                    <a:pt x="192" y="271"/>
                    <a:pt x="199" y="265"/>
                  </a:cubicBezTo>
                  <a:cubicBezTo>
                    <a:pt x="198" y="261"/>
                    <a:pt x="197" y="257"/>
                    <a:pt x="197" y="253"/>
                  </a:cubicBezTo>
                  <a:cubicBezTo>
                    <a:pt x="197" y="250"/>
                    <a:pt x="197" y="248"/>
                    <a:pt x="198" y="245"/>
                  </a:cubicBezTo>
                  <a:cubicBezTo>
                    <a:pt x="191" y="242"/>
                    <a:pt x="185" y="239"/>
                    <a:pt x="178" y="236"/>
                  </a:cubicBezTo>
                  <a:cubicBezTo>
                    <a:pt x="161" y="229"/>
                    <a:pt x="145" y="221"/>
                    <a:pt x="131" y="216"/>
                  </a:cubicBezTo>
                  <a:cubicBezTo>
                    <a:pt x="124" y="213"/>
                    <a:pt x="117" y="210"/>
                    <a:pt x="111" y="207"/>
                  </a:cubicBezTo>
                  <a:cubicBezTo>
                    <a:pt x="104" y="205"/>
                    <a:pt x="99" y="203"/>
                    <a:pt x="93" y="201"/>
                  </a:cubicBezTo>
                  <a:cubicBezTo>
                    <a:pt x="74" y="194"/>
                    <a:pt x="62" y="189"/>
                    <a:pt x="60" y="189"/>
                  </a:cubicBezTo>
                  <a:cubicBezTo>
                    <a:pt x="62" y="189"/>
                    <a:pt x="74" y="192"/>
                    <a:pt x="95" y="197"/>
                  </a:cubicBezTo>
                  <a:cubicBezTo>
                    <a:pt x="106" y="199"/>
                    <a:pt x="119" y="203"/>
                    <a:pt x="134" y="207"/>
                  </a:cubicBezTo>
                  <a:cubicBezTo>
                    <a:pt x="141" y="209"/>
                    <a:pt x="149" y="212"/>
                    <a:pt x="157" y="215"/>
                  </a:cubicBezTo>
                  <a:cubicBezTo>
                    <a:pt x="166" y="218"/>
                    <a:pt x="174" y="221"/>
                    <a:pt x="184" y="224"/>
                  </a:cubicBezTo>
                  <a:cubicBezTo>
                    <a:pt x="190" y="226"/>
                    <a:pt x="197" y="229"/>
                    <a:pt x="204" y="232"/>
                  </a:cubicBezTo>
                  <a:cubicBezTo>
                    <a:pt x="210" y="223"/>
                    <a:pt x="220" y="218"/>
                    <a:pt x="232" y="218"/>
                  </a:cubicBezTo>
                  <a:cubicBezTo>
                    <a:pt x="237" y="218"/>
                    <a:pt x="243" y="219"/>
                    <a:pt x="248" y="222"/>
                  </a:cubicBezTo>
                  <a:cubicBezTo>
                    <a:pt x="251" y="219"/>
                    <a:pt x="251" y="219"/>
                    <a:pt x="251" y="219"/>
                  </a:cubicBezTo>
                  <a:cubicBezTo>
                    <a:pt x="255" y="216"/>
                    <a:pt x="258" y="212"/>
                    <a:pt x="261" y="209"/>
                  </a:cubicBezTo>
                  <a:cubicBezTo>
                    <a:pt x="268" y="202"/>
                    <a:pt x="275" y="196"/>
                    <a:pt x="281" y="190"/>
                  </a:cubicBezTo>
                  <a:cubicBezTo>
                    <a:pt x="288" y="183"/>
                    <a:pt x="294" y="176"/>
                    <a:pt x="300" y="170"/>
                  </a:cubicBezTo>
                  <a:cubicBezTo>
                    <a:pt x="303" y="167"/>
                    <a:pt x="306" y="164"/>
                    <a:pt x="309" y="160"/>
                  </a:cubicBezTo>
                  <a:cubicBezTo>
                    <a:pt x="312" y="157"/>
                    <a:pt x="315" y="154"/>
                    <a:pt x="318" y="150"/>
                  </a:cubicBezTo>
                  <a:cubicBezTo>
                    <a:pt x="324" y="144"/>
                    <a:pt x="330" y="138"/>
                    <a:pt x="336" y="131"/>
                  </a:cubicBezTo>
                  <a:cubicBezTo>
                    <a:pt x="341" y="125"/>
                    <a:pt x="346" y="119"/>
                    <a:pt x="351" y="112"/>
                  </a:cubicBezTo>
                  <a:cubicBezTo>
                    <a:pt x="354" y="109"/>
                    <a:pt x="357" y="106"/>
                    <a:pt x="359" y="103"/>
                  </a:cubicBezTo>
                  <a:cubicBezTo>
                    <a:pt x="360" y="102"/>
                    <a:pt x="362" y="100"/>
                    <a:pt x="363" y="99"/>
                  </a:cubicBezTo>
                  <a:cubicBezTo>
                    <a:pt x="364" y="97"/>
                    <a:pt x="365" y="96"/>
                    <a:pt x="366" y="94"/>
                  </a:cubicBezTo>
                  <a:cubicBezTo>
                    <a:pt x="371" y="89"/>
                    <a:pt x="376" y="83"/>
                    <a:pt x="380" y="77"/>
                  </a:cubicBezTo>
                  <a:cubicBezTo>
                    <a:pt x="389" y="66"/>
                    <a:pt x="396" y="56"/>
                    <a:pt x="403" y="47"/>
                  </a:cubicBezTo>
                  <a:cubicBezTo>
                    <a:pt x="407" y="42"/>
                    <a:pt x="410" y="38"/>
                    <a:pt x="413" y="34"/>
                  </a:cubicBezTo>
                  <a:cubicBezTo>
                    <a:pt x="416" y="30"/>
                    <a:pt x="418" y="26"/>
                    <a:pt x="421" y="23"/>
                  </a:cubicBezTo>
                  <a:cubicBezTo>
                    <a:pt x="425" y="16"/>
                    <a:pt x="429" y="11"/>
                    <a:pt x="432" y="7"/>
                  </a:cubicBezTo>
                  <a:cubicBezTo>
                    <a:pt x="435" y="4"/>
                    <a:pt x="436" y="2"/>
                    <a:pt x="436" y="2"/>
                  </a:cubicBezTo>
                  <a:cubicBezTo>
                    <a:pt x="424" y="1"/>
                    <a:pt x="412" y="0"/>
                    <a:pt x="400" y="0"/>
                  </a:cubicBezTo>
                  <a:cubicBezTo>
                    <a:pt x="257" y="0"/>
                    <a:pt x="131" y="75"/>
                    <a:pt x="60" y="189"/>
                  </a:cubicBezTo>
                  <a:close/>
                  <a:moveTo>
                    <a:pt x="648" y="714"/>
                  </a:moveTo>
                  <a:cubicBezTo>
                    <a:pt x="633" y="714"/>
                    <a:pt x="618" y="714"/>
                    <a:pt x="603" y="714"/>
                  </a:cubicBezTo>
                  <a:cubicBezTo>
                    <a:pt x="596" y="714"/>
                    <a:pt x="588" y="713"/>
                    <a:pt x="581" y="713"/>
                  </a:cubicBezTo>
                  <a:cubicBezTo>
                    <a:pt x="558" y="712"/>
                    <a:pt x="558" y="712"/>
                    <a:pt x="558" y="712"/>
                  </a:cubicBezTo>
                  <a:cubicBezTo>
                    <a:pt x="551" y="712"/>
                    <a:pt x="543" y="710"/>
                    <a:pt x="536" y="710"/>
                  </a:cubicBezTo>
                  <a:cubicBezTo>
                    <a:pt x="513" y="707"/>
                    <a:pt x="513" y="707"/>
                    <a:pt x="513" y="707"/>
                  </a:cubicBezTo>
                  <a:cubicBezTo>
                    <a:pt x="506" y="706"/>
                    <a:pt x="499" y="705"/>
                    <a:pt x="491" y="704"/>
                  </a:cubicBezTo>
                  <a:cubicBezTo>
                    <a:pt x="469" y="700"/>
                    <a:pt x="469" y="700"/>
                    <a:pt x="469" y="700"/>
                  </a:cubicBezTo>
                  <a:cubicBezTo>
                    <a:pt x="458" y="698"/>
                    <a:pt x="458" y="698"/>
                    <a:pt x="458" y="698"/>
                  </a:cubicBezTo>
                  <a:cubicBezTo>
                    <a:pt x="447" y="695"/>
                    <a:pt x="447" y="695"/>
                    <a:pt x="447" y="695"/>
                  </a:cubicBezTo>
                  <a:cubicBezTo>
                    <a:pt x="439" y="694"/>
                    <a:pt x="432" y="692"/>
                    <a:pt x="425" y="690"/>
                  </a:cubicBezTo>
                  <a:cubicBezTo>
                    <a:pt x="414" y="688"/>
                    <a:pt x="414" y="688"/>
                    <a:pt x="414" y="688"/>
                  </a:cubicBezTo>
                  <a:cubicBezTo>
                    <a:pt x="410" y="687"/>
                    <a:pt x="406" y="686"/>
                    <a:pt x="403" y="685"/>
                  </a:cubicBezTo>
                  <a:cubicBezTo>
                    <a:pt x="381" y="678"/>
                    <a:pt x="381" y="678"/>
                    <a:pt x="381" y="678"/>
                  </a:cubicBezTo>
                  <a:cubicBezTo>
                    <a:pt x="366" y="675"/>
                    <a:pt x="352" y="669"/>
                    <a:pt x="338" y="664"/>
                  </a:cubicBezTo>
                  <a:cubicBezTo>
                    <a:pt x="329" y="661"/>
                    <a:pt x="320" y="658"/>
                    <a:pt x="311" y="654"/>
                  </a:cubicBezTo>
                  <a:cubicBezTo>
                    <a:pt x="305" y="661"/>
                    <a:pt x="296" y="666"/>
                    <a:pt x="286" y="666"/>
                  </a:cubicBezTo>
                  <a:cubicBezTo>
                    <a:pt x="284" y="675"/>
                    <a:pt x="283" y="685"/>
                    <a:pt x="281" y="694"/>
                  </a:cubicBezTo>
                  <a:cubicBezTo>
                    <a:pt x="280" y="704"/>
                    <a:pt x="280" y="704"/>
                    <a:pt x="280" y="704"/>
                  </a:cubicBezTo>
                  <a:cubicBezTo>
                    <a:pt x="278" y="715"/>
                    <a:pt x="278" y="715"/>
                    <a:pt x="278" y="715"/>
                  </a:cubicBezTo>
                  <a:cubicBezTo>
                    <a:pt x="275" y="736"/>
                    <a:pt x="275" y="736"/>
                    <a:pt x="275" y="736"/>
                  </a:cubicBezTo>
                  <a:cubicBezTo>
                    <a:pt x="274" y="750"/>
                    <a:pt x="273" y="764"/>
                    <a:pt x="271" y="779"/>
                  </a:cubicBezTo>
                  <a:cubicBezTo>
                    <a:pt x="311" y="793"/>
                    <a:pt x="355" y="800"/>
                    <a:pt x="400" y="800"/>
                  </a:cubicBezTo>
                  <a:cubicBezTo>
                    <a:pt x="494" y="800"/>
                    <a:pt x="580" y="768"/>
                    <a:pt x="648" y="714"/>
                  </a:cubicBezTo>
                  <a:close/>
                  <a:moveTo>
                    <a:pt x="648" y="714"/>
                  </a:moveTo>
                  <a:cubicBezTo>
                    <a:pt x="658" y="706"/>
                    <a:pt x="668" y="697"/>
                    <a:pt x="677" y="689"/>
                  </a:cubicBezTo>
                  <a:cubicBezTo>
                    <a:pt x="730" y="638"/>
                    <a:pt x="769" y="572"/>
                    <a:pt x="788" y="499"/>
                  </a:cubicBezTo>
                  <a:cubicBezTo>
                    <a:pt x="786" y="499"/>
                    <a:pt x="784" y="500"/>
                    <a:pt x="781" y="500"/>
                  </a:cubicBezTo>
                  <a:cubicBezTo>
                    <a:pt x="764" y="500"/>
                    <a:pt x="750" y="487"/>
                    <a:pt x="747" y="471"/>
                  </a:cubicBezTo>
                  <a:cubicBezTo>
                    <a:pt x="742" y="471"/>
                    <a:pt x="737" y="472"/>
                    <a:pt x="731" y="473"/>
                  </a:cubicBezTo>
                  <a:cubicBezTo>
                    <a:pt x="725" y="473"/>
                    <a:pt x="718" y="475"/>
                    <a:pt x="711" y="476"/>
                  </a:cubicBezTo>
                  <a:cubicBezTo>
                    <a:pt x="703" y="478"/>
                    <a:pt x="696" y="479"/>
                    <a:pt x="688" y="480"/>
                  </a:cubicBezTo>
                  <a:cubicBezTo>
                    <a:pt x="680" y="482"/>
                    <a:pt x="671" y="483"/>
                    <a:pt x="663" y="485"/>
                  </a:cubicBezTo>
                  <a:cubicBezTo>
                    <a:pt x="655" y="487"/>
                    <a:pt x="646" y="489"/>
                    <a:pt x="637" y="491"/>
                  </a:cubicBezTo>
                  <a:cubicBezTo>
                    <a:pt x="628" y="493"/>
                    <a:pt x="618" y="495"/>
                    <a:pt x="609" y="498"/>
                  </a:cubicBezTo>
                  <a:cubicBezTo>
                    <a:pt x="603" y="500"/>
                    <a:pt x="596" y="502"/>
                    <a:pt x="589" y="504"/>
                  </a:cubicBezTo>
                  <a:cubicBezTo>
                    <a:pt x="589" y="504"/>
                    <a:pt x="589" y="504"/>
                    <a:pt x="589" y="504"/>
                  </a:cubicBezTo>
                  <a:cubicBezTo>
                    <a:pt x="589" y="512"/>
                    <a:pt x="586" y="520"/>
                    <a:pt x="582" y="526"/>
                  </a:cubicBezTo>
                  <a:cubicBezTo>
                    <a:pt x="595" y="542"/>
                    <a:pt x="606" y="560"/>
                    <a:pt x="616" y="576"/>
                  </a:cubicBezTo>
                  <a:cubicBezTo>
                    <a:pt x="619" y="580"/>
                    <a:pt x="622" y="584"/>
                    <a:pt x="624" y="588"/>
                  </a:cubicBezTo>
                  <a:cubicBezTo>
                    <a:pt x="627" y="591"/>
                    <a:pt x="629" y="595"/>
                    <a:pt x="631" y="599"/>
                  </a:cubicBezTo>
                  <a:cubicBezTo>
                    <a:pt x="635" y="607"/>
                    <a:pt x="639" y="614"/>
                    <a:pt x="643" y="621"/>
                  </a:cubicBezTo>
                  <a:cubicBezTo>
                    <a:pt x="647" y="628"/>
                    <a:pt x="651" y="634"/>
                    <a:pt x="654" y="640"/>
                  </a:cubicBezTo>
                  <a:cubicBezTo>
                    <a:pt x="657" y="646"/>
                    <a:pt x="659" y="652"/>
                    <a:pt x="662" y="657"/>
                  </a:cubicBezTo>
                  <a:cubicBezTo>
                    <a:pt x="667" y="667"/>
                    <a:pt x="671" y="675"/>
                    <a:pt x="673" y="680"/>
                  </a:cubicBezTo>
                  <a:cubicBezTo>
                    <a:pt x="675" y="685"/>
                    <a:pt x="677" y="688"/>
                    <a:pt x="677" y="688"/>
                  </a:cubicBezTo>
                  <a:cubicBezTo>
                    <a:pt x="677" y="688"/>
                    <a:pt x="675" y="685"/>
                    <a:pt x="672" y="681"/>
                  </a:cubicBezTo>
                  <a:cubicBezTo>
                    <a:pt x="669" y="676"/>
                    <a:pt x="664" y="668"/>
                    <a:pt x="658" y="659"/>
                  </a:cubicBezTo>
                  <a:cubicBezTo>
                    <a:pt x="655" y="654"/>
                    <a:pt x="652" y="649"/>
                    <a:pt x="649" y="643"/>
                  </a:cubicBezTo>
                  <a:cubicBezTo>
                    <a:pt x="645" y="637"/>
                    <a:pt x="641" y="631"/>
                    <a:pt x="636" y="625"/>
                  </a:cubicBezTo>
                  <a:cubicBezTo>
                    <a:pt x="632" y="619"/>
                    <a:pt x="627" y="612"/>
                    <a:pt x="622" y="605"/>
                  </a:cubicBezTo>
                  <a:cubicBezTo>
                    <a:pt x="620" y="601"/>
                    <a:pt x="618" y="597"/>
                    <a:pt x="615" y="594"/>
                  </a:cubicBezTo>
                  <a:cubicBezTo>
                    <a:pt x="612" y="590"/>
                    <a:pt x="609" y="586"/>
                    <a:pt x="606" y="583"/>
                  </a:cubicBezTo>
                  <a:cubicBezTo>
                    <a:pt x="601" y="575"/>
                    <a:pt x="595" y="567"/>
                    <a:pt x="589" y="559"/>
                  </a:cubicBezTo>
                  <a:cubicBezTo>
                    <a:pt x="586" y="555"/>
                    <a:pt x="582" y="551"/>
                    <a:pt x="579" y="547"/>
                  </a:cubicBezTo>
                  <a:cubicBezTo>
                    <a:pt x="576" y="543"/>
                    <a:pt x="573" y="539"/>
                    <a:pt x="569" y="535"/>
                  </a:cubicBezTo>
                  <a:cubicBezTo>
                    <a:pt x="565" y="537"/>
                    <a:pt x="560" y="539"/>
                    <a:pt x="554" y="539"/>
                  </a:cubicBezTo>
                  <a:cubicBezTo>
                    <a:pt x="542" y="539"/>
                    <a:pt x="532" y="533"/>
                    <a:pt x="526" y="523"/>
                  </a:cubicBezTo>
                  <a:cubicBezTo>
                    <a:pt x="524" y="524"/>
                    <a:pt x="523" y="524"/>
                    <a:pt x="521" y="525"/>
                  </a:cubicBezTo>
                  <a:cubicBezTo>
                    <a:pt x="511" y="529"/>
                    <a:pt x="501" y="532"/>
                    <a:pt x="491" y="536"/>
                  </a:cubicBezTo>
                  <a:cubicBezTo>
                    <a:pt x="481" y="540"/>
                    <a:pt x="472" y="544"/>
                    <a:pt x="462" y="548"/>
                  </a:cubicBezTo>
                  <a:cubicBezTo>
                    <a:pt x="452" y="552"/>
                    <a:pt x="442" y="557"/>
                    <a:pt x="432" y="561"/>
                  </a:cubicBezTo>
                  <a:cubicBezTo>
                    <a:pt x="427" y="563"/>
                    <a:pt x="422" y="565"/>
                    <a:pt x="418" y="567"/>
                  </a:cubicBezTo>
                  <a:cubicBezTo>
                    <a:pt x="413" y="570"/>
                    <a:pt x="408" y="572"/>
                    <a:pt x="403" y="574"/>
                  </a:cubicBezTo>
                  <a:cubicBezTo>
                    <a:pt x="394" y="579"/>
                    <a:pt x="384" y="584"/>
                    <a:pt x="375" y="589"/>
                  </a:cubicBezTo>
                  <a:cubicBezTo>
                    <a:pt x="366" y="594"/>
                    <a:pt x="357" y="598"/>
                    <a:pt x="348" y="603"/>
                  </a:cubicBezTo>
                  <a:cubicBezTo>
                    <a:pt x="340" y="608"/>
                    <a:pt x="331" y="613"/>
                    <a:pt x="323" y="618"/>
                  </a:cubicBezTo>
                  <a:cubicBezTo>
                    <a:pt x="321" y="619"/>
                    <a:pt x="320" y="620"/>
                    <a:pt x="318" y="621"/>
                  </a:cubicBezTo>
                  <a:cubicBezTo>
                    <a:pt x="319" y="624"/>
                    <a:pt x="320" y="628"/>
                    <a:pt x="320" y="632"/>
                  </a:cubicBezTo>
                  <a:cubicBezTo>
                    <a:pt x="320" y="632"/>
                    <a:pt x="320" y="633"/>
                    <a:pt x="320" y="634"/>
                  </a:cubicBezTo>
                  <a:cubicBezTo>
                    <a:pt x="328" y="638"/>
                    <a:pt x="337" y="641"/>
                    <a:pt x="346" y="644"/>
                  </a:cubicBezTo>
                  <a:cubicBezTo>
                    <a:pt x="366" y="652"/>
                    <a:pt x="366" y="652"/>
                    <a:pt x="366" y="652"/>
                  </a:cubicBezTo>
                  <a:cubicBezTo>
                    <a:pt x="373" y="654"/>
                    <a:pt x="380" y="657"/>
                    <a:pt x="387" y="659"/>
                  </a:cubicBezTo>
                  <a:cubicBezTo>
                    <a:pt x="408" y="666"/>
                    <a:pt x="408" y="666"/>
                    <a:pt x="408" y="666"/>
                  </a:cubicBezTo>
                  <a:cubicBezTo>
                    <a:pt x="412" y="667"/>
                    <a:pt x="415" y="668"/>
                    <a:pt x="419" y="669"/>
                  </a:cubicBezTo>
                  <a:cubicBezTo>
                    <a:pt x="429" y="672"/>
                    <a:pt x="429" y="672"/>
                    <a:pt x="429" y="672"/>
                  </a:cubicBezTo>
                  <a:cubicBezTo>
                    <a:pt x="437" y="674"/>
                    <a:pt x="444" y="676"/>
                    <a:pt x="451" y="678"/>
                  </a:cubicBezTo>
                  <a:cubicBezTo>
                    <a:pt x="462" y="681"/>
                    <a:pt x="462" y="681"/>
                    <a:pt x="462" y="681"/>
                  </a:cubicBezTo>
                  <a:cubicBezTo>
                    <a:pt x="472" y="684"/>
                    <a:pt x="472" y="684"/>
                    <a:pt x="472" y="684"/>
                  </a:cubicBezTo>
                  <a:cubicBezTo>
                    <a:pt x="494" y="689"/>
                    <a:pt x="494" y="689"/>
                    <a:pt x="494" y="689"/>
                  </a:cubicBezTo>
                  <a:cubicBezTo>
                    <a:pt x="501" y="690"/>
                    <a:pt x="508" y="692"/>
                    <a:pt x="516" y="693"/>
                  </a:cubicBezTo>
                  <a:cubicBezTo>
                    <a:pt x="530" y="696"/>
                    <a:pt x="545" y="699"/>
                    <a:pt x="560" y="702"/>
                  </a:cubicBezTo>
                  <a:cubicBezTo>
                    <a:pt x="604" y="708"/>
                    <a:pt x="604" y="708"/>
                    <a:pt x="604" y="708"/>
                  </a:cubicBezTo>
                  <a:cubicBezTo>
                    <a:pt x="619" y="710"/>
                    <a:pt x="633" y="712"/>
                    <a:pt x="648" y="714"/>
                  </a:cubicBezTo>
                  <a:cubicBezTo>
                    <a:pt x="648" y="704"/>
                    <a:pt x="648" y="704"/>
                    <a:pt x="648" y="704"/>
                  </a:cubicBezTo>
                  <a:cubicBezTo>
                    <a:pt x="648" y="714"/>
                    <a:pt x="648" y="714"/>
                    <a:pt x="648" y="714"/>
                  </a:cubicBezTo>
                  <a:close/>
                </a:path>
              </a:pathLst>
            </a:custGeom>
            <a:solidFill>
              <a:schemeClr val="bg1"/>
            </a:solidFill>
            <a:ln>
              <a:noFill/>
            </a:ln>
            <a:effectLst>
              <a:innerShdw blurRad="25400">
                <a:prstClr val="black"/>
              </a:innerShdw>
            </a:effec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grpSp>
      <p:sp>
        <p:nvSpPr>
          <p:cNvPr id="51" name="矩形 50"/>
          <p:cNvSpPr/>
          <p:nvPr/>
        </p:nvSpPr>
        <p:spPr>
          <a:xfrm>
            <a:off x="1694002" y="2307470"/>
            <a:ext cx="3193057" cy="523220"/>
          </a:xfrm>
          <a:prstGeom prst="rect">
            <a:avLst/>
          </a:prstGeom>
        </p:spPr>
        <p:txBody>
          <a:bodyPr wrap="square">
            <a:spAutoFit/>
          </a:bodyPr>
          <a:lstStyle/>
          <a:p>
            <a:r>
              <a:rPr lang="zh-CN" altLang="en-US" sz="2800" b="1" dirty="0">
                <a:solidFill>
                  <a:schemeClr val="tx1">
                    <a:lumMod val="65000"/>
                    <a:lumOff val="35000"/>
                  </a:schemeClr>
                </a:solidFill>
                <a:cs typeface="+mn-ea"/>
                <a:sym typeface="+mn-lt"/>
              </a:rPr>
              <a:t>点击此处添加标题</a:t>
            </a:r>
            <a:endParaRPr lang="zh-CN" altLang="en-US" sz="2800" b="1" dirty="0">
              <a:solidFill>
                <a:schemeClr val="tx1">
                  <a:lumMod val="65000"/>
                  <a:lumOff val="35000"/>
                </a:schemeClr>
              </a:solidFill>
              <a:cs typeface="+mn-ea"/>
              <a:sym typeface="+mn-lt"/>
            </a:endParaRPr>
          </a:p>
        </p:txBody>
      </p:sp>
      <p:sp>
        <p:nvSpPr>
          <p:cNvPr id="52" name="矩形 51"/>
          <p:cNvSpPr/>
          <p:nvPr/>
        </p:nvSpPr>
        <p:spPr>
          <a:xfrm>
            <a:off x="1694003" y="2916004"/>
            <a:ext cx="2980406" cy="2585323"/>
          </a:xfrm>
          <a:prstGeom prst="rect">
            <a:avLst/>
          </a:prstGeom>
        </p:spPr>
        <p:txBody>
          <a:bodyPr wrap="square">
            <a:spAutoFit/>
          </a:bodyPr>
          <a:lstStyle/>
          <a:p>
            <a:pPr algn="just">
              <a:lnSpc>
                <a:spcPct val="15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barn(inVertical)">
                                      <p:cBhvr>
                                        <p:cTn id="11" dur="500"/>
                                        <p:tgtEl>
                                          <p:spTgt spid="4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2000"/>
                            </p:stCondLst>
                            <p:childTnLst>
                              <p:par>
                                <p:cTn id="23" presetID="2" presetClass="entr" presetSubtype="2" fill="hold" grpId="0" nodeType="afterEffect">
                                  <p:stCondLst>
                                    <p:cond delay="0"/>
                                  </p:stCondLst>
                                  <p:iterate type="lt">
                                    <p:tmPct val="10000"/>
                                  </p:iterate>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1+#ppt_w/2"/>
                                          </p:val>
                                        </p:tav>
                                        <p:tav tm="100000">
                                          <p:val>
                                            <p:strVal val="#ppt_x"/>
                                          </p:val>
                                        </p:tav>
                                      </p:tavLst>
                                    </p:anim>
                                    <p:anim calcmode="lin" valueType="num">
                                      <p:cBhvr additive="base">
                                        <p:cTn id="26" dur="500" fill="hold"/>
                                        <p:tgtEl>
                                          <p:spTgt spid="51"/>
                                        </p:tgtEl>
                                        <p:attrNameLst>
                                          <p:attrName>ppt_y</p:attrName>
                                        </p:attrNameLst>
                                      </p:cBhvr>
                                      <p:tavLst>
                                        <p:tav tm="0">
                                          <p:val>
                                            <p:strVal val="#ppt_y"/>
                                          </p:val>
                                        </p:tav>
                                        <p:tav tm="100000">
                                          <p:val>
                                            <p:strVal val="#ppt_y"/>
                                          </p:val>
                                        </p:tav>
                                      </p:tavLst>
                                    </p:anim>
                                  </p:childTnLst>
                                </p:cTn>
                              </p:par>
                            </p:childTnLst>
                          </p:cTn>
                        </p:par>
                        <p:par>
                          <p:cTn id="27" fill="hold">
                            <p:stCondLst>
                              <p:cond delay="285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1000"/>
                                        <p:tgtEl>
                                          <p:spTgt spid="47"/>
                                        </p:tgtEl>
                                      </p:cBhvr>
                                    </p:animEffect>
                                    <p:anim calcmode="lin" valueType="num">
                                      <p:cBhvr>
                                        <p:cTn id="34" dur="1000" fill="hold"/>
                                        <p:tgtEl>
                                          <p:spTgt spid="47"/>
                                        </p:tgtEl>
                                        <p:attrNameLst>
                                          <p:attrName>ppt_x</p:attrName>
                                        </p:attrNameLst>
                                      </p:cBhvr>
                                      <p:tavLst>
                                        <p:tav tm="0">
                                          <p:val>
                                            <p:strVal val="#ppt_x"/>
                                          </p:val>
                                        </p:tav>
                                        <p:tav tm="100000">
                                          <p:val>
                                            <p:strVal val="#ppt_x"/>
                                          </p:val>
                                        </p:tav>
                                      </p:tavLst>
                                    </p:anim>
                                    <p:anim calcmode="lin" valueType="num">
                                      <p:cBhvr>
                                        <p:cTn id="3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51"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0" name="文本框 29"/>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1" name="直接连接符 30"/>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318000" y="1624310"/>
            <a:ext cx="6767450"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添加标题文字</a:t>
            </a:r>
            <a:endParaRPr lang="zh-CN" altLang="en-US" sz="1600" dirty="0">
              <a:solidFill>
                <a:schemeClr val="tx1">
                  <a:lumMod val="75000"/>
                  <a:lumOff val="25000"/>
                </a:schemeClr>
              </a:solidFill>
              <a:cs typeface="+mn-ea"/>
              <a:sym typeface="+mn-lt"/>
            </a:endParaRPr>
          </a:p>
        </p:txBody>
      </p:sp>
      <p:sp>
        <p:nvSpPr>
          <p:cNvPr id="32" name="任意多边形 31"/>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3B5C94"/>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defRPr/>
            </a:pPr>
            <a:endParaRPr lang="zh-CN" altLang="en-US">
              <a:solidFill>
                <a:srgbClr val="FFFFFF"/>
              </a:solidFill>
            </a:endParaRPr>
          </a:p>
        </p:txBody>
      </p:sp>
      <p:sp>
        <p:nvSpPr>
          <p:cNvPr id="33" name="文本框 32"/>
          <p:cNvSpPr txBox="1"/>
          <p:nvPr/>
        </p:nvSpPr>
        <p:spPr>
          <a:xfrm>
            <a:off x="4318000" y="2167018"/>
            <a:ext cx="6767450" cy="617477"/>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rgbClr val="5A6478">
                    <a:lumMod val="60000"/>
                    <a:lumOff val="40000"/>
                  </a:srgbClr>
                </a:solidFill>
                <a:latin typeface="小米兰亭_GB外压缩"/>
                <a:ea typeface="小米兰亭_GB外压缩"/>
              </a:rPr>
              <a:t>为</a:t>
            </a:r>
            <a:r>
              <a:rPr lang="zh-CN" altLang="en-US" sz="800" dirty="0">
                <a:solidFill>
                  <a:srgbClr val="5A6478">
                    <a:lumMod val="60000"/>
                    <a:lumOff val="40000"/>
                  </a:srgb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小米兰亭_GB外压缩"/>
                <a:ea typeface="小米兰亭_GB外压缩"/>
              </a:rPr>
              <a:t>需求</a:t>
            </a:r>
            <a:endParaRPr lang="en-US" altLang="zh-CN" sz="800" b="1" dirty="0">
              <a:solidFill>
                <a:srgbClr val="5A6478">
                  <a:lumMod val="60000"/>
                  <a:lumOff val="40000"/>
                </a:srgbClr>
              </a:solidFill>
              <a:latin typeface="小米兰亭_GB外压缩"/>
              <a:ea typeface="小米兰亭_GB外压缩"/>
            </a:endParaRPr>
          </a:p>
        </p:txBody>
      </p:sp>
      <p:sp>
        <p:nvSpPr>
          <p:cNvPr id="34" name="文本框 33"/>
          <p:cNvSpPr txBox="1"/>
          <p:nvPr/>
        </p:nvSpPr>
        <p:spPr>
          <a:xfrm>
            <a:off x="4318000" y="3112642"/>
            <a:ext cx="6767450"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添加标题文字</a:t>
            </a:r>
            <a:endParaRPr lang="zh-CN" altLang="en-US" sz="1600" dirty="0">
              <a:solidFill>
                <a:schemeClr val="tx1">
                  <a:lumMod val="75000"/>
                  <a:lumOff val="25000"/>
                </a:schemeClr>
              </a:solidFill>
              <a:cs typeface="+mn-ea"/>
              <a:sym typeface="+mn-lt"/>
            </a:endParaRPr>
          </a:p>
        </p:txBody>
      </p:sp>
      <p:sp>
        <p:nvSpPr>
          <p:cNvPr id="35" name="文本框 34"/>
          <p:cNvSpPr txBox="1"/>
          <p:nvPr/>
        </p:nvSpPr>
        <p:spPr>
          <a:xfrm>
            <a:off x="4318000" y="3655350"/>
            <a:ext cx="6767450" cy="617477"/>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rgbClr val="5A6478">
                    <a:lumMod val="60000"/>
                    <a:lumOff val="40000"/>
                  </a:srgbClr>
                </a:solidFill>
                <a:latin typeface="小米兰亭_GB外压缩"/>
                <a:ea typeface="小米兰亭_GB外压缩"/>
              </a:rPr>
              <a:t>为</a:t>
            </a:r>
            <a:r>
              <a:rPr lang="zh-CN" altLang="en-US" sz="800" dirty="0">
                <a:solidFill>
                  <a:srgbClr val="5A6478">
                    <a:lumMod val="60000"/>
                    <a:lumOff val="40000"/>
                  </a:srgb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小米兰亭_GB外压缩"/>
                <a:ea typeface="小米兰亭_GB外压缩"/>
              </a:rPr>
              <a:t>需求</a:t>
            </a:r>
            <a:endParaRPr lang="en-US" altLang="zh-CN" sz="800" b="1" dirty="0">
              <a:solidFill>
                <a:srgbClr val="5A6478">
                  <a:lumMod val="60000"/>
                  <a:lumOff val="40000"/>
                </a:srgbClr>
              </a:solidFill>
              <a:latin typeface="小米兰亭_GB外压缩"/>
              <a:ea typeface="小米兰亭_GB外压缩"/>
            </a:endParaRPr>
          </a:p>
        </p:txBody>
      </p:sp>
      <p:sp>
        <p:nvSpPr>
          <p:cNvPr id="36" name="文本框 35"/>
          <p:cNvSpPr txBox="1"/>
          <p:nvPr/>
        </p:nvSpPr>
        <p:spPr>
          <a:xfrm>
            <a:off x="4318000" y="4639885"/>
            <a:ext cx="6767450"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添加标题文字</a:t>
            </a:r>
            <a:endParaRPr lang="zh-CN" altLang="en-US" sz="1600" dirty="0">
              <a:solidFill>
                <a:schemeClr val="tx1">
                  <a:lumMod val="75000"/>
                  <a:lumOff val="25000"/>
                </a:schemeClr>
              </a:solidFill>
              <a:cs typeface="+mn-ea"/>
              <a:sym typeface="+mn-lt"/>
            </a:endParaRPr>
          </a:p>
        </p:txBody>
      </p:sp>
      <p:sp>
        <p:nvSpPr>
          <p:cNvPr id="37" name="文本框 36"/>
          <p:cNvSpPr txBox="1"/>
          <p:nvPr/>
        </p:nvSpPr>
        <p:spPr>
          <a:xfrm>
            <a:off x="4318000" y="5182593"/>
            <a:ext cx="6767450" cy="617477"/>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rgbClr val="5A6478">
                    <a:lumMod val="60000"/>
                    <a:lumOff val="40000"/>
                  </a:srgbClr>
                </a:solidFill>
                <a:latin typeface="小米兰亭_GB外压缩"/>
                <a:ea typeface="小米兰亭_GB外压缩"/>
              </a:rPr>
              <a:t>为</a:t>
            </a:r>
            <a:r>
              <a:rPr lang="zh-CN" altLang="en-US" sz="800" dirty="0">
                <a:solidFill>
                  <a:srgbClr val="5A6478">
                    <a:lumMod val="60000"/>
                    <a:lumOff val="40000"/>
                  </a:srgb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小米兰亭_GB外压缩"/>
                <a:ea typeface="小米兰亭_GB外压缩"/>
              </a:rPr>
              <a:t>需求</a:t>
            </a:r>
            <a:endParaRPr lang="en-US" altLang="zh-CN" sz="800" b="1" dirty="0">
              <a:solidFill>
                <a:srgbClr val="5A6478">
                  <a:lumMod val="60000"/>
                  <a:lumOff val="40000"/>
                </a:srgbClr>
              </a:solidFill>
              <a:latin typeface="小米兰亭_GB外压缩"/>
              <a:ea typeface="小米兰亭_GB外压缩"/>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1+#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1+#ppt_w/2"/>
                                          </p:val>
                                        </p:tav>
                                        <p:tav tm="100000">
                                          <p:val>
                                            <p:strVal val="#ppt_x"/>
                                          </p:val>
                                        </p:tav>
                                      </p:tavLst>
                                    </p:anim>
                                    <p:anim calcmode="lin" valueType="num">
                                      <p:cBhvr additive="base">
                                        <p:cTn id="29" dur="500" fill="hold"/>
                                        <p:tgtEl>
                                          <p:spTgt spid="33"/>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1+#ppt_w/2"/>
                                          </p:val>
                                        </p:tav>
                                        <p:tav tm="100000">
                                          <p:val>
                                            <p:strVal val="#ppt_x"/>
                                          </p:val>
                                        </p:tav>
                                      </p:tavLst>
                                    </p:anim>
                                    <p:anim calcmode="lin" valueType="num">
                                      <p:cBhvr additive="base">
                                        <p:cTn id="34" dur="500" fill="hold"/>
                                        <p:tgtEl>
                                          <p:spTgt spid="34"/>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1+#ppt_w/2"/>
                                          </p:val>
                                        </p:tav>
                                        <p:tav tm="100000">
                                          <p:val>
                                            <p:strVal val="#ppt_x"/>
                                          </p:val>
                                        </p:tav>
                                      </p:tavLst>
                                    </p:anim>
                                    <p:anim calcmode="lin" valueType="num">
                                      <p:cBhvr additive="base">
                                        <p:cTn id="44" dur="500" fill="hold"/>
                                        <p:tgtEl>
                                          <p:spTgt spid="36"/>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1+#ppt_w/2"/>
                                          </p:val>
                                        </p:tav>
                                        <p:tav tm="100000">
                                          <p:val>
                                            <p:strVal val="#ppt_x"/>
                                          </p:val>
                                        </p:tav>
                                      </p:tavLst>
                                    </p:anim>
                                    <p:anim calcmode="lin" valueType="num">
                                      <p:cBhvr additive="base">
                                        <p:cTn id="49"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8" grpId="0"/>
      <p:bldP spid="32" grpId="0" animBg="1"/>
      <p:bldP spid="33" grpId="0"/>
      <p:bldP spid="34" grpId="0"/>
      <p:bldP spid="35" grpId="0"/>
      <p:bldP spid="36"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6" name="文本框 3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7" name="直接连接符 3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任意多边形 6"/>
          <p:cNvSpPr/>
          <p:nvPr/>
        </p:nvSpPr>
        <p:spPr>
          <a:xfrm>
            <a:off x="5116957" y="3191122"/>
            <a:ext cx="1939635" cy="2466636"/>
          </a:xfrm>
          <a:custGeom>
            <a:avLst/>
            <a:gdLst>
              <a:gd name="connsiteX0" fmla="*/ 632392 w 1284473"/>
              <a:gd name="connsiteY0" fmla="*/ 0 h 1633466"/>
              <a:gd name="connsiteX1" fmla="*/ 642814 w 1284473"/>
              <a:gd name="connsiteY1" fmla="*/ 0 h 1633466"/>
              <a:gd name="connsiteX2" fmla="*/ 653222 w 1284473"/>
              <a:gd name="connsiteY2" fmla="*/ 0 h 1633466"/>
              <a:gd name="connsiteX3" fmla="*/ 662999 w 1284473"/>
              <a:gd name="connsiteY3" fmla="*/ 316 h 1633466"/>
              <a:gd name="connsiteX4" fmla="*/ 672776 w 1284473"/>
              <a:gd name="connsiteY4" fmla="*/ 1263 h 1633466"/>
              <a:gd name="connsiteX5" fmla="*/ 681606 w 1284473"/>
              <a:gd name="connsiteY5" fmla="*/ 2210 h 1633466"/>
              <a:gd name="connsiteX6" fmla="*/ 690752 w 1284473"/>
              <a:gd name="connsiteY6" fmla="*/ 3472 h 1633466"/>
              <a:gd name="connsiteX7" fmla="*/ 699268 w 1284473"/>
              <a:gd name="connsiteY7" fmla="*/ 5050 h 1633466"/>
              <a:gd name="connsiteX8" fmla="*/ 707152 w 1284473"/>
              <a:gd name="connsiteY8" fmla="*/ 6944 h 1633466"/>
              <a:gd name="connsiteX9" fmla="*/ 715037 w 1284473"/>
              <a:gd name="connsiteY9" fmla="*/ 8838 h 1633466"/>
              <a:gd name="connsiteX10" fmla="*/ 722921 w 1284473"/>
              <a:gd name="connsiteY10" fmla="*/ 11047 h 1633466"/>
              <a:gd name="connsiteX11" fmla="*/ 730175 w 1284473"/>
              <a:gd name="connsiteY11" fmla="*/ 13888 h 1633466"/>
              <a:gd name="connsiteX12" fmla="*/ 736798 w 1284473"/>
              <a:gd name="connsiteY12" fmla="*/ 16413 h 1633466"/>
              <a:gd name="connsiteX13" fmla="*/ 743421 w 1284473"/>
              <a:gd name="connsiteY13" fmla="*/ 19254 h 1633466"/>
              <a:gd name="connsiteX14" fmla="*/ 749729 w 1284473"/>
              <a:gd name="connsiteY14" fmla="*/ 22410 h 1633466"/>
              <a:gd name="connsiteX15" fmla="*/ 755405 w 1284473"/>
              <a:gd name="connsiteY15" fmla="*/ 25882 h 1633466"/>
              <a:gd name="connsiteX16" fmla="*/ 761082 w 1284473"/>
              <a:gd name="connsiteY16" fmla="*/ 29354 h 1633466"/>
              <a:gd name="connsiteX17" fmla="*/ 766444 w 1284473"/>
              <a:gd name="connsiteY17" fmla="*/ 33142 h 1633466"/>
              <a:gd name="connsiteX18" fmla="*/ 771805 w 1284473"/>
              <a:gd name="connsiteY18" fmla="*/ 36929 h 1633466"/>
              <a:gd name="connsiteX19" fmla="*/ 776536 w 1284473"/>
              <a:gd name="connsiteY19" fmla="*/ 41033 h 1633466"/>
              <a:gd name="connsiteX20" fmla="*/ 780951 w 1284473"/>
              <a:gd name="connsiteY20" fmla="*/ 45136 h 1633466"/>
              <a:gd name="connsiteX21" fmla="*/ 785682 w 1284473"/>
              <a:gd name="connsiteY21" fmla="*/ 49555 h 1633466"/>
              <a:gd name="connsiteX22" fmla="*/ 789467 w 1284473"/>
              <a:gd name="connsiteY22" fmla="*/ 54290 h 1633466"/>
              <a:gd name="connsiteX23" fmla="*/ 793251 w 1284473"/>
              <a:gd name="connsiteY23" fmla="*/ 58709 h 1633466"/>
              <a:gd name="connsiteX24" fmla="*/ 797036 w 1284473"/>
              <a:gd name="connsiteY24" fmla="*/ 63443 h 1633466"/>
              <a:gd name="connsiteX25" fmla="*/ 800505 w 1284473"/>
              <a:gd name="connsiteY25" fmla="*/ 68493 h 1633466"/>
              <a:gd name="connsiteX26" fmla="*/ 803343 w 1284473"/>
              <a:gd name="connsiteY26" fmla="*/ 73543 h 1633466"/>
              <a:gd name="connsiteX27" fmla="*/ 806182 w 1284473"/>
              <a:gd name="connsiteY27" fmla="*/ 78278 h 1633466"/>
              <a:gd name="connsiteX28" fmla="*/ 809020 w 1284473"/>
              <a:gd name="connsiteY28" fmla="*/ 83644 h 1633466"/>
              <a:gd name="connsiteX29" fmla="*/ 811543 w 1284473"/>
              <a:gd name="connsiteY29" fmla="*/ 88694 h 1633466"/>
              <a:gd name="connsiteX30" fmla="*/ 815959 w 1284473"/>
              <a:gd name="connsiteY30" fmla="*/ 99425 h 1633466"/>
              <a:gd name="connsiteX31" fmla="*/ 819743 w 1284473"/>
              <a:gd name="connsiteY31" fmla="*/ 110473 h 1633466"/>
              <a:gd name="connsiteX32" fmla="*/ 822897 w 1284473"/>
              <a:gd name="connsiteY32" fmla="*/ 121520 h 1633466"/>
              <a:gd name="connsiteX33" fmla="*/ 825420 w 1284473"/>
              <a:gd name="connsiteY33" fmla="*/ 132567 h 1633466"/>
              <a:gd name="connsiteX34" fmla="*/ 827312 w 1284473"/>
              <a:gd name="connsiteY34" fmla="*/ 143930 h 1633466"/>
              <a:gd name="connsiteX35" fmla="*/ 828889 w 1284473"/>
              <a:gd name="connsiteY35" fmla="*/ 154977 h 1633466"/>
              <a:gd name="connsiteX36" fmla="*/ 830151 w 1284473"/>
              <a:gd name="connsiteY36" fmla="*/ 166025 h 1633466"/>
              <a:gd name="connsiteX37" fmla="*/ 830782 w 1284473"/>
              <a:gd name="connsiteY37" fmla="*/ 177072 h 1633466"/>
              <a:gd name="connsiteX38" fmla="*/ 831097 w 1284473"/>
              <a:gd name="connsiteY38" fmla="*/ 187488 h 1633466"/>
              <a:gd name="connsiteX39" fmla="*/ 831097 w 1284473"/>
              <a:gd name="connsiteY39" fmla="*/ 197904 h 1633466"/>
              <a:gd name="connsiteX40" fmla="*/ 830466 w 1284473"/>
              <a:gd name="connsiteY40" fmla="*/ 217473 h 1633466"/>
              <a:gd name="connsiteX41" fmla="*/ 829836 w 1284473"/>
              <a:gd name="connsiteY41" fmla="*/ 234833 h 1633466"/>
              <a:gd name="connsiteX42" fmla="*/ 828574 w 1284473"/>
              <a:gd name="connsiteY42" fmla="*/ 249984 h 1633466"/>
              <a:gd name="connsiteX43" fmla="*/ 828259 w 1284473"/>
              <a:gd name="connsiteY43" fmla="*/ 261662 h 1633466"/>
              <a:gd name="connsiteX44" fmla="*/ 833620 w 1284473"/>
              <a:gd name="connsiteY44" fmla="*/ 263241 h 1633466"/>
              <a:gd name="connsiteX45" fmla="*/ 838035 w 1284473"/>
              <a:gd name="connsiteY45" fmla="*/ 265450 h 1633466"/>
              <a:gd name="connsiteX46" fmla="*/ 841820 w 1284473"/>
              <a:gd name="connsiteY46" fmla="*/ 267660 h 1633466"/>
              <a:gd name="connsiteX47" fmla="*/ 844974 w 1284473"/>
              <a:gd name="connsiteY47" fmla="*/ 269869 h 1633466"/>
              <a:gd name="connsiteX48" fmla="*/ 847497 w 1284473"/>
              <a:gd name="connsiteY48" fmla="*/ 272710 h 1633466"/>
              <a:gd name="connsiteX49" fmla="*/ 849705 w 1284473"/>
              <a:gd name="connsiteY49" fmla="*/ 275550 h 1633466"/>
              <a:gd name="connsiteX50" fmla="*/ 851281 w 1284473"/>
              <a:gd name="connsiteY50" fmla="*/ 278707 h 1633466"/>
              <a:gd name="connsiteX51" fmla="*/ 852543 w 1284473"/>
              <a:gd name="connsiteY51" fmla="*/ 281548 h 1633466"/>
              <a:gd name="connsiteX52" fmla="*/ 853489 w 1284473"/>
              <a:gd name="connsiteY52" fmla="*/ 285020 h 1633466"/>
              <a:gd name="connsiteX53" fmla="*/ 853805 w 1284473"/>
              <a:gd name="connsiteY53" fmla="*/ 288492 h 1633466"/>
              <a:gd name="connsiteX54" fmla="*/ 853805 w 1284473"/>
              <a:gd name="connsiteY54" fmla="*/ 292279 h 1633466"/>
              <a:gd name="connsiteX55" fmla="*/ 853489 w 1284473"/>
              <a:gd name="connsiteY55" fmla="*/ 296067 h 1633466"/>
              <a:gd name="connsiteX56" fmla="*/ 852858 w 1284473"/>
              <a:gd name="connsiteY56" fmla="*/ 299854 h 1633466"/>
              <a:gd name="connsiteX57" fmla="*/ 852228 w 1284473"/>
              <a:gd name="connsiteY57" fmla="*/ 303958 h 1633466"/>
              <a:gd name="connsiteX58" fmla="*/ 849389 w 1284473"/>
              <a:gd name="connsiteY58" fmla="*/ 312164 h 1633466"/>
              <a:gd name="connsiteX59" fmla="*/ 846235 w 1284473"/>
              <a:gd name="connsiteY59" fmla="*/ 320371 h 1633466"/>
              <a:gd name="connsiteX60" fmla="*/ 842451 w 1284473"/>
              <a:gd name="connsiteY60" fmla="*/ 328893 h 1633466"/>
              <a:gd name="connsiteX61" fmla="*/ 834882 w 1284473"/>
              <a:gd name="connsiteY61" fmla="*/ 345306 h 1633466"/>
              <a:gd name="connsiteX62" fmla="*/ 831097 w 1284473"/>
              <a:gd name="connsiteY62" fmla="*/ 352881 h 1633466"/>
              <a:gd name="connsiteX63" fmla="*/ 827943 w 1284473"/>
              <a:gd name="connsiteY63" fmla="*/ 360141 h 1633466"/>
              <a:gd name="connsiteX64" fmla="*/ 825420 w 1284473"/>
              <a:gd name="connsiteY64" fmla="*/ 366454 h 1633466"/>
              <a:gd name="connsiteX65" fmla="*/ 824474 w 1284473"/>
              <a:gd name="connsiteY65" fmla="*/ 369610 h 1633466"/>
              <a:gd name="connsiteX66" fmla="*/ 824159 w 1284473"/>
              <a:gd name="connsiteY66" fmla="*/ 372451 h 1633466"/>
              <a:gd name="connsiteX67" fmla="*/ 823213 w 1284473"/>
              <a:gd name="connsiteY67" fmla="*/ 377185 h 1633466"/>
              <a:gd name="connsiteX68" fmla="*/ 822266 w 1284473"/>
              <a:gd name="connsiteY68" fmla="*/ 381604 h 1633466"/>
              <a:gd name="connsiteX69" fmla="*/ 820374 w 1284473"/>
              <a:gd name="connsiteY69" fmla="*/ 386023 h 1633466"/>
              <a:gd name="connsiteX70" fmla="*/ 819113 w 1284473"/>
              <a:gd name="connsiteY70" fmla="*/ 389811 h 1633466"/>
              <a:gd name="connsiteX71" fmla="*/ 816905 w 1284473"/>
              <a:gd name="connsiteY71" fmla="*/ 392651 h 1633466"/>
              <a:gd name="connsiteX72" fmla="*/ 815013 w 1284473"/>
              <a:gd name="connsiteY72" fmla="*/ 395808 h 1633466"/>
              <a:gd name="connsiteX73" fmla="*/ 812490 w 1284473"/>
              <a:gd name="connsiteY73" fmla="*/ 398964 h 1633466"/>
              <a:gd name="connsiteX74" fmla="*/ 809967 w 1284473"/>
              <a:gd name="connsiteY74" fmla="*/ 401489 h 1633466"/>
              <a:gd name="connsiteX75" fmla="*/ 807128 w 1284473"/>
              <a:gd name="connsiteY75" fmla="*/ 403383 h 1633466"/>
              <a:gd name="connsiteX76" fmla="*/ 804605 w 1284473"/>
              <a:gd name="connsiteY76" fmla="*/ 405277 h 1633466"/>
              <a:gd name="connsiteX77" fmla="*/ 801767 w 1284473"/>
              <a:gd name="connsiteY77" fmla="*/ 406855 h 1633466"/>
              <a:gd name="connsiteX78" fmla="*/ 798613 w 1284473"/>
              <a:gd name="connsiteY78" fmla="*/ 408433 h 1633466"/>
              <a:gd name="connsiteX79" fmla="*/ 795459 w 1284473"/>
              <a:gd name="connsiteY79" fmla="*/ 409380 h 1633466"/>
              <a:gd name="connsiteX80" fmla="*/ 792305 w 1284473"/>
              <a:gd name="connsiteY80" fmla="*/ 410011 h 1633466"/>
              <a:gd name="connsiteX81" fmla="*/ 789467 w 1284473"/>
              <a:gd name="connsiteY81" fmla="*/ 410327 h 1633466"/>
              <a:gd name="connsiteX82" fmla="*/ 785998 w 1284473"/>
              <a:gd name="connsiteY82" fmla="*/ 410327 h 1633466"/>
              <a:gd name="connsiteX83" fmla="*/ 785051 w 1284473"/>
              <a:gd name="connsiteY83" fmla="*/ 413799 h 1633466"/>
              <a:gd name="connsiteX84" fmla="*/ 784105 w 1284473"/>
              <a:gd name="connsiteY84" fmla="*/ 417587 h 1633466"/>
              <a:gd name="connsiteX85" fmla="*/ 782213 w 1284473"/>
              <a:gd name="connsiteY85" fmla="*/ 421690 h 1633466"/>
              <a:gd name="connsiteX86" fmla="*/ 780636 w 1284473"/>
              <a:gd name="connsiteY86" fmla="*/ 424215 h 1633466"/>
              <a:gd name="connsiteX87" fmla="*/ 779059 w 1284473"/>
              <a:gd name="connsiteY87" fmla="*/ 426425 h 1633466"/>
              <a:gd name="connsiteX88" fmla="*/ 776851 w 1284473"/>
              <a:gd name="connsiteY88" fmla="*/ 428634 h 1633466"/>
              <a:gd name="connsiteX89" fmla="*/ 774959 w 1284473"/>
              <a:gd name="connsiteY89" fmla="*/ 430843 h 1633466"/>
              <a:gd name="connsiteX90" fmla="*/ 772121 w 1284473"/>
              <a:gd name="connsiteY90" fmla="*/ 432737 h 1633466"/>
              <a:gd name="connsiteX91" fmla="*/ 769282 w 1284473"/>
              <a:gd name="connsiteY91" fmla="*/ 434947 h 1633466"/>
              <a:gd name="connsiteX92" fmla="*/ 765813 w 1284473"/>
              <a:gd name="connsiteY92" fmla="*/ 436209 h 1633466"/>
              <a:gd name="connsiteX93" fmla="*/ 762029 w 1284473"/>
              <a:gd name="connsiteY93" fmla="*/ 437787 h 1633466"/>
              <a:gd name="connsiteX94" fmla="*/ 762344 w 1284473"/>
              <a:gd name="connsiteY94" fmla="*/ 447572 h 1633466"/>
              <a:gd name="connsiteX95" fmla="*/ 762659 w 1284473"/>
              <a:gd name="connsiteY95" fmla="*/ 457672 h 1633466"/>
              <a:gd name="connsiteX96" fmla="*/ 763605 w 1284473"/>
              <a:gd name="connsiteY96" fmla="*/ 467457 h 1633466"/>
              <a:gd name="connsiteX97" fmla="*/ 764236 w 1284473"/>
              <a:gd name="connsiteY97" fmla="*/ 476295 h 1633466"/>
              <a:gd name="connsiteX98" fmla="*/ 765498 w 1284473"/>
              <a:gd name="connsiteY98" fmla="*/ 485448 h 1633466"/>
              <a:gd name="connsiteX99" fmla="*/ 767075 w 1284473"/>
              <a:gd name="connsiteY99" fmla="*/ 493971 h 1633466"/>
              <a:gd name="connsiteX100" fmla="*/ 768652 w 1284473"/>
              <a:gd name="connsiteY100" fmla="*/ 502493 h 1633466"/>
              <a:gd name="connsiteX101" fmla="*/ 770228 w 1284473"/>
              <a:gd name="connsiteY101" fmla="*/ 510384 h 1633466"/>
              <a:gd name="connsiteX102" fmla="*/ 772751 w 1284473"/>
              <a:gd name="connsiteY102" fmla="*/ 518590 h 1633466"/>
              <a:gd name="connsiteX103" fmla="*/ 774959 w 1284473"/>
              <a:gd name="connsiteY103" fmla="*/ 526166 h 1633466"/>
              <a:gd name="connsiteX104" fmla="*/ 777482 w 1284473"/>
              <a:gd name="connsiteY104" fmla="*/ 533425 h 1633466"/>
              <a:gd name="connsiteX105" fmla="*/ 780321 w 1284473"/>
              <a:gd name="connsiteY105" fmla="*/ 540054 h 1633466"/>
              <a:gd name="connsiteX106" fmla="*/ 783159 w 1284473"/>
              <a:gd name="connsiteY106" fmla="*/ 546998 h 1633466"/>
              <a:gd name="connsiteX107" fmla="*/ 786628 w 1284473"/>
              <a:gd name="connsiteY107" fmla="*/ 553626 h 1633466"/>
              <a:gd name="connsiteX108" fmla="*/ 789782 w 1284473"/>
              <a:gd name="connsiteY108" fmla="*/ 560254 h 1633466"/>
              <a:gd name="connsiteX109" fmla="*/ 793567 w 1284473"/>
              <a:gd name="connsiteY109" fmla="*/ 565936 h 1633466"/>
              <a:gd name="connsiteX110" fmla="*/ 797036 w 1284473"/>
              <a:gd name="connsiteY110" fmla="*/ 571933 h 1633466"/>
              <a:gd name="connsiteX111" fmla="*/ 800820 w 1284473"/>
              <a:gd name="connsiteY111" fmla="*/ 577930 h 1633466"/>
              <a:gd name="connsiteX112" fmla="*/ 804920 w 1284473"/>
              <a:gd name="connsiteY112" fmla="*/ 583296 h 1633466"/>
              <a:gd name="connsiteX113" fmla="*/ 809020 w 1284473"/>
              <a:gd name="connsiteY113" fmla="*/ 588661 h 1633466"/>
              <a:gd name="connsiteX114" fmla="*/ 813436 w 1284473"/>
              <a:gd name="connsiteY114" fmla="*/ 593396 h 1633466"/>
              <a:gd name="connsiteX115" fmla="*/ 817851 w 1284473"/>
              <a:gd name="connsiteY115" fmla="*/ 598131 h 1633466"/>
              <a:gd name="connsiteX116" fmla="*/ 822582 w 1284473"/>
              <a:gd name="connsiteY116" fmla="*/ 602865 h 1633466"/>
              <a:gd name="connsiteX117" fmla="*/ 827312 w 1284473"/>
              <a:gd name="connsiteY117" fmla="*/ 607600 h 1633466"/>
              <a:gd name="connsiteX118" fmla="*/ 832043 w 1284473"/>
              <a:gd name="connsiteY118" fmla="*/ 611703 h 1633466"/>
              <a:gd name="connsiteX119" fmla="*/ 837089 w 1284473"/>
              <a:gd name="connsiteY119" fmla="*/ 615806 h 1633466"/>
              <a:gd name="connsiteX120" fmla="*/ 847182 w 1284473"/>
              <a:gd name="connsiteY120" fmla="*/ 623381 h 1633466"/>
              <a:gd name="connsiteX121" fmla="*/ 857905 w 1284473"/>
              <a:gd name="connsiteY121" fmla="*/ 630325 h 1633466"/>
              <a:gd name="connsiteX122" fmla="*/ 868627 w 1284473"/>
              <a:gd name="connsiteY122" fmla="*/ 636954 h 1633466"/>
              <a:gd name="connsiteX123" fmla="*/ 879981 w 1284473"/>
              <a:gd name="connsiteY123" fmla="*/ 642320 h 1633466"/>
              <a:gd name="connsiteX124" fmla="*/ 891335 w 1284473"/>
              <a:gd name="connsiteY124" fmla="*/ 648001 h 1633466"/>
              <a:gd name="connsiteX125" fmla="*/ 903319 w 1284473"/>
              <a:gd name="connsiteY125" fmla="*/ 652736 h 1633466"/>
              <a:gd name="connsiteX126" fmla="*/ 914989 w 1284473"/>
              <a:gd name="connsiteY126" fmla="*/ 656839 h 1633466"/>
              <a:gd name="connsiteX127" fmla="*/ 926658 w 1284473"/>
              <a:gd name="connsiteY127" fmla="*/ 660942 h 1633466"/>
              <a:gd name="connsiteX128" fmla="*/ 938327 w 1284473"/>
              <a:gd name="connsiteY128" fmla="*/ 664414 h 1633466"/>
              <a:gd name="connsiteX129" fmla="*/ 949996 w 1284473"/>
              <a:gd name="connsiteY129" fmla="*/ 667571 h 1633466"/>
              <a:gd name="connsiteX130" fmla="*/ 961665 w 1284473"/>
              <a:gd name="connsiteY130" fmla="*/ 670727 h 1633466"/>
              <a:gd name="connsiteX131" fmla="*/ 984688 w 1284473"/>
              <a:gd name="connsiteY131" fmla="*/ 676093 h 1633466"/>
              <a:gd name="connsiteX132" fmla="*/ 1006765 w 1284473"/>
              <a:gd name="connsiteY132" fmla="*/ 680827 h 1633466"/>
              <a:gd name="connsiteX133" fmla="*/ 1026949 w 1284473"/>
              <a:gd name="connsiteY133" fmla="*/ 685246 h 1633466"/>
              <a:gd name="connsiteX134" fmla="*/ 1045557 w 1284473"/>
              <a:gd name="connsiteY134" fmla="*/ 689665 h 1633466"/>
              <a:gd name="connsiteX135" fmla="*/ 1054387 w 1284473"/>
              <a:gd name="connsiteY135" fmla="*/ 692506 h 1633466"/>
              <a:gd name="connsiteX136" fmla="*/ 1062587 w 1284473"/>
              <a:gd name="connsiteY136" fmla="*/ 695031 h 1633466"/>
              <a:gd name="connsiteX137" fmla="*/ 1070472 w 1284473"/>
              <a:gd name="connsiteY137" fmla="*/ 698503 h 1633466"/>
              <a:gd name="connsiteX138" fmla="*/ 1078356 w 1284473"/>
              <a:gd name="connsiteY138" fmla="*/ 702290 h 1633466"/>
              <a:gd name="connsiteX139" fmla="*/ 1085925 w 1284473"/>
              <a:gd name="connsiteY139" fmla="*/ 706709 h 1633466"/>
              <a:gd name="connsiteX140" fmla="*/ 1093179 w 1284473"/>
              <a:gd name="connsiteY140" fmla="*/ 711444 h 1633466"/>
              <a:gd name="connsiteX141" fmla="*/ 1100433 w 1284473"/>
              <a:gd name="connsiteY141" fmla="*/ 716178 h 1633466"/>
              <a:gd name="connsiteX142" fmla="*/ 1107056 w 1284473"/>
              <a:gd name="connsiteY142" fmla="*/ 721860 h 1633466"/>
              <a:gd name="connsiteX143" fmla="*/ 1113679 w 1284473"/>
              <a:gd name="connsiteY143" fmla="*/ 727226 h 1633466"/>
              <a:gd name="connsiteX144" fmla="*/ 1119671 w 1284473"/>
              <a:gd name="connsiteY144" fmla="*/ 733538 h 1633466"/>
              <a:gd name="connsiteX145" fmla="*/ 1125664 w 1284473"/>
              <a:gd name="connsiteY145" fmla="*/ 740167 h 1633466"/>
              <a:gd name="connsiteX146" fmla="*/ 1131025 w 1284473"/>
              <a:gd name="connsiteY146" fmla="*/ 747111 h 1633466"/>
              <a:gd name="connsiteX147" fmla="*/ 1136702 w 1284473"/>
              <a:gd name="connsiteY147" fmla="*/ 754055 h 1633466"/>
              <a:gd name="connsiteX148" fmla="*/ 1141748 w 1284473"/>
              <a:gd name="connsiteY148" fmla="*/ 761946 h 1633466"/>
              <a:gd name="connsiteX149" fmla="*/ 1146794 w 1284473"/>
              <a:gd name="connsiteY149" fmla="*/ 769837 h 1633466"/>
              <a:gd name="connsiteX150" fmla="*/ 1151209 w 1284473"/>
              <a:gd name="connsiteY150" fmla="*/ 778043 h 1633466"/>
              <a:gd name="connsiteX151" fmla="*/ 1155309 w 1284473"/>
              <a:gd name="connsiteY151" fmla="*/ 786565 h 1633466"/>
              <a:gd name="connsiteX152" fmla="*/ 1159409 w 1284473"/>
              <a:gd name="connsiteY152" fmla="*/ 795719 h 1633466"/>
              <a:gd name="connsiteX153" fmla="*/ 1162879 w 1284473"/>
              <a:gd name="connsiteY153" fmla="*/ 805188 h 1633466"/>
              <a:gd name="connsiteX154" fmla="*/ 1166348 w 1284473"/>
              <a:gd name="connsiteY154" fmla="*/ 814973 h 1633466"/>
              <a:gd name="connsiteX155" fmla="*/ 1169502 w 1284473"/>
              <a:gd name="connsiteY155" fmla="*/ 825073 h 1633466"/>
              <a:gd name="connsiteX156" fmla="*/ 1172340 w 1284473"/>
              <a:gd name="connsiteY156" fmla="*/ 835173 h 1633466"/>
              <a:gd name="connsiteX157" fmla="*/ 1174548 w 1284473"/>
              <a:gd name="connsiteY157" fmla="*/ 845905 h 1633466"/>
              <a:gd name="connsiteX158" fmla="*/ 1176755 w 1284473"/>
              <a:gd name="connsiteY158" fmla="*/ 856952 h 1633466"/>
              <a:gd name="connsiteX159" fmla="*/ 1178648 w 1284473"/>
              <a:gd name="connsiteY159" fmla="*/ 867999 h 1633466"/>
              <a:gd name="connsiteX160" fmla="*/ 1180225 w 1284473"/>
              <a:gd name="connsiteY160" fmla="*/ 879994 h 1633466"/>
              <a:gd name="connsiteX161" fmla="*/ 1181486 w 1284473"/>
              <a:gd name="connsiteY161" fmla="*/ 891988 h 1633466"/>
              <a:gd name="connsiteX162" fmla="*/ 1182432 w 1284473"/>
              <a:gd name="connsiteY162" fmla="*/ 903982 h 1633466"/>
              <a:gd name="connsiteX163" fmla="*/ 1183378 w 1284473"/>
              <a:gd name="connsiteY163" fmla="*/ 916923 h 1633466"/>
              <a:gd name="connsiteX164" fmla="*/ 1183694 w 1284473"/>
              <a:gd name="connsiteY164" fmla="*/ 929548 h 1633466"/>
              <a:gd name="connsiteX165" fmla="*/ 1183694 w 1284473"/>
              <a:gd name="connsiteY165" fmla="*/ 942805 h 1633466"/>
              <a:gd name="connsiteX166" fmla="*/ 1183378 w 1284473"/>
              <a:gd name="connsiteY166" fmla="*/ 956062 h 1633466"/>
              <a:gd name="connsiteX167" fmla="*/ 1182432 w 1284473"/>
              <a:gd name="connsiteY167" fmla="*/ 982575 h 1633466"/>
              <a:gd name="connsiteX168" fmla="*/ 1182117 w 1284473"/>
              <a:gd name="connsiteY168" fmla="*/ 1009404 h 1633466"/>
              <a:gd name="connsiteX169" fmla="*/ 1182117 w 1284473"/>
              <a:gd name="connsiteY169" fmla="*/ 1035602 h 1633466"/>
              <a:gd name="connsiteX170" fmla="*/ 1182432 w 1284473"/>
              <a:gd name="connsiteY170" fmla="*/ 1061169 h 1633466"/>
              <a:gd name="connsiteX171" fmla="*/ 1183378 w 1284473"/>
              <a:gd name="connsiteY171" fmla="*/ 1086735 h 1633466"/>
              <a:gd name="connsiteX172" fmla="*/ 1184324 w 1284473"/>
              <a:gd name="connsiteY172" fmla="*/ 1111671 h 1633466"/>
              <a:gd name="connsiteX173" fmla="*/ 1185901 w 1284473"/>
              <a:gd name="connsiteY173" fmla="*/ 1136921 h 1633466"/>
              <a:gd name="connsiteX174" fmla="*/ 1188109 w 1284473"/>
              <a:gd name="connsiteY174" fmla="*/ 1161857 h 1633466"/>
              <a:gd name="connsiteX175" fmla="*/ 1190947 w 1284473"/>
              <a:gd name="connsiteY175" fmla="*/ 1186476 h 1633466"/>
              <a:gd name="connsiteX176" fmla="*/ 1194417 w 1284473"/>
              <a:gd name="connsiteY176" fmla="*/ 1211096 h 1633466"/>
              <a:gd name="connsiteX177" fmla="*/ 1198517 w 1284473"/>
              <a:gd name="connsiteY177" fmla="*/ 1235716 h 1633466"/>
              <a:gd name="connsiteX178" fmla="*/ 1203247 w 1284473"/>
              <a:gd name="connsiteY178" fmla="*/ 1260651 h 1633466"/>
              <a:gd name="connsiteX179" fmla="*/ 1209240 w 1284473"/>
              <a:gd name="connsiteY179" fmla="*/ 1284955 h 1633466"/>
              <a:gd name="connsiteX180" fmla="*/ 1215547 w 1284473"/>
              <a:gd name="connsiteY180" fmla="*/ 1309890 h 1633466"/>
              <a:gd name="connsiteX181" fmla="*/ 1222801 w 1284473"/>
              <a:gd name="connsiteY181" fmla="*/ 1335141 h 1633466"/>
              <a:gd name="connsiteX182" fmla="*/ 1226901 w 1284473"/>
              <a:gd name="connsiteY182" fmla="*/ 1347451 h 1633466"/>
              <a:gd name="connsiteX183" fmla="*/ 1231316 w 1284473"/>
              <a:gd name="connsiteY183" fmla="*/ 1360076 h 1633466"/>
              <a:gd name="connsiteX184" fmla="*/ 1239832 w 1284473"/>
              <a:gd name="connsiteY184" fmla="*/ 1386274 h 1633466"/>
              <a:gd name="connsiteX185" fmla="*/ 1248032 w 1284473"/>
              <a:gd name="connsiteY185" fmla="*/ 1413419 h 1633466"/>
              <a:gd name="connsiteX186" fmla="*/ 1256231 w 1284473"/>
              <a:gd name="connsiteY186" fmla="*/ 1442142 h 1633466"/>
              <a:gd name="connsiteX187" fmla="*/ 1263801 w 1284473"/>
              <a:gd name="connsiteY187" fmla="*/ 1471811 h 1633466"/>
              <a:gd name="connsiteX188" fmla="*/ 1271054 w 1284473"/>
              <a:gd name="connsiteY188" fmla="*/ 1502112 h 1633466"/>
              <a:gd name="connsiteX189" fmla="*/ 1278308 w 1284473"/>
              <a:gd name="connsiteY189" fmla="*/ 1533045 h 1633466"/>
              <a:gd name="connsiteX190" fmla="*/ 1284473 w 1284473"/>
              <a:gd name="connsiteY190" fmla="*/ 1561836 h 1633466"/>
              <a:gd name="connsiteX191" fmla="*/ 1275388 w 1284473"/>
              <a:gd name="connsiteY191" fmla="*/ 1564261 h 1633466"/>
              <a:gd name="connsiteX192" fmla="*/ 1098317 w 1284473"/>
              <a:gd name="connsiteY192" fmla="*/ 1597315 h 1633466"/>
              <a:gd name="connsiteX193" fmla="*/ 1094441 w 1284473"/>
              <a:gd name="connsiteY193" fmla="*/ 1580390 h 1633466"/>
              <a:gd name="connsiteX194" fmla="*/ 1088764 w 1284473"/>
              <a:gd name="connsiteY194" fmla="*/ 1552614 h 1633466"/>
              <a:gd name="connsiteX195" fmla="*/ 1084033 w 1284473"/>
              <a:gd name="connsiteY195" fmla="*/ 1526416 h 1633466"/>
              <a:gd name="connsiteX196" fmla="*/ 1080564 w 1284473"/>
              <a:gd name="connsiteY196" fmla="*/ 1502428 h 1633466"/>
              <a:gd name="connsiteX197" fmla="*/ 1078987 w 1284473"/>
              <a:gd name="connsiteY197" fmla="*/ 1491696 h 1633466"/>
              <a:gd name="connsiteX198" fmla="*/ 1078041 w 1284473"/>
              <a:gd name="connsiteY198" fmla="*/ 1481912 h 1633466"/>
              <a:gd name="connsiteX199" fmla="*/ 1074572 w 1284473"/>
              <a:gd name="connsiteY199" fmla="*/ 1444667 h 1633466"/>
              <a:gd name="connsiteX200" fmla="*/ 1070787 w 1284473"/>
              <a:gd name="connsiteY200" fmla="*/ 1409631 h 1633466"/>
              <a:gd name="connsiteX201" fmla="*/ 1067003 w 1284473"/>
              <a:gd name="connsiteY201" fmla="*/ 1377436 h 1633466"/>
              <a:gd name="connsiteX202" fmla="*/ 1062903 w 1284473"/>
              <a:gd name="connsiteY202" fmla="*/ 1348398 h 1633466"/>
              <a:gd name="connsiteX203" fmla="*/ 1058803 w 1284473"/>
              <a:gd name="connsiteY203" fmla="*/ 1322200 h 1633466"/>
              <a:gd name="connsiteX204" fmla="*/ 1054703 w 1284473"/>
              <a:gd name="connsiteY204" fmla="*/ 1300421 h 1633466"/>
              <a:gd name="connsiteX205" fmla="*/ 1050287 w 1284473"/>
              <a:gd name="connsiteY205" fmla="*/ 1282114 h 1633466"/>
              <a:gd name="connsiteX206" fmla="*/ 1048395 w 1284473"/>
              <a:gd name="connsiteY206" fmla="*/ 1274223 h 1633466"/>
              <a:gd name="connsiteX207" fmla="*/ 1046503 w 1284473"/>
              <a:gd name="connsiteY207" fmla="*/ 1267910 h 1633466"/>
              <a:gd name="connsiteX208" fmla="*/ 1042718 w 1284473"/>
              <a:gd name="connsiteY208" fmla="*/ 1256863 h 1633466"/>
              <a:gd name="connsiteX209" fmla="*/ 1041141 w 1284473"/>
              <a:gd name="connsiteY209" fmla="*/ 1252444 h 1633466"/>
              <a:gd name="connsiteX210" fmla="*/ 1038934 w 1284473"/>
              <a:gd name="connsiteY210" fmla="*/ 1248025 h 1633466"/>
              <a:gd name="connsiteX211" fmla="*/ 1037357 w 1284473"/>
              <a:gd name="connsiteY211" fmla="*/ 1244238 h 1633466"/>
              <a:gd name="connsiteX212" fmla="*/ 1035149 w 1284473"/>
              <a:gd name="connsiteY212" fmla="*/ 1241713 h 1633466"/>
              <a:gd name="connsiteX213" fmla="*/ 1033257 w 1284473"/>
              <a:gd name="connsiteY213" fmla="*/ 1239188 h 1633466"/>
              <a:gd name="connsiteX214" fmla="*/ 1031049 w 1284473"/>
              <a:gd name="connsiteY214" fmla="*/ 1237925 h 1633466"/>
              <a:gd name="connsiteX215" fmla="*/ 1029157 w 1284473"/>
              <a:gd name="connsiteY215" fmla="*/ 1236978 h 1633466"/>
              <a:gd name="connsiteX216" fmla="*/ 1026949 w 1284473"/>
              <a:gd name="connsiteY216" fmla="*/ 1236978 h 1633466"/>
              <a:gd name="connsiteX217" fmla="*/ 1024426 w 1284473"/>
              <a:gd name="connsiteY217" fmla="*/ 1237925 h 1633466"/>
              <a:gd name="connsiteX218" fmla="*/ 1022218 w 1284473"/>
              <a:gd name="connsiteY218" fmla="*/ 1239503 h 1633466"/>
              <a:gd name="connsiteX219" fmla="*/ 1019695 w 1284473"/>
              <a:gd name="connsiteY219" fmla="*/ 1242344 h 1633466"/>
              <a:gd name="connsiteX220" fmla="*/ 1017172 w 1284473"/>
              <a:gd name="connsiteY220" fmla="*/ 1245816 h 1633466"/>
              <a:gd name="connsiteX221" fmla="*/ 1014649 w 1284473"/>
              <a:gd name="connsiteY221" fmla="*/ 1250235 h 1633466"/>
              <a:gd name="connsiteX222" fmla="*/ 1011811 w 1284473"/>
              <a:gd name="connsiteY222" fmla="*/ 1255601 h 1633466"/>
              <a:gd name="connsiteX223" fmla="*/ 1006134 w 1284473"/>
              <a:gd name="connsiteY223" fmla="*/ 1268542 h 1633466"/>
              <a:gd name="connsiteX224" fmla="*/ 1000457 w 1284473"/>
              <a:gd name="connsiteY224" fmla="*/ 1282745 h 1633466"/>
              <a:gd name="connsiteX225" fmla="*/ 994149 w 1284473"/>
              <a:gd name="connsiteY225" fmla="*/ 1299474 h 1633466"/>
              <a:gd name="connsiteX226" fmla="*/ 990680 w 1284473"/>
              <a:gd name="connsiteY226" fmla="*/ 1309574 h 1633466"/>
              <a:gd name="connsiteX227" fmla="*/ 987211 w 1284473"/>
              <a:gd name="connsiteY227" fmla="*/ 1320622 h 1633466"/>
              <a:gd name="connsiteX228" fmla="*/ 983742 w 1284473"/>
              <a:gd name="connsiteY228" fmla="*/ 1332616 h 1633466"/>
              <a:gd name="connsiteX229" fmla="*/ 979957 w 1284473"/>
              <a:gd name="connsiteY229" fmla="*/ 1346504 h 1633466"/>
              <a:gd name="connsiteX230" fmla="*/ 976173 w 1284473"/>
              <a:gd name="connsiteY230" fmla="*/ 1361654 h 1633466"/>
              <a:gd name="connsiteX231" fmla="*/ 972073 w 1284473"/>
              <a:gd name="connsiteY231" fmla="*/ 1378699 h 1633466"/>
              <a:gd name="connsiteX232" fmla="*/ 963242 w 1284473"/>
              <a:gd name="connsiteY232" fmla="*/ 1418469 h 1633466"/>
              <a:gd name="connsiteX233" fmla="*/ 953150 w 1284473"/>
              <a:gd name="connsiteY233" fmla="*/ 1466761 h 1633466"/>
              <a:gd name="connsiteX234" fmla="*/ 950627 w 1284473"/>
              <a:gd name="connsiteY234" fmla="*/ 1479702 h 1633466"/>
              <a:gd name="connsiteX235" fmla="*/ 949050 w 1284473"/>
              <a:gd name="connsiteY235" fmla="*/ 1493275 h 1633466"/>
              <a:gd name="connsiteX236" fmla="*/ 947788 w 1284473"/>
              <a:gd name="connsiteY236" fmla="*/ 1507163 h 1633466"/>
              <a:gd name="connsiteX237" fmla="*/ 946527 w 1284473"/>
              <a:gd name="connsiteY237" fmla="*/ 1520735 h 1633466"/>
              <a:gd name="connsiteX238" fmla="*/ 946211 w 1284473"/>
              <a:gd name="connsiteY238" fmla="*/ 1534623 h 1633466"/>
              <a:gd name="connsiteX239" fmla="*/ 946211 w 1284473"/>
              <a:gd name="connsiteY239" fmla="*/ 1548827 h 1633466"/>
              <a:gd name="connsiteX240" fmla="*/ 946527 w 1284473"/>
              <a:gd name="connsiteY240" fmla="*/ 1563346 h 1633466"/>
              <a:gd name="connsiteX241" fmla="*/ 947158 w 1284473"/>
              <a:gd name="connsiteY241" fmla="*/ 1577865 h 1633466"/>
              <a:gd name="connsiteX242" fmla="*/ 948734 w 1284473"/>
              <a:gd name="connsiteY242" fmla="*/ 1592700 h 1633466"/>
              <a:gd name="connsiteX243" fmla="*/ 949996 w 1284473"/>
              <a:gd name="connsiteY243" fmla="*/ 1607851 h 1633466"/>
              <a:gd name="connsiteX244" fmla="*/ 950959 w 1284473"/>
              <a:gd name="connsiteY244" fmla="*/ 1615557 h 1633466"/>
              <a:gd name="connsiteX245" fmla="*/ 861084 w 1284473"/>
              <a:gd name="connsiteY245" fmla="*/ 1625485 h 1633466"/>
              <a:gd name="connsiteX246" fmla="*/ 642341 w 1284473"/>
              <a:gd name="connsiteY246" fmla="*/ 1633466 h 1633466"/>
              <a:gd name="connsiteX247" fmla="*/ 423599 w 1284473"/>
              <a:gd name="connsiteY247" fmla="*/ 1625485 h 1633466"/>
              <a:gd name="connsiteX248" fmla="*/ 333942 w 1284473"/>
              <a:gd name="connsiteY248" fmla="*/ 1615581 h 1633466"/>
              <a:gd name="connsiteX249" fmla="*/ 334909 w 1284473"/>
              <a:gd name="connsiteY249" fmla="*/ 1607851 h 1633466"/>
              <a:gd name="connsiteX250" fmla="*/ 336488 w 1284473"/>
              <a:gd name="connsiteY250" fmla="*/ 1592700 h 1633466"/>
              <a:gd name="connsiteX251" fmla="*/ 337751 w 1284473"/>
              <a:gd name="connsiteY251" fmla="*/ 1577865 h 1633466"/>
              <a:gd name="connsiteX252" fmla="*/ 338383 w 1284473"/>
              <a:gd name="connsiteY252" fmla="*/ 1563346 h 1633466"/>
              <a:gd name="connsiteX253" fmla="*/ 338698 w 1284473"/>
              <a:gd name="connsiteY253" fmla="*/ 1548827 h 1633466"/>
              <a:gd name="connsiteX254" fmla="*/ 338698 w 1284473"/>
              <a:gd name="connsiteY254" fmla="*/ 1534623 h 1633466"/>
              <a:gd name="connsiteX255" fmla="*/ 338383 w 1284473"/>
              <a:gd name="connsiteY255" fmla="*/ 1520735 h 1633466"/>
              <a:gd name="connsiteX256" fmla="*/ 337435 w 1284473"/>
              <a:gd name="connsiteY256" fmla="*/ 1507163 h 1633466"/>
              <a:gd name="connsiteX257" fmla="*/ 336172 w 1284473"/>
              <a:gd name="connsiteY257" fmla="*/ 1493275 h 1633466"/>
              <a:gd name="connsiteX258" fmla="*/ 334277 w 1284473"/>
              <a:gd name="connsiteY258" fmla="*/ 1479702 h 1633466"/>
              <a:gd name="connsiteX259" fmla="*/ 332067 w 1284473"/>
              <a:gd name="connsiteY259" fmla="*/ 1466761 h 1633466"/>
              <a:gd name="connsiteX260" fmla="*/ 321961 w 1284473"/>
              <a:gd name="connsiteY260" fmla="*/ 1418469 h 1633466"/>
              <a:gd name="connsiteX261" fmla="*/ 312803 w 1284473"/>
              <a:gd name="connsiteY261" fmla="*/ 1378699 h 1633466"/>
              <a:gd name="connsiteX262" fmla="*/ 308697 w 1284473"/>
              <a:gd name="connsiteY262" fmla="*/ 1361654 h 1633466"/>
              <a:gd name="connsiteX263" fmla="*/ 304908 w 1284473"/>
              <a:gd name="connsiteY263" fmla="*/ 1346504 h 1633466"/>
              <a:gd name="connsiteX264" fmla="*/ 301118 w 1284473"/>
              <a:gd name="connsiteY264" fmla="*/ 1332616 h 1633466"/>
              <a:gd name="connsiteX265" fmla="*/ 297644 w 1284473"/>
              <a:gd name="connsiteY265" fmla="*/ 1320622 h 1633466"/>
              <a:gd name="connsiteX266" fmla="*/ 294171 w 1284473"/>
              <a:gd name="connsiteY266" fmla="*/ 1309574 h 1633466"/>
              <a:gd name="connsiteX267" fmla="*/ 290697 w 1284473"/>
              <a:gd name="connsiteY267" fmla="*/ 1299474 h 1633466"/>
              <a:gd name="connsiteX268" fmla="*/ 284697 w 1284473"/>
              <a:gd name="connsiteY268" fmla="*/ 1282745 h 1633466"/>
              <a:gd name="connsiteX269" fmla="*/ 278696 w 1284473"/>
              <a:gd name="connsiteY269" fmla="*/ 1268542 h 1633466"/>
              <a:gd name="connsiteX270" fmla="*/ 273328 w 1284473"/>
              <a:gd name="connsiteY270" fmla="*/ 1255601 h 1633466"/>
              <a:gd name="connsiteX271" fmla="*/ 270486 w 1284473"/>
              <a:gd name="connsiteY271" fmla="*/ 1250235 h 1633466"/>
              <a:gd name="connsiteX272" fmla="*/ 267643 w 1284473"/>
              <a:gd name="connsiteY272" fmla="*/ 1245816 h 1633466"/>
              <a:gd name="connsiteX273" fmla="*/ 265117 w 1284473"/>
              <a:gd name="connsiteY273" fmla="*/ 1242344 h 1633466"/>
              <a:gd name="connsiteX274" fmla="*/ 262591 w 1284473"/>
              <a:gd name="connsiteY274" fmla="*/ 1239503 h 1633466"/>
              <a:gd name="connsiteX275" fmla="*/ 260380 w 1284473"/>
              <a:gd name="connsiteY275" fmla="*/ 1237925 h 1633466"/>
              <a:gd name="connsiteX276" fmla="*/ 258169 w 1284473"/>
              <a:gd name="connsiteY276" fmla="*/ 1236978 h 1633466"/>
              <a:gd name="connsiteX277" fmla="*/ 255959 w 1284473"/>
              <a:gd name="connsiteY277" fmla="*/ 1236978 h 1633466"/>
              <a:gd name="connsiteX278" fmla="*/ 253748 w 1284473"/>
              <a:gd name="connsiteY278" fmla="*/ 1237925 h 1633466"/>
              <a:gd name="connsiteX279" fmla="*/ 251853 w 1284473"/>
              <a:gd name="connsiteY279" fmla="*/ 1239188 h 1633466"/>
              <a:gd name="connsiteX280" fmla="*/ 249643 w 1284473"/>
              <a:gd name="connsiteY280" fmla="*/ 1241713 h 1633466"/>
              <a:gd name="connsiteX281" fmla="*/ 247748 w 1284473"/>
              <a:gd name="connsiteY281" fmla="*/ 1244238 h 1633466"/>
              <a:gd name="connsiteX282" fmla="*/ 245853 w 1284473"/>
              <a:gd name="connsiteY282" fmla="*/ 1248025 h 1633466"/>
              <a:gd name="connsiteX283" fmla="*/ 243958 w 1284473"/>
              <a:gd name="connsiteY283" fmla="*/ 1252444 h 1633466"/>
              <a:gd name="connsiteX284" fmla="*/ 242064 w 1284473"/>
              <a:gd name="connsiteY284" fmla="*/ 1256863 h 1633466"/>
              <a:gd name="connsiteX285" fmla="*/ 238274 w 1284473"/>
              <a:gd name="connsiteY285" fmla="*/ 1267910 h 1633466"/>
              <a:gd name="connsiteX286" fmla="*/ 236695 w 1284473"/>
              <a:gd name="connsiteY286" fmla="*/ 1274223 h 1633466"/>
              <a:gd name="connsiteX287" fmla="*/ 234484 w 1284473"/>
              <a:gd name="connsiteY287" fmla="*/ 1282114 h 1633466"/>
              <a:gd name="connsiteX288" fmla="*/ 230379 w 1284473"/>
              <a:gd name="connsiteY288" fmla="*/ 1300421 h 1633466"/>
              <a:gd name="connsiteX289" fmla="*/ 226274 w 1284473"/>
              <a:gd name="connsiteY289" fmla="*/ 1322200 h 1633466"/>
              <a:gd name="connsiteX290" fmla="*/ 222168 w 1284473"/>
              <a:gd name="connsiteY290" fmla="*/ 1348398 h 1633466"/>
              <a:gd name="connsiteX291" fmla="*/ 218063 w 1284473"/>
              <a:gd name="connsiteY291" fmla="*/ 1377436 h 1633466"/>
              <a:gd name="connsiteX292" fmla="*/ 214273 w 1284473"/>
              <a:gd name="connsiteY292" fmla="*/ 1409631 h 1633466"/>
              <a:gd name="connsiteX293" fmla="*/ 210484 w 1284473"/>
              <a:gd name="connsiteY293" fmla="*/ 1444667 h 1633466"/>
              <a:gd name="connsiteX294" fmla="*/ 207010 w 1284473"/>
              <a:gd name="connsiteY294" fmla="*/ 1481912 h 1633466"/>
              <a:gd name="connsiteX295" fmla="*/ 205747 w 1284473"/>
              <a:gd name="connsiteY295" fmla="*/ 1491696 h 1633466"/>
              <a:gd name="connsiteX296" fmla="*/ 204483 w 1284473"/>
              <a:gd name="connsiteY296" fmla="*/ 1502428 h 1633466"/>
              <a:gd name="connsiteX297" fmla="*/ 201010 w 1284473"/>
              <a:gd name="connsiteY297" fmla="*/ 1526416 h 1633466"/>
              <a:gd name="connsiteX298" fmla="*/ 196273 w 1284473"/>
              <a:gd name="connsiteY298" fmla="*/ 1552614 h 1633466"/>
              <a:gd name="connsiteX299" fmla="*/ 190272 w 1284473"/>
              <a:gd name="connsiteY299" fmla="*/ 1580390 h 1633466"/>
              <a:gd name="connsiteX300" fmla="*/ 186391 w 1284473"/>
              <a:gd name="connsiteY300" fmla="*/ 1597320 h 1633466"/>
              <a:gd name="connsiteX301" fmla="*/ 9295 w 1284473"/>
              <a:gd name="connsiteY301" fmla="*/ 1564261 h 1633466"/>
              <a:gd name="connsiteX302" fmla="*/ 0 w 1284473"/>
              <a:gd name="connsiteY302" fmla="*/ 1561779 h 1633466"/>
              <a:gd name="connsiteX303" fmla="*/ 6161 w 1284473"/>
              <a:gd name="connsiteY303" fmla="*/ 1533045 h 1633466"/>
              <a:gd name="connsiteX304" fmla="*/ 13425 w 1284473"/>
              <a:gd name="connsiteY304" fmla="*/ 1502112 h 1633466"/>
              <a:gd name="connsiteX305" fmla="*/ 20688 w 1284473"/>
              <a:gd name="connsiteY305" fmla="*/ 1471811 h 1633466"/>
              <a:gd name="connsiteX306" fmla="*/ 28267 w 1284473"/>
              <a:gd name="connsiteY306" fmla="*/ 1442142 h 1633466"/>
              <a:gd name="connsiteX307" fmla="*/ 36478 w 1284473"/>
              <a:gd name="connsiteY307" fmla="*/ 1413419 h 1633466"/>
              <a:gd name="connsiteX308" fmla="*/ 45005 w 1284473"/>
              <a:gd name="connsiteY308" fmla="*/ 1386274 h 1633466"/>
              <a:gd name="connsiteX309" fmla="*/ 53531 w 1284473"/>
              <a:gd name="connsiteY309" fmla="*/ 1360076 h 1633466"/>
              <a:gd name="connsiteX310" fmla="*/ 57637 w 1284473"/>
              <a:gd name="connsiteY310" fmla="*/ 1347451 h 1633466"/>
              <a:gd name="connsiteX311" fmla="*/ 61742 w 1284473"/>
              <a:gd name="connsiteY311" fmla="*/ 1335141 h 1633466"/>
              <a:gd name="connsiteX312" fmla="*/ 69005 w 1284473"/>
              <a:gd name="connsiteY312" fmla="*/ 1309890 h 1633466"/>
              <a:gd name="connsiteX313" fmla="*/ 75637 w 1284473"/>
              <a:gd name="connsiteY313" fmla="*/ 1284955 h 1633466"/>
              <a:gd name="connsiteX314" fmla="*/ 81322 w 1284473"/>
              <a:gd name="connsiteY314" fmla="*/ 1260651 h 1633466"/>
              <a:gd name="connsiteX315" fmla="*/ 86374 w 1284473"/>
              <a:gd name="connsiteY315" fmla="*/ 1235716 h 1633466"/>
              <a:gd name="connsiteX316" fmla="*/ 90480 w 1284473"/>
              <a:gd name="connsiteY316" fmla="*/ 1211096 h 1633466"/>
              <a:gd name="connsiteX317" fmla="*/ 93954 w 1284473"/>
              <a:gd name="connsiteY317" fmla="*/ 1186476 h 1633466"/>
              <a:gd name="connsiteX318" fmla="*/ 96796 w 1284473"/>
              <a:gd name="connsiteY318" fmla="*/ 1161857 h 1633466"/>
              <a:gd name="connsiteX319" fmla="*/ 98691 w 1284473"/>
              <a:gd name="connsiteY319" fmla="*/ 1136921 h 1633466"/>
              <a:gd name="connsiteX320" fmla="*/ 100585 w 1284473"/>
              <a:gd name="connsiteY320" fmla="*/ 1111671 h 1633466"/>
              <a:gd name="connsiteX321" fmla="*/ 101533 w 1284473"/>
              <a:gd name="connsiteY321" fmla="*/ 1086735 h 1633466"/>
              <a:gd name="connsiteX322" fmla="*/ 102164 w 1284473"/>
              <a:gd name="connsiteY322" fmla="*/ 1061169 h 1633466"/>
              <a:gd name="connsiteX323" fmla="*/ 102480 w 1284473"/>
              <a:gd name="connsiteY323" fmla="*/ 1035602 h 1633466"/>
              <a:gd name="connsiteX324" fmla="*/ 102480 w 1284473"/>
              <a:gd name="connsiteY324" fmla="*/ 1009404 h 1633466"/>
              <a:gd name="connsiteX325" fmla="*/ 101849 w 1284473"/>
              <a:gd name="connsiteY325" fmla="*/ 982575 h 1633466"/>
              <a:gd name="connsiteX326" fmla="*/ 101217 w 1284473"/>
              <a:gd name="connsiteY326" fmla="*/ 956062 h 1633466"/>
              <a:gd name="connsiteX327" fmla="*/ 101217 w 1284473"/>
              <a:gd name="connsiteY327" fmla="*/ 942805 h 1633466"/>
              <a:gd name="connsiteX328" fmla="*/ 101217 w 1284473"/>
              <a:gd name="connsiteY328" fmla="*/ 929548 h 1633466"/>
              <a:gd name="connsiteX329" fmla="*/ 101533 w 1284473"/>
              <a:gd name="connsiteY329" fmla="*/ 916923 h 1633466"/>
              <a:gd name="connsiteX330" fmla="*/ 102164 w 1284473"/>
              <a:gd name="connsiteY330" fmla="*/ 903982 h 1633466"/>
              <a:gd name="connsiteX331" fmla="*/ 103428 w 1284473"/>
              <a:gd name="connsiteY331" fmla="*/ 891988 h 1633466"/>
              <a:gd name="connsiteX332" fmla="*/ 104375 w 1284473"/>
              <a:gd name="connsiteY332" fmla="*/ 879994 h 1633466"/>
              <a:gd name="connsiteX333" fmla="*/ 105954 w 1284473"/>
              <a:gd name="connsiteY333" fmla="*/ 867999 h 1633466"/>
              <a:gd name="connsiteX334" fmla="*/ 108165 w 1284473"/>
              <a:gd name="connsiteY334" fmla="*/ 856952 h 1633466"/>
              <a:gd name="connsiteX335" fmla="*/ 110059 w 1284473"/>
              <a:gd name="connsiteY335" fmla="*/ 845905 h 1633466"/>
              <a:gd name="connsiteX336" fmla="*/ 112586 w 1284473"/>
              <a:gd name="connsiteY336" fmla="*/ 835173 h 1633466"/>
              <a:gd name="connsiteX337" fmla="*/ 115428 w 1284473"/>
              <a:gd name="connsiteY337" fmla="*/ 825073 h 1633466"/>
              <a:gd name="connsiteX338" fmla="*/ 118586 w 1284473"/>
              <a:gd name="connsiteY338" fmla="*/ 814973 h 1633466"/>
              <a:gd name="connsiteX339" fmla="*/ 122060 w 1284473"/>
              <a:gd name="connsiteY339" fmla="*/ 805188 h 1633466"/>
              <a:gd name="connsiteX340" fmla="*/ 125534 w 1284473"/>
              <a:gd name="connsiteY340" fmla="*/ 795719 h 1633466"/>
              <a:gd name="connsiteX341" fmla="*/ 129639 w 1284473"/>
              <a:gd name="connsiteY341" fmla="*/ 786565 h 1633466"/>
              <a:gd name="connsiteX342" fmla="*/ 133744 w 1284473"/>
              <a:gd name="connsiteY342" fmla="*/ 778043 h 1633466"/>
              <a:gd name="connsiteX343" fmla="*/ 138165 w 1284473"/>
              <a:gd name="connsiteY343" fmla="*/ 769837 h 1633466"/>
              <a:gd name="connsiteX344" fmla="*/ 142902 w 1284473"/>
              <a:gd name="connsiteY344" fmla="*/ 761946 h 1633466"/>
              <a:gd name="connsiteX345" fmla="*/ 148271 w 1284473"/>
              <a:gd name="connsiteY345" fmla="*/ 754055 h 1633466"/>
              <a:gd name="connsiteX346" fmla="*/ 153324 w 1284473"/>
              <a:gd name="connsiteY346" fmla="*/ 747111 h 1633466"/>
              <a:gd name="connsiteX347" fmla="*/ 159324 w 1284473"/>
              <a:gd name="connsiteY347" fmla="*/ 740167 h 1633466"/>
              <a:gd name="connsiteX348" fmla="*/ 165008 w 1284473"/>
              <a:gd name="connsiteY348" fmla="*/ 733538 h 1633466"/>
              <a:gd name="connsiteX349" fmla="*/ 171324 w 1284473"/>
              <a:gd name="connsiteY349" fmla="*/ 727226 h 1633466"/>
              <a:gd name="connsiteX350" fmla="*/ 177956 w 1284473"/>
              <a:gd name="connsiteY350" fmla="*/ 721860 h 1633466"/>
              <a:gd name="connsiteX351" fmla="*/ 184588 w 1284473"/>
              <a:gd name="connsiteY351" fmla="*/ 716178 h 1633466"/>
              <a:gd name="connsiteX352" fmla="*/ 191851 w 1284473"/>
              <a:gd name="connsiteY352" fmla="*/ 711444 h 1633466"/>
              <a:gd name="connsiteX353" fmla="*/ 198799 w 1284473"/>
              <a:gd name="connsiteY353" fmla="*/ 706709 h 1633466"/>
              <a:gd name="connsiteX354" fmla="*/ 206694 w 1284473"/>
              <a:gd name="connsiteY354" fmla="*/ 702290 h 1633466"/>
              <a:gd name="connsiteX355" fmla="*/ 214589 w 1284473"/>
              <a:gd name="connsiteY355" fmla="*/ 698503 h 1633466"/>
              <a:gd name="connsiteX356" fmla="*/ 222484 w 1284473"/>
              <a:gd name="connsiteY356" fmla="*/ 695031 h 1633466"/>
              <a:gd name="connsiteX357" fmla="*/ 230695 w 1284473"/>
              <a:gd name="connsiteY357" fmla="*/ 692506 h 1633466"/>
              <a:gd name="connsiteX358" fmla="*/ 239221 w 1284473"/>
              <a:gd name="connsiteY358" fmla="*/ 689665 h 1633466"/>
              <a:gd name="connsiteX359" fmla="*/ 258169 w 1284473"/>
              <a:gd name="connsiteY359" fmla="*/ 685246 h 1633466"/>
              <a:gd name="connsiteX360" fmla="*/ 278381 w 1284473"/>
              <a:gd name="connsiteY360" fmla="*/ 680827 h 1633466"/>
              <a:gd name="connsiteX361" fmla="*/ 300487 w 1284473"/>
              <a:gd name="connsiteY361" fmla="*/ 676093 h 1633466"/>
              <a:gd name="connsiteX362" fmla="*/ 323224 w 1284473"/>
              <a:gd name="connsiteY362" fmla="*/ 670727 h 1633466"/>
              <a:gd name="connsiteX363" fmla="*/ 334909 w 1284473"/>
              <a:gd name="connsiteY363" fmla="*/ 667571 h 1633466"/>
              <a:gd name="connsiteX364" fmla="*/ 346909 w 1284473"/>
              <a:gd name="connsiteY364" fmla="*/ 664414 h 1633466"/>
              <a:gd name="connsiteX365" fmla="*/ 358594 w 1284473"/>
              <a:gd name="connsiteY365" fmla="*/ 660942 h 1633466"/>
              <a:gd name="connsiteX366" fmla="*/ 370278 w 1284473"/>
              <a:gd name="connsiteY366" fmla="*/ 656839 h 1633466"/>
              <a:gd name="connsiteX367" fmla="*/ 381963 w 1284473"/>
              <a:gd name="connsiteY367" fmla="*/ 652736 h 1633466"/>
              <a:gd name="connsiteX368" fmla="*/ 393648 w 1284473"/>
              <a:gd name="connsiteY368" fmla="*/ 648001 h 1633466"/>
              <a:gd name="connsiteX369" fmla="*/ 405016 w 1284473"/>
              <a:gd name="connsiteY369" fmla="*/ 642320 h 1633466"/>
              <a:gd name="connsiteX370" fmla="*/ 416069 w 1284473"/>
              <a:gd name="connsiteY370" fmla="*/ 636954 h 1633466"/>
              <a:gd name="connsiteX371" fmla="*/ 427122 w 1284473"/>
              <a:gd name="connsiteY371" fmla="*/ 630325 h 1633466"/>
              <a:gd name="connsiteX372" fmla="*/ 437860 w 1284473"/>
              <a:gd name="connsiteY372" fmla="*/ 623381 h 1633466"/>
              <a:gd name="connsiteX373" fmla="*/ 448281 w 1284473"/>
              <a:gd name="connsiteY373" fmla="*/ 615806 h 1633466"/>
              <a:gd name="connsiteX374" fmla="*/ 453018 w 1284473"/>
              <a:gd name="connsiteY374" fmla="*/ 611703 h 1633466"/>
              <a:gd name="connsiteX375" fmla="*/ 458071 w 1284473"/>
              <a:gd name="connsiteY375" fmla="*/ 607600 h 1633466"/>
              <a:gd name="connsiteX376" fmla="*/ 462808 w 1284473"/>
              <a:gd name="connsiteY376" fmla="*/ 602865 h 1633466"/>
              <a:gd name="connsiteX377" fmla="*/ 467229 w 1284473"/>
              <a:gd name="connsiteY377" fmla="*/ 598131 h 1633466"/>
              <a:gd name="connsiteX378" fmla="*/ 471650 w 1284473"/>
              <a:gd name="connsiteY378" fmla="*/ 593396 h 1633466"/>
              <a:gd name="connsiteX379" fmla="*/ 476387 w 1284473"/>
              <a:gd name="connsiteY379" fmla="*/ 588661 h 1633466"/>
              <a:gd name="connsiteX380" fmla="*/ 480493 w 1284473"/>
              <a:gd name="connsiteY380" fmla="*/ 583296 h 1633466"/>
              <a:gd name="connsiteX381" fmla="*/ 484598 w 1284473"/>
              <a:gd name="connsiteY381" fmla="*/ 577930 h 1633466"/>
              <a:gd name="connsiteX382" fmla="*/ 488388 w 1284473"/>
              <a:gd name="connsiteY382" fmla="*/ 571933 h 1633466"/>
              <a:gd name="connsiteX383" fmla="*/ 491861 w 1284473"/>
              <a:gd name="connsiteY383" fmla="*/ 565936 h 1633466"/>
              <a:gd name="connsiteX384" fmla="*/ 495651 w 1284473"/>
              <a:gd name="connsiteY384" fmla="*/ 560254 h 1633466"/>
              <a:gd name="connsiteX385" fmla="*/ 498809 w 1284473"/>
              <a:gd name="connsiteY385" fmla="*/ 553626 h 1633466"/>
              <a:gd name="connsiteX386" fmla="*/ 502283 w 1284473"/>
              <a:gd name="connsiteY386" fmla="*/ 546998 h 1633466"/>
              <a:gd name="connsiteX387" fmla="*/ 504809 w 1284473"/>
              <a:gd name="connsiteY387" fmla="*/ 540054 h 1633466"/>
              <a:gd name="connsiteX388" fmla="*/ 507651 w 1284473"/>
              <a:gd name="connsiteY388" fmla="*/ 533425 h 1633466"/>
              <a:gd name="connsiteX389" fmla="*/ 510494 w 1284473"/>
              <a:gd name="connsiteY389" fmla="*/ 526166 h 1633466"/>
              <a:gd name="connsiteX390" fmla="*/ 512704 w 1284473"/>
              <a:gd name="connsiteY390" fmla="*/ 518590 h 1633466"/>
              <a:gd name="connsiteX391" fmla="*/ 514915 w 1284473"/>
              <a:gd name="connsiteY391" fmla="*/ 510384 h 1633466"/>
              <a:gd name="connsiteX392" fmla="*/ 516810 w 1284473"/>
              <a:gd name="connsiteY392" fmla="*/ 502493 h 1633466"/>
              <a:gd name="connsiteX393" fmla="*/ 518389 w 1284473"/>
              <a:gd name="connsiteY393" fmla="*/ 493971 h 1633466"/>
              <a:gd name="connsiteX394" fmla="*/ 519652 w 1284473"/>
              <a:gd name="connsiteY394" fmla="*/ 485448 h 1633466"/>
              <a:gd name="connsiteX395" fmla="*/ 520915 w 1284473"/>
              <a:gd name="connsiteY395" fmla="*/ 476295 h 1633466"/>
              <a:gd name="connsiteX396" fmla="*/ 521862 w 1284473"/>
              <a:gd name="connsiteY396" fmla="*/ 467457 h 1633466"/>
              <a:gd name="connsiteX397" fmla="*/ 522494 w 1284473"/>
              <a:gd name="connsiteY397" fmla="*/ 457672 h 1633466"/>
              <a:gd name="connsiteX398" fmla="*/ 522810 w 1284473"/>
              <a:gd name="connsiteY398" fmla="*/ 447572 h 1633466"/>
              <a:gd name="connsiteX399" fmla="*/ 523126 w 1284473"/>
              <a:gd name="connsiteY399" fmla="*/ 437787 h 1633466"/>
              <a:gd name="connsiteX400" fmla="*/ 519336 w 1284473"/>
              <a:gd name="connsiteY400" fmla="*/ 436209 h 1633466"/>
              <a:gd name="connsiteX401" fmla="*/ 515862 w 1284473"/>
              <a:gd name="connsiteY401" fmla="*/ 434947 h 1633466"/>
              <a:gd name="connsiteX402" fmla="*/ 513336 w 1284473"/>
              <a:gd name="connsiteY402" fmla="*/ 432737 h 1633466"/>
              <a:gd name="connsiteX403" fmla="*/ 510494 w 1284473"/>
              <a:gd name="connsiteY403" fmla="*/ 430843 h 1633466"/>
              <a:gd name="connsiteX404" fmla="*/ 507967 w 1284473"/>
              <a:gd name="connsiteY404" fmla="*/ 428634 h 1633466"/>
              <a:gd name="connsiteX405" fmla="*/ 506388 w 1284473"/>
              <a:gd name="connsiteY405" fmla="*/ 426425 h 1633466"/>
              <a:gd name="connsiteX406" fmla="*/ 504493 w 1284473"/>
              <a:gd name="connsiteY406" fmla="*/ 424215 h 1633466"/>
              <a:gd name="connsiteX407" fmla="*/ 503230 w 1284473"/>
              <a:gd name="connsiteY407" fmla="*/ 421690 h 1633466"/>
              <a:gd name="connsiteX408" fmla="*/ 501020 w 1284473"/>
              <a:gd name="connsiteY408" fmla="*/ 417587 h 1633466"/>
              <a:gd name="connsiteX409" fmla="*/ 500072 w 1284473"/>
              <a:gd name="connsiteY409" fmla="*/ 413799 h 1633466"/>
              <a:gd name="connsiteX410" fmla="*/ 499125 w 1284473"/>
              <a:gd name="connsiteY410" fmla="*/ 410327 h 1633466"/>
              <a:gd name="connsiteX411" fmla="*/ 495967 w 1284473"/>
              <a:gd name="connsiteY411" fmla="*/ 410327 h 1633466"/>
              <a:gd name="connsiteX412" fmla="*/ 492809 w 1284473"/>
              <a:gd name="connsiteY412" fmla="*/ 410011 h 1633466"/>
              <a:gd name="connsiteX413" fmla="*/ 489651 w 1284473"/>
              <a:gd name="connsiteY413" fmla="*/ 409380 h 1633466"/>
              <a:gd name="connsiteX414" fmla="*/ 486493 w 1284473"/>
              <a:gd name="connsiteY414" fmla="*/ 408433 h 1633466"/>
              <a:gd name="connsiteX415" fmla="*/ 483651 w 1284473"/>
              <a:gd name="connsiteY415" fmla="*/ 406855 h 1633466"/>
              <a:gd name="connsiteX416" fmla="*/ 480808 w 1284473"/>
              <a:gd name="connsiteY416" fmla="*/ 405277 h 1633466"/>
              <a:gd name="connsiteX417" fmla="*/ 477966 w 1284473"/>
              <a:gd name="connsiteY417" fmla="*/ 403383 h 1633466"/>
              <a:gd name="connsiteX418" fmla="*/ 475124 w 1284473"/>
              <a:gd name="connsiteY418" fmla="*/ 401489 h 1633466"/>
              <a:gd name="connsiteX419" fmla="*/ 472913 w 1284473"/>
              <a:gd name="connsiteY419" fmla="*/ 398964 h 1633466"/>
              <a:gd name="connsiteX420" fmla="*/ 470387 w 1284473"/>
              <a:gd name="connsiteY420" fmla="*/ 395808 h 1633466"/>
              <a:gd name="connsiteX421" fmla="*/ 468492 w 1284473"/>
              <a:gd name="connsiteY421" fmla="*/ 392651 h 1633466"/>
              <a:gd name="connsiteX422" fmla="*/ 466282 w 1284473"/>
              <a:gd name="connsiteY422" fmla="*/ 389811 h 1633466"/>
              <a:gd name="connsiteX423" fmla="*/ 465018 w 1284473"/>
              <a:gd name="connsiteY423" fmla="*/ 386023 h 1633466"/>
              <a:gd name="connsiteX424" fmla="*/ 463124 w 1284473"/>
              <a:gd name="connsiteY424" fmla="*/ 381604 h 1633466"/>
              <a:gd name="connsiteX425" fmla="*/ 462176 w 1284473"/>
              <a:gd name="connsiteY425" fmla="*/ 377185 h 1633466"/>
              <a:gd name="connsiteX426" fmla="*/ 461229 w 1284473"/>
              <a:gd name="connsiteY426" fmla="*/ 372451 h 1633466"/>
              <a:gd name="connsiteX427" fmla="*/ 460597 w 1284473"/>
              <a:gd name="connsiteY427" fmla="*/ 369610 h 1633466"/>
              <a:gd name="connsiteX428" fmla="*/ 459650 w 1284473"/>
              <a:gd name="connsiteY428" fmla="*/ 366454 h 1633466"/>
              <a:gd name="connsiteX429" fmla="*/ 457439 w 1284473"/>
              <a:gd name="connsiteY429" fmla="*/ 360141 h 1633466"/>
              <a:gd name="connsiteX430" fmla="*/ 454281 w 1284473"/>
              <a:gd name="connsiteY430" fmla="*/ 352881 h 1633466"/>
              <a:gd name="connsiteX431" fmla="*/ 450492 w 1284473"/>
              <a:gd name="connsiteY431" fmla="*/ 345306 h 1633466"/>
              <a:gd name="connsiteX432" fmla="*/ 442912 w 1284473"/>
              <a:gd name="connsiteY432" fmla="*/ 328893 h 1633466"/>
              <a:gd name="connsiteX433" fmla="*/ 439123 w 1284473"/>
              <a:gd name="connsiteY433" fmla="*/ 320371 h 1633466"/>
              <a:gd name="connsiteX434" fmla="*/ 435965 w 1284473"/>
              <a:gd name="connsiteY434" fmla="*/ 312164 h 1633466"/>
              <a:gd name="connsiteX435" fmla="*/ 433123 w 1284473"/>
              <a:gd name="connsiteY435" fmla="*/ 303958 h 1633466"/>
              <a:gd name="connsiteX436" fmla="*/ 432491 w 1284473"/>
              <a:gd name="connsiteY436" fmla="*/ 299854 h 1633466"/>
              <a:gd name="connsiteX437" fmla="*/ 431859 w 1284473"/>
              <a:gd name="connsiteY437" fmla="*/ 296067 h 1633466"/>
              <a:gd name="connsiteX438" fmla="*/ 431544 w 1284473"/>
              <a:gd name="connsiteY438" fmla="*/ 292279 h 1633466"/>
              <a:gd name="connsiteX439" fmla="*/ 431544 w 1284473"/>
              <a:gd name="connsiteY439" fmla="*/ 288492 h 1633466"/>
              <a:gd name="connsiteX440" fmla="*/ 431859 w 1284473"/>
              <a:gd name="connsiteY440" fmla="*/ 285020 h 1633466"/>
              <a:gd name="connsiteX441" fmla="*/ 432491 w 1284473"/>
              <a:gd name="connsiteY441" fmla="*/ 281548 h 1633466"/>
              <a:gd name="connsiteX442" fmla="*/ 433754 w 1284473"/>
              <a:gd name="connsiteY442" fmla="*/ 278707 h 1633466"/>
              <a:gd name="connsiteX443" fmla="*/ 435649 w 1284473"/>
              <a:gd name="connsiteY443" fmla="*/ 275550 h 1633466"/>
              <a:gd name="connsiteX444" fmla="*/ 437544 w 1284473"/>
              <a:gd name="connsiteY444" fmla="*/ 272710 h 1633466"/>
              <a:gd name="connsiteX445" fmla="*/ 440386 w 1284473"/>
              <a:gd name="connsiteY445" fmla="*/ 269869 h 1633466"/>
              <a:gd name="connsiteX446" fmla="*/ 443544 w 1284473"/>
              <a:gd name="connsiteY446" fmla="*/ 267660 h 1633466"/>
              <a:gd name="connsiteX447" fmla="*/ 447334 w 1284473"/>
              <a:gd name="connsiteY447" fmla="*/ 265450 h 1633466"/>
              <a:gd name="connsiteX448" fmla="*/ 451755 w 1284473"/>
              <a:gd name="connsiteY448" fmla="*/ 263241 h 1633466"/>
              <a:gd name="connsiteX449" fmla="*/ 456808 w 1284473"/>
              <a:gd name="connsiteY449" fmla="*/ 261662 h 1633466"/>
              <a:gd name="connsiteX450" fmla="*/ 456492 w 1284473"/>
              <a:gd name="connsiteY450" fmla="*/ 249984 h 1633466"/>
              <a:gd name="connsiteX451" fmla="*/ 455544 w 1284473"/>
              <a:gd name="connsiteY451" fmla="*/ 234833 h 1633466"/>
              <a:gd name="connsiteX452" fmla="*/ 454913 w 1284473"/>
              <a:gd name="connsiteY452" fmla="*/ 217473 h 1633466"/>
              <a:gd name="connsiteX453" fmla="*/ 454281 w 1284473"/>
              <a:gd name="connsiteY453" fmla="*/ 197904 h 1633466"/>
              <a:gd name="connsiteX454" fmla="*/ 454281 w 1284473"/>
              <a:gd name="connsiteY454" fmla="*/ 187488 h 1633466"/>
              <a:gd name="connsiteX455" fmla="*/ 454597 w 1284473"/>
              <a:gd name="connsiteY455" fmla="*/ 177072 h 1633466"/>
              <a:gd name="connsiteX456" fmla="*/ 455229 w 1284473"/>
              <a:gd name="connsiteY456" fmla="*/ 166025 h 1633466"/>
              <a:gd name="connsiteX457" fmla="*/ 456176 w 1284473"/>
              <a:gd name="connsiteY457" fmla="*/ 154977 h 1633466"/>
              <a:gd name="connsiteX458" fmla="*/ 458071 w 1284473"/>
              <a:gd name="connsiteY458" fmla="*/ 143930 h 1633466"/>
              <a:gd name="connsiteX459" fmla="*/ 459650 w 1284473"/>
              <a:gd name="connsiteY459" fmla="*/ 132567 h 1633466"/>
              <a:gd name="connsiteX460" fmla="*/ 462176 w 1284473"/>
              <a:gd name="connsiteY460" fmla="*/ 121520 h 1633466"/>
              <a:gd name="connsiteX461" fmla="*/ 465650 w 1284473"/>
              <a:gd name="connsiteY461" fmla="*/ 110473 h 1633466"/>
              <a:gd name="connsiteX462" fmla="*/ 469124 w 1284473"/>
              <a:gd name="connsiteY462" fmla="*/ 99425 h 1633466"/>
              <a:gd name="connsiteX463" fmla="*/ 473545 w 1284473"/>
              <a:gd name="connsiteY463" fmla="*/ 88694 h 1633466"/>
              <a:gd name="connsiteX464" fmla="*/ 476387 w 1284473"/>
              <a:gd name="connsiteY464" fmla="*/ 83644 h 1633466"/>
              <a:gd name="connsiteX465" fmla="*/ 478914 w 1284473"/>
              <a:gd name="connsiteY465" fmla="*/ 78278 h 1633466"/>
              <a:gd name="connsiteX466" fmla="*/ 481756 w 1284473"/>
              <a:gd name="connsiteY466" fmla="*/ 73543 h 1633466"/>
              <a:gd name="connsiteX467" fmla="*/ 484914 w 1284473"/>
              <a:gd name="connsiteY467" fmla="*/ 68493 h 1633466"/>
              <a:gd name="connsiteX468" fmla="*/ 488388 w 1284473"/>
              <a:gd name="connsiteY468" fmla="*/ 63443 h 1633466"/>
              <a:gd name="connsiteX469" fmla="*/ 492177 w 1284473"/>
              <a:gd name="connsiteY469" fmla="*/ 58709 h 1633466"/>
              <a:gd name="connsiteX470" fmla="*/ 495967 w 1284473"/>
              <a:gd name="connsiteY470" fmla="*/ 54290 h 1633466"/>
              <a:gd name="connsiteX471" fmla="*/ 499756 w 1284473"/>
              <a:gd name="connsiteY471" fmla="*/ 49555 h 1633466"/>
              <a:gd name="connsiteX472" fmla="*/ 504178 w 1284473"/>
              <a:gd name="connsiteY472" fmla="*/ 45136 h 1633466"/>
              <a:gd name="connsiteX473" fmla="*/ 508599 w 1284473"/>
              <a:gd name="connsiteY473" fmla="*/ 41033 h 1633466"/>
              <a:gd name="connsiteX474" fmla="*/ 513652 w 1284473"/>
              <a:gd name="connsiteY474" fmla="*/ 36929 h 1633466"/>
              <a:gd name="connsiteX475" fmla="*/ 518704 w 1284473"/>
              <a:gd name="connsiteY475" fmla="*/ 33142 h 1633466"/>
              <a:gd name="connsiteX476" fmla="*/ 524389 w 1284473"/>
              <a:gd name="connsiteY476" fmla="*/ 29354 h 1633466"/>
              <a:gd name="connsiteX477" fmla="*/ 529757 w 1284473"/>
              <a:gd name="connsiteY477" fmla="*/ 25882 h 1633466"/>
              <a:gd name="connsiteX478" fmla="*/ 535758 w 1284473"/>
              <a:gd name="connsiteY478" fmla="*/ 22410 h 1633466"/>
              <a:gd name="connsiteX479" fmla="*/ 541758 w 1284473"/>
              <a:gd name="connsiteY479" fmla="*/ 19254 h 1633466"/>
              <a:gd name="connsiteX480" fmla="*/ 548390 w 1284473"/>
              <a:gd name="connsiteY480" fmla="*/ 16413 h 1633466"/>
              <a:gd name="connsiteX481" fmla="*/ 555337 w 1284473"/>
              <a:gd name="connsiteY481" fmla="*/ 13888 h 1633466"/>
              <a:gd name="connsiteX482" fmla="*/ 562601 w 1284473"/>
              <a:gd name="connsiteY482" fmla="*/ 11047 h 1633466"/>
              <a:gd name="connsiteX483" fmla="*/ 570180 w 1284473"/>
              <a:gd name="connsiteY483" fmla="*/ 8838 h 1633466"/>
              <a:gd name="connsiteX484" fmla="*/ 577759 w 1284473"/>
              <a:gd name="connsiteY484" fmla="*/ 6944 h 1633466"/>
              <a:gd name="connsiteX485" fmla="*/ 585970 w 1284473"/>
              <a:gd name="connsiteY485" fmla="*/ 5050 h 1633466"/>
              <a:gd name="connsiteX486" fmla="*/ 594812 w 1284473"/>
              <a:gd name="connsiteY486" fmla="*/ 3472 h 1633466"/>
              <a:gd name="connsiteX487" fmla="*/ 603655 w 1284473"/>
              <a:gd name="connsiteY487" fmla="*/ 2210 h 1633466"/>
              <a:gd name="connsiteX488" fmla="*/ 612813 w 1284473"/>
              <a:gd name="connsiteY488" fmla="*/ 1263 h 1633466"/>
              <a:gd name="connsiteX489" fmla="*/ 622287 w 1284473"/>
              <a:gd name="connsiteY489" fmla="*/ 316 h 1633466"/>
              <a:gd name="connsiteX490" fmla="*/ 632392 w 1284473"/>
              <a:gd name="connsiteY490" fmla="*/ 0 h 163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1284473" h="1633466">
                <a:moveTo>
                  <a:pt x="632392" y="0"/>
                </a:moveTo>
                <a:lnTo>
                  <a:pt x="642814" y="0"/>
                </a:lnTo>
                <a:lnTo>
                  <a:pt x="653222" y="0"/>
                </a:lnTo>
                <a:lnTo>
                  <a:pt x="662999" y="316"/>
                </a:lnTo>
                <a:lnTo>
                  <a:pt x="672776" y="1263"/>
                </a:lnTo>
                <a:lnTo>
                  <a:pt x="681606" y="2210"/>
                </a:lnTo>
                <a:lnTo>
                  <a:pt x="690752" y="3472"/>
                </a:lnTo>
                <a:lnTo>
                  <a:pt x="699268" y="5050"/>
                </a:lnTo>
                <a:lnTo>
                  <a:pt x="707152" y="6944"/>
                </a:lnTo>
                <a:lnTo>
                  <a:pt x="715037" y="8838"/>
                </a:lnTo>
                <a:lnTo>
                  <a:pt x="722921" y="11047"/>
                </a:lnTo>
                <a:lnTo>
                  <a:pt x="730175" y="13888"/>
                </a:lnTo>
                <a:lnTo>
                  <a:pt x="736798" y="16413"/>
                </a:lnTo>
                <a:lnTo>
                  <a:pt x="743421" y="19254"/>
                </a:lnTo>
                <a:lnTo>
                  <a:pt x="749729" y="22410"/>
                </a:lnTo>
                <a:lnTo>
                  <a:pt x="755405" y="25882"/>
                </a:lnTo>
                <a:lnTo>
                  <a:pt x="761082" y="29354"/>
                </a:lnTo>
                <a:lnTo>
                  <a:pt x="766444" y="33142"/>
                </a:lnTo>
                <a:lnTo>
                  <a:pt x="771805" y="36929"/>
                </a:lnTo>
                <a:lnTo>
                  <a:pt x="776536" y="41033"/>
                </a:lnTo>
                <a:lnTo>
                  <a:pt x="780951" y="45136"/>
                </a:lnTo>
                <a:lnTo>
                  <a:pt x="785682" y="49555"/>
                </a:lnTo>
                <a:lnTo>
                  <a:pt x="789467" y="54290"/>
                </a:lnTo>
                <a:lnTo>
                  <a:pt x="793251" y="58709"/>
                </a:lnTo>
                <a:lnTo>
                  <a:pt x="797036" y="63443"/>
                </a:lnTo>
                <a:lnTo>
                  <a:pt x="800505" y="68493"/>
                </a:lnTo>
                <a:lnTo>
                  <a:pt x="803343" y="73543"/>
                </a:lnTo>
                <a:lnTo>
                  <a:pt x="806182" y="78278"/>
                </a:lnTo>
                <a:lnTo>
                  <a:pt x="809020" y="83644"/>
                </a:lnTo>
                <a:lnTo>
                  <a:pt x="811543" y="88694"/>
                </a:lnTo>
                <a:lnTo>
                  <a:pt x="815959" y="99425"/>
                </a:lnTo>
                <a:lnTo>
                  <a:pt x="819743" y="110473"/>
                </a:lnTo>
                <a:lnTo>
                  <a:pt x="822897" y="121520"/>
                </a:lnTo>
                <a:lnTo>
                  <a:pt x="825420" y="132567"/>
                </a:lnTo>
                <a:lnTo>
                  <a:pt x="827312" y="143930"/>
                </a:lnTo>
                <a:lnTo>
                  <a:pt x="828889" y="154977"/>
                </a:lnTo>
                <a:lnTo>
                  <a:pt x="830151" y="166025"/>
                </a:lnTo>
                <a:lnTo>
                  <a:pt x="830782" y="177072"/>
                </a:lnTo>
                <a:lnTo>
                  <a:pt x="831097" y="187488"/>
                </a:lnTo>
                <a:lnTo>
                  <a:pt x="831097" y="197904"/>
                </a:lnTo>
                <a:lnTo>
                  <a:pt x="830466" y="217473"/>
                </a:lnTo>
                <a:lnTo>
                  <a:pt x="829836" y="234833"/>
                </a:lnTo>
                <a:lnTo>
                  <a:pt x="828574" y="249984"/>
                </a:lnTo>
                <a:lnTo>
                  <a:pt x="828259" y="261662"/>
                </a:lnTo>
                <a:lnTo>
                  <a:pt x="833620" y="263241"/>
                </a:lnTo>
                <a:lnTo>
                  <a:pt x="838035" y="265450"/>
                </a:lnTo>
                <a:lnTo>
                  <a:pt x="841820" y="267660"/>
                </a:lnTo>
                <a:lnTo>
                  <a:pt x="844974" y="269869"/>
                </a:lnTo>
                <a:lnTo>
                  <a:pt x="847497" y="272710"/>
                </a:lnTo>
                <a:lnTo>
                  <a:pt x="849705" y="275550"/>
                </a:lnTo>
                <a:lnTo>
                  <a:pt x="851281" y="278707"/>
                </a:lnTo>
                <a:lnTo>
                  <a:pt x="852543" y="281548"/>
                </a:lnTo>
                <a:lnTo>
                  <a:pt x="853489" y="285020"/>
                </a:lnTo>
                <a:lnTo>
                  <a:pt x="853805" y="288492"/>
                </a:lnTo>
                <a:lnTo>
                  <a:pt x="853805" y="292279"/>
                </a:lnTo>
                <a:lnTo>
                  <a:pt x="853489" y="296067"/>
                </a:lnTo>
                <a:lnTo>
                  <a:pt x="852858" y="299854"/>
                </a:lnTo>
                <a:lnTo>
                  <a:pt x="852228" y="303958"/>
                </a:lnTo>
                <a:lnTo>
                  <a:pt x="849389" y="312164"/>
                </a:lnTo>
                <a:lnTo>
                  <a:pt x="846235" y="320371"/>
                </a:lnTo>
                <a:lnTo>
                  <a:pt x="842451" y="328893"/>
                </a:lnTo>
                <a:lnTo>
                  <a:pt x="834882" y="345306"/>
                </a:lnTo>
                <a:lnTo>
                  <a:pt x="831097" y="352881"/>
                </a:lnTo>
                <a:lnTo>
                  <a:pt x="827943" y="360141"/>
                </a:lnTo>
                <a:lnTo>
                  <a:pt x="825420" y="366454"/>
                </a:lnTo>
                <a:lnTo>
                  <a:pt x="824474" y="369610"/>
                </a:lnTo>
                <a:lnTo>
                  <a:pt x="824159" y="372451"/>
                </a:lnTo>
                <a:lnTo>
                  <a:pt x="823213" y="377185"/>
                </a:lnTo>
                <a:lnTo>
                  <a:pt x="822266" y="381604"/>
                </a:lnTo>
                <a:lnTo>
                  <a:pt x="820374" y="386023"/>
                </a:lnTo>
                <a:lnTo>
                  <a:pt x="819113" y="389811"/>
                </a:lnTo>
                <a:lnTo>
                  <a:pt x="816905" y="392651"/>
                </a:lnTo>
                <a:lnTo>
                  <a:pt x="815013" y="395808"/>
                </a:lnTo>
                <a:lnTo>
                  <a:pt x="812490" y="398964"/>
                </a:lnTo>
                <a:lnTo>
                  <a:pt x="809967" y="401489"/>
                </a:lnTo>
                <a:lnTo>
                  <a:pt x="807128" y="403383"/>
                </a:lnTo>
                <a:lnTo>
                  <a:pt x="804605" y="405277"/>
                </a:lnTo>
                <a:lnTo>
                  <a:pt x="801767" y="406855"/>
                </a:lnTo>
                <a:lnTo>
                  <a:pt x="798613" y="408433"/>
                </a:lnTo>
                <a:lnTo>
                  <a:pt x="795459" y="409380"/>
                </a:lnTo>
                <a:lnTo>
                  <a:pt x="792305" y="410011"/>
                </a:lnTo>
                <a:lnTo>
                  <a:pt x="789467" y="410327"/>
                </a:lnTo>
                <a:lnTo>
                  <a:pt x="785998" y="410327"/>
                </a:lnTo>
                <a:lnTo>
                  <a:pt x="785051" y="413799"/>
                </a:lnTo>
                <a:lnTo>
                  <a:pt x="784105" y="417587"/>
                </a:lnTo>
                <a:lnTo>
                  <a:pt x="782213" y="421690"/>
                </a:lnTo>
                <a:lnTo>
                  <a:pt x="780636" y="424215"/>
                </a:lnTo>
                <a:lnTo>
                  <a:pt x="779059" y="426425"/>
                </a:lnTo>
                <a:lnTo>
                  <a:pt x="776851" y="428634"/>
                </a:lnTo>
                <a:lnTo>
                  <a:pt x="774959" y="430843"/>
                </a:lnTo>
                <a:lnTo>
                  <a:pt x="772121" y="432737"/>
                </a:lnTo>
                <a:lnTo>
                  <a:pt x="769282" y="434947"/>
                </a:lnTo>
                <a:lnTo>
                  <a:pt x="765813" y="436209"/>
                </a:lnTo>
                <a:lnTo>
                  <a:pt x="762029" y="437787"/>
                </a:lnTo>
                <a:lnTo>
                  <a:pt x="762344" y="447572"/>
                </a:lnTo>
                <a:lnTo>
                  <a:pt x="762659" y="457672"/>
                </a:lnTo>
                <a:lnTo>
                  <a:pt x="763605" y="467457"/>
                </a:lnTo>
                <a:lnTo>
                  <a:pt x="764236" y="476295"/>
                </a:lnTo>
                <a:lnTo>
                  <a:pt x="765498" y="485448"/>
                </a:lnTo>
                <a:lnTo>
                  <a:pt x="767075" y="493971"/>
                </a:lnTo>
                <a:lnTo>
                  <a:pt x="768652" y="502493"/>
                </a:lnTo>
                <a:lnTo>
                  <a:pt x="770228" y="510384"/>
                </a:lnTo>
                <a:lnTo>
                  <a:pt x="772751" y="518590"/>
                </a:lnTo>
                <a:lnTo>
                  <a:pt x="774959" y="526166"/>
                </a:lnTo>
                <a:lnTo>
                  <a:pt x="777482" y="533425"/>
                </a:lnTo>
                <a:lnTo>
                  <a:pt x="780321" y="540054"/>
                </a:lnTo>
                <a:lnTo>
                  <a:pt x="783159" y="546998"/>
                </a:lnTo>
                <a:lnTo>
                  <a:pt x="786628" y="553626"/>
                </a:lnTo>
                <a:lnTo>
                  <a:pt x="789782" y="560254"/>
                </a:lnTo>
                <a:lnTo>
                  <a:pt x="793567" y="565936"/>
                </a:lnTo>
                <a:lnTo>
                  <a:pt x="797036" y="571933"/>
                </a:lnTo>
                <a:lnTo>
                  <a:pt x="800820" y="577930"/>
                </a:lnTo>
                <a:lnTo>
                  <a:pt x="804920" y="583296"/>
                </a:lnTo>
                <a:lnTo>
                  <a:pt x="809020" y="588661"/>
                </a:lnTo>
                <a:lnTo>
                  <a:pt x="813436" y="593396"/>
                </a:lnTo>
                <a:lnTo>
                  <a:pt x="817851" y="598131"/>
                </a:lnTo>
                <a:lnTo>
                  <a:pt x="822582" y="602865"/>
                </a:lnTo>
                <a:lnTo>
                  <a:pt x="827312" y="607600"/>
                </a:lnTo>
                <a:lnTo>
                  <a:pt x="832043" y="611703"/>
                </a:lnTo>
                <a:lnTo>
                  <a:pt x="837089" y="615806"/>
                </a:lnTo>
                <a:lnTo>
                  <a:pt x="847182" y="623381"/>
                </a:lnTo>
                <a:lnTo>
                  <a:pt x="857905" y="630325"/>
                </a:lnTo>
                <a:lnTo>
                  <a:pt x="868627" y="636954"/>
                </a:lnTo>
                <a:lnTo>
                  <a:pt x="879981" y="642320"/>
                </a:lnTo>
                <a:lnTo>
                  <a:pt x="891335" y="648001"/>
                </a:lnTo>
                <a:lnTo>
                  <a:pt x="903319" y="652736"/>
                </a:lnTo>
                <a:lnTo>
                  <a:pt x="914989" y="656839"/>
                </a:lnTo>
                <a:lnTo>
                  <a:pt x="926658" y="660942"/>
                </a:lnTo>
                <a:lnTo>
                  <a:pt x="938327" y="664414"/>
                </a:lnTo>
                <a:lnTo>
                  <a:pt x="949996" y="667571"/>
                </a:lnTo>
                <a:lnTo>
                  <a:pt x="961665" y="670727"/>
                </a:lnTo>
                <a:lnTo>
                  <a:pt x="984688" y="676093"/>
                </a:lnTo>
                <a:lnTo>
                  <a:pt x="1006765" y="680827"/>
                </a:lnTo>
                <a:lnTo>
                  <a:pt x="1026949" y="685246"/>
                </a:lnTo>
                <a:lnTo>
                  <a:pt x="1045557" y="689665"/>
                </a:lnTo>
                <a:lnTo>
                  <a:pt x="1054387" y="692506"/>
                </a:lnTo>
                <a:lnTo>
                  <a:pt x="1062587" y="695031"/>
                </a:lnTo>
                <a:lnTo>
                  <a:pt x="1070472" y="698503"/>
                </a:lnTo>
                <a:lnTo>
                  <a:pt x="1078356" y="702290"/>
                </a:lnTo>
                <a:lnTo>
                  <a:pt x="1085925" y="706709"/>
                </a:lnTo>
                <a:lnTo>
                  <a:pt x="1093179" y="711444"/>
                </a:lnTo>
                <a:lnTo>
                  <a:pt x="1100433" y="716178"/>
                </a:lnTo>
                <a:lnTo>
                  <a:pt x="1107056" y="721860"/>
                </a:lnTo>
                <a:lnTo>
                  <a:pt x="1113679" y="727226"/>
                </a:lnTo>
                <a:lnTo>
                  <a:pt x="1119671" y="733538"/>
                </a:lnTo>
                <a:lnTo>
                  <a:pt x="1125664" y="740167"/>
                </a:lnTo>
                <a:lnTo>
                  <a:pt x="1131025" y="747111"/>
                </a:lnTo>
                <a:lnTo>
                  <a:pt x="1136702" y="754055"/>
                </a:lnTo>
                <a:lnTo>
                  <a:pt x="1141748" y="761946"/>
                </a:lnTo>
                <a:lnTo>
                  <a:pt x="1146794" y="769837"/>
                </a:lnTo>
                <a:lnTo>
                  <a:pt x="1151209" y="778043"/>
                </a:lnTo>
                <a:lnTo>
                  <a:pt x="1155309" y="786565"/>
                </a:lnTo>
                <a:lnTo>
                  <a:pt x="1159409" y="795719"/>
                </a:lnTo>
                <a:lnTo>
                  <a:pt x="1162879" y="805188"/>
                </a:lnTo>
                <a:lnTo>
                  <a:pt x="1166348" y="814973"/>
                </a:lnTo>
                <a:lnTo>
                  <a:pt x="1169502" y="825073"/>
                </a:lnTo>
                <a:lnTo>
                  <a:pt x="1172340" y="835173"/>
                </a:lnTo>
                <a:lnTo>
                  <a:pt x="1174548" y="845905"/>
                </a:lnTo>
                <a:lnTo>
                  <a:pt x="1176755" y="856952"/>
                </a:lnTo>
                <a:lnTo>
                  <a:pt x="1178648" y="867999"/>
                </a:lnTo>
                <a:lnTo>
                  <a:pt x="1180225" y="879994"/>
                </a:lnTo>
                <a:lnTo>
                  <a:pt x="1181486" y="891988"/>
                </a:lnTo>
                <a:lnTo>
                  <a:pt x="1182432" y="903982"/>
                </a:lnTo>
                <a:lnTo>
                  <a:pt x="1183378" y="916923"/>
                </a:lnTo>
                <a:lnTo>
                  <a:pt x="1183694" y="929548"/>
                </a:lnTo>
                <a:lnTo>
                  <a:pt x="1183694" y="942805"/>
                </a:lnTo>
                <a:lnTo>
                  <a:pt x="1183378" y="956062"/>
                </a:lnTo>
                <a:lnTo>
                  <a:pt x="1182432" y="982575"/>
                </a:lnTo>
                <a:lnTo>
                  <a:pt x="1182117" y="1009404"/>
                </a:lnTo>
                <a:lnTo>
                  <a:pt x="1182117" y="1035602"/>
                </a:lnTo>
                <a:lnTo>
                  <a:pt x="1182432" y="1061169"/>
                </a:lnTo>
                <a:lnTo>
                  <a:pt x="1183378" y="1086735"/>
                </a:lnTo>
                <a:lnTo>
                  <a:pt x="1184324" y="1111671"/>
                </a:lnTo>
                <a:lnTo>
                  <a:pt x="1185901" y="1136921"/>
                </a:lnTo>
                <a:lnTo>
                  <a:pt x="1188109" y="1161857"/>
                </a:lnTo>
                <a:lnTo>
                  <a:pt x="1190947" y="1186476"/>
                </a:lnTo>
                <a:lnTo>
                  <a:pt x="1194417" y="1211096"/>
                </a:lnTo>
                <a:lnTo>
                  <a:pt x="1198517" y="1235716"/>
                </a:lnTo>
                <a:lnTo>
                  <a:pt x="1203247" y="1260651"/>
                </a:lnTo>
                <a:lnTo>
                  <a:pt x="1209240" y="1284955"/>
                </a:lnTo>
                <a:lnTo>
                  <a:pt x="1215547" y="1309890"/>
                </a:lnTo>
                <a:lnTo>
                  <a:pt x="1222801" y="1335141"/>
                </a:lnTo>
                <a:lnTo>
                  <a:pt x="1226901" y="1347451"/>
                </a:lnTo>
                <a:lnTo>
                  <a:pt x="1231316" y="1360076"/>
                </a:lnTo>
                <a:lnTo>
                  <a:pt x="1239832" y="1386274"/>
                </a:lnTo>
                <a:lnTo>
                  <a:pt x="1248032" y="1413419"/>
                </a:lnTo>
                <a:lnTo>
                  <a:pt x="1256231" y="1442142"/>
                </a:lnTo>
                <a:lnTo>
                  <a:pt x="1263801" y="1471811"/>
                </a:lnTo>
                <a:lnTo>
                  <a:pt x="1271054" y="1502112"/>
                </a:lnTo>
                <a:lnTo>
                  <a:pt x="1278308" y="1533045"/>
                </a:lnTo>
                <a:lnTo>
                  <a:pt x="1284473" y="1561836"/>
                </a:lnTo>
                <a:lnTo>
                  <a:pt x="1275388" y="1564261"/>
                </a:lnTo>
                <a:lnTo>
                  <a:pt x="1098317" y="1597315"/>
                </a:lnTo>
                <a:lnTo>
                  <a:pt x="1094441" y="1580390"/>
                </a:lnTo>
                <a:lnTo>
                  <a:pt x="1088764" y="1552614"/>
                </a:lnTo>
                <a:lnTo>
                  <a:pt x="1084033" y="1526416"/>
                </a:lnTo>
                <a:lnTo>
                  <a:pt x="1080564" y="1502428"/>
                </a:lnTo>
                <a:lnTo>
                  <a:pt x="1078987" y="1491696"/>
                </a:lnTo>
                <a:lnTo>
                  <a:pt x="1078041" y="1481912"/>
                </a:lnTo>
                <a:lnTo>
                  <a:pt x="1074572" y="1444667"/>
                </a:lnTo>
                <a:lnTo>
                  <a:pt x="1070787" y="1409631"/>
                </a:lnTo>
                <a:lnTo>
                  <a:pt x="1067003" y="1377436"/>
                </a:lnTo>
                <a:lnTo>
                  <a:pt x="1062903" y="1348398"/>
                </a:lnTo>
                <a:lnTo>
                  <a:pt x="1058803" y="1322200"/>
                </a:lnTo>
                <a:lnTo>
                  <a:pt x="1054703" y="1300421"/>
                </a:lnTo>
                <a:lnTo>
                  <a:pt x="1050287" y="1282114"/>
                </a:lnTo>
                <a:lnTo>
                  <a:pt x="1048395" y="1274223"/>
                </a:lnTo>
                <a:lnTo>
                  <a:pt x="1046503" y="1267910"/>
                </a:lnTo>
                <a:lnTo>
                  <a:pt x="1042718" y="1256863"/>
                </a:lnTo>
                <a:lnTo>
                  <a:pt x="1041141" y="1252444"/>
                </a:lnTo>
                <a:lnTo>
                  <a:pt x="1038934" y="1248025"/>
                </a:lnTo>
                <a:lnTo>
                  <a:pt x="1037357" y="1244238"/>
                </a:lnTo>
                <a:lnTo>
                  <a:pt x="1035149" y="1241713"/>
                </a:lnTo>
                <a:lnTo>
                  <a:pt x="1033257" y="1239188"/>
                </a:lnTo>
                <a:lnTo>
                  <a:pt x="1031049" y="1237925"/>
                </a:lnTo>
                <a:lnTo>
                  <a:pt x="1029157" y="1236978"/>
                </a:lnTo>
                <a:lnTo>
                  <a:pt x="1026949" y="1236978"/>
                </a:lnTo>
                <a:lnTo>
                  <a:pt x="1024426" y="1237925"/>
                </a:lnTo>
                <a:lnTo>
                  <a:pt x="1022218" y="1239503"/>
                </a:lnTo>
                <a:lnTo>
                  <a:pt x="1019695" y="1242344"/>
                </a:lnTo>
                <a:lnTo>
                  <a:pt x="1017172" y="1245816"/>
                </a:lnTo>
                <a:lnTo>
                  <a:pt x="1014649" y="1250235"/>
                </a:lnTo>
                <a:lnTo>
                  <a:pt x="1011811" y="1255601"/>
                </a:lnTo>
                <a:lnTo>
                  <a:pt x="1006134" y="1268542"/>
                </a:lnTo>
                <a:lnTo>
                  <a:pt x="1000457" y="1282745"/>
                </a:lnTo>
                <a:lnTo>
                  <a:pt x="994149" y="1299474"/>
                </a:lnTo>
                <a:lnTo>
                  <a:pt x="990680" y="1309574"/>
                </a:lnTo>
                <a:lnTo>
                  <a:pt x="987211" y="1320622"/>
                </a:lnTo>
                <a:lnTo>
                  <a:pt x="983742" y="1332616"/>
                </a:lnTo>
                <a:lnTo>
                  <a:pt x="979957" y="1346504"/>
                </a:lnTo>
                <a:lnTo>
                  <a:pt x="976173" y="1361654"/>
                </a:lnTo>
                <a:lnTo>
                  <a:pt x="972073" y="1378699"/>
                </a:lnTo>
                <a:lnTo>
                  <a:pt x="963242" y="1418469"/>
                </a:lnTo>
                <a:lnTo>
                  <a:pt x="953150" y="1466761"/>
                </a:lnTo>
                <a:lnTo>
                  <a:pt x="950627" y="1479702"/>
                </a:lnTo>
                <a:lnTo>
                  <a:pt x="949050" y="1493275"/>
                </a:lnTo>
                <a:lnTo>
                  <a:pt x="947788" y="1507163"/>
                </a:lnTo>
                <a:lnTo>
                  <a:pt x="946527" y="1520735"/>
                </a:lnTo>
                <a:lnTo>
                  <a:pt x="946211" y="1534623"/>
                </a:lnTo>
                <a:lnTo>
                  <a:pt x="946211" y="1548827"/>
                </a:lnTo>
                <a:lnTo>
                  <a:pt x="946527" y="1563346"/>
                </a:lnTo>
                <a:lnTo>
                  <a:pt x="947158" y="1577865"/>
                </a:lnTo>
                <a:lnTo>
                  <a:pt x="948734" y="1592700"/>
                </a:lnTo>
                <a:lnTo>
                  <a:pt x="949996" y="1607851"/>
                </a:lnTo>
                <a:lnTo>
                  <a:pt x="950959" y="1615557"/>
                </a:lnTo>
                <a:lnTo>
                  <a:pt x="861084" y="1625485"/>
                </a:lnTo>
                <a:cubicBezTo>
                  <a:pt x="789306" y="1630757"/>
                  <a:pt x="716316" y="1633466"/>
                  <a:pt x="642341" y="1633466"/>
                </a:cubicBezTo>
                <a:cubicBezTo>
                  <a:pt x="568367" y="1633466"/>
                  <a:pt x="495377" y="1630757"/>
                  <a:pt x="423599" y="1625485"/>
                </a:cubicBezTo>
                <a:lnTo>
                  <a:pt x="333942" y="1615581"/>
                </a:lnTo>
                <a:lnTo>
                  <a:pt x="334909" y="1607851"/>
                </a:lnTo>
                <a:lnTo>
                  <a:pt x="336488" y="1592700"/>
                </a:lnTo>
                <a:lnTo>
                  <a:pt x="337751" y="1577865"/>
                </a:lnTo>
                <a:lnTo>
                  <a:pt x="338383" y="1563346"/>
                </a:lnTo>
                <a:lnTo>
                  <a:pt x="338698" y="1548827"/>
                </a:lnTo>
                <a:lnTo>
                  <a:pt x="338698" y="1534623"/>
                </a:lnTo>
                <a:lnTo>
                  <a:pt x="338383" y="1520735"/>
                </a:lnTo>
                <a:lnTo>
                  <a:pt x="337435" y="1507163"/>
                </a:lnTo>
                <a:lnTo>
                  <a:pt x="336172" y="1493275"/>
                </a:lnTo>
                <a:lnTo>
                  <a:pt x="334277" y="1479702"/>
                </a:lnTo>
                <a:lnTo>
                  <a:pt x="332067" y="1466761"/>
                </a:lnTo>
                <a:lnTo>
                  <a:pt x="321961" y="1418469"/>
                </a:lnTo>
                <a:lnTo>
                  <a:pt x="312803" y="1378699"/>
                </a:lnTo>
                <a:lnTo>
                  <a:pt x="308697" y="1361654"/>
                </a:lnTo>
                <a:lnTo>
                  <a:pt x="304908" y="1346504"/>
                </a:lnTo>
                <a:lnTo>
                  <a:pt x="301118" y="1332616"/>
                </a:lnTo>
                <a:lnTo>
                  <a:pt x="297644" y="1320622"/>
                </a:lnTo>
                <a:lnTo>
                  <a:pt x="294171" y="1309574"/>
                </a:lnTo>
                <a:lnTo>
                  <a:pt x="290697" y="1299474"/>
                </a:lnTo>
                <a:lnTo>
                  <a:pt x="284697" y="1282745"/>
                </a:lnTo>
                <a:lnTo>
                  <a:pt x="278696" y="1268542"/>
                </a:lnTo>
                <a:lnTo>
                  <a:pt x="273328" y="1255601"/>
                </a:lnTo>
                <a:lnTo>
                  <a:pt x="270486" y="1250235"/>
                </a:lnTo>
                <a:lnTo>
                  <a:pt x="267643" y="1245816"/>
                </a:lnTo>
                <a:lnTo>
                  <a:pt x="265117" y="1242344"/>
                </a:lnTo>
                <a:lnTo>
                  <a:pt x="262591" y="1239503"/>
                </a:lnTo>
                <a:lnTo>
                  <a:pt x="260380" y="1237925"/>
                </a:lnTo>
                <a:lnTo>
                  <a:pt x="258169" y="1236978"/>
                </a:lnTo>
                <a:lnTo>
                  <a:pt x="255959" y="1236978"/>
                </a:lnTo>
                <a:lnTo>
                  <a:pt x="253748" y="1237925"/>
                </a:lnTo>
                <a:lnTo>
                  <a:pt x="251853" y="1239188"/>
                </a:lnTo>
                <a:lnTo>
                  <a:pt x="249643" y="1241713"/>
                </a:lnTo>
                <a:lnTo>
                  <a:pt x="247748" y="1244238"/>
                </a:lnTo>
                <a:lnTo>
                  <a:pt x="245853" y="1248025"/>
                </a:lnTo>
                <a:lnTo>
                  <a:pt x="243958" y="1252444"/>
                </a:lnTo>
                <a:lnTo>
                  <a:pt x="242064" y="1256863"/>
                </a:lnTo>
                <a:lnTo>
                  <a:pt x="238274" y="1267910"/>
                </a:lnTo>
                <a:lnTo>
                  <a:pt x="236695" y="1274223"/>
                </a:lnTo>
                <a:lnTo>
                  <a:pt x="234484" y="1282114"/>
                </a:lnTo>
                <a:lnTo>
                  <a:pt x="230379" y="1300421"/>
                </a:lnTo>
                <a:lnTo>
                  <a:pt x="226274" y="1322200"/>
                </a:lnTo>
                <a:lnTo>
                  <a:pt x="222168" y="1348398"/>
                </a:lnTo>
                <a:lnTo>
                  <a:pt x="218063" y="1377436"/>
                </a:lnTo>
                <a:lnTo>
                  <a:pt x="214273" y="1409631"/>
                </a:lnTo>
                <a:lnTo>
                  <a:pt x="210484" y="1444667"/>
                </a:lnTo>
                <a:lnTo>
                  <a:pt x="207010" y="1481912"/>
                </a:lnTo>
                <a:lnTo>
                  <a:pt x="205747" y="1491696"/>
                </a:lnTo>
                <a:lnTo>
                  <a:pt x="204483" y="1502428"/>
                </a:lnTo>
                <a:lnTo>
                  <a:pt x="201010" y="1526416"/>
                </a:lnTo>
                <a:lnTo>
                  <a:pt x="196273" y="1552614"/>
                </a:lnTo>
                <a:lnTo>
                  <a:pt x="190272" y="1580390"/>
                </a:lnTo>
                <a:lnTo>
                  <a:pt x="186391" y="1597320"/>
                </a:lnTo>
                <a:lnTo>
                  <a:pt x="9295" y="1564261"/>
                </a:lnTo>
                <a:lnTo>
                  <a:pt x="0" y="1561779"/>
                </a:lnTo>
                <a:lnTo>
                  <a:pt x="6161" y="1533045"/>
                </a:lnTo>
                <a:lnTo>
                  <a:pt x="13425" y="1502112"/>
                </a:lnTo>
                <a:lnTo>
                  <a:pt x="20688" y="1471811"/>
                </a:lnTo>
                <a:lnTo>
                  <a:pt x="28267" y="1442142"/>
                </a:lnTo>
                <a:lnTo>
                  <a:pt x="36478" y="1413419"/>
                </a:lnTo>
                <a:lnTo>
                  <a:pt x="45005" y="1386274"/>
                </a:lnTo>
                <a:lnTo>
                  <a:pt x="53531" y="1360076"/>
                </a:lnTo>
                <a:lnTo>
                  <a:pt x="57637" y="1347451"/>
                </a:lnTo>
                <a:lnTo>
                  <a:pt x="61742" y="1335141"/>
                </a:lnTo>
                <a:lnTo>
                  <a:pt x="69005" y="1309890"/>
                </a:lnTo>
                <a:lnTo>
                  <a:pt x="75637" y="1284955"/>
                </a:lnTo>
                <a:lnTo>
                  <a:pt x="81322" y="1260651"/>
                </a:lnTo>
                <a:lnTo>
                  <a:pt x="86374" y="1235716"/>
                </a:lnTo>
                <a:lnTo>
                  <a:pt x="90480" y="1211096"/>
                </a:lnTo>
                <a:lnTo>
                  <a:pt x="93954" y="1186476"/>
                </a:lnTo>
                <a:lnTo>
                  <a:pt x="96796" y="1161857"/>
                </a:lnTo>
                <a:lnTo>
                  <a:pt x="98691" y="1136921"/>
                </a:lnTo>
                <a:lnTo>
                  <a:pt x="100585" y="1111671"/>
                </a:lnTo>
                <a:lnTo>
                  <a:pt x="101533" y="1086735"/>
                </a:lnTo>
                <a:lnTo>
                  <a:pt x="102164" y="1061169"/>
                </a:lnTo>
                <a:lnTo>
                  <a:pt x="102480" y="1035602"/>
                </a:lnTo>
                <a:lnTo>
                  <a:pt x="102480" y="1009404"/>
                </a:lnTo>
                <a:lnTo>
                  <a:pt x="101849" y="982575"/>
                </a:lnTo>
                <a:lnTo>
                  <a:pt x="101217" y="956062"/>
                </a:lnTo>
                <a:lnTo>
                  <a:pt x="101217" y="942805"/>
                </a:lnTo>
                <a:lnTo>
                  <a:pt x="101217" y="929548"/>
                </a:lnTo>
                <a:lnTo>
                  <a:pt x="101533" y="916923"/>
                </a:lnTo>
                <a:lnTo>
                  <a:pt x="102164" y="903982"/>
                </a:lnTo>
                <a:lnTo>
                  <a:pt x="103428" y="891988"/>
                </a:lnTo>
                <a:lnTo>
                  <a:pt x="104375" y="879994"/>
                </a:lnTo>
                <a:lnTo>
                  <a:pt x="105954" y="867999"/>
                </a:lnTo>
                <a:lnTo>
                  <a:pt x="108165" y="856952"/>
                </a:lnTo>
                <a:lnTo>
                  <a:pt x="110059" y="845905"/>
                </a:lnTo>
                <a:lnTo>
                  <a:pt x="112586" y="835173"/>
                </a:lnTo>
                <a:lnTo>
                  <a:pt x="115428" y="825073"/>
                </a:lnTo>
                <a:lnTo>
                  <a:pt x="118586" y="814973"/>
                </a:lnTo>
                <a:lnTo>
                  <a:pt x="122060" y="805188"/>
                </a:lnTo>
                <a:lnTo>
                  <a:pt x="125534" y="795719"/>
                </a:lnTo>
                <a:lnTo>
                  <a:pt x="129639" y="786565"/>
                </a:lnTo>
                <a:lnTo>
                  <a:pt x="133744" y="778043"/>
                </a:lnTo>
                <a:lnTo>
                  <a:pt x="138165" y="769837"/>
                </a:lnTo>
                <a:lnTo>
                  <a:pt x="142902" y="761946"/>
                </a:lnTo>
                <a:lnTo>
                  <a:pt x="148271" y="754055"/>
                </a:lnTo>
                <a:lnTo>
                  <a:pt x="153324" y="747111"/>
                </a:lnTo>
                <a:lnTo>
                  <a:pt x="159324" y="740167"/>
                </a:lnTo>
                <a:lnTo>
                  <a:pt x="165008" y="733538"/>
                </a:lnTo>
                <a:lnTo>
                  <a:pt x="171324" y="727226"/>
                </a:lnTo>
                <a:lnTo>
                  <a:pt x="177956" y="721860"/>
                </a:lnTo>
                <a:lnTo>
                  <a:pt x="184588" y="716178"/>
                </a:lnTo>
                <a:lnTo>
                  <a:pt x="191851" y="711444"/>
                </a:lnTo>
                <a:lnTo>
                  <a:pt x="198799" y="706709"/>
                </a:lnTo>
                <a:lnTo>
                  <a:pt x="206694" y="702290"/>
                </a:lnTo>
                <a:lnTo>
                  <a:pt x="214589" y="698503"/>
                </a:lnTo>
                <a:lnTo>
                  <a:pt x="222484" y="695031"/>
                </a:lnTo>
                <a:lnTo>
                  <a:pt x="230695" y="692506"/>
                </a:lnTo>
                <a:lnTo>
                  <a:pt x="239221" y="689665"/>
                </a:lnTo>
                <a:lnTo>
                  <a:pt x="258169" y="685246"/>
                </a:lnTo>
                <a:lnTo>
                  <a:pt x="278381" y="680827"/>
                </a:lnTo>
                <a:lnTo>
                  <a:pt x="300487" y="676093"/>
                </a:lnTo>
                <a:lnTo>
                  <a:pt x="323224" y="670727"/>
                </a:lnTo>
                <a:lnTo>
                  <a:pt x="334909" y="667571"/>
                </a:lnTo>
                <a:lnTo>
                  <a:pt x="346909" y="664414"/>
                </a:lnTo>
                <a:lnTo>
                  <a:pt x="358594" y="660942"/>
                </a:lnTo>
                <a:lnTo>
                  <a:pt x="370278" y="656839"/>
                </a:lnTo>
                <a:lnTo>
                  <a:pt x="381963" y="652736"/>
                </a:lnTo>
                <a:lnTo>
                  <a:pt x="393648" y="648001"/>
                </a:lnTo>
                <a:lnTo>
                  <a:pt x="405016" y="642320"/>
                </a:lnTo>
                <a:lnTo>
                  <a:pt x="416069" y="636954"/>
                </a:lnTo>
                <a:lnTo>
                  <a:pt x="427122" y="630325"/>
                </a:lnTo>
                <a:lnTo>
                  <a:pt x="437860" y="623381"/>
                </a:lnTo>
                <a:lnTo>
                  <a:pt x="448281" y="615806"/>
                </a:lnTo>
                <a:lnTo>
                  <a:pt x="453018" y="611703"/>
                </a:lnTo>
                <a:lnTo>
                  <a:pt x="458071" y="607600"/>
                </a:lnTo>
                <a:lnTo>
                  <a:pt x="462808" y="602865"/>
                </a:lnTo>
                <a:lnTo>
                  <a:pt x="467229" y="598131"/>
                </a:lnTo>
                <a:lnTo>
                  <a:pt x="471650" y="593396"/>
                </a:lnTo>
                <a:lnTo>
                  <a:pt x="476387" y="588661"/>
                </a:lnTo>
                <a:lnTo>
                  <a:pt x="480493" y="583296"/>
                </a:lnTo>
                <a:lnTo>
                  <a:pt x="484598" y="577930"/>
                </a:lnTo>
                <a:lnTo>
                  <a:pt x="488388" y="571933"/>
                </a:lnTo>
                <a:lnTo>
                  <a:pt x="491861" y="565936"/>
                </a:lnTo>
                <a:lnTo>
                  <a:pt x="495651" y="560254"/>
                </a:lnTo>
                <a:lnTo>
                  <a:pt x="498809" y="553626"/>
                </a:lnTo>
                <a:lnTo>
                  <a:pt x="502283" y="546998"/>
                </a:lnTo>
                <a:lnTo>
                  <a:pt x="504809" y="540054"/>
                </a:lnTo>
                <a:lnTo>
                  <a:pt x="507651" y="533425"/>
                </a:lnTo>
                <a:lnTo>
                  <a:pt x="510494" y="526166"/>
                </a:lnTo>
                <a:lnTo>
                  <a:pt x="512704" y="518590"/>
                </a:lnTo>
                <a:lnTo>
                  <a:pt x="514915" y="510384"/>
                </a:lnTo>
                <a:lnTo>
                  <a:pt x="516810" y="502493"/>
                </a:lnTo>
                <a:lnTo>
                  <a:pt x="518389" y="493971"/>
                </a:lnTo>
                <a:lnTo>
                  <a:pt x="519652" y="485448"/>
                </a:lnTo>
                <a:lnTo>
                  <a:pt x="520915" y="476295"/>
                </a:lnTo>
                <a:lnTo>
                  <a:pt x="521862" y="467457"/>
                </a:lnTo>
                <a:lnTo>
                  <a:pt x="522494" y="457672"/>
                </a:lnTo>
                <a:lnTo>
                  <a:pt x="522810" y="447572"/>
                </a:lnTo>
                <a:lnTo>
                  <a:pt x="523126" y="437787"/>
                </a:lnTo>
                <a:lnTo>
                  <a:pt x="519336" y="436209"/>
                </a:lnTo>
                <a:lnTo>
                  <a:pt x="515862" y="434947"/>
                </a:lnTo>
                <a:lnTo>
                  <a:pt x="513336" y="432737"/>
                </a:lnTo>
                <a:lnTo>
                  <a:pt x="510494" y="430843"/>
                </a:lnTo>
                <a:lnTo>
                  <a:pt x="507967" y="428634"/>
                </a:lnTo>
                <a:lnTo>
                  <a:pt x="506388" y="426425"/>
                </a:lnTo>
                <a:lnTo>
                  <a:pt x="504493" y="424215"/>
                </a:lnTo>
                <a:lnTo>
                  <a:pt x="503230" y="421690"/>
                </a:lnTo>
                <a:lnTo>
                  <a:pt x="501020" y="417587"/>
                </a:lnTo>
                <a:lnTo>
                  <a:pt x="500072" y="413799"/>
                </a:lnTo>
                <a:lnTo>
                  <a:pt x="499125" y="410327"/>
                </a:lnTo>
                <a:lnTo>
                  <a:pt x="495967" y="410327"/>
                </a:lnTo>
                <a:lnTo>
                  <a:pt x="492809" y="410011"/>
                </a:lnTo>
                <a:lnTo>
                  <a:pt x="489651" y="409380"/>
                </a:lnTo>
                <a:lnTo>
                  <a:pt x="486493" y="408433"/>
                </a:lnTo>
                <a:lnTo>
                  <a:pt x="483651" y="406855"/>
                </a:lnTo>
                <a:lnTo>
                  <a:pt x="480808" y="405277"/>
                </a:lnTo>
                <a:lnTo>
                  <a:pt x="477966" y="403383"/>
                </a:lnTo>
                <a:lnTo>
                  <a:pt x="475124" y="401489"/>
                </a:lnTo>
                <a:lnTo>
                  <a:pt x="472913" y="398964"/>
                </a:lnTo>
                <a:lnTo>
                  <a:pt x="470387" y="395808"/>
                </a:lnTo>
                <a:lnTo>
                  <a:pt x="468492" y="392651"/>
                </a:lnTo>
                <a:lnTo>
                  <a:pt x="466282" y="389811"/>
                </a:lnTo>
                <a:lnTo>
                  <a:pt x="465018" y="386023"/>
                </a:lnTo>
                <a:lnTo>
                  <a:pt x="463124" y="381604"/>
                </a:lnTo>
                <a:lnTo>
                  <a:pt x="462176" y="377185"/>
                </a:lnTo>
                <a:lnTo>
                  <a:pt x="461229" y="372451"/>
                </a:lnTo>
                <a:lnTo>
                  <a:pt x="460597" y="369610"/>
                </a:lnTo>
                <a:lnTo>
                  <a:pt x="459650" y="366454"/>
                </a:lnTo>
                <a:lnTo>
                  <a:pt x="457439" y="360141"/>
                </a:lnTo>
                <a:lnTo>
                  <a:pt x="454281" y="352881"/>
                </a:lnTo>
                <a:lnTo>
                  <a:pt x="450492" y="345306"/>
                </a:lnTo>
                <a:lnTo>
                  <a:pt x="442912" y="328893"/>
                </a:lnTo>
                <a:lnTo>
                  <a:pt x="439123" y="320371"/>
                </a:lnTo>
                <a:lnTo>
                  <a:pt x="435965" y="312164"/>
                </a:lnTo>
                <a:lnTo>
                  <a:pt x="433123" y="303958"/>
                </a:lnTo>
                <a:lnTo>
                  <a:pt x="432491" y="299854"/>
                </a:lnTo>
                <a:lnTo>
                  <a:pt x="431859" y="296067"/>
                </a:lnTo>
                <a:lnTo>
                  <a:pt x="431544" y="292279"/>
                </a:lnTo>
                <a:lnTo>
                  <a:pt x="431544" y="288492"/>
                </a:lnTo>
                <a:lnTo>
                  <a:pt x="431859" y="285020"/>
                </a:lnTo>
                <a:lnTo>
                  <a:pt x="432491" y="281548"/>
                </a:lnTo>
                <a:lnTo>
                  <a:pt x="433754" y="278707"/>
                </a:lnTo>
                <a:lnTo>
                  <a:pt x="435649" y="275550"/>
                </a:lnTo>
                <a:lnTo>
                  <a:pt x="437544" y="272710"/>
                </a:lnTo>
                <a:lnTo>
                  <a:pt x="440386" y="269869"/>
                </a:lnTo>
                <a:lnTo>
                  <a:pt x="443544" y="267660"/>
                </a:lnTo>
                <a:lnTo>
                  <a:pt x="447334" y="265450"/>
                </a:lnTo>
                <a:lnTo>
                  <a:pt x="451755" y="263241"/>
                </a:lnTo>
                <a:lnTo>
                  <a:pt x="456808" y="261662"/>
                </a:lnTo>
                <a:lnTo>
                  <a:pt x="456492" y="249984"/>
                </a:lnTo>
                <a:lnTo>
                  <a:pt x="455544" y="234833"/>
                </a:lnTo>
                <a:lnTo>
                  <a:pt x="454913" y="217473"/>
                </a:lnTo>
                <a:lnTo>
                  <a:pt x="454281" y="197904"/>
                </a:lnTo>
                <a:lnTo>
                  <a:pt x="454281" y="187488"/>
                </a:lnTo>
                <a:lnTo>
                  <a:pt x="454597" y="177072"/>
                </a:lnTo>
                <a:lnTo>
                  <a:pt x="455229" y="166025"/>
                </a:lnTo>
                <a:lnTo>
                  <a:pt x="456176" y="154977"/>
                </a:lnTo>
                <a:lnTo>
                  <a:pt x="458071" y="143930"/>
                </a:lnTo>
                <a:lnTo>
                  <a:pt x="459650" y="132567"/>
                </a:lnTo>
                <a:lnTo>
                  <a:pt x="462176" y="121520"/>
                </a:lnTo>
                <a:lnTo>
                  <a:pt x="465650" y="110473"/>
                </a:lnTo>
                <a:lnTo>
                  <a:pt x="469124" y="99425"/>
                </a:lnTo>
                <a:lnTo>
                  <a:pt x="473545" y="88694"/>
                </a:lnTo>
                <a:lnTo>
                  <a:pt x="476387" y="83644"/>
                </a:lnTo>
                <a:lnTo>
                  <a:pt x="478914" y="78278"/>
                </a:lnTo>
                <a:lnTo>
                  <a:pt x="481756" y="73543"/>
                </a:lnTo>
                <a:lnTo>
                  <a:pt x="484914" y="68493"/>
                </a:lnTo>
                <a:lnTo>
                  <a:pt x="488388" y="63443"/>
                </a:lnTo>
                <a:lnTo>
                  <a:pt x="492177" y="58709"/>
                </a:lnTo>
                <a:lnTo>
                  <a:pt x="495967" y="54290"/>
                </a:lnTo>
                <a:lnTo>
                  <a:pt x="499756" y="49555"/>
                </a:lnTo>
                <a:lnTo>
                  <a:pt x="504178" y="45136"/>
                </a:lnTo>
                <a:lnTo>
                  <a:pt x="508599" y="41033"/>
                </a:lnTo>
                <a:lnTo>
                  <a:pt x="513652" y="36929"/>
                </a:lnTo>
                <a:lnTo>
                  <a:pt x="518704" y="33142"/>
                </a:lnTo>
                <a:lnTo>
                  <a:pt x="524389" y="29354"/>
                </a:lnTo>
                <a:lnTo>
                  <a:pt x="529757" y="25882"/>
                </a:lnTo>
                <a:lnTo>
                  <a:pt x="535758" y="22410"/>
                </a:lnTo>
                <a:lnTo>
                  <a:pt x="541758" y="19254"/>
                </a:lnTo>
                <a:lnTo>
                  <a:pt x="548390" y="16413"/>
                </a:lnTo>
                <a:lnTo>
                  <a:pt x="555337" y="13888"/>
                </a:lnTo>
                <a:lnTo>
                  <a:pt x="562601" y="11047"/>
                </a:lnTo>
                <a:lnTo>
                  <a:pt x="570180" y="8838"/>
                </a:lnTo>
                <a:lnTo>
                  <a:pt x="577759" y="6944"/>
                </a:lnTo>
                <a:lnTo>
                  <a:pt x="585970" y="5050"/>
                </a:lnTo>
                <a:lnTo>
                  <a:pt x="594812" y="3472"/>
                </a:lnTo>
                <a:lnTo>
                  <a:pt x="603655" y="2210"/>
                </a:lnTo>
                <a:lnTo>
                  <a:pt x="612813" y="1263"/>
                </a:lnTo>
                <a:lnTo>
                  <a:pt x="622287" y="316"/>
                </a:lnTo>
                <a:lnTo>
                  <a:pt x="632392" y="0"/>
                </a:lnTo>
                <a:close/>
              </a:path>
            </a:pathLst>
          </a:custGeom>
          <a:solidFill>
            <a:srgbClr val="0086B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 name="任意多边形 7"/>
          <p:cNvSpPr/>
          <p:nvPr/>
        </p:nvSpPr>
        <p:spPr>
          <a:xfrm>
            <a:off x="3867035" y="4972257"/>
            <a:ext cx="4439478" cy="837493"/>
          </a:xfrm>
          <a:custGeom>
            <a:avLst/>
            <a:gdLst>
              <a:gd name="connsiteX0" fmla="*/ 0 w 3053876"/>
              <a:gd name="connsiteY0" fmla="*/ 0 h 603562"/>
              <a:gd name="connsiteX1" fmla="*/ 56975 w 3053876"/>
              <a:gd name="connsiteY1" fmla="*/ 48954 h 603562"/>
              <a:gd name="connsiteX2" fmla="*/ 1526940 w 3053876"/>
              <a:gd name="connsiteY2" fmla="*/ 494363 h 603562"/>
              <a:gd name="connsiteX3" fmla="*/ 2996904 w 3053876"/>
              <a:gd name="connsiteY3" fmla="*/ 48954 h 603562"/>
              <a:gd name="connsiteX4" fmla="*/ 3053876 w 3053876"/>
              <a:gd name="connsiteY4" fmla="*/ 3 h 603562"/>
              <a:gd name="connsiteX5" fmla="*/ 3053876 w 3053876"/>
              <a:gd name="connsiteY5" fmla="*/ 4 h 603562"/>
              <a:gd name="connsiteX6" fmla="*/ 2996904 w 3053876"/>
              <a:gd name="connsiteY6" fmla="*/ 59768 h 603562"/>
              <a:gd name="connsiteX7" fmla="*/ 1526940 w 3053876"/>
              <a:gd name="connsiteY7" fmla="*/ 603562 h 603562"/>
              <a:gd name="connsiteX8" fmla="*/ 56975 w 3053876"/>
              <a:gd name="connsiteY8" fmla="*/ 59768 h 603562"/>
              <a:gd name="connsiteX9" fmla="*/ 0 w 3053876"/>
              <a:gd name="connsiteY9" fmla="*/ 0 h 603562"/>
              <a:gd name="connsiteX0-1" fmla="*/ 0 w 2996901"/>
              <a:gd name="connsiteY0-2" fmla="*/ 59765 h 603559"/>
              <a:gd name="connsiteX1-3" fmla="*/ 0 w 2996901"/>
              <a:gd name="connsiteY1-4" fmla="*/ 48951 h 603559"/>
              <a:gd name="connsiteX2-5" fmla="*/ 1469965 w 2996901"/>
              <a:gd name="connsiteY2-6" fmla="*/ 494360 h 603559"/>
              <a:gd name="connsiteX3-7" fmla="*/ 2939929 w 2996901"/>
              <a:gd name="connsiteY3-8" fmla="*/ 48951 h 603559"/>
              <a:gd name="connsiteX4-9" fmla="*/ 2996901 w 2996901"/>
              <a:gd name="connsiteY4-10" fmla="*/ 0 h 603559"/>
              <a:gd name="connsiteX5-11" fmla="*/ 2996901 w 2996901"/>
              <a:gd name="connsiteY5-12" fmla="*/ 1 h 603559"/>
              <a:gd name="connsiteX6-13" fmla="*/ 2939929 w 2996901"/>
              <a:gd name="connsiteY6-14" fmla="*/ 59765 h 603559"/>
              <a:gd name="connsiteX7-15" fmla="*/ 1469965 w 2996901"/>
              <a:gd name="connsiteY7-16" fmla="*/ 603559 h 603559"/>
              <a:gd name="connsiteX8-17" fmla="*/ 0 w 2996901"/>
              <a:gd name="connsiteY8-18" fmla="*/ 59765 h 603559"/>
              <a:gd name="connsiteX0-19" fmla="*/ 0 w 2996901"/>
              <a:gd name="connsiteY0-20" fmla="*/ 59765 h 603559"/>
              <a:gd name="connsiteX1-21" fmla="*/ 0 w 2996901"/>
              <a:gd name="connsiteY1-22" fmla="*/ 48951 h 603559"/>
              <a:gd name="connsiteX2-23" fmla="*/ 1469965 w 2996901"/>
              <a:gd name="connsiteY2-24" fmla="*/ 494360 h 603559"/>
              <a:gd name="connsiteX3-25" fmla="*/ 2939929 w 2996901"/>
              <a:gd name="connsiteY3-26" fmla="*/ 48951 h 603559"/>
              <a:gd name="connsiteX4-27" fmla="*/ 2996901 w 2996901"/>
              <a:gd name="connsiteY4-28" fmla="*/ 0 h 603559"/>
              <a:gd name="connsiteX5-29" fmla="*/ 2939929 w 2996901"/>
              <a:gd name="connsiteY5-30" fmla="*/ 59765 h 603559"/>
              <a:gd name="connsiteX6-31" fmla="*/ 1469965 w 2996901"/>
              <a:gd name="connsiteY6-32" fmla="*/ 603559 h 603559"/>
              <a:gd name="connsiteX7-33" fmla="*/ 0 w 2996901"/>
              <a:gd name="connsiteY7-34" fmla="*/ 59765 h 603559"/>
              <a:gd name="connsiteX0-35" fmla="*/ 0 w 2939929"/>
              <a:gd name="connsiteY0-36" fmla="*/ 10814 h 554608"/>
              <a:gd name="connsiteX1-37" fmla="*/ 0 w 2939929"/>
              <a:gd name="connsiteY1-38" fmla="*/ 0 h 554608"/>
              <a:gd name="connsiteX2-39" fmla="*/ 1469965 w 2939929"/>
              <a:gd name="connsiteY2-40" fmla="*/ 445409 h 554608"/>
              <a:gd name="connsiteX3-41" fmla="*/ 2939929 w 2939929"/>
              <a:gd name="connsiteY3-42" fmla="*/ 0 h 554608"/>
              <a:gd name="connsiteX4-43" fmla="*/ 2939929 w 2939929"/>
              <a:gd name="connsiteY4-44" fmla="*/ 10814 h 554608"/>
              <a:gd name="connsiteX5-45" fmla="*/ 1469965 w 2939929"/>
              <a:gd name="connsiteY5-46" fmla="*/ 554608 h 554608"/>
              <a:gd name="connsiteX6-47" fmla="*/ 0 w 2939929"/>
              <a:gd name="connsiteY6-48" fmla="*/ 10814 h 5546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939929" h="554608">
                <a:moveTo>
                  <a:pt x="0" y="10814"/>
                </a:moveTo>
                <a:lnTo>
                  <a:pt x="0" y="0"/>
                </a:lnTo>
                <a:cubicBezTo>
                  <a:pt x="349399" y="272023"/>
                  <a:pt x="878168" y="445409"/>
                  <a:pt x="1469965" y="445409"/>
                </a:cubicBezTo>
                <a:cubicBezTo>
                  <a:pt x="2061763" y="445409"/>
                  <a:pt x="2590532" y="272023"/>
                  <a:pt x="2939929" y="0"/>
                </a:cubicBezTo>
                <a:lnTo>
                  <a:pt x="2939929" y="10814"/>
                </a:lnTo>
                <a:cubicBezTo>
                  <a:pt x="2590532" y="342923"/>
                  <a:pt x="2061763" y="554608"/>
                  <a:pt x="1469965" y="554608"/>
                </a:cubicBezTo>
                <a:cubicBezTo>
                  <a:pt x="878168" y="554608"/>
                  <a:pt x="349399" y="342923"/>
                  <a:pt x="0" y="10814"/>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9" name="组合 8"/>
          <p:cNvGrpSpPr/>
          <p:nvPr/>
        </p:nvGrpSpPr>
        <p:grpSpPr>
          <a:xfrm>
            <a:off x="6199708" y="1939790"/>
            <a:ext cx="879499" cy="879500"/>
            <a:chOff x="6199708" y="1939790"/>
            <a:chExt cx="879499" cy="879500"/>
          </a:xfrm>
        </p:grpSpPr>
        <p:sp>
          <p:nvSpPr>
            <p:cNvPr id="10" name="椭圆 9"/>
            <p:cNvSpPr/>
            <p:nvPr/>
          </p:nvSpPr>
          <p:spPr>
            <a:xfrm>
              <a:off x="6199708" y="1939790"/>
              <a:ext cx="879499" cy="879500"/>
            </a:xfrm>
            <a:prstGeom prst="ellipse">
              <a:avLst/>
            </a:prstGeom>
            <a:solidFill>
              <a:srgbClr val="D92E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1" name="任意多边形 10"/>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12" name="组合 11"/>
          <p:cNvGrpSpPr/>
          <p:nvPr/>
        </p:nvGrpSpPr>
        <p:grpSpPr>
          <a:xfrm>
            <a:off x="7252510" y="3769640"/>
            <a:ext cx="879499" cy="879499"/>
            <a:chOff x="7252510" y="3769638"/>
            <a:chExt cx="879499" cy="879499"/>
          </a:xfrm>
        </p:grpSpPr>
        <p:sp>
          <p:nvSpPr>
            <p:cNvPr id="13" name="椭圆 12"/>
            <p:cNvSpPr/>
            <p:nvPr/>
          </p:nvSpPr>
          <p:spPr>
            <a:xfrm>
              <a:off x="7252510" y="3769638"/>
              <a:ext cx="879499" cy="879499"/>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4" name="任意多边形 13"/>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15" name="组合 14"/>
          <p:cNvGrpSpPr/>
          <p:nvPr/>
        </p:nvGrpSpPr>
        <p:grpSpPr>
          <a:xfrm>
            <a:off x="4296316" y="2708772"/>
            <a:ext cx="879499" cy="879499"/>
            <a:chOff x="4388432" y="2518992"/>
            <a:chExt cx="879499" cy="879499"/>
          </a:xfrm>
        </p:grpSpPr>
        <p:sp>
          <p:nvSpPr>
            <p:cNvPr id="16" name="椭圆 15"/>
            <p:cNvSpPr/>
            <p:nvPr/>
          </p:nvSpPr>
          <p:spPr>
            <a:xfrm>
              <a:off x="4388432" y="2518992"/>
              <a:ext cx="879499" cy="879499"/>
            </a:xfrm>
            <a:prstGeom prst="ellipse">
              <a:avLst/>
            </a:prstGeom>
            <a:solidFill>
              <a:srgbClr val="D92E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7" name="任意多边形 16"/>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18" name="组合 17"/>
          <p:cNvGrpSpPr/>
          <p:nvPr/>
        </p:nvGrpSpPr>
        <p:grpSpPr>
          <a:xfrm>
            <a:off x="6997734" y="2708771"/>
            <a:ext cx="879499" cy="879500"/>
            <a:chOff x="6905619" y="2518993"/>
            <a:chExt cx="879499" cy="879500"/>
          </a:xfrm>
        </p:grpSpPr>
        <p:sp>
          <p:nvSpPr>
            <p:cNvPr id="19" name="椭圆 18"/>
            <p:cNvSpPr/>
            <p:nvPr/>
          </p:nvSpPr>
          <p:spPr>
            <a:xfrm>
              <a:off x="6905619" y="2518993"/>
              <a:ext cx="879499" cy="879500"/>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0" name="任意多边形 19"/>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21" name="组合 20"/>
          <p:cNvGrpSpPr/>
          <p:nvPr/>
        </p:nvGrpSpPr>
        <p:grpSpPr>
          <a:xfrm>
            <a:off x="5094342" y="1939790"/>
            <a:ext cx="879499" cy="879500"/>
            <a:chOff x="5647026" y="1922698"/>
            <a:chExt cx="879499" cy="879500"/>
          </a:xfrm>
        </p:grpSpPr>
        <p:sp>
          <p:nvSpPr>
            <p:cNvPr id="22" name="椭圆 21"/>
            <p:cNvSpPr/>
            <p:nvPr/>
          </p:nvSpPr>
          <p:spPr>
            <a:xfrm>
              <a:off x="5647026" y="1922698"/>
              <a:ext cx="879499" cy="879500"/>
            </a:xfrm>
            <a:prstGeom prst="ellipse">
              <a:avLst/>
            </a:prstGeom>
            <a:solidFill>
              <a:srgbClr val="3B5C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3" name="任意多边形 22"/>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24" name="组合 23"/>
          <p:cNvGrpSpPr/>
          <p:nvPr/>
        </p:nvGrpSpPr>
        <p:grpSpPr>
          <a:xfrm>
            <a:off x="4041540" y="3769640"/>
            <a:ext cx="879499" cy="879499"/>
            <a:chOff x="4041540" y="3769640"/>
            <a:chExt cx="879499" cy="879499"/>
          </a:xfrm>
        </p:grpSpPr>
        <p:sp>
          <p:nvSpPr>
            <p:cNvPr id="25" name="椭圆 24"/>
            <p:cNvSpPr/>
            <p:nvPr/>
          </p:nvSpPr>
          <p:spPr>
            <a:xfrm>
              <a:off x="4041540" y="3769640"/>
              <a:ext cx="879499" cy="879499"/>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6"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sp>
        <p:nvSpPr>
          <p:cNvPr id="27" name="文本框 26"/>
          <p:cNvSpPr txBox="1"/>
          <p:nvPr/>
        </p:nvSpPr>
        <p:spPr>
          <a:xfrm>
            <a:off x="7174456" y="1854715"/>
            <a:ext cx="2187487" cy="648254"/>
          </a:xfrm>
          <a:prstGeom prst="rect">
            <a:avLst/>
          </a:prstGeom>
          <a:noFill/>
        </p:spPr>
        <p:txBody>
          <a:bodyPr wrap="square" rtlCol="0">
            <a:spAutoFit/>
          </a:bodyPr>
          <a:lstStyle/>
          <a:p>
            <a:r>
              <a:rPr lang="zh-CN" altLang="en-US" sz="1200" dirty="0">
                <a:solidFill>
                  <a:schemeClr val="tx1">
                    <a:lumMod val="75000"/>
                    <a:lumOff val="25000"/>
                  </a:schemeClr>
                </a:solidFill>
                <a:cs typeface="+mn-ea"/>
                <a:sym typeface="+mn-lt"/>
              </a:rPr>
              <a:t>添加标题文字</a:t>
            </a:r>
            <a:endParaRPr lang="zh-CN" altLang="en-US" sz="1200" dirty="0">
              <a:solidFill>
                <a:schemeClr val="tx1">
                  <a:lumMod val="75000"/>
                  <a:lumOff val="25000"/>
                </a:schemeClr>
              </a:solidFill>
              <a:cs typeface="+mn-ea"/>
              <a:sym typeface="+mn-lt"/>
            </a:endParaRPr>
          </a:p>
          <a:p>
            <a:pPr fontAlgn="auto">
              <a:lnSpc>
                <a:spcPct val="150000"/>
              </a:lnSpc>
              <a:spcBef>
                <a:spcPts val="0"/>
              </a:spcBef>
              <a:spcAft>
                <a:spcPts val="0"/>
              </a:spcAft>
              <a:buClr>
                <a:srgbClr val="006EA0"/>
              </a:buClr>
            </a:pPr>
            <a:r>
              <a:rPr lang="zh-CN" altLang="en-US" sz="800" dirty="0" smtClean="0">
                <a:solidFill>
                  <a:schemeClr val="tx1">
                    <a:lumMod val="65000"/>
                    <a:lumOff val="35000"/>
                  </a:schemeClr>
                </a:solidFill>
                <a:latin typeface="小米兰亭_GB外压缩"/>
                <a:ea typeface="小米兰亭_GB外压缩"/>
              </a:rPr>
              <a:t>我们</a:t>
            </a:r>
            <a:r>
              <a:rPr lang="zh-CN" altLang="en-US" sz="800" dirty="0">
                <a:solidFill>
                  <a:schemeClr val="tx1">
                    <a:lumMod val="65000"/>
                    <a:lumOff val="35000"/>
                  </a:schemeClr>
                </a:solidFill>
                <a:latin typeface="小米兰亭_GB外压缩"/>
                <a:ea typeface="小米兰亭_GB外压缩"/>
              </a:rPr>
              <a:t>坚持以客户为中心，快速响应客户</a:t>
            </a:r>
            <a:r>
              <a:rPr lang="zh-CN" altLang="en-US" sz="800" dirty="0" smtClean="0">
                <a:solidFill>
                  <a:schemeClr val="tx1">
                    <a:lumMod val="65000"/>
                    <a:lumOff val="35000"/>
                  </a:schemeClr>
                </a:solidFill>
                <a:latin typeface="小米兰亭_GB外压缩"/>
                <a:ea typeface="小米兰亭_GB外压缩"/>
              </a:rPr>
              <a:t>需求持续</a:t>
            </a:r>
            <a:r>
              <a:rPr lang="zh-CN" altLang="en-US" sz="800" dirty="0">
                <a:solidFill>
                  <a:schemeClr val="tx1">
                    <a:lumMod val="65000"/>
                    <a:lumOff val="35000"/>
                  </a:schemeClr>
                </a:solidFill>
                <a:latin typeface="小米兰亭_GB外压缩"/>
                <a:ea typeface="小米兰亭_GB外压缩"/>
              </a:rPr>
              <a:t>为客户创造长期价值进而成就</a:t>
            </a:r>
            <a:r>
              <a:rPr lang="zh-CN" altLang="en-US" sz="800" dirty="0" smtClean="0">
                <a:solidFill>
                  <a:schemeClr val="tx1">
                    <a:lumMod val="65000"/>
                    <a:lumOff val="35000"/>
                  </a:schemeClr>
                </a:solidFill>
                <a:latin typeface="小米兰亭_GB外压缩"/>
                <a:ea typeface="小米兰亭_GB外压缩"/>
              </a:rPr>
              <a:t>客户</a:t>
            </a:r>
            <a:endParaRPr lang="en-US" altLang="zh-CN" sz="800" b="1" dirty="0">
              <a:solidFill>
                <a:schemeClr val="tx1">
                  <a:lumMod val="65000"/>
                  <a:lumOff val="35000"/>
                </a:schemeClr>
              </a:solidFill>
              <a:latin typeface="小米兰亭_GB外压缩"/>
              <a:ea typeface="小米兰亭_GB外压缩"/>
            </a:endParaRPr>
          </a:p>
        </p:txBody>
      </p:sp>
      <p:sp>
        <p:nvSpPr>
          <p:cNvPr id="28" name="文本框 27"/>
          <p:cNvSpPr txBox="1"/>
          <p:nvPr/>
        </p:nvSpPr>
        <p:spPr>
          <a:xfrm>
            <a:off x="7972482" y="2802272"/>
            <a:ext cx="2187487" cy="648254"/>
          </a:xfrm>
          <a:prstGeom prst="rect">
            <a:avLst/>
          </a:prstGeom>
          <a:noFill/>
        </p:spPr>
        <p:txBody>
          <a:bodyPr wrap="square" rtlCol="0">
            <a:spAutoFit/>
          </a:bodyPr>
          <a:lstStyle/>
          <a:p>
            <a:r>
              <a:rPr lang="zh-CN" altLang="en-US" sz="1200" dirty="0">
                <a:solidFill>
                  <a:schemeClr val="tx1">
                    <a:lumMod val="75000"/>
                    <a:lumOff val="25000"/>
                  </a:schemeClr>
                </a:solidFill>
                <a:cs typeface="+mn-ea"/>
                <a:sym typeface="+mn-lt"/>
              </a:rPr>
              <a:t>添加标题文字</a:t>
            </a:r>
            <a:endParaRPr lang="zh-CN" altLang="en-US" sz="1200" dirty="0">
              <a:solidFill>
                <a:schemeClr val="tx1">
                  <a:lumMod val="75000"/>
                  <a:lumOff val="25000"/>
                </a:schemeClr>
              </a:solidFill>
              <a:cs typeface="+mn-ea"/>
              <a:sym typeface="+mn-lt"/>
            </a:endParaRPr>
          </a:p>
          <a:p>
            <a:pPr fontAlgn="auto">
              <a:lnSpc>
                <a:spcPct val="150000"/>
              </a:lnSpc>
              <a:spcBef>
                <a:spcPts val="0"/>
              </a:spcBef>
              <a:spcAft>
                <a:spcPts val="0"/>
              </a:spcAft>
              <a:buClr>
                <a:srgbClr val="006EA0"/>
              </a:buClr>
            </a:pPr>
            <a:r>
              <a:rPr lang="zh-CN" altLang="en-US" sz="800" dirty="0" smtClean="0">
                <a:solidFill>
                  <a:schemeClr val="tx1">
                    <a:lumMod val="65000"/>
                    <a:lumOff val="35000"/>
                  </a:schemeClr>
                </a:solidFill>
                <a:latin typeface="小米兰亭_GB外压缩"/>
                <a:ea typeface="小米兰亭_GB外压缩"/>
              </a:rPr>
              <a:t>我们</a:t>
            </a:r>
            <a:r>
              <a:rPr lang="zh-CN" altLang="en-US" sz="800" dirty="0">
                <a:solidFill>
                  <a:schemeClr val="tx1">
                    <a:lumMod val="65000"/>
                    <a:lumOff val="35000"/>
                  </a:schemeClr>
                </a:solidFill>
                <a:latin typeface="小米兰亭_GB外压缩"/>
                <a:ea typeface="小米兰亭_GB外压缩"/>
              </a:rPr>
              <a:t>坚持以客户为中心，快速响应客户</a:t>
            </a:r>
            <a:r>
              <a:rPr lang="zh-CN" altLang="en-US" sz="800" dirty="0" smtClean="0">
                <a:solidFill>
                  <a:schemeClr val="tx1">
                    <a:lumMod val="65000"/>
                    <a:lumOff val="35000"/>
                  </a:schemeClr>
                </a:solidFill>
                <a:latin typeface="小米兰亭_GB外压缩"/>
                <a:ea typeface="小米兰亭_GB外压缩"/>
              </a:rPr>
              <a:t>需求持续</a:t>
            </a:r>
            <a:r>
              <a:rPr lang="zh-CN" altLang="en-US" sz="800" dirty="0">
                <a:solidFill>
                  <a:schemeClr val="tx1">
                    <a:lumMod val="65000"/>
                    <a:lumOff val="35000"/>
                  </a:schemeClr>
                </a:solidFill>
                <a:latin typeface="小米兰亭_GB外压缩"/>
                <a:ea typeface="小米兰亭_GB外压缩"/>
              </a:rPr>
              <a:t>为客户创造长期价值进而成就</a:t>
            </a:r>
            <a:r>
              <a:rPr lang="zh-CN" altLang="en-US" sz="800" dirty="0" smtClean="0">
                <a:solidFill>
                  <a:schemeClr val="tx1">
                    <a:lumMod val="65000"/>
                    <a:lumOff val="35000"/>
                  </a:schemeClr>
                </a:solidFill>
                <a:latin typeface="小米兰亭_GB外压缩"/>
                <a:ea typeface="小米兰亭_GB外压缩"/>
              </a:rPr>
              <a:t>客户</a:t>
            </a:r>
            <a:endParaRPr lang="en-US" altLang="zh-CN" sz="800" b="1" dirty="0">
              <a:solidFill>
                <a:schemeClr val="tx1">
                  <a:lumMod val="65000"/>
                  <a:lumOff val="35000"/>
                </a:schemeClr>
              </a:solidFill>
              <a:latin typeface="小米兰亭_GB外压缩"/>
              <a:ea typeface="小米兰亭_GB外压缩"/>
            </a:endParaRPr>
          </a:p>
        </p:txBody>
      </p:sp>
      <p:sp>
        <p:nvSpPr>
          <p:cNvPr id="29" name="文本框 28"/>
          <p:cNvSpPr txBox="1"/>
          <p:nvPr/>
        </p:nvSpPr>
        <p:spPr>
          <a:xfrm>
            <a:off x="8227258" y="3863140"/>
            <a:ext cx="2187487" cy="648254"/>
          </a:xfrm>
          <a:prstGeom prst="rect">
            <a:avLst/>
          </a:prstGeom>
          <a:noFill/>
        </p:spPr>
        <p:txBody>
          <a:bodyPr wrap="square" rtlCol="0">
            <a:spAutoFit/>
          </a:bodyPr>
          <a:lstStyle/>
          <a:p>
            <a:r>
              <a:rPr lang="zh-CN" altLang="en-US" sz="1200" dirty="0">
                <a:solidFill>
                  <a:schemeClr val="tx1">
                    <a:lumMod val="75000"/>
                    <a:lumOff val="25000"/>
                  </a:schemeClr>
                </a:solidFill>
                <a:cs typeface="+mn-ea"/>
                <a:sym typeface="+mn-lt"/>
              </a:rPr>
              <a:t>添加标题文字</a:t>
            </a:r>
            <a:endParaRPr lang="zh-CN" altLang="en-US" sz="1200" dirty="0">
              <a:solidFill>
                <a:schemeClr val="tx1">
                  <a:lumMod val="75000"/>
                  <a:lumOff val="25000"/>
                </a:schemeClr>
              </a:solidFill>
              <a:cs typeface="+mn-ea"/>
              <a:sym typeface="+mn-lt"/>
            </a:endParaRPr>
          </a:p>
          <a:p>
            <a:pPr fontAlgn="auto">
              <a:lnSpc>
                <a:spcPct val="150000"/>
              </a:lnSpc>
              <a:spcBef>
                <a:spcPts val="0"/>
              </a:spcBef>
              <a:spcAft>
                <a:spcPts val="0"/>
              </a:spcAft>
              <a:buClr>
                <a:srgbClr val="006EA0"/>
              </a:buClr>
            </a:pPr>
            <a:r>
              <a:rPr lang="zh-CN" altLang="en-US" sz="800" dirty="0" smtClean="0">
                <a:solidFill>
                  <a:schemeClr val="tx1">
                    <a:lumMod val="65000"/>
                    <a:lumOff val="35000"/>
                  </a:schemeClr>
                </a:solidFill>
                <a:latin typeface="小米兰亭_GB外压缩"/>
                <a:ea typeface="小米兰亭_GB外压缩"/>
              </a:rPr>
              <a:t>我们</a:t>
            </a:r>
            <a:r>
              <a:rPr lang="zh-CN" altLang="en-US" sz="800" dirty="0">
                <a:solidFill>
                  <a:schemeClr val="tx1">
                    <a:lumMod val="65000"/>
                    <a:lumOff val="35000"/>
                  </a:schemeClr>
                </a:solidFill>
                <a:latin typeface="小米兰亭_GB外压缩"/>
                <a:ea typeface="小米兰亭_GB外压缩"/>
              </a:rPr>
              <a:t>坚持以客户为中心，快速响应客户</a:t>
            </a:r>
            <a:r>
              <a:rPr lang="zh-CN" altLang="en-US" sz="800" dirty="0" smtClean="0">
                <a:solidFill>
                  <a:schemeClr val="tx1">
                    <a:lumMod val="65000"/>
                    <a:lumOff val="35000"/>
                  </a:schemeClr>
                </a:solidFill>
                <a:latin typeface="小米兰亭_GB外压缩"/>
                <a:ea typeface="小米兰亭_GB外压缩"/>
              </a:rPr>
              <a:t>需求持续</a:t>
            </a:r>
            <a:r>
              <a:rPr lang="zh-CN" altLang="en-US" sz="800" dirty="0">
                <a:solidFill>
                  <a:schemeClr val="tx1">
                    <a:lumMod val="65000"/>
                    <a:lumOff val="35000"/>
                  </a:schemeClr>
                </a:solidFill>
                <a:latin typeface="小米兰亭_GB外压缩"/>
                <a:ea typeface="小米兰亭_GB外压缩"/>
              </a:rPr>
              <a:t>为客户创造长期价值进而成就</a:t>
            </a:r>
            <a:r>
              <a:rPr lang="zh-CN" altLang="en-US" sz="800" dirty="0" smtClean="0">
                <a:solidFill>
                  <a:schemeClr val="tx1">
                    <a:lumMod val="65000"/>
                    <a:lumOff val="35000"/>
                  </a:schemeClr>
                </a:solidFill>
                <a:latin typeface="小米兰亭_GB外压缩"/>
                <a:ea typeface="小米兰亭_GB外压缩"/>
              </a:rPr>
              <a:t>客户</a:t>
            </a:r>
            <a:endParaRPr lang="en-US" altLang="zh-CN" sz="800" b="1" dirty="0">
              <a:solidFill>
                <a:schemeClr val="tx1">
                  <a:lumMod val="65000"/>
                  <a:lumOff val="35000"/>
                </a:schemeClr>
              </a:solidFill>
              <a:latin typeface="小米兰亭_GB外压缩"/>
              <a:ea typeface="小米兰亭_GB外压缩"/>
            </a:endParaRPr>
          </a:p>
        </p:txBody>
      </p:sp>
      <p:sp>
        <p:nvSpPr>
          <p:cNvPr id="30" name="文本框 29"/>
          <p:cNvSpPr txBox="1"/>
          <p:nvPr/>
        </p:nvSpPr>
        <p:spPr>
          <a:xfrm>
            <a:off x="2015463" y="2802272"/>
            <a:ext cx="2187487" cy="617477"/>
          </a:xfrm>
          <a:prstGeom prst="rect">
            <a:avLst/>
          </a:prstGeom>
          <a:noFill/>
        </p:spPr>
        <p:txBody>
          <a:bodyPr wrap="square" rtlCol="0">
            <a:spAutoFit/>
          </a:bodyPr>
          <a:lstStyle/>
          <a:p>
            <a:pPr algn="r"/>
            <a:r>
              <a:rPr lang="zh-CN" altLang="en-US" sz="1200" dirty="0">
                <a:solidFill>
                  <a:schemeClr val="tx1">
                    <a:lumMod val="75000"/>
                    <a:lumOff val="25000"/>
                  </a:schemeClr>
                </a:solidFill>
                <a:cs typeface="+mn-ea"/>
                <a:sym typeface="+mn-lt"/>
              </a:rPr>
              <a:t>添加标题文字</a:t>
            </a:r>
            <a:endParaRPr lang="zh-CN" altLang="en-US" sz="1200" dirty="0">
              <a:solidFill>
                <a:schemeClr val="tx1">
                  <a:lumMod val="75000"/>
                  <a:lumOff val="25000"/>
                </a:schemeClr>
              </a:solidFill>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tx1">
                    <a:lumMod val="65000"/>
                    <a:lumOff val="35000"/>
                  </a:schemeClr>
                </a:solidFill>
                <a:latin typeface="小米兰亭_GB外压缩"/>
                <a:ea typeface="小米兰亭_GB外压缩"/>
              </a:rPr>
              <a:t>我们</a:t>
            </a:r>
            <a:r>
              <a:rPr lang="zh-CN" altLang="en-US" sz="800" dirty="0">
                <a:solidFill>
                  <a:schemeClr val="tx1">
                    <a:lumMod val="65000"/>
                    <a:lumOff val="35000"/>
                  </a:schemeClr>
                </a:solidFill>
                <a:latin typeface="小米兰亭_GB外压缩"/>
                <a:ea typeface="小米兰亭_GB外压缩"/>
              </a:rPr>
              <a:t>坚持以客户为中心，快速响应客户</a:t>
            </a:r>
            <a:r>
              <a:rPr lang="zh-CN" altLang="en-US" sz="800" dirty="0" smtClean="0">
                <a:solidFill>
                  <a:schemeClr val="tx1">
                    <a:lumMod val="65000"/>
                    <a:lumOff val="35000"/>
                  </a:schemeClr>
                </a:solidFill>
                <a:latin typeface="小米兰亭_GB外压缩"/>
                <a:ea typeface="小米兰亭_GB外压缩"/>
              </a:rPr>
              <a:t>需求持续</a:t>
            </a:r>
            <a:r>
              <a:rPr lang="zh-CN" altLang="en-US" sz="800" dirty="0">
                <a:solidFill>
                  <a:schemeClr val="tx1">
                    <a:lumMod val="65000"/>
                    <a:lumOff val="35000"/>
                  </a:schemeClr>
                </a:solidFill>
                <a:latin typeface="小米兰亭_GB外压缩"/>
                <a:ea typeface="小米兰亭_GB外压缩"/>
              </a:rPr>
              <a:t>为客户创造长期价值进而成就</a:t>
            </a:r>
            <a:r>
              <a:rPr lang="zh-CN" altLang="en-US" sz="800" dirty="0" smtClean="0">
                <a:solidFill>
                  <a:schemeClr val="tx1">
                    <a:lumMod val="65000"/>
                    <a:lumOff val="35000"/>
                  </a:schemeClr>
                </a:solidFill>
                <a:latin typeface="小米兰亭_GB外压缩"/>
                <a:ea typeface="小米兰亭_GB外压缩"/>
              </a:rPr>
              <a:t>客户</a:t>
            </a:r>
            <a:endParaRPr lang="en-US" altLang="zh-CN" sz="800" b="1" dirty="0">
              <a:solidFill>
                <a:schemeClr val="tx1">
                  <a:lumMod val="65000"/>
                  <a:lumOff val="35000"/>
                </a:schemeClr>
              </a:solidFill>
              <a:latin typeface="小米兰亭_GB外压缩"/>
              <a:ea typeface="小米兰亭_GB外压缩"/>
            </a:endParaRPr>
          </a:p>
        </p:txBody>
      </p:sp>
      <p:sp>
        <p:nvSpPr>
          <p:cNvPr id="31" name="文本框 30"/>
          <p:cNvSpPr txBox="1"/>
          <p:nvPr/>
        </p:nvSpPr>
        <p:spPr>
          <a:xfrm>
            <a:off x="1758038" y="3863140"/>
            <a:ext cx="2187487" cy="617477"/>
          </a:xfrm>
          <a:prstGeom prst="rect">
            <a:avLst/>
          </a:prstGeom>
          <a:noFill/>
        </p:spPr>
        <p:txBody>
          <a:bodyPr wrap="square" rtlCol="0">
            <a:spAutoFit/>
          </a:bodyPr>
          <a:lstStyle/>
          <a:p>
            <a:pPr algn="r"/>
            <a:r>
              <a:rPr lang="zh-CN" altLang="en-US" sz="1200" dirty="0">
                <a:solidFill>
                  <a:schemeClr val="tx1">
                    <a:lumMod val="75000"/>
                    <a:lumOff val="25000"/>
                  </a:schemeClr>
                </a:solidFill>
                <a:cs typeface="+mn-ea"/>
                <a:sym typeface="+mn-lt"/>
              </a:rPr>
              <a:t>添加标题文字</a:t>
            </a:r>
            <a:endParaRPr lang="zh-CN" altLang="en-US" sz="1200" dirty="0">
              <a:solidFill>
                <a:schemeClr val="tx1">
                  <a:lumMod val="75000"/>
                  <a:lumOff val="25000"/>
                </a:schemeClr>
              </a:solidFill>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tx1">
                    <a:lumMod val="65000"/>
                    <a:lumOff val="35000"/>
                  </a:schemeClr>
                </a:solidFill>
                <a:latin typeface="小米兰亭_GB外压缩"/>
                <a:ea typeface="小米兰亭_GB外压缩"/>
              </a:rPr>
              <a:t>我们</a:t>
            </a:r>
            <a:r>
              <a:rPr lang="zh-CN" altLang="en-US" sz="800" dirty="0">
                <a:solidFill>
                  <a:schemeClr val="tx1">
                    <a:lumMod val="65000"/>
                    <a:lumOff val="35000"/>
                  </a:schemeClr>
                </a:solidFill>
                <a:latin typeface="小米兰亭_GB外压缩"/>
                <a:ea typeface="小米兰亭_GB外压缩"/>
              </a:rPr>
              <a:t>坚持以客户为中心，快速响应客户</a:t>
            </a:r>
            <a:r>
              <a:rPr lang="zh-CN" altLang="en-US" sz="800" dirty="0" smtClean="0">
                <a:solidFill>
                  <a:schemeClr val="tx1">
                    <a:lumMod val="65000"/>
                    <a:lumOff val="35000"/>
                  </a:schemeClr>
                </a:solidFill>
                <a:latin typeface="小米兰亭_GB外压缩"/>
                <a:ea typeface="小米兰亭_GB外压缩"/>
              </a:rPr>
              <a:t>需求持续</a:t>
            </a:r>
            <a:r>
              <a:rPr lang="zh-CN" altLang="en-US" sz="800" dirty="0">
                <a:solidFill>
                  <a:schemeClr val="tx1">
                    <a:lumMod val="65000"/>
                    <a:lumOff val="35000"/>
                  </a:schemeClr>
                </a:solidFill>
                <a:latin typeface="小米兰亭_GB外压缩"/>
                <a:ea typeface="小米兰亭_GB外压缩"/>
              </a:rPr>
              <a:t>为客户创造长期价值进而成就</a:t>
            </a:r>
            <a:r>
              <a:rPr lang="zh-CN" altLang="en-US" sz="800" dirty="0" smtClean="0">
                <a:solidFill>
                  <a:schemeClr val="tx1">
                    <a:lumMod val="65000"/>
                    <a:lumOff val="35000"/>
                  </a:schemeClr>
                </a:solidFill>
                <a:latin typeface="小米兰亭_GB外压缩"/>
                <a:ea typeface="小米兰亭_GB外压缩"/>
              </a:rPr>
              <a:t>客户</a:t>
            </a:r>
            <a:endParaRPr lang="en-US" altLang="zh-CN" sz="800" b="1" dirty="0">
              <a:solidFill>
                <a:schemeClr val="tx1">
                  <a:lumMod val="65000"/>
                  <a:lumOff val="35000"/>
                </a:schemeClr>
              </a:solidFill>
              <a:latin typeface="小米兰亭_GB外压缩"/>
              <a:ea typeface="小米兰亭_GB外压缩"/>
            </a:endParaRPr>
          </a:p>
        </p:txBody>
      </p:sp>
      <p:sp>
        <p:nvSpPr>
          <p:cNvPr id="32" name="文本框 31"/>
          <p:cNvSpPr txBox="1"/>
          <p:nvPr/>
        </p:nvSpPr>
        <p:spPr>
          <a:xfrm>
            <a:off x="2811606" y="1854715"/>
            <a:ext cx="2187487" cy="617477"/>
          </a:xfrm>
          <a:prstGeom prst="rect">
            <a:avLst/>
          </a:prstGeom>
          <a:noFill/>
        </p:spPr>
        <p:txBody>
          <a:bodyPr wrap="square" rtlCol="0">
            <a:spAutoFit/>
          </a:bodyPr>
          <a:lstStyle/>
          <a:p>
            <a:pPr algn="r"/>
            <a:r>
              <a:rPr lang="zh-CN" altLang="en-US" sz="1200" dirty="0">
                <a:solidFill>
                  <a:schemeClr val="tx1">
                    <a:lumMod val="75000"/>
                    <a:lumOff val="25000"/>
                  </a:schemeClr>
                </a:solidFill>
                <a:cs typeface="+mn-ea"/>
                <a:sym typeface="+mn-lt"/>
              </a:rPr>
              <a:t>添加标题文字</a:t>
            </a:r>
            <a:endParaRPr lang="zh-CN" altLang="en-US" sz="1200" dirty="0">
              <a:solidFill>
                <a:schemeClr val="tx1">
                  <a:lumMod val="75000"/>
                  <a:lumOff val="25000"/>
                </a:schemeClr>
              </a:solidFill>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tx1">
                    <a:lumMod val="65000"/>
                    <a:lumOff val="35000"/>
                  </a:schemeClr>
                </a:solidFill>
                <a:latin typeface="小米兰亭_GB外压缩"/>
                <a:ea typeface="小米兰亭_GB外压缩"/>
              </a:rPr>
              <a:t>我们</a:t>
            </a:r>
            <a:r>
              <a:rPr lang="zh-CN" altLang="en-US" sz="800" dirty="0">
                <a:solidFill>
                  <a:schemeClr val="tx1">
                    <a:lumMod val="65000"/>
                    <a:lumOff val="35000"/>
                  </a:schemeClr>
                </a:solidFill>
                <a:latin typeface="小米兰亭_GB外压缩"/>
                <a:ea typeface="小米兰亭_GB外压缩"/>
              </a:rPr>
              <a:t>坚持以客户为中心，快速响应客户</a:t>
            </a:r>
            <a:r>
              <a:rPr lang="zh-CN" altLang="en-US" sz="800" dirty="0" smtClean="0">
                <a:solidFill>
                  <a:schemeClr val="tx1">
                    <a:lumMod val="65000"/>
                    <a:lumOff val="35000"/>
                  </a:schemeClr>
                </a:solidFill>
                <a:latin typeface="小米兰亭_GB外压缩"/>
                <a:ea typeface="小米兰亭_GB外压缩"/>
              </a:rPr>
              <a:t>需求持续</a:t>
            </a:r>
            <a:r>
              <a:rPr lang="zh-CN" altLang="en-US" sz="800" dirty="0">
                <a:solidFill>
                  <a:schemeClr val="tx1">
                    <a:lumMod val="65000"/>
                    <a:lumOff val="35000"/>
                  </a:schemeClr>
                </a:solidFill>
                <a:latin typeface="小米兰亭_GB外压缩"/>
                <a:ea typeface="小米兰亭_GB外压缩"/>
              </a:rPr>
              <a:t>为客户创造长期价值进而成就</a:t>
            </a:r>
            <a:r>
              <a:rPr lang="zh-CN" altLang="en-US" sz="800" dirty="0" smtClean="0">
                <a:solidFill>
                  <a:schemeClr val="tx1">
                    <a:lumMod val="65000"/>
                    <a:lumOff val="35000"/>
                  </a:schemeClr>
                </a:solidFill>
                <a:latin typeface="小米兰亭_GB外压缩"/>
                <a:ea typeface="小米兰亭_GB外压缩"/>
              </a:rPr>
              <a:t>客户</a:t>
            </a:r>
            <a:endParaRPr lang="en-US" altLang="zh-CN" sz="800" b="1" dirty="0">
              <a:solidFill>
                <a:schemeClr val="tx1">
                  <a:lumMod val="65000"/>
                  <a:lumOff val="35000"/>
                </a:schemeClr>
              </a:solidFill>
              <a:latin typeface="小米兰亭_GB外压缩"/>
              <a:ea typeface="小米兰亭_GB外压缩"/>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3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53" presetClass="entr" presetSubtype="16"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25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nodeType="withEffect">
                                  <p:stCondLst>
                                    <p:cond delay="25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nodeType="withEffect">
                                  <p:stCondLst>
                                    <p:cond delay="50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par>
                                <p:cTn id="53" presetID="53" presetClass="entr" presetSubtype="16" fill="hold" nodeType="withEffect">
                                  <p:stCondLst>
                                    <p:cond delay="50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p:stCondLst>
                              <p:cond delay="3500"/>
                            </p:stCondLst>
                            <p:childTnLst>
                              <p:par>
                                <p:cTn id="59" presetID="2" presetClass="entr" presetSubtype="8"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0-#ppt_w/2"/>
                                          </p:val>
                                        </p:tav>
                                        <p:tav tm="100000">
                                          <p:val>
                                            <p:strVal val="#ppt_x"/>
                                          </p:val>
                                        </p:tav>
                                      </p:tavLst>
                                    </p:anim>
                                    <p:anim calcmode="lin" valueType="num">
                                      <p:cBhvr additive="base">
                                        <p:cTn id="62" dur="500" fill="hold"/>
                                        <p:tgtEl>
                                          <p:spTgt spid="3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25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0-#ppt_w/2"/>
                                          </p:val>
                                        </p:tav>
                                        <p:tav tm="100000">
                                          <p:val>
                                            <p:strVal val="#ppt_x"/>
                                          </p:val>
                                        </p:tav>
                                      </p:tavLst>
                                    </p:anim>
                                    <p:anim calcmode="lin" valueType="num">
                                      <p:cBhvr additive="base">
                                        <p:cTn id="70" dur="500" fill="hold"/>
                                        <p:tgtEl>
                                          <p:spTgt spid="30"/>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25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1+#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50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0-#ppt_w/2"/>
                                          </p:val>
                                        </p:tav>
                                        <p:tav tm="100000">
                                          <p:val>
                                            <p:strVal val="#ppt_x"/>
                                          </p:val>
                                        </p:tav>
                                      </p:tavLst>
                                    </p:anim>
                                    <p:anim calcmode="lin" valueType="num">
                                      <p:cBhvr additive="base">
                                        <p:cTn id="78" dur="500" fill="hold"/>
                                        <p:tgtEl>
                                          <p:spTgt spid="31"/>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50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fill="hold"/>
                                        <p:tgtEl>
                                          <p:spTgt spid="29"/>
                                        </p:tgtEl>
                                        <p:attrNameLst>
                                          <p:attrName>ppt_x</p:attrName>
                                        </p:attrNameLst>
                                      </p:cBhvr>
                                      <p:tavLst>
                                        <p:tav tm="0">
                                          <p:val>
                                            <p:strVal val="1+#ppt_w/2"/>
                                          </p:val>
                                        </p:tav>
                                        <p:tav tm="100000">
                                          <p:val>
                                            <p:strVal val="#ppt_x"/>
                                          </p:val>
                                        </p:tav>
                                      </p:tavLst>
                                    </p:anim>
                                    <p:anim calcmode="lin" valueType="num">
                                      <p:cBhvr additive="base">
                                        <p:cTn id="8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7" grpId="0" animBg="1"/>
      <p:bldP spid="8" grpId="0" animBg="1"/>
      <p:bldP spid="27" grpId="0"/>
      <p:bldP spid="28" grpId="0"/>
      <p:bldP spid="29"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a:spLocks noChangeArrowheads="1"/>
          </p:cNvSpPr>
          <p:nvPr/>
        </p:nvSpPr>
        <p:spPr bwMode="auto">
          <a:xfrm>
            <a:off x="4479758" y="3929445"/>
            <a:ext cx="32324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zh-CN" altLang="en-US" sz="3600" dirty="0" smtClean="0">
                <a:solidFill>
                  <a:schemeClr val="tx1">
                    <a:lumMod val="75000"/>
                    <a:lumOff val="25000"/>
                  </a:schemeClr>
                </a:solidFill>
                <a:latin typeface="+mn-lt"/>
                <a:ea typeface="+mn-ea"/>
                <a:cs typeface="+mn-ea"/>
                <a:sym typeface="+mn-lt"/>
              </a:rPr>
              <a:t>基本工作概述</a:t>
            </a:r>
            <a:endParaRPr lang="zh-CN" altLang="en-US" sz="3600" dirty="0">
              <a:solidFill>
                <a:schemeClr val="tx1">
                  <a:lumMod val="75000"/>
                  <a:lumOff val="25000"/>
                </a:schemeClr>
              </a:solidFill>
              <a:latin typeface="+mn-lt"/>
              <a:ea typeface="+mn-ea"/>
              <a:cs typeface="+mn-ea"/>
              <a:sym typeface="+mn-lt"/>
            </a:endParaRPr>
          </a:p>
        </p:txBody>
      </p:sp>
      <p:sp>
        <p:nvSpPr>
          <p:cNvPr id="12" name="文本框 8"/>
          <p:cNvSpPr txBox="1">
            <a:spLocks noChangeArrowheads="1"/>
          </p:cNvSpPr>
          <p:nvPr/>
        </p:nvSpPr>
        <p:spPr bwMode="auto">
          <a:xfrm>
            <a:off x="5307163" y="3601250"/>
            <a:ext cx="157767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1865" dirty="0" smtClean="0">
                <a:solidFill>
                  <a:schemeClr val="tx1">
                    <a:lumMod val="75000"/>
                    <a:lumOff val="25000"/>
                  </a:schemeClr>
                </a:solidFill>
                <a:latin typeface="+mn-lt"/>
                <a:ea typeface="+mn-ea"/>
                <a:cs typeface="+mn-ea"/>
                <a:sym typeface="+mn-lt"/>
              </a:rPr>
              <a:t>PART ONE</a:t>
            </a:r>
            <a:endParaRPr lang="zh-CN" altLang="en-US" sz="1865" dirty="0">
              <a:solidFill>
                <a:schemeClr val="tx1">
                  <a:lumMod val="75000"/>
                  <a:lumOff val="25000"/>
                </a:schemeClr>
              </a:solidFill>
              <a:latin typeface="+mn-lt"/>
              <a:ea typeface="+mn-ea"/>
              <a:cs typeface="+mn-ea"/>
              <a:sym typeface="+mn-lt"/>
            </a:endParaRPr>
          </a:p>
        </p:txBody>
      </p:sp>
      <p:sp>
        <p:nvSpPr>
          <p:cNvPr id="9" name="文本框 66"/>
          <p:cNvSpPr txBox="1">
            <a:spLocks noChangeArrowheads="1"/>
          </p:cNvSpPr>
          <p:nvPr/>
        </p:nvSpPr>
        <p:spPr bwMode="auto">
          <a:xfrm>
            <a:off x="2686580" y="4502359"/>
            <a:ext cx="6818840" cy="7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50000"/>
              </a:lnSpc>
              <a:defRPr sz="800">
                <a:solidFill>
                  <a:schemeClr val="bg1"/>
                </a:solidFill>
                <a:cs typeface="+mn-ea"/>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zh-CN" sz="1000" dirty="0">
                <a:solidFill>
                  <a:schemeClr val="tx1">
                    <a:lumMod val="75000"/>
                    <a:lumOff val="25000"/>
                  </a:schemeClr>
                </a:solidFill>
                <a:sym typeface="+mn-lt"/>
              </a:rPr>
              <a:t>Add a page directory text description content, Add a page directory text description content, Add a page directory text description content, Add a page directory text description content, Add a page directory text description content.</a:t>
            </a:r>
            <a:endParaRPr lang="zh-CN" altLang="en-US" sz="1000" dirty="0">
              <a:solidFill>
                <a:schemeClr val="tx1">
                  <a:lumMod val="75000"/>
                  <a:lumOff val="25000"/>
                </a:schemeClr>
              </a:solidFill>
              <a:sym typeface="+mn-lt"/>
            </a:endParaRPr>
          </a:p>
        </p:txBody>
      </p:sp>
      <p:grpSp>
        <p:nvGrpSpPr>
          <p:cNvPr id="7" name="组合 6"/>
          <p:cNvGrpSpPr/>
          <p:nvPr/>
        </p:nvGrpSpPr>
        <p:grpSpPr>
          <a:xfrm>
            <a:off x="5073779" y="1278564"/>
            <a:ext cx="2044442" cy="2052238"/>
            <a:chOff x="3295732" y="2046319"/>
            <a:chExt cx="1107826" cy="1112050"/>
          </a:xfrm>
        </p:grpSpPr>
        <p:sp>
          <p:nvSpPr>
            <p:cNvPr id="8" name="Oval 54"/>
            <p:cNvSpPr>
              <a:spLocks noChangeArrowheads="1"/>
            </p:cNvSpPr>
            <p:nvPr/>
          </p:nvSpPr>
          <p:spPr bwMode="auto">
            <a:xfrm>
              <a:off x="3295732" y="2046319"/>
              <a:ext cx="1107826" cy="1112050"/>
            </a:xfrm>
            <a:prstGeom prst="ellipse">
              <a:avLst/>
            </a:prstGeom>
            <a:noFill/>
            <a:ln w="19050">
              <a:solidFill>
                <a:srgbClr val="D92E4D"/>
              </a:solidFill>
              <a:round/>
            </a:ln>
          </p:spPr>
          <p:txBody>
            <a:bodyPr vert="horz" wrap="square" lIns="91440" tIns="45720" rIns="91440" bIns="45720" numCol="1" anchor="t" anchorCtr="0" compatLnSpc="1"/>
            <a:lstStyle/>
            <a:p>
              <a:endParaRPr lang="zh-CN" altLang="en-US"/>
            </a:p>
          </p:txBody>
        </p:sp>
        <p:grpSp>
          <p:nvGrpSpPr>
            <p:cNvPr id="10" name="组合 9"/>
            <p:cNvGrpSpPr/>
            <p:nvPr/>
          </p:nvGrpSpPr>
          <p:grpSpPr>
            <a:xfrm>
              <a:off x="3561322" y="2370707"/>
              <a:ext cx="576647" cy="463275"/>
              <a:chOff x="3404296" y="2189446"/>
              <a:chExt cx="826120" cy="663701"/>
            </a:xfrm>
          </p:grpSpPr>
          <p:sp>
            <p:nvSpPr>
              <p:cNvPr id="13" name="Freeform 58"/>
              <p:cNvSpPr/>
              <p:nvPr/>
            </p:nvSpPr>
            <p:spPr bwMode="auto">
              <a:xfrm>
                <a:off x="3588917" y="2189446"/>
                <a:ext cx="220844" cy="137881"/>
              </a:xfrm>
              <a:custGeom>
                <a:avLst/>
                <a:gdLst>
                  <a:gd name="T0" fmla="*/ 30 w 80"/>
                  <a:gd name="T1" fmla="*/ 39 h 50"/>
                  <a:gd name="T2" fmla="*/ 39 w 80"/>
                  <a:gd name="T3" fmla="*/ 29 h 50"/>
                  <a:gd name="T4" fmla="*/ 80 w 80"/>
                  <a:gd name="T5" fmla="*/ 29 h 50"/>
                  <a:gd name="T6" fmla="*/ 80 w 80"/>
                  <a:gd name="T7" fmla="*/ 0 h 50"/>
                  <a:gd name="T8" fmla="*/ 39 w 80"/>
                  <a:gd name="T9" fmla="*/ 0 h 50"/>
                  <a:gd name="T10" fmla="*/ 0 w 80"/>
                  <a:gd name="T11" fmla="*/ 39 h 50"/>
                  <a:gd name="T12" fmla="*/ 0 w 80"/>
                  <a:gd name="T13" fmla="*/ 50 h 50"/>
                  <a:gd name="T14" fmla="*/ 30 w 80"/>
                  <a:gd name="T15" fmla="*/ 50 h 50"/>
                  <a:gd name="T16" fmla="*/ 30 w 80"/>
                  <a:gd name="T17"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30" y="39"/>
                    </a:moveTo>
                    <a:cubicBezTo>
                      <a:pt x="30" y="33"/>
                      <a:pt x="34" y="29"/>
                      <a:pt x="39" y="29"/>
                    </a:cubicBezTo>
                    <a:cubicBezTo>
                      <a:pt x="80" y="29"/>
                      <a:pt x="80" y="29"/>
                      <a:pt x="80" y="29"/>
                    </a:cubicBezTo>
                    <a:cubicBezTo>
                      <a:pt x="80" y="0"/>
                      <a:pt x="80" y="0"/>
                      <a:pt x="80" y="0"/>
                    </a:cubicBezTo>
                    <a:cubicBezTo>
                      <a:pt x="39" y="0"/>
                      <a:pt x="39" y="0"/>
                      <a:pt x="39" y="0"/>
                    </a:cubicBezTo>
                    <a:cubicBezTo>
                      <a:pt x="18" y="0"/>
                      <a:pt x="0" y="17"/>
                      <a:pt x="0" y="39"/>
                    </a:cubicBezTo>
                    <a:cubicBezTo>
                      <a:pt x="0" y="50"/>
                      <a:pt x="0" y="50"/>
                      <a:pt x="0" y="50"/>
                    </a:cubicBezTo>
                    <a:cubicBezTo>
                      <a:pt x="30" y="50"/>
                      <a:pt x="30" y="50"/>
                      <a:pt x="30" y="50"/>
                    </a:cubicBezTo>
                    <a:lnTo>
                      <a:pt x="30" y="39"/>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59"/>
              <p:cNvSpPr/>
              <p:nvPr/>
            </p:nvSpPr>
            <p:spPr bwMode="auto">
              <a:xfrm>
                <a:off x="3404296" y="2327328"/>
                <a:ext cx="826120" cy="525819"/>
              </a:xfrm>
              <a:custGeom>
                <a:avLst/>
                <a:gdLst>
                  <a:gd name="T0" fmla="*/ 277 w 299"/>
                  <a:gd name="T1" fmla="*/ 2 h 190"/>
                  <a:gd name="T2" fmla="*/ 232 w 299"/>
                  <a:gd name="T3" fmla="*/ 2 h 190"/>
                  <a:gd name="T4" fmla="*/ 232 w 299"/>
                  <a:gd name="T5" fmla="*/ 0 h 190"/>
                  <a:gd name="T6" fmla="*/ 203 w 299"/>
                  <a:gd name="T7" fmla="*/ 0 h 190"/>
                  <a:gd name="T8" fmla="*/ 203 w 299"/>
                  <a:gd name="T9" fmla="*/ 2 h 190"/>
                  <a:gd name="T10" fmla="*/ 147 w 299"/>
                  <a:gd name="T11" fmla="*/ 2 h 190"/>
                  <a:gd name="T12" fmla="*/ 97 w 299"/>
                  <a:gd name="T13" fmla="*/ 2 h 190"/>
                  <a:gd name="T14" fmla="*/ 97 w 299"/>
                  <a:gd name="T15" fmla="*/ 0 h 190"/>
                  <a:gd name="T16" fmla="*/ 67 w 299"/>
                  <a:gd name="T17" fmla="*/ 0 h 190"/>
                  <a:gd name="T18" fmla="*/ 67 w 299"/>
                  <a:gd name="T19" fmla="*/ 2 h 190"/>
                  <a:gd name="T20" fmla="*/ 23 w 299"/>
                  <a:gd name="T21" fmla="*/ 2 h 190"/>
                  <a:gd name="T22" fmla="*/ 0 w 299"/>
                  <a:gd name="T23" fmla="*/ 23 h 190"/>
                  <a:gd name="T24" fmla="*/ 0 w 299"/>
                  <a:gd name="T25" fmla="*/ 169 h 190"/>
                  <a:gd name="T26" fmla="*/ 23 w 299"/>
                  <a:gd name="T27" fmla="*/ 190 h 190"/>
                  <a:gd name="T28" fmla="*/ 147 w 299"/>
                  <a:gd name="T29" fmla="*/ 190 h 190"/>
                  <a:gd name="T30" fmla="*/ 277 w 299"/>
                  <a:gd name="T31" fmla="*/ 190 h 190"/>
                  <a:gd name="T32" fmla="*/ 299 w 299"/>
                  <a:gd name="T33" fmla="*/ 169 h 190"/>
                  <a:gd name="T34" fmla="*/ 299 w 299"/>
                  <a:gd name="T35" fmla="*/ 23 h 190"/>
                  <a:gd name="T36" fmla="*/ 277 w 299"/>
                  <a:gd name="T37"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 h="190">
                    <a:moveTo>
                      <a:pt x="277" y="2"/>
                    </a:moveTo>
                    <a:cubicBezTo>
                      <a:pt x="232" y="2"/>
                      <a:pt x="232" y="2"/>
                      <a:pt x="232" y="2"/>
                    </a:cubicBezTo>
                    <a:cubicBezTo>
                      <a:pt x="232" y="0"/>
                      <a:pt x="232" y="0"/>
                      <a:pt x="232" y="0"/>
                    </a:cubicBezTo>
                    <a:cubicBezTo>
                      <a:pt x="203" y="0"/>
                      <a:pt x="203" y="0"/>
                      <a:pt x="203" y="0"/>
                    </a:cubicBezTo>
                    <a:cubicBezTo>
                      <a:pt x="203" y="2"/>
                      <a:pt x="203" y="2"/>
                      <a:pt x="203" y="2"/>
                    </a:cubicBezTo>
                    <a:cubicBezTo>
                      <a:pt x="147" y="2"/>
                      <a:pt x="147" y="2"/>
                      <a:pt x="147" y="2"/>
                    </a:cubicBezTo>
                    <a:cubicBezTo>
                      <a:pt x="97" y="2"/>
                      <a:pt x="97" y="2"/>
                      <a:pt x="97" y="2"/>
                    </a:cubicBezTo>
                    <a:cubicBezTo>
                      <a:pt x="97" y="0"/>
                      <a:pt x="97" y="0"/>
                      <a:pt x="97" y="0"/>
                    </a:cubicBezTo>
                    <a:cubicBezTo>
                      <a:pt x="67" y="0"/>
                      <a:pt x="67" y="0"/>
                      <a:pt x="67" y="0"/>
                    </a:cubicBezTo>
                    <a:cubicBezTo>
                      <a:pt x="67" y="2"/>
                      <a:pt x="67" y="2"/>
                      <a:pt x="67" y="2"/>
                    </a:cubicBezTo>
                    <a:cubicBezTo>
                      <a:pt x="23" y="2"/>
                      <a:pt x="23" y="2"/>
                      <a:pt x="23" y="2"/>
                    </a:cubicBezTo>
                    <a:cubicBezTo>
                      <a:pt x="10" y="2"/>
                      <a:pt x="0" y="11"/>
                      <a:pt x="0" y="23"/>
                    </a:cubicBezTo>
                    <a:cubicBezTo>
                      <a:pt x="0" y="169"/>
                      <a:pt x="0" y="169"/>
                      <a:pt x="0" y="169"/>
                    </a:cubicBezTo>
                    <a:cubicBezTo>
                      <a:pt x="0" y="181"/>
                      <a:pt x="10" y="190"/>
                      <a:pt x="23" y="190"/>
                    </a:cubicBezTo>
                    <a:cubicBezTo>
                      <a:pt x="147" y="190"/>
                      <a:pt x="147" y="190"/>
                      <a:pt x="147" y="190"/>
                    </a:cubicBezTo>
                    <a:cubicBezTo>
                      <a:pt x="277" y="190"/>
                      <a:pt x="277" y="190"/>
                      <a:pt x="277" y="190"/>
                    </a:cubicBezTo>
                    <a:cubicBezTo>
                      <a:pt x="289" y="190"/>
                      <a:pt x="299" y="181"/>
                      <a:pt x="299" y="169"/>
                    </a:cubicBezTo>
                    <a:cubicBezTo>
                      <a:pt x="299" y="23"/>
                      <a:pt x="299" y="23"/>
                      <a:pt x="299" y="23"/>
                    </a:cubicBezTo>
                    <a:cubicBezTo>
                      <a:pt x="299" y="11"/>
                      <a:pt x="289" y="2"/>
                      <a:pt x="277" y="2"/>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60"/>
              <p:cNvSpPr/>
              <p:nvPr/>
            </p:nvSpPr>
            <p:spPr bwMode="auto">
              <a:xfrm>
                <a:off x="3404296" y="2327328"/>
                <a:ext cx="405465" cy="525819"/>
              </a:xfrm>
              <a:custGeom>
                <a:avLst/>
                <a:gdLst>
                  <a:gd name="T0" fmla="*/ 97 w 147"/>
                  <a:gd name="T1" fmla="*/ 2 h 190"/>
                  <a:gd name="T2" fmla="*/ 97 w 147"/>
                  <a:gd name="T3" fmla="*/ 0 h 190"/>
                  <a:gd name="T4" fmla="*/ 67 w 147"/>
                  <a:gd name="T5" fmla="*/ 0 h 190"/>
                  <a:gd name="T6" fmla="*/ 67 w 147"/>
                  <a:gd name="T7" fmla="*/ 2 h 190"/>
                  <a:gd name="T8" fmla="*/ 23 w 147"/>
                  <a:gd name="T9" fmla="*/ 2 h 190"/>
                  <a:gd name="T10" fmla="*/ 0 w 147"/>
                  <a:gd name="T11" fmla="*/ 23 h 190"/>
                  <a:gd name="T12" fmla="*/ 0 w 147"/>
                  <a:gd name="T13" fmla="*/ 169 h 190"/>
                  <a:gd name="T14" fmla="*/ 23 w 147"/>
                  <a:gd name="T15" fmla="*/ 190 h 190"/>
                  <a:gd name="T16" fmla="*/ 147 w 147"/>
                  <a:gd name="T17" fmla="*/ 190 h 190"/>
                  <a:gd name="T18" fmla="*/ 147 w 147"/>
                  <a:gd name="T19" fmla="*/ 2 h 190"/>
                  <a:gd name="T20" fmla="*/ 97 w 147"/>
                  <a:gd name="T21"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90">
                    <a:moveTo>
                      <a:pt x="97" y="2"/>
                    </a:moveTo>
                    <a:cubicBezTo>
                      <a:pt x="97" y="0"/>
                      <a:pt x="97" y="0"/>
                      <a:pt x="97" y="0"/>
                    </a:cubicBezTo>
                    <a:cubicBezTo>
                      <a:pt x="67" y="0"/>
                      <a:pt x="67" y="0"/>
                      <a:pt x="67" y="0"/>
                    </a:cubicBezTo>
                    <a:cubicBezTo>
                      <a:pt x="67" y="2"/>
                      <a:pt x="67" y="2"/>
                      <a:pt x="67" y="2"/>
                    </a:cubicBezTo>
                    <a:cubicBezTo>
                      <a:pt x="23" y="2"/>
                      <a:pt x="23" y="2"/>
                      <a:pt x="23" y="2"/>
                    </a:cubicBezTo>
                    <a:cubicBezTo>
                      <a:pt x="10" y="2"/>
                      <a:pt x="0" y="11"/>
                      <a:pt x="0" y="23"/>
                    </a:cubicBezTo>
                    <a:cubicBezTo>
                      <a:pt x="0" y="169"/>
                      <a:pt x="0" y="169"/>
                      <a:pt x="0" y="169"/>
                    </a:cubicBezTo>
                    <a:cubicBezTo>
                      <a:pt x="0" y="181"/>
                      <a:pt x="10" y="190"/>
                      <a:pt x="23" y="190"/>
                    </a:cubicBezTo>
                    <a:cubicBezTo>
                      <a:pt x="147" y="190"/>
                      <a:pt x="147" y="190"/>
                      <a:pt x="147" y="190"/>
                    </a:cubicBezTo>
                    <a:cubicBezTo>
                      <a:pt x="147" y="2"/>
                      <a:pt x="147" y="2"/>
                      <a:pt x="147" y="2"/>
                    </a:cubicBezTo>
                    <a:lnTo>
                      <a:pt x="97" y="2"/>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61"/>
              <p:cNvSpPr/>
              <p:nvPr/>
            </p:nvSpPr>
            <p:spPr bwMode="auto">
              <a:xfrm>
                <a:off x="3809761" y="2327328"/>
                <a:ext cx="420655" cy="525819"/>
              </a:xfrm>
              <a:custGeom>
                <a:avLst/>
                <a:gdLst>
                  <a:gd name="T0" fmla="*/ 130 w 152"/>
                  <a:gd name="T1" fmla="*/ 2 h 190"/>
                  <a:gd name="T2" fmla="*/ 85 w 152"/>
                  <a:gd name="T3" fmla="*/ 2 h 190"/>
                  <a:gd name="T4" fmla="*/ 85 w 152"/>
                  <a:gd name="T5" fmla="*/ 0 h 190"/>
                  <a:gd name="T6" fmla="*/ 56 w 152"/>
                  <a:gd name="T7" fmla="*/ 0 h 190"/>
                  <a:gd name="T8" fmla="*/ 56 w 152"/>
                  <a:gd name="T9" fmla="*/ 2 h 190"/>
                  <a:gd name="T10" fmla="*/ 0 w 152"/>
                  <a:gd name="T11" fmla="*/ 2 h 190"/>
                  <a:gd name="T12" fmla="*/ 0 w 152"/>
                  <a:gd name="T13" fmla="*/ 190 h 190"/>
                  <a:gd name="T14" fmla="*/ 130 w 152"/>
                  <a:gd name="T15" fmla="*/ 190 h 190"/>
                  <a:gd name="T16" fmla="*/ 152 w 152"/>
                  <a:gd name="T17" fmla="*/ 169 h 190"/>
                  <a:gd name="T18" fmla="*/ 152 w 152"/>
                  <a:gd name="T19" fmla="*/ 23 h 190"/>
                  <a:gd name="T20" fmla="*/ 130 w 152"/>
                  <a:gd name="T21"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90">
                    <a:moveTo>
                      <a:pt x="130" y="2"/>
                    </a:moveTo>
                    <a:cubicBezTo>
                      <a:pt x="85" y="2"/>
                      <a:pt x="85" y="2"/>
                      <a:pt x="85" y="2"/>
                    </a:cubicBezTo>
                    <a:cubicBezTo>
                      <a:pt x="85" y="0"/>
                      <a:pt x="85" y="0"/>
                      <a:pt x="85" y="0"/>
                    </a:cubicBezTo>
                    <a:cubicBezTo>
                      <a:pt x="56" y="0"/>
                      <a:pt x="56" y="0"/>
                      <a:pt x="56" y="0"/>
                    </a:cubicBezTo>
                    <a:cubicBezTo>
                      <a:pt x="56" y="2"/>
                      <a:pt x="56" y="2"/>
                      <a:pt x="56" y="2"/>
                    </a:cubicBezTo>
                    <a:cubicBezTo>
                      <a:pt x="0" y="2"/>
                      <a:pt x="0" y="2"/>
                      <a:pt x="0" y="2"/>
                    </a:cubicBezTo>
                    <a:cubicBezTo>
                      <a:pt x="0" y="190"/>
                      <a:pt x="0" y="190"/>
                      <a:pt x="0" y="190"/>
                    </a:cubicBezTo>
                    <a:cubicBezTo>
                      <a:pt x="130" y="190"/>
                      <a:pt x="130" y="190"/>
                      <a:pt x="130" y="190"/>
                    </a:cubicBezTo>
                    <a:cubicBezTo>
                      <a:pt x="142" y="190"/>
                      <a:pt x="152" y="181"/>
                      <a:pt x="152" y="169"/>
                    </a:cubicBezTo>
                    <a:cubicBezTo>
                      <a:pt x="152" y="23"/>
                      <a:pt x="152" y="23"/>
                      <a:pt x="152" y="23"/>
                    </a:cubicBezTo>
                    <a:cubicBezTo>
                      <a:pt x="152" y="11"/>
                      <a:pt x="142" y="2"/>
                      <a:pt x="130" y="2"/>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2"/>
              <p:cNvSpPr/>
              <p:nvPr/>
            </p:nvSpPr>
            <p:spPr bwMode="auto">
              <a:xfrm>
                <a:off x="3809761" y="2189446"/>
                <a:ext cx="234866" cy="137881"/>
              </a:xfrm>
              <a:custGeom>
                <a:avLst/>
                <a:gdLst>
                  <a:gd name="T0" fmla="*/ 46 w 85"/>
                  <a:gd name="T1" fmla="*/ 29 h 50"/>
                  <a:gd name="T2" fmla="*/ 56 w 85"/>
                  <a:gd name="T3" fmla="*/ 39 h 50"/>
                  <a:gd name="T4" fmla="*/ 56 w 85"/>
                  <a:gd name="T5" fmla="*/ 50 h 50"/>
                  <a:gd name="T6" fmla="*/ 85 w 85"/>
                  <a:gd name="T7" fmla="*/ 50 h 50"/>
                  <a:gd name="T8" fmla="*/ 85 w 85"/>
                  <a:gd name="T9" fmla="*/ 39 h 50"/>
                  <a:gd name="T10" fmla="*/ 46 w 85"/>
                  <a:gd name="T11" fmla="*/ 0 h 50"/>
                  <a:gd name="T12" fmla="*/ 0 w 85"/>
                  <a:gd name="T13" fmla="*/ 0 h 50"/>
                  <a:gd name="T14" fmla="*/ 0 w 85"/>
                  <a:gd name="T15" fmla="*/ 29 h 50"/>
                  <a:gd name="T16" fmla="*/ 46 w 85"/>
                  <a:gd name="T1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0">
                    <a:moveTo>
                      <a:pt x="46" y="29"/>
                    </a:moveTo>
                    <a:cubicBezTo>
                      <a:pt x="51" y="29"/>
                      <a:pt x="56" y="33"/>
                      <a:pt x="56" y="39"/>
                    </a:cubicBezTo>
                    <a:cubicBezTo>
                      <a:pt x="56" y="50"/>
                      <a:pt x="56" y="50"/>
                      <a:pt x="56" y="50"/>
                    </a:cubicBezTo>
                    <a:cubicBezTo>
                      <a:pt x="85" y="50"/>
                      <a:pt x="85" y="50"/>
                      <a:pt x="85" y="50"/>
                    </a:cubicBezTo>
                    <a:cubicBezTo>
                      <a:pt x="85" y="39"/>
                      <a:pt x="85" y="39"/>
                      <a:pt x="85" y="39"/>
                    </a:cubicBezTo>
                    <a:cubicBezTo>
                      <a:pt x="85" y="17"/>
                      <a:pt x="67" y="0"/>
                      <a:pt x="46" y="0"/>
                    </a:cubicBezTo>
                    <a:cubicBezTo>
                      <a:pt x="0" y="0"/>
                      <a:pt x="0" y="0"/>
                      <a:pt x="0" y="0"/>
                    </a:cubicBezTo>
                    <a:cubicBezTo>
                      <a:pt x="0" y="29"/>
                      <a:pt x="0" y="29"/>
                      <a:pt x="0" y="29"/>
                    </a:cubicBezTo>
                    <a:lnTo>
                      <a:pt x="46" y="29"/>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Oval 63"/>
              <p:cNvSpPr>
                <a:spLocks noChangeArrowheads="1"/>
              </p:cNvSpPr>
              <p:nvPr/>
            </p:nvSpPr>
            <p:spPr bwMode="auto">
              <a:xfrm>
                <a:off x="3639162" y="2413796"/>
                <a:ext cx="358726" cy="35989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Rectangle 64"/>
              <p:cNvSpPr>
                <a:spLocks noChangeArrowheads="1"/>
              </p:cNvSpPr>
              <p:nvPr/>
            </p:nvSpPr>
            <p:spPr bwMode="auto">
              <a:xfrm>
                <a:off x="3795739" y="2460535"/>
                <a:ext cx="42065" cy="265247"/>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 name="Rectangle 65"/>
              <p:cNvSpPr>
                <a:spLocks noChangeArrowheads="1"/>
              </p:cNvSpPr>
              <p:nvPr/>
            </p:nvSpPr>
            <p:spPr bwMode="auto">
              <a:xfrm>
                <a:off x="3685902" y="2573878"/>
                <a:ext cx="265247" cy="4206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15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238691" y="1861755"/>
            <a:ext cx="1802036" cy="1802036"/>
          </a:xfrm>
          <a:prstGeom prst="roundRect">
            <a:avLst>
              <a:gd name="adj" fmla="val 13844"/>
            </a:avLst>
          </a:prstGeom>
          <a:solidFill>
            <a:srgbClr val="C00000"/>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圆角矩形 9"/>
          <p:cNvSpPr/>
          <p:nvPr/>
        </p:nvSpPr>
        <p:spPr>
          <a:xfrm>
            <a:off x="5080987" y="1861755"/>
            <a:ext cx="1802036" cy="1802036"/>
          </a:xfrm>
          <a:prstGeom prst="roundRect">
            <a:avLst>
              <a:gd name="adj" fmla="val 13844"/>
            </a:avLst>
          </a:prstGeom>
          <a:solidFill>
            <a:srgbClr val="3B5C94"/>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圆角矩形 18"/>
          <p:cNvSpPr/>
          <p:nvPr/>
        </p:nvSpPr>
        <p:spPr>
          <a:xfrm>
            <a:off x="5080987" y="3703161"/>
            <a:ext cx="1802036" cy="1802036"/>
          </a:xfrm>
          <a:prstGeom prst="roundRect">
            <a:avLst>
              <a:gd name="adj" fmla="val 13844"/>
            </a:avLst>
          </a:prstGeom>
          <a:solidFill>
            <a:srgbClr val="D92E4D"/>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圆角矩形 21"/>
          <p:cNvSpPr/>
          <p:nvPr/>
        </p:nvSpPr>
        <p:spPr>
          <a:xfrm>
            <a:off x="6923282" y="3703161"/>
            <a:ext cx="1802036" cy="1802036"/>
          </a:xfrm>
          <a:prstGeom prst="roundRect">
            <a:avLst>
              <a:gd name="adj" fmla="val 13844"/>
            </a:avLst>
          </a:prstGeom>
          <a:solidFill>
            <a:srgbClr val="005371"/>
          </a:solidFill>
          <a:ln>
            <a:noFill/>
          </a:ln>
          <a:effectLst>
            <a:outerShdw blurRad="419100" dist="317500" dir="2700000" algn="t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nvGrpSpPr>
          <p:cNvPr id="12" name="组合 11"/>
          <p:cNvGrpSpPr/>
          <p:nvPr/>
        </p:nvGrpSpPr>
        <p:grpSpPr>
          <a:xfrm>
            <a:off x="7576785" y="1048889"/>
            <a:ext cx="2789867" cy="1139095"/>
            <a:chOff x="7410393" y="816472"/>
            <a:chExt cx="2789867" cy="1139095"/>
          </a:xfrm>
        </p:grpSpPr>
        <p:sp>
          <p:nvSpPr>
            <p:cNvPr id="56" name="文本框 55"/>
            <p:cNvSpPr txBox="1"/>
            <p:nvPr/>
          </p:nvSpPr>
          <p:spPr bwMode="auto">
            <a:xfrm>
              <a:off x="7410393" y="1111746"/>
              <a:ext cx="2420792" cy="843821"/>
            </a:xfrm>
            <a:prstGeom prst="rect">
              <a:avLst/>
            </a:prstGeom>
            <a:noFill/>
          </p:spPr>
          <p:txBody>
            <a:bodyPr wrap="square">
              <a:spAutoFit/>
            </a:bodyPr>
            <a:lstStyle/>
            <a:p>
              <a:pPr>
                <a:lnSpc>
                  <a:spcPts val="1960"/>
                </a:lnSpc>
                <a:spcBef>
                  <a:spcPct val="0"/>
                </a:spcBef>
                <a:buNone/>
              </a:pPr>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sz="1200" dirty="0">
                <a:solidFill>
                  <a:schemeClr val="tx1">
                    <a:lumMod val="75000"/>
                    <a:lumOff val="25000"/>
                  </a:schemeClr>
                </a:solidFill>
                <a:cs typeface="+mn-ea"/>
                <a:sym typeface="+mn-lt"/>
              </a:endParaRPr>
            </a:p>
          </p:txBody>
        </p:sp>
        <p:sp>
          <p:nvSpPr>
            <p:cNvPr id="57" name="文本框 56"/>
            <p:cNvSpPr txBox="1"/>
            <p:nvPr/>
          </p:nvSpPr>
          <p:spPr bwMode="auto">
            <a:xfrm>
              <a:off x="7410393" y="816472"/>
              <a:ext cx="2789867" cy="338554"/>
            </a:xfrm>
            <a:prstGeom prst="rect">
              <a:avLst/>
            </a:prstGeom>
            <a:noFill/>
          </p:spPr>
          <p:txBody>
            <a:bodyPr wrap="square">
              <a:spAutoFit/>
            </a:bodyPr>
            <a:lstStyle/>
            <a:p>
              <a:pPr>
                <a:defRPr/>
              </a:pPr>
              <a:r>
                <a:rPr lang="zh-CN" altLang="en-US" sz="1600" spc="100" dirty="0">
                  <a:solidFill>
                    <a:schemeClr val="tx1">
                      <a:lumMod val="75000"/>
                      <a:lumOff val="25000"/>
                    </a:schemeClr>
                  </a:solidFill>
                  <a:cs typeface="+mn-ea"/>
                  <a:sym typeface="+mn-lt"/>
                </a:rPr>
                <a:t>在此添加标题</a:t>
              </a:r>
              <a:endParaRPr lang="zh-CN" altLang="en-US" sz="1600" spc="100" dirty="0">
                <a:solidFill>
                  <a:schemeClr val="tx1">
                    <a:lumMod val="75000"/>
                    <a:lumOff val="25000"/>
                  </a:schemeClr>
                </a:solidFill>
                <a:cs typeface="+mn-ea"/>
                <a:sym typeface="+mn-lt"/>
              </a:endParaRPr>
            </a:p>
          </p:txBody>
        </p:sp>
      </p:grpSp>
      <p:grpSp>
        <p:nvGrpSpPr>
          <p:cNvPr id="11" name="组合 10"/>
          <p:cNvGrpSpPr/>
          <p:nvPr/>
        </p:nvGrpSpPr>
        <p:grpSpPr>
          <a:xfrm>
            <a:off x="6694750" y="1362711"/>
            <a:ext cx="3129675" cy="701314"/>
            <a:chOff x="6742670" y="1099820"/>
            <a:chExt cx="3129675" cy="701314"/>
          </a:xfrm>
        </p:grpSpPr>
        <p:sp>
          <p:nvSpPr>
            <p:cNvPr id="3" name="椭圆 2"/>
            <p:cNvSpPr/>
            <p:nvPr/>
          </p:nvSpPr>
          <p:spPr>
            <a:xfrm>
              <a:off x="6742670" y="1719078"/>
              <a:ext cx="82056" cy="82056"/>
            </a:xfrm>
            <a:prstGeom prst="ellipse">
              <a:avLst/>
            </a:prstGeom>
            <a:solidFill>
              <a:schemeClr val="accent1">
                <a:lumMod val="20000"/>
                <a:lumOff val="80000"/>
              </a:schemeClr>
            </a:solidFill>
            <a:ln>
              <a:solidFill>
                <a:srgbClr val="718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4"/>
            <p:cNvSpPr/>
            <p:nvPr/>
          </p:nvSpPr>
          <p:spPr>
            <a:xfrm>
              <a:off x="6809105" y="1099820"/>
              <a:ext cx="3063240" cy="640080"/>
            </a:xfrm>
            <a:custGeom>
              <a:avLst/>
              <a:gdLst>
                <a:gd name="connsiteX0" fmla="*/ 0 w 3063240"/>
                <a:gd name="connsiteY0" fmla="*/ 640080 h 640080"/>
                <a:gd name="connsiteX1" fmla="*/ 906780 w 3063240"/>
                <a:gd name="connsiteY1" fmla="*/ 0 h 640080"/>
                <a:gd name="connsiteX2" fmla="*/ 3063240 w 3063240"/>
                <a:gd name="connsiteY2" fmla="*/ 0 h 640080"/>
              </a:gdLst>
              <a:ahLst/>
              <a:cxnLst>
                <a:cxn ang="0">
                  <a:pos x="connsiteX0" y="connsiteY0"/>
                </a:cxn>
                <a:cxn ang="0">
                  <a:pos x="connsiteX1" y="connsiteY1"/>
                </a:cxn>
                <a:cxn ang="0">
                  <a:pos x="connsiteX2" y="connsiteY2"/>
                </a:cxn>
              </a:cxnLst>
              <a:rect l="l" t="t" r="r" b="b"/>
              <a:pathLst>
                <a:path w="3063240" h="640080">
                  <a:moveTo>
                    <a:pt x="0" y="640080"/>
                  </a:moveTo>
                  <a:lnTo>
                    <a:pt x="906780" y="0"/>
                  </a:lnTo>
                  <a:lnTo>
                    <a:pt x="3063240" y="0"/>
                  </a:lnTo>
                </a:path>
              </a:pathLst>
            </a:custGeom>
            <a:noFill/>
            <a:ln>
              <a:solidFill>
                <a:srgbClr val="718EAE"/>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3" name="组合 32"/>
          <p:cNvGrpSpPr/>
          <p:nvPr/>
        </p:nvGrpSpPr>
        <p:grpSpPr>
          <a:xfrm>
            <a:off x="9402133" y="2873387"/>
            <a:ext cx="2789867" cy="1139095"/>
            <a:chOff x="7410393" y="816472"/>
            <a:chExt cx="2789867" cy="1139095"/>
          </a:xfrm>
        </p:grpSpPr>
        <p:sp>
          <p:nvSpPr>
            <p:cNvPr id="34" name="文本框 33"/>
            <p:cNvSpPr txBox="1"/>
            <p:nvPr/>
          </p:nvSpPr>
          <p:spPr bwMode="auto">
            <a:xfrm>
              <a:off x="7410393" y="1111746"/>
              <a:ext cx="2420792" cy="843821"/>
            </a:xfrm>
            <a:prstGeom prst="rect">
              <a:avLst/>
            </a:prstGeom>
            <a:noFill/>
          </p:spPr>
          <p:txBody>
            <a:bodyPr wrap="square">
              <a:spAutoFit/>
            </a:bodyPr>
            <a:lstStyle/>
            <a:p>
              <a:pPr>
                <a:lnSpc>
                  <a:spcPts val="1960"/>
                </a:lnSpc>
                <a:spcBef>
                  <a:spcPct val="0"/>
                </a:spcBef>
                <a:buNone/>
              </a:pPr>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sz="1200" dirty="0">
                <a:solidFill>
                  <a:schemeClr val="tx1">
                    <a:lumMod val="75000"/>
                    <a:lumOff val="25000"/>
                  </a:schemeClr>
                </a:solidFill>
                <a:cs typeface="+mn-ea"/>
                <a:sym typeface="+mn-lt"/>
              </a:endParaRPr>
            </a:p>
          </p:txBody>
        </p:sp>
        <p:sp>
          <p:nvSpPr>
            <p:cNvPr id="35" name="文本框 34"/>
            <p:cNvSpPr txBox="1"/>
            <p:nvPr/>
          </p:nvSpPr>
          <p:spPr bwMode="auto">
            <a:xfrm>
              <a:off x="7410393" y="816472"/>
              <a:ext cx="2789867" cy="338554"/>
            </a:xfrm>
            <a:prstGeom prst="rect">
              <a:avLst/>
            </a:prstGeom>
            <a:noFill/>
          </p:spPr>
          <p:txBody>
            <a:bodyPr wrap="square">
              <a:spAutoFit/>
            </a:bodyPr>
            <a:lstStyle/>
            <a:p>
              <a:pPr>
                <a:defRPr/>
              </a:pPr>
              <a:r>
                <a:rPr lang="zh-CN" altLang="en-US" sz="1600" spc="100" dirty="0">
                  <a:solidFill>
                    <a:schemeClr val="tx1">
                      <a:lumMod val="75000"/>
                      <a:lumOff val="25000"/>
                    </a:schemeClr>
                  </a:solidFill>
                  <a:cs typeface="+mn-ea"/>
                  <a:sym typeface="+mn-lt"/>
                </a:rPr>
                <a:t>在此添加标题</a:t>
              </a:r>
              <a:endParaRPr lang="zh-CN" altLang="en-US" sz="1600" spc="100" dirty="0">
                <a:solidFill>
                  <a:schemeClr val="tx1">
                    <a:lumMod val="75000"/>
                    <a:lumOff val="25000"/>
                  </a:schemeClr>
                </a:solidFill>
                <a:cs typeface="+mn-ea"/>
                <a:sym typeface="+mn-lt"/>
              </a:endParaRPr>
            </a:p>
          </p:txBody>
        </p:sp>
      </p:grpSp>
      <p:grpSp>
        <p:nvGrpSpPr>
          <p:cNvPr id="36" name="组合 35"/>
          <p:cNvGrpSpPr/>
          <p:nvPr/>
        </p:nvGrpSpPr>
        <p:grpSpPr>
          <a:xfrm>
            <a:off x="8520098" y="3187209"/>
            <a:ext cx="3129675" cy="701314"/>
            <a:chOff x="6742670" y="1099820"/>
            <a:chExt cx="3129675" cy="701314"/>
          </a:xfrm>
        </p:grpSpPr>
        <p:sp>
          <p:nvSpPr>
            <p:cNvPr id="40" name="椭圆 39"/>
            <p:cNvSpPr/>
            <p:nvPr/>
          </p:nvSpPr>
          <p:spPr>
            <a:xfrm>
              <a:off x="6742670" y="1719078"/>
              <a:ext cx="82056" cy="82056"/>
            </a:xfrm>
            <a:prstGeom prst="ellipse">
              <a:avLst/>
            </a:prstGeom>
            <a:solidFill>
              <a:schemeClr val="accent1">
                <a:lumMod val="20000"/>
                <a:lumOff val="80000"/>
              </a:schemeClr>
            </a:solidFill>
            <a:ln>
              <a:solidFill>
                <a:srgbClr val="718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任意多边形 40"/>
            <p:cNvSpPr/>
            <p:nvPr/>
          </p:nvSpPr>
          <p:spPr>
            <a:xfrm>
              <a:off x="6809105" y="1099820"/>
              <a:ext cx="3063240" cy="640080"/>
            </a:xfrm>
            <a:custGeom>
              <a:avLst/>
              <a:gdLst>
                <a:gd name="connsiteX0" fmla="*/ 0 w 3063240"/>
                <a:gd name="connsiteY0" fmla="*/ 640080 h 640080"/>
                <a:gd name="connsiteX1" fmla="*/ 906780 w 3063240"/>
                <a:gd name="connsiteY1" fmla="*/ 0 h 640080"/>
                <a:gd name="connsiteX2" fmla="*/ 3063240 w 3063240"/>
                <a:gd name="connsiteY2" fmla="*/ 0 h 640080"/>
              </a:gdLst>
              <a:ahLst/>
              <a:cxnLst>
                <a:cxn ang="0">
                  <a:pos x="connsiteX0" y="connsiteY0"/>
                </a:cxn>
                <a:cxn ang="0">
                  <a:pos x="connsiteX1" y="connsiteY1"/>
                </a:cxn>
                <a:cxn ang="0">
                  <a:pos x="connsiteX2" y="connsiteY2"/>
                </a:cxn>
              </a:cxnLst>
              <a:rect l="l" t="t" r="r" b="b"/>
              <a:pathLst>
                <a:path w="3063240" h="640080">
                  <a:moveTo>
                    <a:pt x="0" y="640080"/>
                  </a:moveTo>
                  <a:lnTo>
                    <a:pt x="906780" y="0"/>
                  </a:lnTo>
                  <a:lnTo>
                    <a:pt x="3063240" y="0"/>
                  </a:lnTo>
                </a:path>
              </a:pathLst>
            </a:custGeom>
            <a:noFill/>
            <a:ln>
              <a:solidFill>
                <a:srgbClr val="718EAE"/>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42" name="组合 41"/>
          <p:cNvGrpSpPr/>
          <p:nvPr/>
        </p:nvGrpSpPr>
        <p:grpSpPr>
          <a:xfrm>
            <a:off x="262198" y="3842803"/>
            <a:ext cx="2789867" cy="1241927"/>
            <a:chOff x="7410393" y="816472"/>
            <a:chExt cx="2789867" cy="1241927"/>
          </a:xfrm>
        </p:grpSpPr>
        <p:sp>
          <p:nvSpPr>
            <p:cNvPr id="43" name="文本框 42"/>
            <p:cNvSpPr txBox="1"/>
            <p:nvPr/>
          </p:nvSpPr>
          <p:spPr bwMode="auto">
            <a:xfrm>
              <a:off x="7410393" y="1196625"/>
              <a:ext cx="2420792" cy="861774"/>
            </a:xfrm>
            <a:prstGeom prst="rect">
              <a:avLst/>
            </a:prstGeom>
            <a:noFill/>
          </p:spPr>
          <p:txBody>
            <a:bodyPr wrap="square">
              <a:spAutoFit/>
            </a:bodyPr>
            <a:lstStyle/>
            <a:p>
              <a:pPr>
                <a:lnSpc>
                  <a:spcPts val="1960"/>
                </a:lnSpc>
                <a:spcBef>
                  <a:spcPct val="0"/>
                </a:spcBef>
                <a:buNone/>
              </a:pPr>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sz="1200" dirty="0">
                <a:solidFill>
                  <a:schemeClr val="tx1">
                    <a:lumMod val="75000"/>
                    <a:lumOff val="25000"/>
                  </a:schemeClr>
                </a:solidFill>
                <a:cs typeface="+mn-ea"/>
                <a:sym typeface="+mn-lt"/>
              </a:endParaRPr>
            </a:p>
          </p:txBody>
        </p:sp>
        <p:sp>
          <p:nvSpPr>
            <p:cNvPr id="44" name="文本框 43"/>
            <p:cNvSpPr txBox="1"/>
            <p:nvPr/>
          </p:nvSpPr>
          <p:spPr bwMode="auto">
            <a:xfrm>
              <a:off x="7410393" y="816472"/>
              <a:ext cx="2789867" cy="338554"/>
            </a:xfrm>
            <a:prstGeom prst="rect">
              <a:avLst/>
            </a:prstGeom>
            <a:noFill/>
          </p:spPr>
          <p:txBody>
            <a:bodyPr wrap="square">
              <a:spAutoFit/>
            </a:bodyPr>
            <a:lstStyle/>
            <a:p>
              <a:pPr>
                <a:defRPr/>
              </a:pPr>
              <a:r>
                <a:rPr lang="zh-CN" altLang="en-US" sz="1600" spc="100" dirty="0">
                  <a:solidFill>
                    <a:schemeClr val="tx1">
                      <a:lumMod val="75000"/>
                      <a:lumOff val="25000"/>
                    </a:schemeClr>
                  </a:solidFill>
                  <a:cs typeface="+mn-ea"/>
                  <a:sym typeface="+mn-lt"/>
                </a:rPr>
                <a:t>在此添加标题</a:t>
              </a:r>
              <a:endParaRPr lang="zh-CN" altLang="en-US" sz="1600" spc="100" dirty="0">
                <a:solidFill>
                  <a:schemeClr val="tx1">
                    <a:lumMod val="75000"/>
                    <a:lumOff val="25000"/>
                  </a:schemeClr>
                </a:solidFill>
                <a:cs typeface="+mn-ea"/>
                <a:sym typeface="+mn-lt"/>
              </a:endParaRPr>
            </a:p>
          </p:txBody>
        </p:sp>
      </p:grpSp>
      <p:grpSp>
        <p:nvGrpSpPr>
          <p:cNvPr id="45" name="组合 44"/>
          <p:cNvGrpSpPr/>
          <p:nvPr/>
        </p:nvGrpSpPr>
        <p:grpSpPr>
          <a:xfrm flipH="1" flipV="1">
            <a:off x="340557" y="3463932"/>
            <a:ext cx="3129675" cy="701314"/>
            <a:chOff x="6742670" y="1099820"/>
            <a:chExt cx="3129675" cy="701314"/>
          </a:xfrm>
        </p:grpSpPr>
        <p:sp>
          <p:nvSpPr>
            <p:cNvPr id="46" name="椭圆 45"/>
            <p:cNvSpPr/>
            <p:nvPr/>
          </p:nvSpPr>
          <p:spPr>
            <a:xfrm>
              <a:off x="6742670" y="1719078"/>
              <a:ext cx="82056" cy="82056"/>
            </a:xfrm>
            <a:prstGeom prst="ellipse">
              <a:avLst/>
            </a:prstGeom>
            <a:solidFill>
              <a:schemeClr val="accent1">
                <a:lumMod val="20000"/>
                <a:lumOff val="80000"/>
              </a:schemeClr>
            </a:solidFill>
            <a:ln>
              <a:solidFill>
                <a:srgbClr val="718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任意多边形 46"/>
            <p:cNvSpPr/>
            <p:nvPr/>
          </p:nvSpPr>
          <p:spPr>
            <a:xfrm>
              <a:off x="6809105" y="1099820"/>
              <a:ext cx="3063240" cy="640080"/>
            </a:xfrm>
            <a:custGeom>
              <a:avLst/>
              <a:gdLst>
                <a:gd name="connsiteX0" fmla="*/ 0 w 3063240"/>
                <a:gd name="connsiteY0" fmla="*/ 640080 h 640080"/>
                <a:gd name="connsiteX1" fmla="*/ 906780 w 3063240"/>
                <a:gd name="connsiteY1" fmla="*/ 0 h 640080"/>
                <a:gd name="connsiteX2" fmla="*/ 3063240 w 3063240"/>
                <a:gd name="connsiteY2" fmla="*/ 0 h 640080"/>
              </a:gdLst>
              <a:ahLst/>
              <a:cxnLst>
                <a:cxn ang="0">
                  <a:pos x="connsiteX0" y="connsiteY0"/>
                </a:cxn>
                <a:cxn ang="0">
                  <a:pos x="connsiteX1" y="connsiteY1"/>
                </a:cxn>
                <a:cxn ang="0">
                  <a:pos x="connsiteX2" y="connsiteY2"/>
                </a:cxn>
              </a:cxnLst>
              <a:rect l="l" t="t" r="r" b="b"/>
              <a:pathLst>
                <a:path w="3063240" h="640080">
                  <a:moveTo>
                    <a:pt x="0" y="640080"/>
                  </a:moveTo>
                  <a:lnTo>
                    <a:pt x="906780" y="0"/>
                  </a:lnTo>
                  <a:lnTo>
                    <a:pt x="3063240" y="0"/>
                  </a:lnTo>
                </a:path>
              </a:pathLst>
            </a:custGeom>
            <a:noFill/>
            <a:ln>
              <a:solidFill>
                <a:srgbClr val="718EAE"/>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48" name="组合 47"/>
          <p:cNvGrpSpPr/>
          <p:nvPr/>
        </p:nvGrpSpPr>
        <p:grpSpPr>
          <a:xfrm>
            <a:off x="2089019" y="5706718"/>
            <a:ext cx="2789867" cy="1139095"/>
            <a:chOff x="7410393" y="816472"/>
            <a:chExt cx="2789867" cy="1139095"/>
          </a:xfrm>
        </p:grpSpPr>
        <p:sp>
          <p:nvSpPr>
            <p:cNvPr id="59" name="文本框 58"/>
            <p:cNvSpPr txBox="1"/>
            <p:nvPr/>
          </p:nvSpPr>
          <p:spPr bwMode="auto">
            <a:xfrm>
              <a:off x="7410393" y="1111746"/>
              <a:ext cx="2420792" cy="843821"/>
            </a:xfrm>
            <a:prstGeom prst="rect">
              <a:avLst/>
            </a:prstGeom>
            <a:noFill/>
          </p:spPr>
          <p:txBody>
            <a:bodyPr wrap="square">
              <a:spAutoFit/>
            </a:bodyPr>
            <a:lstStyle/>
            <a:p>
              <a:pPr>
                <a:lnSpc>
                  <a:spcPts val="1960"/>
                </a:lnSpc>
                <a:spcBef>
                  <a:spcPct val="0"/>
                </a:spcBef>
                <a:buNone/>
              </a:pPr>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sz="1200" dirty="0">
                <a:solidFill>
                  <a:schemeClr val="tx1">
                    <a:lumMod val="75000"/>
                    <a:lumOff val="25000"/>
                  </a:schemeClr>
                </a:solidFill>
                <a:cs typeface="+mn-ea"/>
                <a:sym typeface="+mn-lt"/>
              </a:endParaRPr>
            </a:p>
          </p:txBody>
        </p:sp>
        <p:sp>
          <p:nvSpPr>
            <p:cNvPr id="60" name="文本框 59"/>
            <p:cNvSpPr txBox="1"/>
            <p:nvPr/>
          </p:nvSpPr>
          <p:spPr bwMode="auto">
            <a:xfrm>
              <a:off x="7410393" y="816472"/>
              <a:ext cx="2789867" cy="338554"/>
            </a:xfrm>
            <a:prstGeom prst="rect">
              <a:avLst/>
            </a:prstGeom>
            <a:noFill/>
          </p:spPr>
          <p:txBody>
            <a:bodyPr wrap="square">
              <a:spAutoFit/>
            </a:bodyPr>
            <a:lstStyle/>
            <a:p>
              <a:pPr>
                <a:defRPr/>
              </a:pPr>
              <a:r>
                <a:rPr lang="zh-CN" altLang="en-US" sz="1600" spc="100" dirty="0">
                  <a:solidFill>
                    <a:schemeClr val="tx1">
                      <a:lumMod val="75000"/>
                      <a:lumOff val="25000"/>
                    </a:schemeClr>
                  </a:solidFill>
                  <a:cs typeface="+mn-ea"/>
                  <a:sym typeface="+mn-lt"/>
                </a:rPr>
                <a:t>在此添加标题</a:t>
              </a:r>
              <a:endParaRPr lang="zh-CN" altLang="en-US" sz="1600" spc="100" dirty="0">
                <a:solidFill>
                  <a:schemeClr val="tx1">
                    <a:lumMod val="75000"/>
                    <a:lumOff val="25000"/>
                  </a:schemeClr>
                </a:solidFill>
                <a:cs typeface="+mn-ea"/>
                <a:sym typeface="+mn-lt"/>
              </a:endParaRPr>
            </a:p>
          </p:txBody>
        </p:sp>
      </p:grpSp>
      <p:grpSp>
        <p:nvGrpSpPr>
          <p:cNvPr id="61" name="组合 60"/>
          <p:cNvGrpSpPr/>
          <p:nvPr/>
        </p:nvGrpSpPr>
        <p:grpSpPr>
          <a:xfrm flipH="1" flipV="1">
            <a:off x="2167378" y="5327847"/>
            <a:ext cx="3129675" cy="701314"/>
            <a:chOff x="6742670" y="1099820"/>
            <a:chExt cx="3129675" cy="701314"/>
          </a:xfrm>
        </p:grpSpPr>
        <p:sp>
          <p:nvSpPr>
            <p:cNvPr id="62" name="椭圆 61"/>
            <p:cNvSpPr/>
            <p:nvPr/>
          </p:nvSpPr>
          <p:spPr>
            <a:xfrm>
              <a:off x="6742670" y="1719078"/>
              <a:ext cx="82056" cy="82056"/>
            </a:xfrm>
            <a:prstGeom prst="ellipse">
              <a:avLst/>
            </a:prstGeom>
            <a:solidFill>
              <a:schemeClr val="accent1">
                <a:lumMod val="20000"/>
                <a:lumOff val="80000"/>
              </a:schemeClr>
            </a:solidFill>
            <a:ln>
              <a:solidFill>
                <a:srgbClr val="718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任意多边形 62"/>
            <p:cNvSpPr/>
            <p:nvPr/>
          </p:nvSpPr>
          <p:spPr>
            <a:xfrm>
              <a:off x="6809105" y="1099820"/>
              <a:ext cx="3063240" cy="640080"/>
            </a:xfrm>
            <a:custGeom>
              <a:avLst/>
              <a:gdLst>
                <a:gd name="connsiteX0" fmla="*/ 0 w 3063240"/>
                <a:gd name="connsiteY0" fmla="*/ 640080 h 640080"/>
                <a:gd name="connsiteX1" fmla="*/ 906780 w 3063240"/>
                <a:gd name="connsiteY1" fmla="*/ 0 h 640080"/>
                <a:gd name="connsiteX2" fmla="*/ 3063240 w 3063240"/>
                <a:gd name="connsiteY2" fmla="*/ 0 h 640080"/>
              </a:gdLst>
              <a:ahLst/>
              <a:cxnLst>
                <a:cxn ang="0">
                  <a:pos x="connsiteX0" y="connsiteY0"/>
                </a:cxn>
                <a:cxn ang="0">
                  <a:pos x="connsiteX1" y="connsiteY1"/>
                </a:cxn>
                <a:cxn ang="0">
                  <a:pos x="connsiteX2" y="connsiteY2"/>
                </a:cxn>
              </a:cxnLst>
              <a:rect l="l" t="t" r="r" b="b"/>
              <a:pathLst>
                <a:path w="3063240" h="640080">
                  <a:moveTo>
                    <a:pt x="0" y="640080"/>
                  </a:moveTo>
                  <a:lnTo>
                    <a:pt x="906780" y="0"/>
                  </a:lnTo>
                  <a:lnTo>
                    <a:pt x="3063240" y="0"/>
                  </a:lnTo>
                </a:path>
              </a:pathLst>
            </a:custGeom>
            <a:noFill/>
            <a:ln>
              <a:solidFill>
                <a:srgbClr val="718EAE"/>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4" name="组合 63"/>
          <p:cNvGrpSpPr/>
          <p:nvPr/>
        </p:nvGrpSpPr>
        <p:grpSpPr>
          <a:xfrm>
            <a:off x="3928856" y="2319026"/>
            <a:ext cx="421704" cy="421704"/>
            <a:chOff x="915988" y="1422401"/>
            <a:chExt cx="363538" cy="363538"/>
          </a:xfrm>
          <a:solidFill>
            <a:schemeClr val="bg1"/>
          </a:solidFill>
        </p:grpSpPr>
        <p:sp>
          <p:nvSpPr>
            <p:cNvPr id="65" name="Freeform 60"/>
            <p:cNvSpPr>
              <a:spLocks noEditPoints="1"/>
            </p:cNvSpPr>
            <p:nvPr/>
          </p:nvSpPr>
          <p:spPr bwMode="auto">
            <a:xfrm>
              <a:off x="915988" y="1422401"/>
              <a:ext cx="363538" cy="363538"/>
            </a:xfrm>
            <a:custGeom>
              <a:avLst/>
              <a:gdLst>
                <a:gd name="T0" fmla="*/ 26 w 153"/>
                <a:gd name="T1" fmla="*/ 153 h 153"/>
                <a:gd name="T2" fmla="*/ 13 w 153"/>
                <a:gd name="T3" fmla="*/ 153 h 153"/>
                <a:gd name="T4" fmla="*/ 0 w 153"/>
                <a:gd name="T5" fmla="*/ 140 h 153"/>
                <a:gd name="T6" fmla="*/ 0 w 153"/>
                <a:gd name="T7" fmla="*/ 111 h 153"/>
                <a:gd name="T8" fmla="*/ 55 w 153"/>
                <a:gd name="T9" fmla="*/ 56 h 153"/>
                <a:gd name="T10" fmla="*/ 54 w 153"/>
                <a:gd name="T11" fmla="*/ 49 h 153"/>
                <a:gd name="T12" fmla="*/ 104 w 153"/>
                <a:gd name="T13" fmla="*/ 0 h 153"/>
                <a:gd name="T14" fmla="*/ 153 w 153"/>
                <a:gd name="T15" fmla="*/ 49 h 153"/>
                <a:gd name="T16" fmla="*/ 104 w 153"/>
                <a:gd name="T17" fmla="*/ 99 h 153"/>
                <a:gd name="T18" fmla="*/ 89 w 153"/>
                <a:gd name="T19" fmla="*/ 96 h 153"/>
                <a:gd name="T20" fmla="*/ 78 w 153"/>
                <a:gd name="T21" fmla="*/ 108 h 153"/>
                <a:gd name="T22" fmla="*/ 62 w 153"/>
                <a:gd name="T23" fmla="*/ 108 h 153"/>
                <a:gd name="T24" fmla="*/ 62 w 153"/>
                <a:gd name="T25" fmla="*/ 126 h 153"/>
                <a:gd name="T26" fmla="*/ 44 w 153"/>
                <a:gd name="T27" fmla="*/ 126 h 153"/>
                <a:gd name="T28" fmla="*/ 44 w 153"/>
                <a:gd name="T29" fmla="*/ 144 h 153"/>
                <a:gd name="T30" fmla="*/ 26 w 153"/>
                <a:gd name="T31" fmla="*/ 144 h 153"/>
                <a:gd name="T32" fmla="*/ 26 w 153"/>
                <a:gd name="T33" fmla="*/ 153 h 153"/>
                <a:gd name="T34" fmla="*/ 8 w 153"/>
                <a:gd name="T35" fmla="*/ 114 h 153"/>
                <a:gd name="T36" fmla="*/ 8 w 153"/>
                <a:gd name="T37" fmla="*/ 140 h 153"/>
                <a:gd name="T38" fmla="*/ 13 w 153"/>
                <a:gd name="T39" fmla="*/ 145 h 153"/>
                <a:gd name="T40" fmla="*/ 18 w 153"/>
                <a:gd name="T41" fmla="*/ 145 h 153"/>
                <a:gd name="T42" fmla="*/ 18 w 153"/>
                <a:gd name="T43" fmla="*/ 136 h 153"/>
                <a:gd name="T44" fmla="*/ 36 w 153"/>
                <a:gd name="T45" fmla="*/ 136 h 153"/>
                <a:gd name="T46" fmla="*/ 36 w 153"/>
                <a:gd name="T47" fmla="*/ 118 h 153"/>
                <a:gd name="T48" fmla="*/ 54 w 153"/>
                <a:gd name="T49" fmla="*/ 118 h 153"/>
                <a:gd name="T50" fmla="*/ 54 w 153"/>
                <a:gd name="T51" fmla="*/ 100 h 153"/>
                <a:gd name="T52" fmla="*/ 75 w 153"/>
                <a:gd name="T53" fmla="*/ 100 h 153"/>
                <a:gd name="T54" fmla="*/ 87 w 153"/>
                <a:gd name="T55" fmla="*/ 87 h 153"/>
                <a:gd name="T56" fmla="*/ 90 w 153"/>
                <a:gd name="T57" fmla="*/ 88 h 153"/>
                <a:gd name="T58" fmla="*/ 104 w 153"/>
                <a:gd name="T59" fmla="*/ 91 h 153"/>
                <a:gd name="T60" fmla="*/ 145 w 153"/>
                <a:gd name="T61" fmla="*/ 49 h 153"/>
                <a:gd name="T62" fmla="*/ 104 w 153"/>
                <a:gd name="T63" fmla="*/ 8 h 153"/>
                <a:gd name="T64" fmla="*/ 62 w 153"/>
                <a:gd name="T65" fmla="*/ 49 h 153"/>
                <a:gd name="T66" fmla="*/ 63 w 153"/>
                <a:gd name="T67" fmla="*/ 57 h 153"/>
                <a:gd name="T68" fmla="*/ 64 w 153"/>
                <a:gd name="T69" fmla="*/ 59 h 153"/>
                <a:gd name="T70" fmla="*/ 8 w 153"/>
                <a:gd name="T71" fmla="*/ 11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 h="153">
                  <a:moveTo>
                    <a:pt x="26" y="153"/>
                  </a:moveTo>
                  <a:cubicBezTo>
                    <a:pt x="13" y="153"/>
                    <a:pt x="13" y="153"/>
                    <a:pt x="13" y="153"/>
                  </a:cubicBezTo>
                  <a:cubicBezTo>
                    <a:pt x="6" y="153"/>
                    <a:pt x="0" y="147"/>
                    <a:pt x="0" y="140"/>
                  </a:cubicBezTo>
                  <a:cubicBezTo>
                    <a:pt x="0" y="111"/>
                    <a:pt x="0" y="111"/>
                    <a:pt x="0" y="111"/>
                  </a:cubicBezTo>
                  <a:cubicBezTo>
                    <a:pt x="55" y="56"/>
                    <a:pt x="55" y="56"/>
                    <a:pt x="55" y="56"/>
                  </a:cubicBezTo>
                  <a:cubicBezTo>
                    <a:pt x="55" y="54"/>
                    <a:pt x="54" y="51"/>
                    <a:pt x="54" y="49"/>
                  </a:cubicBezTo>
                  <a:cubicBezTo>
                    <a:pt x="54" y="22"/>
                    <a:pt x="77" y="0"/>
                    <a:pt x="104" y="0"/>
                  </a:cubicBezTo>
                  <a:cubicBezTo>
                    <a:pt x="131" y="0"/>
                    <a:pt x="153" y="22"/>
                    <a:pt x="153" y="49"/>
                  </a:cubicBezTo>
                  <a:cubicBezTo>
                    <a:pt x="153" y="76"/>
                    <a:pt x="131" y="99"/>
                    <a:pt x="104" y="99"/>
                  </a:cubicBezTo>
                  <a:cubicBezTo>
                    <a:pt x="99" y="99"/>
                    <a:pt x="94" y="98"/>
                    <a:pt x="89" y="96"/>
                  </a:cubicBezTo>
                  <a:cubicBezTo>
                    <a:pt x="78" y="108"/>
                    <a:pt x="78" y="108"/>
                    <a:pt x="78" y="108"/>
                  </a:cubicBezTo>
                  <a:cubicBezTo>
                    <a:pt x="62" y="108"/>
                    <a:pt x="62" y="108"/>
                    <a:pt x="62" y="108"/>
                  </a:cubicBezTo>
                  <a:cubicBezTo>
                    <a:pt x="62" y="126"/>
                    <a:pt x="62" y="126"/>
                    <a:pt x="62" y="126"/>
                  </a:cubicBezTo>
                  <a:cubicBezTo>
                    <a:pt x="44" y="126"/>
                    <a:pt x="44" y="126"/>
                    <a:pt x="44" y="126"/>
                  </a:cubicBezTo>
                  <a:cubicBezTo>
                    <a:pt x="44" y="144"/>
                    <a:pt x="44" y="144"/>
                    <a:pt x="44" y="144"/>
                  </a:cubicBezTo>
                  <a:cubicBezTo>
                    <a:pt x="26" y="144"/>
                    <a:pt x="26" y="144"/>
                    <a:pt x="26" y="144"/>
                  </a:cubicBezTo>
                  <a:lnTo>
                    <a:pt x="26" y="153"/>
                  </a:lnTo>
                  <a:close/>
                  <a:moveTo>
                    <a:pt x="8" y="114"/>
                  </a:moveTo>
                  <a:cubicBezTo>
                    <a:pt x="8" y="140"/>
                    <a:pt x="8" y="140"/>
                    <a:pt x="8" y="140"/>
                  </a:cubicBezTo>
                  <a:cubicBezTo>
                    <a:pt x="8" y="143"/>
                    <a:pt x="10" y="145"/>
                    <a:pt x="13" y="145"/>
                  </a:cubicBezTo>
                  <a:cubicBezTo>
                    <a:pt x="18" y="145"/>
                    <a:pt x="18" y="145"/>
                    <a:pt x="18" y="145"/>
                  </a:cubicBezTo>
                  <a:cubicBezTo>
                    <a:pt x="18" y="136"/>
                    <a:pt x="18" y="136"/>
                    <a:pt x="18" y="136"/>
                  </a:cubicBezTo>
                  <a:cubicBezTo>
                    <a:pt x="36" y="136"/>
                    <a:pt x="36" y="136"/>
                    <a:pt x="36" y="136"/>
                  </a:cubicBezTo>
                  <a:cubicBezTo>
                    <a:pt x="36" y="118"/>
                    <a:pt x="36" y="118"/>
                    <a:pt x="36" y="118"/>
                  </a:cubicBezTo>
                  <a:cubicBezTo>
                    <a:pt x="54" y="118"/>
                    <a:pt x="54" y="118"/>
                    <a:pt x="54" y="118"/>
                  </a:cubicBezTo>
                  <a:cubicBezTo>
                    <a:pt x="54" y="100"/>
                    <a:pt x="54" y="100"/>
                    <a:pt x="54" y="100"/>
                  </a:cubicBezTo>
                  <a:cubicBezTo>
                    <a:pt x="75" y="100"/>
                    <a:pt x="75" y="100"/>
                    <a:pt x="75" y="100"/>
                  </a:cubicBezTo>
                  <a:cubicBezTo>
                    <a:pt x="87" y="87"/>
                    <a:pt x="87" y="87"/>
                    <a:pt x="87" y="87"/>
                  </a:cubicBezTo>
                  <a:cubicBezTo>
                    <a:pt x="90" y="88"/>
                    <a:pt x="90" y="88"/>
                    <a:pt x="90" y="88"/>
                  </a:cubicBezTo>
                  <a:cubicBezTo>
                    <a:pt x="94" y="90"/>
                    <a:pt x="99" y="91"/>
                    <a:pt x="104" y="91"/>
                  </a:cubicBezTo>
                  <a:cubicBezTo>
                    <a:pt x="127" y="91"/>
                    <a:pt x="145" y="72"/>
                    <a:pt x="145" y="49"/>
                  </a:cubicBezTo>
                  <a:cubicBezTo>
                    <a:pt x="145" y="26"/>
                    <a:pt x="127" y="8"/>
                    <a:pt x="104" y="8"/>
                  </a:cubicBezTo>
                  <a:cubicBezTo>
                    <a:pt x="81" y="8"/>
                    <a:pt x="62" y="26"/>
                    <a:pt x="62" y="49"/>
                  </a:cubicBezTo>
                  <a:cubicBezTo>
                    <a:pt x="62" y="52"/>
                    <a:pt x="63" y="54"/>
                    <a:pt x="63" y="57"/>
                  </a:cubicBezTo>
                  <a:cubicBezTo>
                    <a:pt x="64" y="59"/>
                    <a:pt x="64" y="59"/>
                    <a:pt x="64" y="59"/>
                  </a:cubicBezTo>
                  <a:lnTo>
                    <a:pt x="8"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 name="Freeform 61"/>
            <p:cNvSpPr>
              <a:spLocks noEditPoints="1"/>
            </p:cNvSpPr>
            <p:nvPr/>
          </p:nvSpPr>
          <p:spPr bwMode="auto">
            <a:xfrm>
              <a:off x="1146176" y="1482726"/>
              <a:ext cx="74613" cy="73025"/>
            </a:xfrm>
            <a:custGeom>
              <a:avLst/>
              <a:gdLst>
                <a:gd name="T0" fmla="*/ 16 w 31"/>
                <a:gd name="T1" fmla="*/ 31 h 31"/>
                <a:gd name="T2" fmla="*/ 0 w 31"/>
                <a:gd name="T3" fmla="*/ 15 h 31"/>
                <a:gd name="T4" fmla="*/ 16 w 31"/>
                <a:gd name="T5" fmla="*/ 0 h 31"/>
                <a:gd name="T6" fmla="*/ 31 w 31"/>
                <a:gd name="T7" fmla="*/ 15 h 31"/>
                <a:gd name="T8" fmla="*/ 16 w 31"/>
                <a:gd name="T9" fmla="*/ 31 h 31"/>
                <a:gd name="T10" fmla="*/ 16 w 31"/>
                <a:gd name="T11" fmla="*/ 4 h 31"/>
                <a:gd name="T12" fmla="*/ 4 w 31"/>
                <a:gd name="T13" fmla="*/ 15 h 31"/>
                <a:gd name="T14" fmla="*/ 16 w 31"/>
                <a:gd name="T15" fmla="*/ 27 h 31"/>
                <a:gd name="T16" fmla="*/ 27 w 31"/>
                <a:gd name="T17" fmla="*/ 15 h 31"/>
                <a:gd name="T18" fmla="*/ 16 w 31"/>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31"/>
                  </a:moveTo>
                  <a:cubicBezTo>
                    <a:pt x="7" y="31"/>
                    <a:pt x="0" y="24"/>
                    <a:pt x="0" y="15"/>
                  </a:cubicBezTo>
                  <a:cubicBezTo>
                    <a:pt x="0" y="7"/>
                    <a:pt x="7" y="0"/>
                    <a:pt x="16" y="0"/>
                  </a:cubicBezTo>
                  <a:cubicBezTo>
                    <a:pt x="24" y="0"/>
                    <a:pt x="31" y="7"/>
                    <a:pt x="31" y="15"/>
                  </a:cubicBezTo>
                  <a:cubicBezTo>
                    <a:pt x="31" y="24"/>
                    <a:pt x="24" y="31"/>
                    <a:pt x="16" y="31"/>
                  </a:cubicBezTo>
                  <a:close/>
                  <a:moveTo>
                    <a:pt x="16" y="4"/>
                  </a:moveTo>
                  <a:cubicBezTo>
                    <a:pt x="9" y="4"/>
                    <a:pt x="4" y="9"/>
                    <a:pt x="4" y="15"/>
                  </a:cubicBezTo>
                  <a:cubicBezTo>
                    <a:pt x="4" y="22"/>
                    <a:pt x="9" y="27"/>
                    <a:pt x="16" y="27"/>
                  </a:cubicBezTo>
                  <a:cubicBezTo>
                    <a:pt x="22" y="27"/>
                    <a:pt x="27" y="22"/>
                    <a:pt x="27" y="15"/>
                  </a:cubicBezTo>
                  <a:cubicBezTo>
                    <a:pt x="27" y="9"/>
                    <a:pt x="22" y="4"/>
                    <a:pt x="1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7" name="组合 66"/>
          <p:cNvGrpSpPr/>
          <p:nvPr/>
        </p:nvGrpSpPr>
        <p:grpSpPr>
          <a:xfrm>
            <a:off x="5770105" y="4155197"/>
            <a:ext cx="464058" cy="412495"/>
            <a:chOff x="6353176" y="2312988"/>
            <a:chExt cx="400050" cy="355600"/>
          </a:xfrm>
          <a:solidFill>
            <a:schemeClr val="bg1"/>
          </a:solidFill>
        </p:grpSpPr>
        <p:sp>
          <p:nvSpPr>
            <p:cNvPr id="68" name="Freeform 90"/>
            <p:cNvSpPr>
              <a:spLocks noEditPoints="1"/>
            </p:cNvSpPr>
            <p:nvPr/>
          </p:nvSpPr>
          <p:spPr bwMode="auto">
            <a:xfrm>
              <a:off x="6353176" y="2492376"/>
              <a:ext cx="400050" cy="138113"/>
            </a:xfrm>
            <a:custGeom>
              <a:avLst/>
              <a:gdLst>
                <a:gd name="T0" fmla="*/ 252 w 252"/>
                <a:gd name="T1" fmla="*/ 87 h 87"/>
                <a:gd name="T2" fmla="*/ 0 w 252"/>
                <a:gd name="T3" fmla="*/ 87 h 87"/>
                <a:gd name="T4" fmla="*/ 0 w 252"/>
                <a:gd name="T5" fmla="*/ 65 h 87"/>
                <a:gd name="T6" fmla="*/ 33 w 252"/>
                <a:gd name="T7" fmla="*/ 0 h 87"/>
                <a:gd name="T8" fmla="*/ 76 w 252"/>
                <a:gd name="T9" fmla="*/ 0 h 87"/>
                <a:gd name="T10" fmla="*/ 126 w 252"/>
                <a:gd name="T11" fmla="*/ 50 h 87"/>
                <a:gd name="T12" fmla="*/ 176 w 252"/>
                <a:gd name="T13" fmla="*/ 0 h 87"/>
                <a:gd name="T14" fmla="*/ 220 w 252"/>
                <a:gd name="T15" fmla="*/ 0 h 87"/>
                <a:gd name="T16" fmla="*/ 252 w 252"/>
                <a:gd name="T17" fmla="*/ 65 h 87"/>
                <a:gd name="T18" fmla="*/ 252 w 252"/>
                <a:gd name="T19" fmla="*/ 87 h 87"/>
                <a:gd name="T20" fmla="*/ 12 w 252"/>
                <a:gd name="T21" fmla="*/ 75 h 87"/>
                <a:gd name="T22" fmla="*/ 241 w 252"/>
                <a:gd name="T23" fmla="*/ 75 h 87"/>
                <a:gd name="T24" fmla="*/ 241 w 252"/>
                <a:gd name="T25" fmla="*/ 68 h 87"/>
                <a:gd name="T26" fmla="*/ 212 w 252"/>
                <a:gd name="T27" fmla="*/ 12 h 87"/>
                <a:gd name="T28" fmla="*/ 181 w 252"/>
                <a:gd name="T29" fmla="*/ 12 h 87"/>
                <a:gd name="T30" fmla="*/ 126 w 252"/>
                <a:gd name="T31" fmla="*/ 68 h 87"/>
                <a:gd name="T32" fmla="*/ 70 w 252"/>
                <a:gd name="T33" fmla="*/ 12 h 87"/>
                <a:gd name="T34" fmla="*/ 39 w 252"/>
                <a:gd name="T35" fmla="*/ 12 h 87"/>
                <a:gd name="T36" fmla="*/ 12 w 252"/>
                <a:gd name="T37" fmla="*/ 68 h 87"/>
                <a:gd name="T38" fmla="*/ 12 w 252"/>
                <a:gd name="T39"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2" h="87">
                  <a:moveTo>
                    <a:pt x="252" y="87"/>
                  </a:moveTo>
                  <a:lnTo>
                    <a:pt x="0" y="87"/>
                  </a:lnTo>
                  <a:lnTo>
                    <a:pt x="0" y="65"/>
                  </a:lnTo>
                  <a:lnTo>
                    <a:pt x="33" y="0"/>
                  </a:lnTo>
                  <a:lnTo>
                    <a:pt x="76" y="0"/>
                  </a:lnTo>
                  <a:lnTo>
                    <a:pt x="126" y="50"/>
                  </a:lnTo>
                  <a:lnTo>
                    <a:pt x="176" y="0"/>
                  </a:lnTo>
                  <a:lnTo>
                    <a:pt x="220" y="0"/>
                  </a:lnTo>
                  <a:lnTo>
                    <a:pt x="252" y="65"/>
                  </a:lnTo>
                  <a:lnTo>
                    <a:pt x="252" y="87"/>
                  </a:lnTo>
                  <a:close/>
                  <a:moveTo>
                    <a:pt x="12" y="75"/>
                  </a:moveTo>
                  <a:lnTo>
                    <a:pt x="241" y="75"/>
                  </a:lnTo>
                  <a:lnTo>
                    <a:pt x="241" y="68"/>
                  </a:lnTo>
                  <a:lnTo>
                    <a:pt x="212" y="12"/>
                  </a:lnTo>
                  <a:lnTo>
                    <a:pt x="181" y="12"/>
                  </a:lnTo>
                  <a:lnTo>
                    <a:pt x="126" y="68"/>
                  </a:lnTo>
                  <a:lnTo>
                    <a:pt x="70" y="12"/>
                  </a:lnTo>
                  <a:lnTo>
                    <a:pt x="39" y="12"/>
                  </a:lnTo>
                  <a:lnTo>
                    <a:pt x="12" y="68"/>
                  </a:lnTo>
                  <a:lnTo>
                    <a:pt x="12"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9" name="Rectangle 91"/>
            <p:cNvSpPr>
              <a:spLocks noChangeArrowheads="1"/>
            </p:cNvSpPr>
            <p:nvPr/>
          </p:nvSpPr>
          <p:spPr bwMode="auto">
            <a:xfrm>
              <a:off x="6353176" y="2659063"/>
              <a:ext cx="398463"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0" name="Freeform 92"/>
            <p:cNvSpPr>
              <a:spLocks noEditPoints="1"/>
            </p:cNvSpPr>
            <p:nvPr/>
          </p:nvSpPr>
          <p:spPr bwMode="auto">
            <a:xfrm>
              <a:off x="6434138" y="2312988"/>
              <a:ext cx="236538" cy="212725"/>
            </a:xfrm>
            <a:custGeom>
              <a:avLst/>
              <a:gdLst>
                <a:gd name="T0" fmla="*/ 75 w 149"/>
                <a:gd name="T1" fmla="*/ 134 h 134"/>
                <a:gd name="T2" fmla="*/ 0 w 149"/>
                <a:gd name="T3" fmla="*/ 60 h 134"/>
                <a:gd name="T4" fmla="*/ 57 w 149"/>
                <a:gd name="T5" fmla="*/ 60 h 134"/>
                <a:gd name="T6" fmla="*/ 57 w 149"/>
                <a:gd name="T7" fmla="*/ 0 h 134"/>
                <a:gd name="T8" fmla="*/ 92 w 149"/>
                <a:gd name="T9" fmla="*/ 0 h 134"/>
                <a:gd name="T10" fmla="*/ 92 w 149"/>
                <a:gd name="T11" fmla="*/ 60 h 134"/>
                <a:gd name="T12" fmla="*/ 149 w 149"/>
                <a:gd name="T13" fmla="*/ 60 h 134"/>
                <a:gd name="T14" fmla="*/ 75 w 149"/>
                <a:gd name="T15" fmla="*/ 134 h 134"/>
                <a:gd name="T16" fmla="*/ 15 w 149"/>
                <a:gd name="T17" fmla="*/ 66 h 134"/>
                <a:gd name="T18" fmla="*/ 75 w 149"/>
                <a:gd name="T19" fmla="*/ 125 h 134"/>
                <a:gd name="T20" fmla="*/ 136 w 149"/>
                <a:gd name="T21" fmla="*/ 66 h 134"/>
                <a:gd name="T22" fmla="*/ 86 w 149"/>
                <a:gd name="T23" fmla="*/ 66 h 134"/>
                <a:gd name="T24" fmla="*/ 86 w 149"/>
                <a:gd name="T25" fmla="*/ 6 h 134"/>
                <a:gd name="T26" fmla="*/ 63 w 149"/>
                <a:gd name="T27" fmla="*/ 6 h 134"/>
                <a:gd name="T28" fmla="*/ 63 w 149"/>
                <a:gd name="T29" fmla="*/ 66 h 134"/>
                <a:gd name="T30" fmla="*/ 15 w 149"/>
                <a:gd name="T31" fmla="*/ 6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134">
                  <a:moveTo>
                    <a:pt x="75" y="134"/>
                  </a:moveTo>
                  <a:lnTo>
                    <a:pt x="0" y="60"/>
                  </a:lnTo>
                  <a:lnTo>
                    <a:pt x="57" y="60"/>
                  </a:lnTo>
                  <a:lnTo>
                    <a:pt x="57" y="0"/>
                  </a:lnTo>
                  <a:lnTo>
                    <a:pt x="92" y="0"/>
                  </a:lnTo>
                  <a:lnTo>
                    <a:pt x="92" y="60"/>
                  </a:lnTo>
                  <a:lnTo>
                    <a:pt x="149" y="60"/>
                  </a:lnTo>
                  <a:lnTo>
                    <a:pt x="75" y="134"/>
                  </a:lnTo>
                  <a:close/>
                  <a:moveTo>
                    <a:pt x="15" y="66"/>
                  </a:moveTo>
                  <a:lnTo>
                    <a:pt x="75" y="125"/>
                  </a:lnTo>
                  <a:lnTo>
                    <a:pt x="136" y="66"/>
                  </a:lnTo>
                  <a:lnTo>
                    <a:pt x="86" y="66"/>
                  </a:lnTo>
                  <a:lnTo>
                    <a:pt x="86" y="6"/>
                  </a:lnTo>
                  <a:lnTo>
                    <a:pt x="63" y="6"/>
                  </a:lnTo>
                  <a:lnTo>
                    <a:pt x="63" y="66"/>
                  </a:lnTo>
                  <a:lnTo>
                    <a:pt x="15"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71" name="组合 70"/>
          <p:cNvGrpSpPr/>
          <p:nvPr/>
        </p:nvGrpSpPr>
        <p:grpSpPr>
          <a:xfrm>
            <a:off x="5718192" y="2285880"/>
            <a:ext cx="462218" cy="487996"/>
            <a:chOff x="1804988" y="3225801"/>
            <a:chExt cx="398463" cy="420687"/>
          </a:xfrm>
          <a:solidFill>
            <a:schemeClr val="bg1"/>
          </a:solidFill>
        </p:grpSpPr>
        <p:sp>
          <p:nvSpPr>
            <p:cNvPr id="72" name="Freeform 100"/>
            <p:cNvSpPr>
              <a:spLocks noEditPoints="1"/>
            </p:cNvSpPr>
            <p:nvPr/>
          </p:nvSpPr>
          <p:spPr bwMode="auto">
            <a:xfrm>
              <a:off x="1819276" y="3225801"/>
              <a:ext cx="384175" cy="158750"/>
            </a:xfrm>
            <a:custGeom>
              <a:avLst/>
              <a:gdLst>
                <a:gd name="T0" fmla="*/ 162 w 162"/>
                <a:gd name="T1" fmla="*/ 67 h 67"/>
                <a:gd name="T2" fmla="*/ 95 w 162"/>
                <a:gd name="T3" fmla="*/ 67 h 67"/>
                <a:gd name="T4" fmla="*/ 119 w 162"/>
                <a:gd name="T5" fmla="*/ 43 h 67"/>
                <a:gd name="T6" fmla="*/ 79 w 162"/>
                <a:gd name="T7" fmla="*/ 27 h 67"/>
                <a:gd name="T8" fmla="*/ 24 w 162"/>
                <a:gd name="T9" fmla="*/ 65 h 67"/>
                <a:gd name="T10" fmla="*/ 23 w 162"/>
                <a:gd name="T11" fmla="*/ 67 h 67"/>
                <a:gd name="T12" fmla="*/ 0 w 162"/>
                <a:gd name="T13" fmla="*/ 58 h 67"/>
                <a:gd name="T14" fmla="*/ 1 w 162"/>
                <a:gd name="T15" fmla="*/ 57 h 67"/>
                <a:gd name="T16" fmla="*/ 79 w 162"/>
                <a:gd name="T17" fmla="*/ 2 h 67"/>
                <a:gd name="T18" fmla="*/ 136 w 162"/>
                <a:gd name="T19" fmla="*/ 25 h 67"/>
                <a:gd name="T20" fmla="*/ 162 w 162"/>
                <a:gd name="T21" fmla="*/ 0 h 67"/>
                <a:gd name="T22" fmla="*/ 162 w 162"/>
                <a:gd name="T23" fmla="*/ 67 h 67"/>
                <a:gd name="T24" fmla="*/ 104 w 162"/>
                <a:gd name="T25" fmla="*/ 63 h 67"/>
                <a:gd name="T26" fmla="*/ 158 w 162"/>
                <a:gd name="T27" fmla="*/ 63 h 67"/>
                <a:gd name="T28" fmla="*/ 158 w 162"/>
                <a:gd name="T29" fmla="*/ 9 h 67"/>
                <a:gd name="T30" fmla="*/ 137 w 162"/>
                <a:gd name="T31" fmla="*/ 31 h 67"/>
                <a:gd name="T32" fmla="*/ 135 w 162"/>
                <a:gd name="T33" fmla="*/ 30 h 67"/>
                <a:gd name="T34" fmla="*/ 79 w 162"/>
                <a:gd name="T35" fmla="*/ 6 h 67"/>
                <a:gd name="T36" fmla="*/ 5 w 162"/>
                <a:gd name="T37" fmla="*/ 56 h 67"/>
                <a:gd name="T38" fmla="*/ 21 w 162"/>
                <a:gd name="T39" fmla="*/ 62 h 67"/>
                <a:gd name="T40" fmla="*/ 79 w 162"/>
                <a:gd name="T41" fmla="*/ 23 h 67"/>
                <a:gd name="T42" fmla="*/ 124 w 162"/>
                <a:gd name="T43" fmla="*/ 41 h 67"/>
                <a:gd name="T44" fmla="*/ 125 w 162"/>
                <a:gd name="T45" fmla="*/ 43 h 67"/>
                <a:gd name="T46" fmla="*/ 104 w 162"/>
                <a:gd name="T4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67">
                  <a:moveTo>
                    <a:pt x="162" y="67"/>
                  </a:moveTo>
                  <a:cubicBezTo>
                    <a:pt x="95" y="67"/>
                    <a:pt x="95" y="67"/>
                    <a:pt x="95" y="67"/>
                  </a:cubicBezTo>
                  <a:cubicBezTo>
                    <a:pt x="119" y="43"/>
                    <a:pt x="119" y="43"/>
                    <a:pt x="119" y="43"/>
                  </a:cubicBezTo>
                  <a:cubicBezTo>
                    <a:pt x="108" y="32"/>
                    <a:pt x="94" y="27"/>
                    <a:pt x="79" y="27"/>
                  </a:cubicBezTo>
                  <a:cubicBezTo>
                    <a:pt x="55" y="27"/>
                    <a:pt x="32" y="42"/>
                    <a:pt x="24" y="65"/>
                  </a:cubicBezTo>
                  <a:cubicBezTo>
                    <a:pt x="23" y="67"/>
                    <a:pt x="23" y="67"/>
                    <a:pt x="23" y="67"/>
                  </a:cubicBezTo>
                  <a:cubicBezTo>
                    <a:pt x="0" y="58"/>
                    <a:pt x="0" y="58"/>
                    <a:pt x="0" y="58"/>
                  </a:cubicBezTo>
                  <a:cubicBezTo>
                    <a:pt x="1" y="57"/>
                    <a:pt x="1" y="57"/>
                    <a:pt x="1" y="57"/>
                  </a:cubicBezTo>
                  <a:cubicBezTo>
                    <a:pt x="13" y="24"/>
                    <a:pt x="44" y="2"/>
                    <a:pt x="79" y="2"/>
                  </a:cubicBezTo>
                  <a:cubicBezTo>
                    <a:pt x="101" y="2"/>
                    <a:pt x="121" y="11"/>
                    <a:pt x="136" y="25"/>
                  </a:cubicBezTo>
                  <a:cubicBezTo>
                    <a:pt x="162" y="0"/>
                    <a:pt x="162" y="0"/>
                    <a:pt x="162" y="0"/>
                  </a:cubicBezTo>
                  <a:lnTo>
                    <a:pt x="162" y="67"/>
                  </a:lnTo>
                  <a:close/>
                  <a:moveTo>
                    <a:pt x="104" y="63"/>
                  </a:moveTo>
                  <a:cubicBezTo>
                    <a:pt x="158" y="63"/>
                    <a:pt x="158" y="63"/>
                    <a:pt x="158" y="63"/>
                  </a:cubicBezTo>
                  <a:cubicBezTo>
                    <a:pt x="158" y="9"/>
                    <a:pt x="158" y="9"/>
                    <a:pt x="158" y="9"/>
                  </a:cubicBezTo>
                  <a:cubicBezTo>
                    <a:pt x="137" y="31"/>
                    <a:pt x="137" y="31"/>
                    <a:pt x="137" y="31"/>
                  </a:cubicBezTo>
                  <a:cubicBezTo>
                    <a:pt x="135" y="30"/>
                    <a:pt x="135" y="30"/>
                    <a:pt x="135" y="30"/>
                  </a:cubicBezTo>
                  <a:cubicBezTo>
                    <a:pt x="120" y="15"/>
                    <a:pt x="100" y="6"/>
                    <a:pt x="79" y="6"/>
                  </a:cubicBezTo>
                  <a:cubicBezTo>
                    <a:pt x="47" y="6"/>
                    <a:pt x="17" y="26"/>
                    <a:pt x="5" y="56"/>
                  </a:cubicBezTo>
                  <a:cubicBezTo>
                    <a:pt x="21" y="62"/>
                    <a:pt x="21" y="62"/>
                    <a:pt x="21" y="62"/>
                  </a:cubicBezTo>
                  <a:cubicBezTo>
                    <a:pt x="30" y="38"/>
                    <a:pt x="54" y="23"/>
                    <a:pt x="79" y="23"/>
                  </a:cubicBezTo>
                  <a:cubicBezTo>
                    <a:pt x="96" y="23"/>
                    <a:pt x="112" y="29"/>
                    <a:pt x="124" y="41"/>
                  </a:cubicBezTo>
                  <a:cubicBezTo>
                    <a:pt x="125" y="43"/>
                    <a:pt x="125" y="43"/>
                    <a:pt x="125" y="43"/>
                  </a:cubicBezTo>
                  <a:lnTo>
                    <a:pt x="10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 name="Freeform 101"/>
            <p:cNvSpPr>
              <a:spLocks noEditPoints="1"/>
            </p:cNvSpPr>
            <p:nvPr/>
          </p:nvSpPr>
          <p:spPr bwMode="auto">
            <a:xfrm>
              <a:off x="1804988" y="3468688"/>
              <a:ext cx="393700" cy="177800"/>
            </a:xfrm>
            <a:custGeom>
              <a:avLst/>
              <a:gdLst>
                <a:gd name="T0" fmla="*/ 0 w 166"/>
                <a:gd name="T1" fmla="*/ 75 h 75"/>
                <a:gd name="T2" fmla="*/ 0 w 166"/>
                <a:gd name="T3" fmla="*/ 0 h 75"/>
                <a:gd name="T4" fmla="*/ 74 w 166"/>
                <a:gd name="T5" fmla="*/ 0 h 75"/>
                <a:gd name="T6" fmla="*/ 48 w 166"/>
                <a:gd name="T7" fmla="*/ 27 h 75"/>
                <a:gd name="T8" fmla="*/ 85 w 166"/>
                <a:gd name="T9" fmla="*/ 41 h 75"/>
                <a:gd name="T10" fmla="*/ 138 w 166"/>
                <a:gd name="T11" fmla="*/ 4 h 75"/>
                <a:gd name="T12" fmla="*/ 140 w 166"/>
                <a:gd name="T13" fmla="*/ 0 h 75"/>
                <a:gd name="T14" fmla="*/ 166 w 166"/>
                <a:gd name="T15" fmla="*/ 10 h 75"/>
                <a:gd name="T16" fmla="*/ 165 w 166"/>
                <a:gd name="T17" fmla="*/ 14 h 75"/>
                <a:gd name="T18" fmla="*/ 85 w 166"/>
                <a:gd name="T19" fmla="*/ 69 h 75"/>
                <a:gd name="T20" fmla="*/ 28 w 166"/>
                <a:gd name="T21" fmla="*/ 47 h 75"/>
                <a:gd name="T22" fmla="*/ 0 w 166"/>
                <a:gd name="T23" fmla="*/ 75 h 75"/>
                <a:gd name="T24" fmla="*/ 27 w 166"/>
                <a:gd name="T25" fmla="*/ 36 h 75"/>
                <a:gd name="T26" fmla="*/ 30 w 166"/>
                <a:gd name="T27" fmla="*/ 38 h 75"/>
                <a:gd name="T28" fmla="*/ 85 w 166"/>
                <a:gd name="T29" fmla="*/ 61 h 75"/>
                <a:gd name="T30" fmla="*/ 156 w 166"/>
                <a:gd name="T31" fmla="*/ 15 h 75"/>
                <a:gd name="T32" fmla="*/ 144 w 166"/>
                <a:gd name="T33" fmla="*/ 10 h 75"/>
                <a:gd name="T34" fmla="*/ 85 w 166"/>
                <a:gd name="T35" fmla="*/ 49 h 75"/>
                <a:gd name="T36" fmla="*/ 39 w 166"/>
                <a:gd name="T37" fmla="*/ 30 h 75"/>
                <a:gd name="T38" fmla="*/ 36 w 166"/>
                <a:gd name="T39" fmla="*/ 27 h 75"/>
                <a:gd name="T40" fmla="*/ 55 w 166"/>
                <a:gd name="T41" fmla="*/ 8 h 75"/>
                <a:gd name="T42" fmla="*/ 8 w 166"/>
                <a:gd name="T43" fmla="*/ 8 h 75"/>
                <a:gd name="T44" fmla="*/ 8 w 166"/>
                <a:gd name="T45" fmla="*/ 55 h 75"/>
                <a:gd name="T46" fmla="*/ 27 w 166"/>
                <a:gd name="T47"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75">
                  <a:moveTo>
                    <a:pt x="0" y="75"/>
                  </a:moveTo>
                  <a:cubicBezTo>
                    <a:pt x="0" y="0"/>
                    <a:pt x="0" y="0"/>
                    <a:pt x="0" y="0"/>
                  </a:cubicBezTo>
                  <a:cubicBezTo>
                    <a:pt x="74" y="0"/>
                    <a:pt x="74" y="0"/>
                    <a:pt x="74" y="0"/>
                  </a:cubicBezTo>
                  <a:cubicBezTo>
                    <a:pt x="48" y="27"/>
                    <a:pt x="48" y="27"/>
                    <a:pt x="48" y="27"/>
                  </a:cubicBezTo>
                  <a:cubicBezTo>
                    <a:pt x="58" y="36"/>
                    <a:pt x="71" y="41"/>
                    <a:pt x="85" y="41"/>
                  </a:cubicBezTo>
                  <a:cubicBezTo>
                    <a:pt x="109" y="41"/>
                    <a:pt x="130" y="26"/>
                    <a:pt x="138" y="4"/>
                  </a:cubicBezTo>
                  <a:cubicBezTo>
                    <a:pt x="140" y="0"/>
                    <a:pt x="140" y="0"/>
                    <a:pt x="140" y="0"/>
                  </a:cubicBezTo>
                  <a:cubicBezTo>
                    <a:pt x="166" y="10"/>
                    <a:pt x="166" y="10"/>
                    <a:pt x="166" y="10"/>
                  </a:cubicBezTo>
                  <a:cubicBezTo>
                    <a:pt x="165" y="14"/>
                    <a:pt x="165" y="14"/>
                    <a:pt x="165" y="14"/>
                  </a:cubicBezTo>
                  <a:cubicBezTo>
                    <a:pt x="152" y="47"/>
                    <a:pt x="120" y="69"/>
                    <a:pt x="85" y="69"/>
                  </a:cubicBezTo>
                  <a:cubicBezTo>
                    <a:pt x="64" y="69"/>
                    <a:pt x="43" y="61"/>
                    <a:pt x="28" y="47"/>
                  </a:cubicBezTo>
                  <a:lnTo>
                    <a:pt x="0" y="75"/>
                  </a:lnTo>
                  <a:close/>
                  <a:moveTo>
                    <a:pt x="27" y="36"/>
                  </a:moveTo>
                  <a:cubicBezTo>
                    <a:pt x="30" y="38"/>
                    <a:pt x="30" y="38"/>
                    <a:pt x="30" y="38"/>
                  </a:cubicBezTo>
                  <a:cubicBezTo>
                    <a:pt x="45" y="53"/>
                    <a:pt x="64" y="61"/>
                    <a:pt x="85" y="61"/>
                  </a:cubicBezTo>
                  <a:cubicBezTo>
                    <a:pt x="116" y="61"/>
                    <a:pt x="144" y="43"/>
                    <a:pt x="156" y="15"/>
                  </a:cubicBezTo>
                  <a:cubicBezTo>
                    <a:pt x="144" y="10"/>
                    <a:pt x="144" y="10"/>
                    <a:pt x="144" y="10"/>
                  </a:cubicBezTo>
                  <a:cubicBezTo>
                    <a:pt x="134" y="33"/>
                    <a:pt x="111" y="49"/>
                    <a:pt x="85" y="49"/>
                  </a:cubicBezTo>
                  <a:cubicBezTo>
                    <a:pt x="68" y="49"/>
                    <a:pt x="51" y="42"/>
                    <a:pt x="39" y="30"/>
                  </a:cubicBezTo>
                  <a:cubicBezTo>
                    <a:pt x="36" y="27"/>
                    <a:pt x="36" y="27"/>
                    <a:pt x="36" y="27"/>
                  </a:cubicBezTo>
                  <a:cubicBezTo>
                    <a:pt x="55" y="8"/>
                    <a:pt x="55" y="8"/>
                    <a:pt x="55" y="8"/>
                  </a:cubicBezTo>
                  <a:cubicBezTo>
                    <a:pt x="8" y="8"/>
                    <a:pt x="8" y="8"/>
                    <a:pt x="8" y="8"/>
                  </a:cubicBezTo>
                  <a:cubicBezTo>
                    <a:pt x="8" y="55"/>
                    <a:pt x="8" y="55"/>
                    <a:pt x="8" y="55"/>
                  </a:cubicBezTo>
                  <a:lnTo>
                    <a:pt x="27"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74" name="组合 73"/>
          <p:cNvGrpSpPr/>
          <p:nvPr/>
        </p:nvGrpSpPr>
        <p:grpSpPr>
          <a:xfrm>
            <a:off x="7564648" y="4118366"/>
            <a:ext cx="519305" cy="486155"/>
            <a:chOff x="7245351" y="4116388"/>
            <a:chExt cx="447675" cy="419100"/>
          </a:xfrm>
          <a:solidFill>
            <a:schemeClr val="bg1"/>
          </a:solidFill>
        </p:grpSpPr>
        <p:sp>
          <p:nvSpPr>
            <p:cNvPr id="75" name="Freeform 188"/>
            <p:cNvSpPr/>
            <p:nvPr/>
          </p:nvSpPr>
          <p:spPr bwMode="auto">
            <a:xfrm>
              <a:off x="7245351" y="4116388"/>
              <a:ext cx="419100" cy="419100"/>
            </a:xfrm>
            <a:custGeom>
              <a:avLst/>
              <a:gdLst>
                <a:gd name="T0" fmla="*/ 88 w 177"/>
                <a:gd name="T1" fmla="*/ 177 h 177"/>
                <a:gd name="T2" fmla="*/ 26 w 177"/>
                <a:gd name="T3" fmla="*/ 151 h 177"/>
                <a:gd name="T4" fmla="*/ 0 w 177"/>
                <a:gd name="T5" fmla="*/ 89 h 177"/>
                <a:gd name="T6" fmla="*/ 26 w 177"/>
                <a:gd name="T7" fmla="*/ 27 h 177"/>
                <a:gd name="T8" fmla="*/ 88 w 177"/>
                <a:gd name="T9" fmla="*/ 0 h 177"/>
                <a:gd name="T10" fmla="*/ 88 w 177"/>
                <a:gd name="T11" fmla="*/ 0 h 177"/>
                <a:gd name="T12" fmla="*/ 177 w 177"/>
                <a:gd name="T13" fmla="*/ 88 h 177"/>
                <a:gd name="T14" fmla="*/ 171 w 177"/>
                <a:gd name="T15" fmla="*/ 88 h 177"/>
                <a:gd name="T16" fmla="*/ 88 w 177"/>
                <a:gd name="T17" fmla="*/ 6 h 177"/>
                <a:gd name="T18" fmla="*/ 88 w 177"/>
                <a:gd name="T19" fmla="*/ 6 h 177"/>
                <a:gd name="T20" fmla="*/ 30 w 177"/>
                <a:gd name="T21" fmla="*/ 31 h 177"/>
                <a:gd name="T22" fmla="*/ 6 w 177"/>
                <a:gd name="T23" fmla="*/ 89 h 177"/>
                <a:gd name="T24" fmla="*/ 31 w 177"/>
                <a:gd name="T25" fmla="*/ 147 h 177"/>
                <a:gd name="T26" fmla="*/ 88 w 177"/>
                <a:gd name="T27" fmla="*/ 171 h 177"/>
                <a:gd name="T28" fmla="*/ 89 w 177"/>
                <a:gd name="T29" fmla="*/ 171 h 177"/>
                <a:gd name="T30" fmla="*/ 155 w 177"/>
                <a:gd name="T31" fmla="*/ 136 h 177"/>
                <a:gd name="T32" fmla="*/ 160 w 177"/>
                <a:gd name="T33" fmla="*/ 140 h 177"/>
                <a:gd name="T34" fmla="*/ 89 w 177"/>
                <a:gd name="T35" fmla="*/ 177 h 177"/>
                <a:gd name="T36" fmla="*/ 88 w 177"/>
                <a:gd name="T3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177">
                  <a:moveTo>
                    <a:pt x="88" y="177"/>
                  </a:moveTo>
                  <a:cubicBezTo>
                    <a:pt x="65" y="177"/>
                    <a:pt x="43" y="168"/>
                    <a:pt x="26" y="151"/>
                  </a:cubicBezTo>
                  <a:cubicBezTo>
                    <a:pt x="10" y="135"/>
                    <a:pt x="0" y="113"/>
                    <a:pt x="0" y="89"/>
                  </a:cubicBezTo>
                  <a:cubicBezTo>
                    <a:pt x="0" y="66"/>
                    <a:pt x="9" y="43"/>
                    <a:pt x="26" y="27"/>
                  </a:cubicBezTo>
                  <a:cubicBezTo>
                    <a:pt x="42" y="10"/>
                    <a:pt x="64" y="1"/>
                    <a:pt x="88" y="0"/>
                  </a:cubicBezTo>
                  <a:cubicBezTo>
                    <a:pt x="88" y="0"/>
                    <a:pt x="88" y="0"/>
                    <a:pt x="88" y="0"/>
                  </a:cubicBezTo>
                  <a:cubicBezTo>
                    <a:pt x="137" y="0"/>
                    <a:pt x="176" y="40"/>
                    <a:pt x="177" y="88"/>
                  </a:cubicBezTo>
                  <a:cubicBezTo>
                    <a:pt x="171" y="88"/>
                    <a:pt x="171" y="88"/>
                    <a:pt x="171" y="88"/>
                  </a:cubicBezTo>
                  <a:cubicBezTo>
                    <a:pt x="170" y="43"/>
                    <a:pt x="133" y="6"/>
                    <a:pt x="88" y="6"/>
                  </a:cubicBezTo>
                  <a:cubicBezTo>
                    <a:pt x="88" y="6"/>
                    <a:pt x="88" y="6"/>
                    <a:pt x="88" y="6"/>
                  </a:cubicBezTo>
                  <a:cubicBezTo>
                    <a:pt x="66" y="7"/>
                    <a:pt x="45" y="15"/>
                    <a:pt x="30" y="31"/>
                  </a:cubicBezTo>
                  <a:cubicBezTo>
                    <a:pt x="14" y="46"/>
                    <a:pt x="6" y="67"/>
                    <a:pt x="6" y="89"/>
                  </a:cubicBezTo>
                  <a:cubicBezTo>
                    <a:pt x="6" y="111"/>
                    <a:pt x="15" y="132"/>
                    <a:pt x="31" y="147"/>
                  </a:cubicBezTo>
                  <a:cubicBezTo>
                    <a:pt x="46" y="162"/>
                    <a:pt x="67" y="171"/>
                    <a:pt x="88" y="171"/>
                  </a:cubicBezTo>
                  <a:cubicBezTo>
                    <a:pt x="88" y="171"/>
                    <a:pt x="89" y="171"/>
                    <a:pt x="89" y="171"/>
                  </a:cubicBezTo>
                  <a:cubicBezTo>
                    <a:pt x="115" y="171"/>
                    <a:pt x="140" y="158"/>
                    <a:pt x="155" y="136"/>
                  </a:cubicBezTo>
                  <a:cubicBezTo>
                    <a:pt x="160" y="140"/>
                    <a:pt x="160" y="140"/>
                    <a:pt x="160" y="140"/>
                  </a:cubicBezTo>
                  <a:cubicBezTo>
                    <a:pt x="144" y="163"/>
                    <a:pt x="117" y="177"/>
                    <a:pt x="89" y="177"/>
                  </a:cubicBezTo>
                  <a:cubicBezTo>
                    <a:pt x="89" y="177"/>
                    <a:pt x="89" y="177"/>
                    <a:pt x="88"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6" name="Freeform 189"/>
            <p:cNvSpPr/>
            <p:nvPr/>
          </p:nvSpPr>
          <p:spPr bwMode="auto">
            <a:xfrm>
              <a:off x="7600951" y="4271963"/>
              <a:ext cx="92075" cy="84138"/>
            </a:xfrm>
            <a:custGeom>
              <a:avLst/>
              <a:gdLst>
                <a:gd name="T0" fmla="*/ 0 w 58"/>
                <a:gd name="T1" fmla="*/ 0 h 53"/>
                <a:gd name="T2" fmla="*/ 30 w 58"/>
                <a:gd name="T3" fmla="*/ 53 h 53"/>
                <a:gd name="T4" fmla="*/ 58 w 58"/>
                <a:gd name="T5" fmla="*/ 0 h 53"/>
                <a:gd name="T6" fmla="*/ 0 w 58"/>
                <a:gd name="T7" fmla="*/ 0 h 53"/>
              </a:gdLst>
              <a:ahLst/>
              <a:cxnLst>
                <a:cxn ang="0">
                  <a:pos x="T0" y="T1"/>
                </a:cxn>
                <a:cxn ang="0">
                  <a:pos x="T2" y="T3"/>
                </a:cxn>
                <a:cxn ang="0">
                  <a:pos x="T4" y="T5"/>
                </a:cxn>
                <a:cxn ang="0">
                  <a:pos x="T6" y="T7"/>
                </a:cxn>
              </a:cxnLst>
              <a:rect l="0" t="0" r="r" b="b"/>
              <a:pathLst>
                <a:path w="58" h="53">
                  <a:moveTo>
                    <a:pt x="0" y="0"/>
                  </a:moveTo>
                  <a:lnTo>
                    <a:pt x="30" y="53"/>
                  </a:lnTo>
                  <a:lnTo>
                    <a:pt x="58"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7" name="Freeform 190"/>
            <p:cNvSpPr>
              <a:spLocks noEditPoints="1"/>
            </p:cNvSpPr>
            <p:nvPr/>
          </p:nvSpPr>
          <p:spPr bwMode="auto">
            <a:xfrm>
              <a:off x="7396163" y="4225926"/>
              <a:ext cx="114300" cy="93663"/>
            </a:xfrm>
            <a:custGeom>
              <a:avLst/>
              <a:gdLst>
                <a:gd name="T0" fmla="*/ 1 w 48"/>
                <a:gd name="T1" fmla="*/ 40 h 40"/>
                <a:gd name="T2" fmla="*/ 0 w 48"/>
                <a:gd name="T3" fmla="*/ 24 h 40"/>
                <a:gd name="T4" fmla="*/ 24 w 48"/>
                <a:gd name="T5" fmla="*/ 0 h 40"/>
                <a:gd name="T6" fmla="*/ 48 w 48"/>
                <a:gd name="T7" fmla="*/ 23 h 40"/>
                <a:gd name="T8" fmla="*/ 48 w 48"/>
                <a:gd name="T9" fmla="*/ 40 h 40"/>
                <a:gd name="T10" fmla="*/ 1 w 48"/>
                <a:gd name="T11" fmla="*/ 40 h 40"/>
                <a:gd name="T12" fmla="*/ 24 w 48"/>
                <a:gd name="T13" fmla="*/ 6 h 40"/>
                <a:gd name="T14" fmla="*/ 6 w 48"/>
                <a:gd name="T15" fmla="*/ 24 h 40"/>
                <a:gd name="T16" fmla="*/ 7 w 48"/>
                <a:gd name="T17" fmla="*/ 34 h 40"/>
                <a:gd name="T18" fmla="*/ 42 w 48"/>
                <a:gd name="T19" fmla="*/ 34 h 40"/>
                <a:gd name="T20" fmla="*/ 42 w 48"/>
                <a:gd name="T21" fmla="*/ 23 h 40"/>
                <a:gd name="T22" fmla="*/ 24 w 48"/>
                <a:gd name="T23"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40">
                  <a:moveTo>
                    <a:pt x="1" y="40"/>
                  </a:moveTo>
                  <a:cubicBezTo>
                    <a:pt x="0" y="24"/>
                    <a:pt x="0" y="24"/>
                    <a:pt x="0" y="24"/>
                  </a:cubicBezTo>
                  <a:cubicBezTo>
                    <a:pt x="0" y="11"/>
                    <a:pt x="11" y="0"/>
                    <a:pt x="24" y="0"/>
                  </a:cubicBezTo>
                  <a:cubicBezTo>
                    <a:pt x="37" y="0"/>
                    <a:pt x="48" y="10"/>
                    <a:pt x="48" y="23"/>
                  </a:cubicBezTo>
                  <a:cubicBezTo>
                    <a:pt x="48" y="40"/>
                    <a:pt x="48" y="40"/>
                    <a:pt x="48" y="40"/>
                  </a:cubicBezTo>
                  <a:lnTo>
                    <a:pt x="1" y="40"/>
                  </a:lnTo>
                  <a:close/>
                  <a:moveTo>
                    <a:pt x="24" y="6"/>
                  </a:moveTo>
                  <a:cubicBezTo>
                    <a:pt x="14" y="6"/>
                    <a:pt x="6" y="14"/>
                    <a:pt x="6" y="24"/>
                  </a:cubicBezTo>
                  <a:cubicBezTo>
                    <a:pt x="7" y="34"/>
                    <a:pt x="7" y="34"/>
                    <a:pt x="7" y="34"/>
                  </a:cubicBezTo>
                  <a:cubicBezTo>
                    <a:pt x="42" y="34"/>
                    <a:pt x="42" y="34"/>
                    <a:pt x="42" y="34"/>
                  </a:cubicBezTo>
                  <a:cubicBezTo>
                    <a:pt x="42" y="23"/>
                    <a:pt x="42" y="23"/>
                    <a:pt x="42" y="23"/>
                  </a:cubicBezTo>
                  <a:cubicBezTo>
                    <a:pt x="42" y="14"/>
                    <a:pt x="34" y="6"/>
                    <a:pt x="2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8" name="Freeform 191"/>
            <p:cNvSpPr>
              <a:spLocks noEditPoints="1"/>
            </p:cNvSpPr>
            <p:nvPr/>
          </p:nvSpPr>
          <p:spPr bwMode="auto">
            <a:xfrm>
              <a:off x="7372351" y="4305301"/>
              <a:ext cx="163513" cy="123825"/>
            </a:xfrm>
            <a:custGeom>
              <a:avLst/>
              <a:gdLst>
                <a:gd name="T0" fmla="*/ 5 w 69"/>
                <a:gd name="T1" fmla="*/ 52 h 52"/>
                <a:gd name="T2" fmla="*/ 5 w 69"/>
                <a:gd name="T3" fmla="*/ 52 h 52"/>
                <a:gd name="T4" fmla="*/ 1 w 69"/>
                <a:gd name="T5" fmla="*/ 47 h 52"/>
                <a:gd name="T6" fmla="*/ 0 w 69"/>
                <a:gd name="T7" fmla="*/ 4 h 52"/>
                <a:gd name="T8" fmla="*/ 5 w 69"/>
                <a:gd name="T9" fmla="*/ 0 h 52"/>
                <a:gd name="T10" fmla="*/ 64 w 69"/>
                <a:gd name="T11" fmla="*/ 0 h 52"/>
                <a:gd name="T12" fmla="*/ 68 w 69"/>
                <a:gd name="T13" fmla="*/ 4 h 52"/>
                <a:gd name="T14" fmla="*/ 69 w 69"/>
                <a:gd name="T15" fmla="*/ 47 h 52"/>
                <a:gd name="T16" fmla="*/ 67 w 69"/>
                <a:gd name="T17" fmla="*/ 50 h 52"/>
                <a:gd name="T18" fmla="*/ 64 w 69"/>
                <a:gd name="T19" fmla="*/ 51 h 52"/>
                <a:gd name="T20" fmla="*/ 5 w 69"/>
                <a:gd name="T21" fmla="*/ 52 h 52"/>
                <a:gd name="T22" fmla="*/ 6 w 69"/>
                <a:gd name="T23" fmla="*/ 6 h 52"/>
                <a:gd name="T24" fmla="*/ 7 w 69"/>
                <a:gd name="T25" fmla="*/ 46 h 52"/>
                <a:gd name="T26" fmla="*/ 62 w 69"/>
                <a:gd name="T27" fmla="*/ 45 h 52"/>
                <a:gd name="T28" fmla="*/ 62 w 69"/>
                <a:gd name="T29" fmla="*/ 6 h 52"/>
                <a:gd name="T30" fmla="*/ 6 w 69"/>
                <a:gd name="T31"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52">
                  <a:moveTo>
                    <a:pt x="5" y="52"/>
                  </a:moveTo>
                  <a:cubicBezTo>
                    <a:pt x="5" y="52"/>
                    <a:pt x="5" y="52"/>
                    <a:pt x="5" y="52"/>
                  </a:cubicBezTo>
                  <a:cubicBezTo>
                    <a:pt x="3" y="52"/>
                    <a:pt x="1" y="50"/>
                    <a:pt x="1" y="47"/>
                  </a:cubicBezTo>
                  <a:cubicBezTo>
                    <a:pt x="0" y="4"/>
                    <a:pt x="0" y="4"/>
                    <a:pt x="0" y="4"/>
                  </a:cubicBezTo>
                  <a:cubicBezTo>
                    <a:pt x="0" y="2"/>
                    <a:pt x="2" y="0"/>
                    <a:pt x="5" y="0"/>
                  </a:cubicBezTo>
                  <a:cubicBezTo>
                    <a:pt x="64" y="0"/>
                    <a:pt x="64" y="0"/>
                    <a:pt x="64" y="0"/>
                  </a:cubicBezTo>
                  <a:cubicBezTo>
                    <a:pt x="66" y="0"/>
                    <a:pt x="68" y="2"/>
                    <a:pt x="68" y="4"/>
                  </a:cubicBezTo>
                  <a:cubicBezTo>
                    <a:pt x="69" y="47"/>
                    <a:pt x="69" y="47"/>
                    <a:pt x="69" y="47"/>
                  </a:cubicBezTo>
                  <a:cubicBezTo>
                    <a:pt x="69" y="48"/>
                    <a:pt x="68" y="49"/>
                    <a:pt x="67" y="50"/>
                  </a:cubicBezTo>
                  <a:cubicBezTo>
                    <a:pt x="66" y="51"/>
                    <a:pt x="65" y="51"/>
                    <a:pt x="64" y="51"/>
                  </a:cubicBezTo>
                  <a:lnTo>
                    <a:pt x="5" y="52"/>
                  </a:lnTo>
                  <a:close/>
                  <a:moveTo>
                    <a:pt x="6" y="6"/>
                  </a:moveTo>
                  <a:cubicBezTo>
                    <a:pt x="7" y="46"/>
                    <a:pt x="7" y="46"/>
                    <a:pt x="7" y="46"/>
                  </a:cubicBezTo>
                  <a:cubicBezTo>
                    <a:pt x="62" y="45"/>
                    <a:pt x="62" y="45"/>
                    <a:pt x="62" y="45"/>
                  </a:cubicBezTo>
                  <a:cubicBezTo>
                    <a:pt x="62" y="6"/>
                    <a:pt x="62" y="6"/>
                    <a:pt x="62" y="6"/>
                  </a:cubicBezTo>
                  <a:lnTo>
                    <a:pt x="6"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4" name="文本框 13"/>
          <p:cNvSpPr txBox="1"/>
          <p:nvPr/>
        </p:nvSpPr>
        <p:spPr>
          <a:xfrm>
            <a:off x="3392406" y="2857998"/>
            <a:ext cx="1486480" cy="338554"/>
          </a:xfrm>
          <a:prstGeom prst="rect">
            <a:avLst/>
          </a:prstGeom>
          <a:noFill/>
        </p:spPr>
        <p:txBody>
          <a:bodyPr wrap="square" rtlCol="0">
            <a:spAutoFit/>
          </a:bodyPr>
          <a:lstStyle/>
          <a:p>
            <a:pPr algn="ctr"/>
            <a:r>
              <a:rPr lang="en-US" altLang="zh-CN" sz="1600" dirty="0">
                <a:solidFill>
                  <a:schemeClr val="bg1"/>
                </a:solidFill>
                <a:cs typeface="+mn-ea"/>
                <a:sym typeface="+mn-lt"/>
              </a:rPr>
              <a:t>OPTION 01</a:t>
            </a:r>
            <a:endParaRPr lang="zh-CN" altLang="en-US" sz="1600" dirty="0">
              <a:solidFill>
                <a:schemeClr val="bg1"/>
              </a:solidFill>
              <a:cs typeface="+mn-ea"/>
              <a:sym typeface="+mn-lt"/>
            </a:endParaRPr>
          </a:p>
        </p:txBody>
      </p:sp>
      <p:sp>
        <p:nvSpPr>
          <p:cNvPr id="79" name="文本框 78"/>
          <p:cNvSpPr txBox="1"/>
          <p:nvPr/>
        </p:nvSpPr>
        <p:spPr>
          <a:xfrm>
            <a:off x="5238765" y="2857998"/>
            <a:ext cx="1486480" cy="338554"/>
          </a:xfrm>
          <a:prstGeom prst="rect">
            <a:avLst/>
          </a:prstGeom>
          <a:noFill/>
        </p:spPr>
        <p:txBody>
          <a:bodyPr wrap="square" rtlCol="0">
            <a:spAutoFit/>
          </a:bodyPr>
          <a:lstStyle/>
          <a:p>
            <a:pPr algn="ctr"/>
            <a:r>
              <a:rPr lang="en-US" altLang="zh-CN" sz="1600" dirty="0">
                <a:solidFill>
                  <a:schemeClr val="bg1"/>
                </a:solidFill>
                <a:cs typeface="+mn-ea"/>
                <a:sym typeface="+mn-lt"/>
              </a:rPr>
              <a:t>OPTION 02</a:t>
            </a:r>
            <a:endParaRPr lang="zh-CN" altLang="en-US" sz="1600" dirty="0">
              <a:solidFill>
                <a:schemeClr val="bg1"/>
              </a:solidFill>
              <a:cs typeface="+mn-ea"/>
              <a:sym typeface="+mn-lt"/>
            </a:endParaRPr>
          </a:p>
        </p:txBody>
      </p:sp>
      <p:sp>
        <p:nvSpPr>
          <p:cNvPr id="80" name="文本框 79"/>
          <p:cNvSpPr txBox="1"/>
          <p:nvPr/>
        </p:nvSpPr>
        <p:spPr>
          <a:xfrm>
            <a:off x="5238765" y="4668398"/>
            <a:ext cx="1486480" cy="338554"/>
          </a:xfrm>
          <a:prstGeom prst="rect">
            <a:avLst/>
          </a:prstGeom>
          <a:noFill/>
        </p:spPr>
        <p:txBody>
          <a:bodyPr wrap="square" rtlCol="0">
            <a:spAutoFit/>
          </a:bodyPr>
          <a:lstStyle/>
          <a:p>
            <a:pPr algn="ctr"/>
            <a:r>
              <a:rPr lang="en-US" altLang="zh-CN" sz="1600" dirty="0">
                <a:solidFill>
                  <a:schemeClr val="bg1"/>
                </a:solidFill>
                <a:cs typeface="+mn-ea"/>
                <a:sym typeface="+mn-lt"/>
              </a:rPr>
              <a:t>OPTION 03</a:t>
            </a:r>
            <a:endParaRPr lang="zh-CN" altLang="en-US" sz="1600" dirty="0">
              <a:solidFill>
                <a:schemeClr val="bg1"/>
              </a:solidFill>
              <a:cs typeface="+mn-ea"/>
              <a:sym typeface="+mn-lt"/>
            </a:endParaRPr>
          </a:p>
        </p:txBody>
      </p:sp>
      <p:sp>
        <p:nvSpPr>
          <p:cNvPr id="81" name="文本框 80"/>
          <p:cNvSpPr txBox="1"/>
          <p:nvPr/>
        </p:nvSpPr>
        <p:spPr>
          <a:xfrm>
            <a:off x="7060930" y="4668398"/>
            <a:ext cx="1486480" cy="338554"/>
          </a:xfrm>
          <a:prstGeom prst="rect">
            <a:avLst/>
          </a:prstGeom>
          <a:noFill/>
        </p:spPr>
        <p:txBody>
          <a:bodyPr wrap="square" rtlCol="0">
            <a:spAutoFit/>
          </a:bodyPr>
          <a:lstStyle/>
          <a:p>
            <a:pPr algn="ctr"/>
            <a:r>
              <a:rPr lang="en-US" altLang="zh-CN" sz="1600" dirty="0">
                <a:solidFill>
                  <a:schemeClr val="bg1"/>
                </a:solidFill>
                <a:cs typeface="+mn-ea"/>
                <a:sym typeface="+mn-lt"/>
              </a:rPr>
              <a:t>OPTION 04</a:t>
            </a:r>
            <a:endParaRPr lang="zh-CN" altLang="en-US" sz="1600" dirty="0">
              <a:solidFill>
                <a:schemeClr val="bg1"/>
              </a:solidFill>
              <a:cs typeface="+mn-ea"/>
              <a:sym typeface="+mn-lt"/>
            </a:endParaRPr>
          </a:p>
        </p:txBody>
      </p:sp>
      <p:sp>
        <p:nvSpPr>
          <p:cNvPr id="84" name="文本框 83"/>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85" name="文本框 84"/>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86" name="直接连接符 85"/>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up)">
                                      <p:cBhvr>
                                        <p:cTn id="7" dur="500"/>
                                        <p:tgtEl>
                                          <p:spTgt spid="8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barn(inVertical)">
                                      <p:cBhvr>
                                        <p:cTn id="11" dur="500"/>
                                        <p:tgtEl>
                                          <p:spTgt spid="8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ipe(left)">
                                      <p:cBhvr>
                                        <p:cTn id="15" dur="500"/>
                                        <p:tgtEl>
                                          <p:spTgt spid="8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1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20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par>
                          <p:cTn id="37" fill="hold">
                            <p:stCondLst>
                              <p:cond delay="2000"/>
                            </p:stCondLst>
                            <p:childTnLst>
                              <p:par>
                                <p:cTn id="38" presetID="45" presetClass="entr" presetSubtype="0" fill="hold" nodeType="after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anim calcmode="lin" valueType="num">
                                      <p:cBhvr>
                                        <p:cTn id="41" dur="500" fill="hold"/>
                                        <p:tgtEl>
                                          <p:spTgt spid="64"/>
                                        </p:tgtEl>
                                        <p:attrNameLst>
                                          <p:attrName>ppt_w</p:attrName>
                                        </p:attrNameLst>
                                      </p:cBhvr>
                                      <p:tavLst>
                                        <p:tav tm="0" fmla="#ppt_w*sin(2.5*pi*$)">
                                          <p:val>
                                            <p:fltVal val="0"/>
                                          </p:val>
                                        </p:tav>
                                        <p:tav tm="100000">
                                          <p:val>
                                            <p:fltVal val="1"/>
                                          </p:val>
                                        </p:tav>
                                      </p:tavLst>
                                    </p:anim>
                                    <p:anim calcmode="lin" valueType="num">
                                      <p:cBhvr>
                                        <p:cTn id="42" dur="500" fill="hold"/>
                                        <p:tgtEl>
                                          <p:spTgt spid="64"/>
                                        </p:tgtEl>
                                        <p:attrNameLst>
                                          <p:attrName>ppt_h</p:attrName>
                                        </p:attrNameLst>
                                      </p:cBhvr>
                                      <p:tavLst>
                                        <p:tav tm="0">
                                          <p:val>
                                            <p:strVal val="#ppt_h"/>
                                          </p:val>
                                        </p:tav>
                                        <p:tav tm="100000">
                                          <p:val>
                                            <p:strVal val="#ppt_h"/>
                                          </p:val>
                                        </p:tav>
                                      </p:tavLst>
                                    </p:anim>
                                  </p:childTnLst>
                                </p:cTn>
                              </p:par>
                              <p:par>
                                <p:cTn id="43" presetID="53" presetClass="entr" presetSubtype="16" fill="hold" grpId="0" nodeType="withEffect">
                                  <p:stCondLst>
                                    <p:cond delay="0"/>
                                  </p:stCondLst>
                                  <p:iterate type="lt">
                                    <p:tmPct val="10000"/>
                                  </p:iterate>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22" presetClass="entr" presetSubtype="2"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right)">
                                      <p:cBhvr>
                                        <p:cTn id="50" dur="500"/>
                                        <p:tgtEl>
                                          <p:spTgt spid="45"/>
                                        </p:tgtEl>
                                      </p:cBhvr>
                                    </p:animEffect>
                                  </p:childTnLst>
                                </p:cTn>
                              </p:par>
                            </p:childTnLst>
                          </p:cTn>
                        </p:par>
                        <p:par>
                          <p:cTn id="51" fill="hold">
                            <p:stCondLst>
                              <p:cond delay="3200"/>
                            </p:stCondLst>
                            <p:childTnLst>
                              <p:par>
                                <p:cTn id="52" presetID="16" presetClass="entr" presetSubtype="37"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outVertical)">
                                      <p:cBhvr>
                                        <p:cTn id="54" dur="500"/>
                                        <p:tgtEl>
                                          <p:spTgt spid="42"/>
                                        </p:tgtEl>
                                      </p:cBhvr>
                                    </p:animEffect>
                                  </p:childTnLst>
                                </p:cTn>
                              </p:par>
                            </p:childTnLst>
                          </p:cTn>
                        </p:par>
                        <p:par>
                          <p:cTn id="55" fill="hold">
                            <p:stCondLst>
                              <p:cond delay="3700"/>
                            </p:stCondLst>
                            <p:childTnLst>
                              <p:par>
                                <p:cTn id="56" presetID="45" presetClass="entr" presetSubtype="0" fill="hold"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500"/>
                                        <p:tgtEl>
                                          <p:spTgt spid="71"/>
                                        </p:tgtEl>
                                      </p:cBhvr>
                                    </p:animEffect>
                                    <p:anim calcmode="lin" valueType="num">
                                      <p:cBhvr>
                                        <p:cTn id="59" dur="500" fill="hold"/>
                                        <p:tgtEl>
                                          <p:spTgt spid="71"/>
                                        </p:tgtEl>
                                        <p:attrNameLst>
                                          <p:attrName>ppt_w</p:attrName>
                                        </p:attrNameLst>
                                      </p:cBhvr>
                                      <p:tavLst>
                                        <p:tav tm="0" fmla="#ppt_w*sin(2.5*pi*$)">
                                          <p:val>
                                            <p:fltVal val="0"/>
                                          </p:val>
                                        </p:tav>
                                        <p:tav tm="100000">
                                          <p:val>
                                            <p:fltVal val="1"/>
                                          </p:val>
                                        </p:tav>
                                      </p:tavLst>
                                    </p:anim>
                                    <p:anim calcmode="lin" valueType="num">
                                      <p:cBhvr>
                                        <p:cTn id="60" dur="500" fill="hold"/>
                                        <p:tgtEl>
                                          <p:spTgt spid="71"/>
                                        </p:tgtEl>
                                        <p:attrNameLst>
                                          <p:attrName>ppt_h</p:attrName>
                                        </p:attrNameLst>
                                      </p:cBhvr>
                                      <p:tavLst>
                                        <p:tav tm="0">
                                          <p:val>
                                            <p:strVal val="#ppt_h"/>
                                          </p:val>
                                        </p:tav>
                                        <p:tav tm="100000">
                                          <p:val>
                                            <p:strVal val="#ppt_h"/>
                                          </p:val>
                                        </p:tav>
                                      </p:tavLst>
                                    </p:anim>
                                  </p:childTnLst>
                                </p:cTn>
                              </p:par>
                              <p:par>
                                <p:cTn id="61" presetID="53" presetClass="entr" presetSubtype="16" fill="hold" grpId="0" nodeType="withEffect">
                                  <p:stCondLst>
                                    <p:cond delay="0"/>
                                  </p:stCondLst>
                                  <p:iterate type="lt">
                                    <p:tmPct val="10000"/>
                                  </p:iterate>
                                  <p:childTnLst>
                                    <p:set>
                                      <p:cBhvr>
                                        <p:cTn id="62" dur="1" fill="hold">
                                          <p:stCondLst>
                                            <p:cond delay="0"/>
                                          </p:stCondLst>
                                        </p:cTn>
                                        <p:tgtEl>
                                          <p:spTgt spid="79"/>
                                        </p:tgtEl>
                                        <p:attrNameLst>
                                          <p:attrName>style.visibility</p:attrName>
                                        </p:attrNameLst>
                                      </p:cBhvr>
                                      <p:to>
                                        <p:strVal val="visible"/>
                                      </p:to>
                                    </p:set>
                                    <p:anim calcmode="lin" valueType="num">
                                      <p:cBhvr>
                                        <p:cTn id="63" dur="500" fill="hold"/>
                                        <p:tgtEl>
                                          <p:spTgt spid="79"/>
                                        </p:tgtEl>
                                        <p:attrNameLst>
                                          <p:attrName>ppt_w</p:attrName>
                                        </p:attrNameLst>
                                      </p:cBhvr>
                                      <p:tavLst>
                                        <p:tav tm="0">
                                          <p:val>
                                            <p:fltVal val="0"/>
                                          </p:val>
                                        </p:tav>
                                        <p:tav tm="100000">
                                          <p:val>
                                            <p:strVal val="#ppt_w"/>
                                          </p:val>
                                        </p:tav>
                                      </p:tavLst>
                                    </p:anim>
                                    <p:anim calcmode="lin" valueType="num">
                                      <p:cBhvr>
                                        <p:cTn id="64" dur="500" fill="hold"/>
                                        <p:tgtEl>
                                          <p:spTgt spid="79"/>
                                        </p:tgtEl>
                                        <p:attrNameLst>
                                          <p:attrName>ppt_h</p:attrName>
                                        </p:attrNameLst>
                                      </p:cBhvr>
                                      <p:tavLst>
                                        <p:tav tm="0">
                                          <p:val>
                                            <p:fltVal val="0"/>
                                          </p:val>
                                        </p:tav>
                                        <p:tav tm="100000">
                                          <p:val>
                                            <p:strVal val="#ppt_h"/>
                                          </p:val>
                                        </p:tav>
                                      </p:tavLst>
                                    </p:anim>
                                    <p:animEffect transition="in" filter="fade">
                                      <p:cBhvr>
                                        <p:cTn id="65" dur="500"/>
                                        <p:tgtEl>
                                          <p:spTgt spid="79"/>
                                        </p:tgtEl>
                                      </p:cBhvr>
                                    </p:animEffect>
                                  </p:childTnLst>
                                </p:cTn>
                              </p:par>
                              <p:par>
                                <p:cTn id="66" presetID="22" presetClass="entr" presetSubtype="8"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par>
                          <p:cTn id="69" fill="hold">
                            <p:stCondLst>
                              <p:cond delay="4600"/>
                            </p:stCondLst>
                            <p:childTnLst>
                              <p:par>
                                <p:cTn id="70" presetID="16" presetClass="entr" presetSubtype="37"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arn(outVertical)">
                                      <p:cBhvr>
                                        <p:cTn id="72" dur="500"/>
                                        <p:tgtEl>
                                          <p:spTgt spid="12"/>
                                        </p:tgtEl>
                                      </p:cBhvr>
                                    </p:animEffect>
                                  </p:childTnLst>
                                </p:cTn>
                              </p:par>
                            </p:childTnLst>
                          </p:cTn>
                        </p:par>
                        <p:par>
                          <p:cTn id="73" fill="hold">
                            <p:stCondLst>
                              <p:cond delay="5100"/>
                            </p:stCondLst>
                            <p:childTnLst>
                              <p:par>
                                <p:cTn id="74" presetID="45" presetClass="entr" presetSubtype="0" fill="hold"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anim calcmode="lin" valueType="num">
                                      <p:cBhvr>
                                        <p:cTn id="77" dur="500" fill="hold"/>
                                        <p:tgtEl>
                                          <p:spTgt spid="67"/>
                                        </p:tgtEl>
                                        <p:attrNameLst>
                                          <p:attrName>ppt_w</p:attrName>
                                        </p:attrNameLst>
                                      </p:cBhvr>
                                      <p:tavLst>
                                        <p:tav tm="0" fmla="#ppt_w*sin(2.5*pi*$)">
                                          <p:val>
                                            <p:fltVal val="0"/>
                                          </p:val>
                                        </p:tav>
                                        <p:tav tm="100000">
                                          <p:val>
                                            <p:fltVal val="1"/>
                                          </p:val>
                                        </p:tav>
                                      </p:tavLst>
                                    </p:anim>
                                    <p:anim calcmode="lin" valueType="num">
                                      <p:cBhvr>
                                        <p:cTn id="78" dur="500" fill="hold"/>
                                        <p:tgtEl>
                                          <p:spTgt spid="67"/>
                                        </p:tgtEl>
                                        <p:attrNameLst>
                                          <p:attrName>ppt_h</p:attrName>
                                        </p:attrNameLst>
                                      </p:cBhvr>
                                      <p:tavLst>
                                        <p:tav tm="0">
                                          <p:val>
                                            <p:strVal val="#ppt_h"/>
                                          </p:val>
                                        </p:tav>
                                        <p:tav tm="100000">
                                          <p:val>
                                            <p:strVal val="#ppt_h"/>
                                          </p:val>
                                        </p:tav>
                                      </p:tavLst>
                                    </p:anim>
                                  </p:childTnLst>
                                </p:cTn>
                              </p:par>
                              <p:par>
                                <p:cTn id="79" presetID="53" presetClass="entr" presetSubtype="16" fill="hold" grpId="0" nodeType="withEffect">
                                  <p:stCondLst>
                                    <p:cond delay="0"/>
                                  </p:stCondLst>
                                  <p:iterate type="lt">
                                    <p:tmPct val="10000"/>
                                  </p:iterate>
                                  <p:childTnLst>
                                    <p:set>
                                      <p:cBhvr>
                                        <p:cTn id="80" dur="1" fill="hold">
                                          <p:stCondLst>
                                            <p:cond delay="0"/>
                                          </p:stCondLst>
                                        </p:cTn>
                                        <p:tgtEl>
                                          <p:spTgt spid="80"/>
                                        </p:tgtEl>
                                        <p:attrNameLst>
                                          <p:attrName>style.visibility</p:attrName>
                                        </p:attrNameLst>
                                      </p:cBhvr>
                                      <p:to>
                                        <p:strVal val="visible"/>
                                      </p:to>
                                    </p:set>
                                    <p:anim calcmode="lin" valueType="num">
                                      <p:cBhvr>
                                        <p:cTn id="81" dur="500" fill="hold"/>
                                        <p:tgtEl>
                                          <p:spTgt spid="80"/>
                                        </p:tgtEl>
                                        <p:attrNameLst>
                                          <p:attrName>ppt_w</p:attrName>
                                        </p:attrNameLst>
                                      </p:cBhvr>
                                      <p:tavLst>
                                        <p:tav tm="0">
                                          <p:val>
                                            <p:fltVal val="0"/>
                                          </p:val>
                                        </p:tav>
                                        <p:tav tm="100000">
                                          <p:val>
                                            <p:strVal val="#ppt_w"/>
                                          </p:val>
                                        </p:tav>
                                      </p:tavLst>
                                    </p:anim>
                                    <p:anim calcmode="lin" valueType="num">
                                      <p:cBhvr>
                                        <p:cTn id="82" dur="500" fill="hold"/>
                                        <p:tgtEl>
                                          <p:spTgt spid="80"/>
                                        </p:tgtEl>
                                        <p:attrNameLst>
                                          <p:attrName>ppt_h</p:attrName>
                                        </p:attrNameLst>
                                      </p:cBhvr>
                                      <p:tavLst>
                                        <p:tav tm="0">
                                          <p:val>
                                            <p:fltVal val="0"/>
                                          </p:val>
                                        </p:tav>
                                        <p:tav tm="100000">
                                          <p:val>
                                            <p:strVal val="#ppt_h"/>
                                          </p:val>
                                        </p:tav>
                                      </p:tavLst>
                                    </p:anim>
                                    <p:animEffect transition="in" filter="fade">
                                      <p:cBhvr>
                                        <p:cTn id="83" dur="500"/>
                                        <p:tgtEl>
                                          <p:spTgt spid="80"/>
                                        </p:tgtEl>
                                      </p:cBhvr>
                                    </p:animEffect>
                                  </p:childTnLst>
                                </p:cTn>
                              </p:par>
                              <p:par>
                                <p:cTn id="84" presetID="22" presetClass="entr" presetSubtype="1" fill="hold" nodeType="with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wipe(up)">
                                      <p:cBhvr>
                                        <p:cTn id="86" dur="500"/>
                                        <p:tgtEl>
                                          <p:spTgt spid="61"/>
                                        </p:tgtEl>
                                      </p:cBhvr>
                                    </p:animEffect>
                                  </p:childTnLst>
                                </p:cTn>
                              </p:par>
                            </p:childTnLst>
                          </p:cTn>
                        </p:par>
                        <p:par>
                          <p:cTn id="87" fill="hold">
                            <p:stCondLst>
                              <p:cond delay="6000"/>
                            </p:stCondLst>
                            <p:childTnLst>
                              <p:par>
                                <p:cTn id="88" presetID="16" presetClass="entr" presetSubtype="37" fill="hold" nodeType="after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barn(outVertical)">
                                      <p:cBhvr>
                                        <p:cTn id="90" dur="500"/>
                                        <p:tgtEl>
                                          <p:spTgt spid="48"/>
                                        </p:tgtEl>
                                      </p:cBhvr>
                                    </p:animEffect>
                                  </p:childTnLst>
                                </p:cTn>
                              </p:par>
                            </p:childTnLst>
                          </p:cTn>
                        </p:par>
                        <p:par>
                          <p:cTn id="91" fill="hold">
                            <p:stCondLst>
                              <p:cond delay="6500"/>
                            </p:stCondLst>
                            <p:childTnLst>
                              <p:par>
                                <p:cTn id="92" presetID="45" presetClass="entr" presetSubtype="0" fill="hold" nodeType="afterEffect">
                                  <p:stCondLst>
                                    <p:cond delay="0"/>
                                  </p:stCondLst>
                                  <p:childTnLst>
                                    <p:set>
                                      <p:cBhvr>
                                        <p:cTn id="93" dur="1" fill="hold">
                                          <p:stCondLst>
                                            <p:cond delay="0"/>
                                          </p:stCondLst>
                                        </p:cTn>
                                        <p:tgtEl>
                                          <p:spTgt spid="74"/>
                                        </p:tgtEl>
                                        <p:attrNameLst>
                                          <p:attrName>style.visibility</p:attrName>
                                        </p:attrNameLst>
                                      </p:cBhvr>
                                      <p:to>
                                        <p:strVal val="visible"/>
                                      </p:to>
                                    </p:set>
                                    <p:animEffect transition="in" filter="fade">
                                      <p:cBhvr>
                                        <p:cTn id="94" dur="500"/>
                                        <p:tgtEl>
                                          <p:spTgt spid="74"/>
                                        </p:tgtEl>
                                      </p:cBhvr>
                                    </p:animEffect>
                                    <p:anim calcmode="lin" valueType="num">
                                      <p:cBhvr>
                                        <p:cTn id="95" dur="500" fill="hold"/>
                                        <p:tgtEl>
                                          <p:spTgt spid="74"/>
                                        </p:tgtEl>
                                        <p:attrNameLst>
                                          <p:attrName>ppt_w</p:attrName>
                                        </p:attrNameLst>
                                      </p:cBhvr>
                                      <p:tavLst>
                                        <p:tav tm="0" fmla="#ppt_w*sin(2.5*pi*$)">
                                          <p:val>
                                            <p:fltVal val="0"/>
                                          </p:val>
                                        </p:tav>
                                        <p:tav tm="100000">
                                          <p:val>
                                            <p:fltVal val="1"/>
                                          </p:val>
                                        </p:tav>
                                      </p:tavLst>
                                    </p:anim>
                                    <p:anim calcmode="lin" valueType="num">
                                      <p:cBhvr>
                                        <p:cTn id="96" dur="500" fill="hold"/>
                                        <p:tgtEl>
                                          <p:spTgt spid="74"/>
                                        </p:tgtEl>
                                        <p:attrNameLst>
                                          <p:attrName>ppt_h</p:attrName>
                                        </p:attrNameLst>
                                      </p:cBhvr>
                                      <p:tavLst>
                                        <p:tav tm="0">
                                          <p:val>
                                            <p:strVal val="#ppt_h"/>
                                          </p:val>
                                        </p:tav>
                                        <p:tav tm="100000">
                                          <p:val>
                                            <p:strVal val="#ppt_h"/>
                                          </p:val>
                                        </p:tav>
                                      </p:tavLst>
                                    </p:anim>
                                  </p:childTnLst>
                                </p:cTn>
                              </p:par>
                              <p:par>
                                <p:cTn id="97" presetID="53" presetClass="entr" presetSubtype="16" fill="hold" grpId="0" nodeType="withEffect">
                                  <p:stCondLst>
                                    <p:cond delay="0"/>
                                  </p:stCondLst>
                                  <p:iterate type="lt">
                                    <p:tmPct val="10000"/>
                                  </p:iterate>
                                  <p:childTnLst>
                                    <p:set>
                                      <p:cBhvr>
                                        <p:cTn id="98" dur="1" fill="hold">
                                          <p:stCondLst>
                                            <p:cond delay="0"/>
                                          </p:stCondLst>
                                        </p:cTn>
                                        <p:tgtEl>
                                          <p:spTgt spid="81"/>
                                        </p:tgtEl>
                                        <p:attrNameLst>
                                          <p:attrName>style.visibility</p:attrName>
                                        </p:attrNameLst>
                                      </p:cBhvr>
                                      <p:to>
                                        <p:strVal val="visible"/>
                                      </p:to>
                                    </p:set>
                                    <p:anim calcmode="lin" valueType="num">
                                      <p:cBhvr>
                                        <p:cTn id="99" dur="500" fill="hold"/>
                                        <p:tgtEl>
                                          <p:spTgt spid="81"/>
                                        </p:tgtEl>
                                        <p:attrNameLst>
                                          <p:attrName>ppt_w</p:attrName>
                                        </p:attrNameLst>
                                      </p:cBhvr>
                                      <p:tavLst>
                                        <p:tav tm="0">
                                          <p:val>
                                            <p:fltVal val="0"/>
                                          </p:val>
                                        </p:tav>
                                        <p:tav tm="100000">
                                          <p:val>
                                            <p:strVal val="#ppt_w"/>
                                          </p:val>
                                        </p:tav>
                                      </p:tavLst>
                                    </p:anim>
                                    <p:anim calcmode="lin" valueType="num">
                                      <p:cBhvr>
                                        <p:cTn id="100" dur="500" fill="hold"/>
                                        <p:tgtEl>
                                          <p:spTgt spid="81"/>
                                        </p:tgtEl>
                                        <p:attrNameLst>
                                          <p:attrName>ppt_h</p:attrName>
                                        </p:attrNameLst>
                                      </p:cBhvr>
                                      <p:tavLst>
                                        <p:tav tm="0">
                                          <p:val>
                                            <p:fltVal val="0"/>
                                          </p:val>
                                        </p:tav>
                                        <p:tav tm="100000">
                                          <p:val>
                                            <p:strVal val="#ppt_h"/>
                                          </p:val>
                                        </p:tav>
                                      </p:tavLst>
                                    </p:anim>
                                    <p:animEffect transition="in" filter="fade">
                                      <p:cBhvr>
                                        <p:cTn id="101" dur="500"/>
                                        <p:tgtEl>
                                          <p:spTgt spid="81"/>
                                        </p:tgtEl>
                                      </p:cBhvr>
                                    </p:animEffect>
                                  </p:childTnLst>
                                </p:cTn>
                              </p:par>
                              <p:par>
                                <p:cTn id="102" presetID="22" presetClass="entr" presetSubtype="8" fill="hold" nodeType="with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wipe(left)">
                                      <p:cBhvr>
                                        <p:cTn id="104" dur="500"/>
                                        <p:tgtEl>
                                          <p:spTgt spid="36"/>
                                        </p:tgtEl>
                                      </p:cBhvr>
                                    </p:animEffect>
                                  </p:childTnLst>
                                </p:cTn>
                              </p:par>
                            </p:childTnLst>
                          </p:cTn>
                        </p:par>
                        <p:par>
                          <p:cTn id="105" fill="hold">
                            <p:stCondLst>
                              <p:cond delay="7400"/>
                            </p:stCondLst>
                            <p:childTnLst>
                              <p:par>
                                <p:cTn id="106" presetID="16" presetClass="entr" presetSubtype="37" fill="hold"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barn(outVertical)">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9" grpId="0" animBg="1"/>
      <p:bldP spid="22" grpId="0" animBg="1"/>
      <p:bldP spid="14" grpId="0"/>
      <p:bldP spid="79" grpId="0"/>
      <p:bldP spid="80" grpId="0"/>
      <p:bldP spid="81" grpId="0"/>
      <p:bldP spid="84" grpId="0"/>
      <p:bldP spid="8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a:spLocks noChangeArrowheads="1"/>
          </p:cNvSpPr>
          <p:nvPr/>
        </p:nvSpPr>
        <p:spPr bwMode="auto">
          <a:xfrm>
            <a:off x="1029879"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47" name="文本框 46"/>
          <p:cNvSpPr txBox="1">
            <a:spLocks noChangeArrowheads="1"/>
          </p:cNvSpPr>
          <p:nvPr/>
        </p:nvSpPr>
        <p:spPr bwMode="auto">
          <a:xfrm>
            <a:off x="1029879"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48" name="直接连接符 47"/>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椭圆 49"/>
          <p:cNvSpPr>
            <a:spLocks noChangeAspect="1"/>
          </p:cNvSpPr>
          <p:nvPr/>
        </p:nvSpPr>
        <p:spPr>
          <a:xfrm>
            <a:off x="4309534" y="2774635"/>
            <a:ext cx="1344084" cy="1344083"/>
          </a:xfrm>
          <a:prstGeom prst="ellipse">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2" name="椭圆 51"/>
          <p:cNvSpPr>
            <a:spLocks noChangeAspect="1"/>
          </p:cNvSpPr>
          <p:nvPr/>
        </p:nvSpPr>
        <p:spPr>
          <a:xfrm>
            <a:off x="3530601" y="4125068"/>
            <a:ext cx="1344084" cy="1344083"/>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3" name="椭圆 52"/>
          <p:cNvSpPr>
            <a:spLocks noChangeAspect="1"/>
          </p:cNvSpPr>
          <p:nvPr/>
        </p:nvSpPr>
        <p:spPr>
          <a:xfrm>
            <a:off x="1972734" y="4125068"/>
            <a:ext cx="1344084" cy="1344083"/>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4" name="椭圆 53"/>
          <p:cNvSpPr>
            <a:spLocks noChangeAspect="1"/>
          </p:cNvSpPr>
          <p:nvPr/>
        </p:nvSpPr>
        <p:spPr>
          <a:xfrm>
            <a:off x="2751667" y="2774635"/>
            <a:ext cx="1344084" cy="1344083"/>
          </a:xfrm>
          <a:prstGeom prst="ellipse">
            <a:avLst/>
          </a:prstGeom>
          <a:solidFill>
            <a:srgbClr val="D92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4" name="椭圆 63"/>
          <p:cNvSpPr>
            <a:spLocks noChangeAspect="1"/>
          </p:cNvSpPr>
          <p:nvPr/>
        </p:nvSpPr>
        <p:spPr>
          <a:xfrm>
            <a:off x="1193801" y="2774635"/>
            <a:ext cx="1344084" cy="1344083"/>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5" name="椭圆 64"/>
          <p:cNvSpPr>
            <a:spLocks noChangeAspect="1"/>
          </p:cNvSpPr>
          <p:nvPr/>
        </p:nvSpPr>
        <p:spPr>
          <a:xfrm>
            <a:off x="1972734" y="1426318"/>
            <a:ext cx="1344084" cy="1344084"/>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6" name="椭圆 65"/>
          <p:cNvSpPr>
            <a:spLocks noChangeAspect="1"/>
          </p:cNvSpPr>
          <p:nvPr/>
        </p:nvSpPr>
        <p:spPr>
          <a:xfrm>
            <a:off x="3530601" y="1426318"/>
            <a:ext cx="1344084" cy="1344084"/>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7"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65000"/>
                    <a:lumOff val="35000"/>
                  </a:schemeClr>
                </a:solidFill>
              </a:rPr>
              <a:t>There are many variations of passages of Lorem available, but the majority have suffered alteration in some form, by injected humor</a:t>
            </a:r>
            <a:endParaRPr lang="en-US" altLang="zh-CN" sz="1335" dirty="0">
              <a:solidFill>
                <a:schemeClr val="tx1">
                  <a:lumMod val="65000"/>
                  <a:lumOff val="35000"/>
                </a:schemeClr>
              </a:solidFill>
              <a:cs typeface="Arial" panose="020B0604020202020204" pitchFamily="34" charset="0"/>
            </a:endParaRPr>
          </a:p>
        </p:txBody>
      </p:sp>
      <p:sp>
        <p:nvSpPr>
          <p:cNvPr id="68"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69"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65000"/>
                    <a:lumOff val="35000"/>
                  </a:schemeClr>
                </a:solidFill>
              </a:rPr>
              <a:t>There are many variations of passages of Lorem available, but the majority have suffered alteration in some form, by injected humor</a:t>
            </a:r>
            <a:endParaRPr lang="en-US" altLang="zh-CN" sz="1335" dirty="0">
              <a:solidFill>
                <a:schemeClr val="tx1">
                  <a:lumMod val="65000"/>
                  <a:lumOff val="35000"/>
                </a:schemeClr>
              </a:solidFill>
              <a:cs typeface="Arial" panose="020B0604020202020204" pitchFamily="34" charset="0"/>
            </a:endParaRPr>
          </a:p>
        </p:txBody>
      </p:sp>
      <p:sp>
        <p:nvSpPr>
          <p:cNvPr id="70" name="文本框 69"/>
          <p:cNvSpPr txBox="1">
            <a:spLocks noChangeArrowheads="1"/>
          </p:cNvSpPr>
          <p:nvPr/>
        </p:nvSpPr>
        <p:spPr bwMode="auto">
          <a:xfrm>
            <a:off x="6684434" y="1697252"/>
            <a:ext cx="38269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r>
              <a:rPr lang="zh-CN" altLang="en-US" sz="2000" dirty="0">
                <a:solidFill>
                  <a:schemeClr val="tx1">
                    <a:lumMod val="75000"/>
                    <a:lumOff val="25000"/>
                  </a:schemeClr>
                </a:solidFill>
                <a:cs typeface="+mn-ea"/>
                <a:sym typeface="+mn-lt"/>
              </a:rPr>
              <a:t>添加标题文字</a:t>
            </a:r>
            <a:endParaRPr lang="zh-CN" altLang="en-US" sz="2000" dirty="0">
              <a:solidFill>
                <a:schemeClr val="tx1">
                  <a:lumMod val="75000"/>
                  <a:lumOff val="25000"/>
                </a:schemeClr>
              </a:solidFill>
              <a:cs typeface="+mn-ea"/>
              <a:sym typeface="+mn-lt"/>
            </a:endParaRPr>
          </a:p>
        </p:txBody>
      </p:sp>
      <p:sp>
        <p:nvSpPr>
          <p:cNvPr id="71" name="文本框 70"/>
          <p:cNvSpPr txBox="1">
            <a:spLocks noChangeArrowheads="1"/>
          </p:cNvSpPr>
          <p:nvPr/>
        </p:nvSpPr>
        <p:spPr bwMode="auto">
          <a:xfrm>
            <a:off x="6697134" y="3750418"/>
            <a:ext cx="38269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r>
              <a:rPr lang="zh-CN" altLang="en-US" sz="2000" dirty="0">
                <a:solidFill>
                  <a:schemeClr val="tx1">
                    <a:lumMod val="75000"/>
                    <a:lumOff val="25000"/>
                  </a:schemeClr>
                </a:solidFill>
                <a:cs typeface="+mn-ea"/>
                <a:sym typeface="+mn-lt"/>
              </a:rPr>
              <a:t>添加标题文字</a:t>
            </a:r>
            <a:endParaRPr lang="zh-CN" altLang="en-US" sz="2000" dirty="0">
              <a:solidFill>
                <a:schemeClr val="tx1">
                  <a:lumMod val="75000"/>
                  <a:lumOff val="25000"/>
                </a:schemeClr>
              </a:solidFill>
              <a:cs typeface="+mn-ea"/>
              <a:sym typeface="+mn-lt"/>
            </a:endParaRPr>
          </a:p>
        </p:txBody>
      </p:sp>
      <p:sp>
        <p:nvSpPr>
          <p:cNvPr id="72"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barn(inVertical)">
                                      <p:cBhvr>
                                        <p:cTn id="11" dur="500"/>
                                        <p:tgtEl>
                                          <p:spTgt spid="4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p:cTn id="24" dur="500" fill="hold"/>
                                        <p:tgtEl>
                                          <p:spTgt spid="72"/>
                                        </p:tgtEl>
                                        <p:attrNameLst>
                                          <p:attrName>ppt_w</p:attrName>
                                        </p:attrNameLst>
                                      </p:cBhvr>
                                      <p:tavLst>
                                        <p:tav tm="0">
                                          <p:val>
                                            <p:fltVal val="0"/>
                                          </p:val>
                                        </p:tav>
                                        <p:tav tm="100000">
                                          <p:val>
                                            <p:strVal val="#ppt_w"/>
                                          </p:val>
                                        </p:tav>
                                      </p:tavLst>
                                    </p:anim>
                                    <p:anim calcmode="lin" valueType="num">
                                      <p:cBhvr>
                                        <p:cTn id="25" dur="500" fill="hold"/>
                                        <p:tgtEl>
                                          <p:spTgt spid="72"/>
                                        </p:tgtEl>
                                        <p:attrNameLst>
                                          <p:attrName>ppt_h</p:attrName>
                                        </p:attrNameLst>
                                      </p:cBhvr>
                                      <p:tavLst>
                                        <p:tav tm="0">
                                          <p:val>
                                            <p:fltVal val="0"/>
                                          </p:val>
                                        </p:tav>
                                        <p:tav tm="100000">
                                          <p:val>
                                            <p:strVal val="#ppt_h"/>
                                          </p:val>
                                        </p:tav>
                                      </p:tavLst>
                                    </p:anim>
                                    <p:animEffect transition="in" filter="fade">
                                      <p:cBhvr>
                                        <p:cTn id="26" dur="500"/>
                                        <p:tgtEl>
                                          <p:spTgt spid="72"/>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p:cTn id="30" dur="500" fill="hold"/>
                                        <p:tgtEl>
                                          <p:spTgt spid="50"/>
                                        </p:tgtEl>
                                        <p:attrNameLst>
                                          <p:attrName>ppt_w</p:attrName>
                                        </p:attrNameLst>
                                      </p:cBhvr>
                                      <p:tavLst>
                                        <p:tav tm="0">
                                          <p:val>
                                            <p:fltVal val="0"/>
                                          </p:val>
                                        </p:tav>
                                        <p:tav tm="100000">
                                          <p:val>
                                            <p:strVal val="#ppt_w"/>
                                          </p:val>
                                        </p:tav>
                                      </p:tavLst>
                                    </p:anim>
                                    <p:anim calcmode="lin" valueType="num">
                                      <p:cBhvr>
                                        <p:cTn id="31" dur="500" fill="hold"/>
                                        <p:tgtEl>
                                          <p:spTgt spid="50"/>
                                        </p:tgtEl>
                                        <p:attrNameLst>
                                          <p:attrName>ppt_h</p:attrName>
                                        </p:attrNameLst>
                                      </p:cBhvr>
                                      <p:tavLst>
                                        <p:tav tm="0">
                                          <p:val>
                                            <p:fltVal val="0"/>
                                          </p:val>
                                        </p:tav>
                                        <p:tav tm="100000">
                                          <p:val>
                                            <p:strVal val="#ppt_h"/>
                                          </p:val>
                                        </p:tav>
                                      </p:tavLst>
                                    </p:anim>
                                    <p:animEffect transition="in" filter="fade">
                                      <p:cBhvr>
                                        <p:cTn id="32" dur="500"/>
                                        <p:tgtEl>
                                          <p:spTgt spid="5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ppt_w</p:attrName>
                                        </p:attrNameLst>
                                      </p:cBhvr>
                                      <p:tavLst>
                                        <p:tav tm="0">
                                          <p:val>
                                            <p:fltVal val="0"/>
                                          </p:val>
                                        </p:tav>
                                        <p:tav tm="100000">
                                          <p:val>
                                            <p:strVal val="#ppt_w"/>
                                          </p:val>
                                        </p:tav>
                                      </p:tavLst>
                                    </p:anim>
                                    <p:anim calcmode="lin" valueType="num">
                                      <p:cBhvr>
                                        <p:cTn id="41" dur="500" fill="hold"/>
                                        <p:tgtEl>
                                          <p:spTgt spid="53"/>
                                        </p:tgtEl>
                                        <p:attrNameLst>
                                          <p:attrName>ppt_h</p:attrName>
                                        </p:attrNameLst>
                                      </p:cBhvr>
                                      <p:tavLst>
                                        <p:tav tm="0">
                                          <p:val>
                                            <p:fltVal val="0"/>
                                          </p:val>
                                        </p:tav>
                                        <p:tav tm="100000">
                                          <p:val>
                                            <p:strVal val="#ppt_h"/>
                                          </p:val>
                                        </p:tav>
                                      </p:tavLst>
                                    </p:anim>
                                    <p:animEffect transition="in" filter="fade">
                                      <p:cBhvr>
                                        <p:cTn id="42" dur="500"/>
                                        <p:tgtEl>
                                          <p:spTgt spid="5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500" fill="hold"/>
                                        <p:tgtEl>
                                          <p:spTgt spid="64"/>
                                        </p:tgtEl>
                                        <p:attrNameLst>
                                          <p:attrName>ppt_w</p:attrName>
                                        </p:attrNameLst>
                                      </p:cBhvr>
                                      <p:tavLst>
                                        <p:tav tm="0">
                                          <p:val>
                                            <p:fltVal val="0"/>
                                          </p:val>
                                        </p:tav>
                                        <p:tav tm="100000">
                                          <p:val>
                                            <p:strVal val="#ppt_w"/>
                                          </p:val>
                                        </p:tav>
                                      </p:tavLst>
                                    </p:anim>
                                    <p:anim calcmode="lin" valueType="num">
                                      <p:cBhvr>
                                        <p:cTn id="46" dur="500" fill="hold"/>
                                        <p:tgtEl>
                                          <p:spTgt spid="64"/>
                                        </p:tgtEl>
                                        <p:attrNameLst>
                                          <p:attrName>ppt_h</p:attrName>
                                        </p:attrNameLst>
                                      </p:cBhvr>
                                      <p:tavLst>
                                        <p:tav tm="0">
                                          <p:val>
                                            <p:fltVal val="0"/>
                                          </p:val>
                                        </p:tav>
                                        <p:tav tm="100000">
                                          <p:val>
                                            <p:strVal val="#ppt_h"/>
                                          </p:val>
                                        </p:tav>
                                      </p:tavLst>
                                    </p:anim>
                                    <p:animEffect transition="in" filter="fade">
                                      <p:cBhvr>
                                        <p:cTn id="47" dur="500"/>
                                        <p:tgtEl>
                                          <p:spTgt spid="6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65"/>
                                        </p:tgtEl>
                                        <p:attrNameLst>
                                          <p:attrName>style.visibility</p:attrName>
                                        </p:attrNameLst>
                                      </p:cBhvr>
                                      <p:to>
                                        <p:strVal val="visible"/>
                                      </p:to>
                                    </p:set>
                                    <p:anim calcmode="lin" valueType="num">
                                      <p:cBhvr>
                                        <p:cTn id="50" dur="500" fill="hold"/>
                                        <p:tgtEl>
                                          <p:spTgt spid="65"/>
                                        </p:tgtEl>
                                        <p:attrNameLst>
                                          <p:attrName>ppt_w</p:attrName>
                                        </p:attrNameLst>
                                      </p:cBhvr>
                                      <p:tavLst>
                                        <p:tav tm="0">
                                          <p:val>
                                            <p:fltVal val="0"/>
                                          </p:val>
                                        </p:tav>
                                        <p:tav tm="100000">
                                          <p:val>
                                            <p:strVal val="#ppt_w"/>
                                          </p:val>
                                        </p:tav>
                                      </p:tavLst>
                                    </p:anim>
                                    <p:anim calcmode="lin" valueType="num">
                                      <p:cBhvr>
                                        <p:cTn id="51" dur="500" fill="hold"/>
                                        <p:tgtEl>
                                          <p:spTgt spid="65"/>
                                        </p:tgtEl>
                                        <p:attrNameLst>
                                          <p:attrName>ppt_h</p:attrName>
                                        </p:attrNameLst>
                                      </p:cBhvr>
                                      <p:tavLst>
                                        <p:tav tm="0">
                                          <p:val>
                                            <p:fltVal val="0"/>
                                          </p:val>
                                        </p:tav>
                                        <p:tav tm="100000">
                                          <p:val>
                                            <p:strVal val="#ppt_h"/>
                                          </p:val>
                                        </p:tav>
                                      </p:tavLst>
                                    </p:anim>
                                    <p:animEffect transition="in" filter="fade">
                                      <p:cBhvr>
                                        <p:cTn id="52" dur="500"/>
                                        <p:tgtEl>
                                          <p:spTgt spid="6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p:cTn id="55" dur="500" fill="hold"/>
                                        <p:tgtEl>
                                          <p:spTgt spid="66"/>
                                        </p:tgtEl>
                                        <p:attrNameLst>
                                          <p:attrName>ppt_w</p:attrName>
                                        </p:attrNameLst>
                                      </p:cBhvr>
                                      <p:tavLst>
                                        <p:tav tm="0">
                                          <p:val>
                                            <p:fltVal val="0"/>
                                          </p:val>
                                        </p:tav>
                                        <p:tav tm="100000">
                                          <p:val>
                                            <p:strVal val="#ppt_w"/>
                                          </p:val>
                                        </p:tav>
                                      </p:tavLst>
                                    </p:anim>
                                    <p:anim calcmode="lin" valueType="num">
                                      <p:cBhvr>
                                        <p:cTn id="56" dur="500" fill="hold"/>
                                        <p:tgtEl>
                                          <p:spTgt spid="66"/>
                                        </p:tgtEl>
                                        <p:attrNameLst>
                                          <p:attrName>ppt_h</p:attrName>
                                        </p:attrNameLst>
                                      </p:cBhvr>
                                      <p:tavLst>
                                        <p:tav tm="0">
                                          <p:val>
                                            <p:fltVal val="0"/>
                                          </p:val>
                                        </p:tav>
                                        <p:tav tm="100000">
                                          <p:val>
                                            <p:strVal val="#ppt_h"/>
                                          </p:val>
                                        </p:tav>
                                      </p:tavLst>
                                    </p:anim>
                                    <p:animEffect transition="in" filter="fade">
                                      <p:cBhvr>
                                        <p:cTn id="57" dur="500"/>
                                        <p:tgtEl>
                                          <p:spTgt spid="66"/>
                                        </p:tgtEl>
                                      </p:cBhvr>
                                    </p:animEffect>
                                  </p:childTnLst>
                                </p:cTn>
                              </p:par>
                            </p:childTnLst>
                          </p:cTn>
                        </p:par>
                        <p:par>
                          <p:cTn id="58" fill="hold">
                            <p:stCondLst>
                              <p:cond delay="2500"/>
                            </p:stCondLst>
                            <p:childTnLst>
                              <p:par>
                                <p:cTn id="59" presetID="2" presetClass="entr" presetSubtype="2" decel="100000" fill="hold" grpId="0" nodeType="afterEffect">
                                  <p:stCondLst>
                                    <p:cond delay="0"/>
                                  </p:stCondLst>
                                  <p:childTnLst>
                                    <p:set>
                                      <p:cBhvr>
                                        <p:cTn id="60" dur="1" fill="hold">
                                          <p:stCondLst>
                                            <p:cond delay="0"/>
                                          </p:stCondLst>
                                        </p:cTn>
                                        <p:tgtEl>
                                          <p:spTgt spid="70"/>
                                        </p:tgtEl>
                                        <p:attrNameLst>
                                          <p:attrName>style.visibility</p:attrName>
                                        </p:attrNameLst>
                                      </p:cBhvr>
                                      <p:to>
                                        <p:strVal val="visible"/>
                                      </p:to>
                                    </p:set>
                                    <p:anim calcmode="lin" valueType="num">
                                      <p:cBhvr additive="base">
                                        <p:cTn id="61" dur="500" fill="hold"/>
                                        <p:tgtEl>
                                          <p:spTgt spid="70"/>
                                        </p:tgtEl>
                                        <p:attrNameLst>
                                          <p:attrName>ppt_x</p:attrName>
                                        </p:attrNameLst>
                                      </p:cBhvr>
                                      <p:tavLst>
                                        <p:tav tm="0">
                                          <p:val>
                                            <p:strVal val="1+#ppt_w/2"/>
                                          </p:val>
                                        </p:tav>
                                        <p:tav tm="100000">
                                          <p:val>
                                            <p:strVal val="#ppt_x"/>
                                          </p:val>
                                        </p:tav>
                                      </p:tavLst>
                                    </p:anim>
                                    <p:anim calcmode="lin" valueType="num">
                                      <p:cBhvr additive="base">
                                        <p:cTn id="62" dur="500" fill="hold"/>
                                        <p:tgtEl>
                                          <p:spTgt spid="70"/>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25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1+#ppt_w/2"/>
                                          </p:val>
                                        </p:tav>
                                        <p:tav tm="100000">
                                          <p:val>
                                            <p:strVal val="#ppt_x"/>
                                          </p:val>
                                        </p:tav>
                                      </p:tavLst>
                                    </p:anim>
                                    <p:anim calcmode="lin" valueType="num">
                                      <p:cBhvr additive="base">
                                        <p:cTn id="66" dur="500" fill="hold"/>
                                        <p:tgtEl>
                                          <p:spTgt spid="67"/>
                                        </p:tgtEl>
                                        <p:attrNameLst>
                                          <p:attrName>ppt_y</p:attrName>
                                        </p:attrNameLst>
                                      </p:cBhvr>
                                      <p:tavLst>
                                        <p:tav tm="0">
                                          <p:val>
                                            <p:strVal val="#ppt_y"/>
                                          </p:val>
                                        </p:tav>
                                        <p:tav tm="100000">
                                          <p:val>
                                            <p:strVal val="#ppt_y"/>
                                          </p:val>
                                        </p:tav>
                                      </p:tavLst>
                                    </p:anim>
                                  </p:childTnLst>
                                </p:cTn>
                              </p:par>
                              <p:par>
                                <p:cTn id="67" presetID="2" presetClass="entr" presetSubtype="2" decel="100000" fill="hold" grpId="0" nodeType="withEffect">
                                  <p:stCondLst>
                                    <p:cond delay="500"/>
                                  </p:stCondLst>
                                  <p:childTnLst>
                                    <p:set>
                                      <p:cBhvr>
                                        <p:cTn id="68" dur="1" fill="hold">
                                          <p:stCondLst>
                                            <p:cond delay="0"/>
                                          </p:stCondLst>
                                        </p:cTn>
                                        <p:tgtEl>
                                          <p:spTgt spid="68"/>
                                        </p:tgtEl>
                                        <p:attrNameLst>
                                          <p:attrName>style.visibility</p:attrName>
                                        </p:attrNameLst>
                                      </p:cBhvr>
                                      <p:to>
                                        <p:strVal val="visible"/>
                                      </p:to>
                                    </p:set>
                                    <p:anim calcmode="lin" valueType="num">
                                      <p:cBhvr additive="base">
                                        <p:cTn id="69" dur="500" fill="hold"/>
                                        <p:tgtEl>
                                          <p:spTgt spid="68"/>
                                        </p:tgtEl>
                                        <p:attrNameLst>
                                          <p:attrName>ppt_x</p:attrName>
                                        </p:attrNameLst>
                                      </p:cBhvr>
                                      <p:tavLst>
                                        <p:tav tm="0">
                                          <p:val>
                                            <p:strVal val="1+#ppt_w/2"/>
                                          </p:val>
                                        </p:tav>
                                        <p:tav tm="100000">
                                          <p:val>
                                            <p:strVal val="#ppt_x"/>
                                          </p:val>
                                        </p:tav>
                                      </p:tavLst>
                                    </p:anim>
                                    <p:anim calcmode="lin" valueType="num">
                                      <p:cBhvr additive="base">
                                        <p:cTn id="70" dur="500" fill="hold"/>
                                        <p:tgtEl>
                                          <p:spTgt spid="68"/>
                                        </p:tgtEl>
                                        <p:attrNameLst>
                                          <p:attrName>ppt_y</p:attrName>
                                        </p:attrNameLst>
                                      </p:cBhvr>
                                      <p:tavLst>
                                        <p:tav tm="0">
                                          <p:val>
                                            <p:strVal val="#ppt_y"/>
                                          </p:val>
                                        </p:tav>
                                        <p:tav tm="100000">
                                          <p:val>
                                            <p:strVal val="#ppt_y"/>
                                          </p:val>
                                        </p:tav>
                                      </p:tavLst>
                                    </p:anim>
                                  </p:childTnLst>
                                </p:cTn>
                              </p:par>
                              <p:par>
                                <p:cTn id="71" presetID="2" presetClass="entr" presetSubtype="2" decel="100000" fill="hold" grpId="0" nodeType="withEffect">
                                  <p:stCondLst>
                                    <p:cond delay="750"/>
                                  </p:stCondLst>
                                  <p:childTnLst>
                                    <p:set>
                                      <p:cBhvr>
                                        <p:cTn id="72" dur="1" fill="hold">
                                          <p:stCondLst>
                                            <p:cond delay="0"/>
                                          </p:stCondLst>
                                        </p:cTn>
                                        <p:tgtEl>
                                          <p:spTgt spid="69"/>
                                        </p:tgtEl>
                                        <p:attrNameLst>
                                          <p:attrName>style.visibility</p:attrName>
                                        </p:attrNameLst>
                                      </p:cBhvr>
                                      <p:to>
                                        <p:strVal val="visible"/>
                                      </p:to>
                                    </p:set>
                                    <p:anim calcmode="lin" valueType="num">
                                      <p:cBhvr additive="base">
                                        <p:cTn id="73" dur="500" fill="hold"/>
                                        <p:tgtEl>
                                          <p:spTgt spid="69"/>
                                        </p:tgtEl>
                                        <p:attrNameLst>
                                          <p:attrName>ppt_x</p:attrName>
                                        </p:attrNameLst>
                                      </p:cBhvr>
                                      <p:tavLst>
                                        <p:tav tm="0">
                                          <p:val>
                                            <p:strVal val="1+#ppt_w/2"/>
                                          </p:val>
                                        </p:tav>
                                        <p:tav tm="100000">
                                          <p:val>
                                            <p:strVal val="#ppt_x"/>
                                          </p:val>
                                        </p:tav>
                                      </p:tavLst>
                                    </p:anim>
                                    <p:anim calcmode="lin" valueType="num">
                                      <p:cBhvr additive="base">
                                        <p:cTn id="74" dur="500" fill="hold"/>
                                        <p:tgtEl>
                                          <p:spTgt spid="69"/>
                                        </p:tgtEl>
                                        <p:attrNameLst>
                                          <p:attrName>ppt_y</p:attrName>
                                        </p:attrNameLst>
                                      </p:cBhvr>
                                      <p:tavLst>
                                        <p:tav tm="0">
                                          <p:val>
                                            <p:strVal val="#ppt_y"/>
                                          </p:val>
                                        </p:tav>
                                        <p:tav tm="100000">
                                          <p:val>
                                            <p:strVal val="#ppt_y"/>
                                          </p:val>
                                        </p:tav>
                                      </p:tavLst>
                                    </p:anim>
                                  </p:childTnLst>
                                </p:cTn>
                              </p:par>
                            </p:childTnLst>
                          </p:cTn>
                        </p:par>
                        <p:par>
                          <p:cTn id="75" fill="hold">
                            <p:stCondLst>
                              <p:cond delay="3000"/>
                            </p:stCondLst>
                            <p:childTnLst>
                              <p:par>
                                <p:cTn id="76" presetID="2" presetClass="entr" presetSubtype="2" decel="100000" fill="hold" grpId="0" nodeType="afterEffect">
                                  <p:stCondLst>
                                    <p:cond delay="0"/>
                                  </p:stCondLst>
                                  <p:childTnLst>
                                    <p:set>
                                      <p:cBhvr>
                                        <p:cTn id="77" dur="1" fill="hold">
                                          <p:stCondLst>
                                            <p:cond delay="0"/>
                                          </p:stCondLst>
                                        </p:cTn>
                                        <p:tgtEl>
                                          <p:spTgt spid="71"/>
                                        </p:tgtEl>
                                        <p:attrNameLst>
                                          <p:attrName>style.visibility</p:attrName>
                                        </p:attrNameLst>
                                      </p:cBhvr>
                                      <p:to>
                                        <p:strVal val="visible"/>
                                      </p:to>
                                    </p:set>
                                    <p:anim calcmode="lin" valueType="num">
                                      <p:cBhvr additive="base">
                                        <p:cTn id="78" dur="500" fill="hold"/>
                                        <p:tgtEl>
                                          <p:spTgt spid="71"/>
                                        </p:tgtEl>
                                        <p:attrNameLst>
                                          <p:attrName>ppt_x</p:attrName>
                                        </p:attrNameLst>
                                      </p:cBhvr>
                                      <p:tavLst>
                                        <p:tav tm="0">
                                          <p:val>
                                            <p:strVal val="1+#ppt_w/2"/>
                                          </p:val>
                                        </p:tav>
                                        <p:tav tm="100000">
                                          <p:val>
                                            <p:strVal val="#ppt_x"/>
                                          </p:val>
                                        </p:tav>
                                      </p:tavLst>
                                    </p:anim>
                                    <p:anim calcmode="lin" valueType="num">
                                      <p:cBhvr additive="base">
                                        <p:cTn id="79"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0" grpId="0" animBg="1"/>
      <p:bldP spid="52" grpId="0" animBg="1"/>
      <p:bldP spid="53" grpId="0" animBg="1"/>
      <p:bldP spid="54" grpId="0" animBg="1"/>
      <p:bldP spid="64" grpId="0" animBg="1"/>
      <p:bldP spid="65" grpId="0" animBg="1"/>
      <p:bldP spid="66" grpId="0" animBg="1"/>
      <p:bldP spid="67" grpId="0"/>
      <p:bldP spid="68" grpId="0"/>
      <p:bldP spid="69" grpId="0"/>
      <p:bldP spid="70" grpId="0"/>
      <p:bldP spid="71" grpId="0"/>
      <p:bldP spid="7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1592600" y="2768558"/>
            <a:ext cx="9006800" cy="0"/>
          </a:xfrm>
          <a:prstGeom prst="line">
            <a:avLst/>
          </a:prstGeom>
          <a:ln w="9525">
            <a:solidFill>
              <a:schemeClr val="tx1">
                <a:lumMod val="65000"/>
                <a:lumOff val="3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5113217" y="1770800"/>
            <a:ext cx="1910428" cy="1910423"/>
          </a:xfrm>
          <a:prstGeom prst="ellipse">
            <a:avLst/>
          </a:prstGeom>
          <a:solidFill>
            <a:srgbClr val="C00000"/>
          </a:solidFill>
          <a:ln w="12700" cap="flat" cmpd="sng" algn="ctr">
            <a:noFill/>
            <a:prstDash val="solid"/>
            <a:miter lim="800000"/>
          </a:ln>
          <a:effectLst/>
        </p:spPr>
        <p:txBody>
          <a:bodyPr rtlCol="0" anchor="ctr"/>
          <a:lstStyle/>
          <a:p>
            <a:pPr algn="ctr">
              <a:defRPr/>
            </a:pPr>
            <a:endParaRPr lang="zh-CN" altLang="en-US" kern="0">
              <a:solidFill>
                <a:srgbClr val="FFFFFF"/>
              </a:solidFill>
              <a:cs typeface="+mn-ea"/>
              <a:sym typeface="+mn-lt"/>
            </a:endParaRPr>
          </a:p>
        </p:txBody>
      </p:sp>
      <p:sp>
        <p:nvSpPr>
          <p:cNvPr id="51" name="椭圆 50"/>
          <p:cNvSpPr/>
          <p:nvPr/>
        </p:nvSpPr>
        <p:spPr>
          <a:xfrm>
            <a:off x="2392421" y="2005886"/>
            <a:ext cx="1449686" cy="1449683"/>
          </a:xfrm>
          <a:prstGeom prst="ellipse">
            <a:avLst/>
          </a:prstGeom>
          <a:solidFill>
            <a:srgbClr val="D92E4D"/>
          </a:solidFill>
          <a:ln w="12700" cap="flat" cmpd="sng" algn="ctr">
            <a:noFill/>
            <a:prstDash val="solid"/>
            <a:miter lim="800000"/>
          </a:ln>
          <a:effectLst/>
        </p:spPr>
        <p:txBody>
          <a:bodyPr rtlCol="0" anchor="ctr"/>
          <a:lstStyle/>
          <a:p>
            <a:pPr algn="ctr">
              <a:defRPr/>
            </a:pPr>
            <a:endParaRPr lang="zh-CN" altLang="en-US" kern="0">
              <a:solidFill>
                <a:srgbClr val="FFFFFF"/>
              </a:solidFill>
              <a:cs typeface="+mn-ea"/>
              <a:sym typeface="+mn-lt"/>
            </a:endParaRPr>
          </a:p>
        </p:txBody>
      </p:sp>
      <p:sp>
        <p:nvSpPr>
          <p:cNvPr id="54" name="椭圆 53"/>
          <p:cNvSpPr/>
          <p:nvPr/>
        </p:nvSpPr>
        <p:spPr>
          <a:xfrm>
            <a:off x="8434261" y="2005883"/>
            <a:ext cx="1449686" cy="1449682"/>
          </a:xfrm>
          <a:prstGeom prst="ellipse">
            <a:avLst/>
          </a:prstGeom>
          <a:solidFill>
            <a:srgbClr val="3B5C94"/>
          </a:solidFill>
          <a:ln w="12700" cap="flat" cmpd="sng" algn="ctr">
            <a:noFill/>
            <a:prstDash val="solid"/>
            <a:miter lim="800000"/>
          </a:ln>
          <a:effectLst/>
        </p:spPr>
        <p:txBody>
          <a:bodyPr rtlCol="0" anchor="ctr"/>
          <a:lstStyle/>
          <a:p>
            <a:pPr algn="ctr">
              <a:defRPr/>
            </a:pPr>
            <a:endParaRPr lang="zh-CN" altLang="en-US" kern="0">
              <a:solidFill>
                <a:srgbClr val="FFFFFF"/>
              </a:solidFill>
              <a:cs typeface="+mn-ea"/>
              <a:sym typeface="+mn-lt"/>
            </a:endParaRPr>
          </a:p>
        </p:txBody>
      </p:sp>
      <p:grpSp>
        <p:nvGrpSpPr>
          <p:cNvPr id="55" name="组合 54"/>
          <p:cNvGrpSpPr/>
          <p:nvPr/>
        </p:nvGrpSpPr>
        <p:grpSpPr>
          <a:xfrm>
            <a:off x="1967455" y="4374044"/>
            <a:ext cx="2299620" cy="1300240"/>
            <a:chOff x="1464698" y="3483456"/>
            <a:chExt cx="2299620" cy="1300240"/>
          </a:xfrm>
        </p:grpSpPr>
        <p:sp>
          <p:nvSpPr>
            <p:cNvPr id="56" name="文本框 55"/>
            <p:cNvSpPr txBox="1"/>
            <p:nvPr/>
          </p:nvSpPr>
          <p:spPr bwMode="auto">
            <a:xfrm>
              <a:off x="1616808" y="3731100"/>
              <a:ext cx="1995400" cy="1052596"/>
            </a:xfrm>
            <a:prstGeom prst="rect">
              <a:avLst/>
            </a:prstGeom>
            <a:noFill/>
          </p:spPr>
          <p:txBody>
            <a:bodyPr wrap="square">
              <a:spAutoFit/>
            </a:bodyPr>
            <a:lstStyle/>
            <a:p>
              <a:pPr algn="ctr">
                <a:lnSpc>
                  <a:spcPct val="130000"/>
                </a:lnSpc>
                <a:defRPr/>
              </a:pPr>
              <a:r>
                <a:rPr lang="zh-CN" altLang="en-US" sz="1200" dirty="0">
                  <a:solidFill>
                    <a:schemeClr val="tx1">
                      <a:lumMod val="75000"/>
                      <a:lumOff val="25000"/>
                    </a:schemeClr>
                  </a:solidFill>
                  <a:cs typeface="+mn-ea"/>
                  <a:sym typeface="+mn-lt"/>
                </a:rPr>
                <a:t>您的内容打在这里，或者通过复制您的文本后，在此框中选择粘贴，并选择只保留文字。</a:t>
              </a:r>
              <a:endParaRPr lang="zh-CN" altLang="en-US" sz="1200" dirty="0">
                <a:solidFill>
                  <a:schemeClr val="tx1">
                    <a:lumMod val="75000"/>
                    <a:lumOff val="25000"/>
                  </a:schemeClr>
                </a:solidFill>
                <a:cs typeface="+mn-ea"/>
                <a:sym typeface="+mn-lt"/>
              </a:endParaRPr>
            </a:p>
          </p:txBody>
        </p:sp>
        <p:sp>
          <p:nvSpPr>
            <p:cNvPr id="57" name="文本框 56"/>
            <p:cNvSpPr txBox="1"/>
            <p:nvPr/>
          </p:nvSpPr>
          <p:spPr bwMode="auto">
            <a:xfrm>
              <a:off x="1464698" y="3483456"/>
              <a:ext cx="2299620" cy="338554"/>
            </a:xfrm>
            <a:prstGeom prst="rect">
              <a:avLst/>
            </a:prstGeom>
            <a:noFill/>
          </p:spPr>
          <p:txBody>
            <a:bodyPr wrap="square">
              <a:spAutoFit/>
            </a:bodyPr>
            <a:lstStyle/>
            <a:p>
              <a:pPr algn="ctr">
                <a:defRPr/>
              </a:pPr>
              <a:r>
                <a:rPr lang="zh-CN" altLang="en-US" sz="1600" spc="100" dirty="0">
                  <a:solidFill>
                    <a:schemeClr val="tx1">
                      <a:lumMod val="75000"/>
                      <a:lumOff val="25000"/>
                    </a:schemeClr>
                  </a:solidFill>
                  <a:cs typeface="+mn-ea"/>
                  <a:sym typeface="+mn-lt"/>
                </a:rPr>
                <a:t>在此添加标题</a:t>
              </a:r>
              <a:endParaRPr lang="zh-CN" altLang="en-US" sz="1600" spc="100" dirty="0">
                <a:solidFill>
                  <a:schemeClr val="tx1">
                    <a:lumMod val="75000"/>
                    <a:lumOff val="25000"/>
                  </a:schemeClr>
                </a:solidFill>
                <a:cs typeface="+mn-ea"/>
                <a:sym typeface="+mn-lt"/>
              </a:endParaRPr>
            </a:p>
          </p:txBody>
        </p:sp>
      </p:grpSp>
      <p:sp>
        <p:nvSpPr>
          <p:cNvPr id="58" name="文本框 57"/>
          <p:cNvSpPr txBox="1"/>
          <p:nvPr/>
        </p:nvSpPr>
        <p:spPr>
          <a:xfrm>
            <a:off x="2439418" y="4022662"/>
            <a:ext cx="1355695" cy="369332"/>
          </a:xfrm>
          <a:prstGeom prst="rect">
            <a:avLst/>
          </a:prstGeom>
          <a:noFill/>
        </p:spPr>
        <p:txBody>
          <a:bodyPr wrap="square" rtlCol="0">
            <a:spAutoFit/>
          </a:bodyPr>
          <a:lstStyle/>
          <a:p>
            <a:pPr algn="ctr"/>
            <a:r>
              <a:rPr lang="en-US" altLang="zh-CN" dirty="0">
                <a:solidFill>
                  <a:schemeClr val="tx1">
                    <a:lumMod val="75000"/>
                    <a:lumOff val="25000"/>
                  </a:schemeClr>
                </a:solidFill>
                <a:effectLst>
                  <a:outerShdw blurRad="114300" dist="63500" dir="2700000" algn="tl" rotWithShape="0">
                    <a:schemeClr val="accent1">
                      <a:lumMod val="50000"/>
                      <a:alpha val="70000"/>
                    </a:schemeClr>
                  </a:outerShdw>
                </a:effectLst>
                <a:cs typeface="+mn-ea"/>
                <a:sym typeface="+mn-lt"/>
              </a:rPr>
              <a:t>STEP 01</a:t>
            </a:r>
            <a:endParaRPr lang="zh-CN" altLang="en-US" dirty="0">
              <a:solidFill>
                <a:schemeClr val="tx1">
                  <a:lumMod val="75000"/>
                  <a:lumOff val="25000"/>
                </a:schemeClr>
              </a:solidFill>
              <a:effectLst>
                <a:outerShdw blurRad="114300" dist="63500" dir="2700000" algn="tl" rotWithShape="0">
                  <a:schemeClr val="accent1">
                    <a:lumMod val="50000"/>
                    <a:alpha val="70000"/>
                  </a:schemeClr>
                </a:outerShdw>
              </a:effectLst>
              <a:cs typeface="+mn-ea"/>
              <a:sym typeface="+mn-lt"/>
            </a:endParaRPr>
          </a:p>
        </p:txBody>
      </p:sp>
      <p:grpSp>
        <p:nvGrpSpPr>
          <p:cNvPr id="59" name="组合 58"/>
          <p:cNvGrpSpPr/>
          <p:nvPr/>
        </p:nvGrpSpPr>
        <p:grpSpPr>
          <a:xfrm>
            <a:off x="4946190" y="4374044"/>
            <a:ext cx="2299620" cy="1300240"/>
            <a:chOff x="1464698" y="3483456"/>
            <a:chExt cx="2299620" cy="1300240"/>
          </a:xfrm>
        </p:grpSpPr>
        <p:sp>
          <p:nvSpPr>
            <p:cNvPr id="60" name="文本框 59"/>
            <p:cNvSpPr txBox="1"/>
            <p:nvPr/>
          </p:nvSpPr>
          <p:spPr bwMode="auto">
            <a:xfrm>
              <a:off x="1616808" y="3731100"/>
              <a:ext cx="1995400" cy="1052596"/>
            </a:xfrm>
            <a:prstGeom prst="rect">
              <a:avLst/>
            </a:prstGeom>
            <a:noFill/>
          </p:spPr>
          <p:txBody>
            <a:bodyPr wrap="square">
              <a:spAutoFit/>
            </a:bodyPr>
            <a:lstStyle/>
            <a:p>
              <a:pPr algn="ctr">
                <a:lnSpc>
                  <a:spcPct val="130000"/>
                </a:lnSpc>
                <a:defRPr/>
              </a:pPr>
              <a:r>
                <a:rPr lang="zh-CN" altLang="en-US" sz="1200" dirty="0">
                  <a:solidFill>
                    <a:schemeClr val="tx1">
                      <a:lumMod val="75000"/>
                      <a:lumOff val="25000"/>
                    </a:schemeClr>
                  </a:solidFill>
                  <a:cs typeface="+mn-ea"/>
                  <a:sym typeface="+mn-lt"/>
                </a:rPr>
                <a:t>您的内容打在这里，或者通过复制您的文本后，在此框中选择粘贴，并选择只保留文字。</a:t>
              </a:r>
              <a:endParaRPr lang="zh-CN" altLang="en-US" sz="1200" dirty="0">
                <a:solidFill>
                  <a:schemeClr val="tx1">
                    <a:lumMod val="75000"/>
                    <a:lumOff val="25000"/>
                  </a:schemeClr>
                </a:solidFill>
                <a:cs typeface="+mn-ea"/>
                <a:sym typeface="+mn-lt"/>
              </a:endParaRPr>
            </a:p>
          </p:txBody>
        </p:sp>
        <p:sp>
          <p:nvSpPr>
            <p:cNvPr id="61" name="文本框 60"/>
            <p:cNvSpPr txBox="1"/>
            <p:nvPr/>
          </p:nvSpPr>
          <p:spPr bwMode="auto">
            <a:xfrm>
              <a:off x="1464698" y="3483456"/>
              <a:ext cx="2299620" cy="338554"/>
            </a:xfrm>
            <a:prstGeom prst="rect">
              <a:avLst/>
            </a:prstGeom>
            <a:noFill/>
          </p:spPr>
          <p:txBody>
            <a:bodyPr wrap="square">
              <a:spAutoFit/>
            </a:bodyPr>
            <a:lstStyle/>
            <a:p>
              <a:pPr algn="ctr">
                <a:defRPr/>
              </a:pPr>
              <a:r>
                <a:rPr lang="zh-CN" altLang="en-US" sz="1600" spc="100" dirty="0">
                  <a:solidFill>
                    <a:schemeClr val="tx1">
                      <a:lumMod val="75000"/>
                      <a:lumOff val="25000"/>
                    </a:schemeClr>
                  </a:solidFill>
                  <a:cs typeface="+mn-ea"/>
                  <a:sym typeface="+mn-lt"/>
                </a:rPr>
                <a:t>在此添加标题</a:t>
              </a:r>
              <a:endParaRPr lang="zh-CN" altLang="en-US" sz="1600" spc="100" dirty="0">
                <a:solidFill>
                  <a:schemeClr val="tx1">
                    <a:lumMod val="75000"/>
                    <a:lumOff val="25000"/>
                  </a:schemeClr>
                </a:solidFill>
                <a:cs typeface="+mn-ea"/>
                <a:sym typeface="+mn-lt"/>
              </a:endParaRPr>
            </a:p>
          </p:txBody>
        </p:sp>
      </p:grpSp>
      <p:sp>
        <p:nvSpPr>
          <p:cNvPr id="62" name="文本框 61"/>
          <p:cNvSpPr txBox="1"/>
          <p:nvPr/>
        </p:nvSpPr>
        <p:spPr>
          <a:xfrm>
            <a:off x="5418153" y="4022662"/>
            <a:ext cx="1355695" cy="369332"/>
          </a:xfrm>
          <a:prstGeom prst="rect">
            <a:avLst/>
          </a:prstGeom>
          <a:noFill/>
        </p:spPr>
        <p:txBody>
          <a:bodyPr wrap="square" rtlCol="0">
            <a:spAutoFit/>
          </a:bodyPr>
          <a:lstStyle/>
          <a:p>
            <a:pPr algn="ctr"/>
            <a:r>
              <a:rPr lang="en-US" altLang="zh-CN" dirty="0">
                <a:solidFill>
                  <a:schemeClr val="tx1">
                    <a:lumMod val="75000"/>
                    <a:lumOff val="25000"/>
                  </a:schemeClr>
                </a:solidFill>
                <a:effectLst>
                  <a:outerShdw blurRad="114300" dist="63500" dir="2700000" algn="tl" rotWithShape="0">
                    <a:schemeClr val="accent1">
                      <a:lumMod val="50000"/>
                      <a:alpha val="70000"/>
                    </a:schemeClr>
                  </a:outerShdw>
                </a:effectLst>
                <a:cs typeface="+mn-ea"/>
                <a:sym typeface="+mn-lt"/>
              </a:rPr>
              <a:t>STEP 02</a:t>
            </a:r>
            <a:endParaRPr lang="zh-CN" altLang="en-US" dirty="0">
              <a:solidFill>
                <a:schemeClr val="tx1">
                  <a:lumMod val="75000"/>
                  <a:lumOff val="25000"/>
                </a:schemeClr>
              </a:solidFill>
              <a:effectLst>
                <a:outerShdw blurRad="114300" dist="63500" dir="2700000" algn="tl" rotWithShape="0">
                  <a:schemeClr val="accent1">
                    <a:lumMod val="50000"/>
                    <a:alpha val="70000"/>
                  </a:schemeClr>
                </a:outerShdw>
              </a:effectLst>
              <a:cs typeface="+mn-ea"/>
              <a:sym typeface="+mn-lt"/>
            </a:endParaRPr>
          </a:p>
        </p:txBody>
      </p:sp>
      <p:grpSp>
        <p:nvGrpSpPr>
          <p:cNvPr id="63" name="组合 62"/>
          <p:cNvGrpSpPr/>
          <p:nvPr/>
        </p:nvGrpSpPr>
        <p:grpSpPr>
          <a:xfrm>
            <a:off x="8009295" y="4374044"/>
            <a:ext cx="2299620" cy="1300240"/>
            <a:chOff x="1464698" y="3483456"/>
            <a:chExt cx="2299620" cy="1300240"/>
          </a:xfrm>
        </p:grpSpPr>
        <p:sp>
          <p:nvSpPr>
            <p:cNvPr id="64" name="文本框 63"/>
            <p:cNvSpPr txBox="1"/>
            <p:nvPr/>
          </p:nvSpPr>
          <p:spPr bwMode="auto">
            <a:xfrm>
              <a:off x="1616808" y="3731100"/>
              <a:ext cx="1995400" cy="1052596"/>
            </a:xfrm>
            <a:prstGeom prst="rect">
              <a:avLst/>
            </a:prstGeom>
            <a:noFill/>
          </p:spPr>
          <p:txBody>
            <a:bodyPr wrap="square">
              <a:spAutoFit/>
            </a:bodyPr>
            <a:lstStyle/>
            <a:p>
              <a:pPr algn="ctr">
                <a:lnSpc>
                  <a:spcPct val="130000"/>
                </a:lnSpc>
                <a:defRPr/>
              </a:pPr>
              <a:r>
                <a:rPr lang="zh-CN" altLang="en-US" sz="1200" dirty="0">
                  <a:solidFill>
                    <a:schemeClr val="tx1">
                      <a:lumMod val="75000"/>
                      <a:lumOff val="25000"/>
                    </a:schemeClr>
                  </a:solidFill>
                  <a:cs typeface="+mn-ea"/>
                  <a:sym typeface="+mn-lt"/>
                </a:rPr>
                <a:t>您的内容打在这里，或者通过复制您的文本后，在此框中选择粘贴，并选择只保留文字。</a:t>
              </a:r>
              <a:endParaRPr lang="zh-CN" altLang="en-US" sz="1200" dirty="0">
                <a:solidFill>
                  <a:schemeClr val="tx1">
                    <a:lumMod val="75000"/>
                    <a:lumOff val="25000"/>
                  </a:schemeClr>
                </a:solidFill>
                <a:cs typeface="+mn-ea"/>
                <a:sym typeface="+mn-lt"/>
              </a:endParaRPr>
            </a:p>
          </p:txBody>
        </p:sp>
        <p:sp>
          <p:nvSpPr>
            <p:cNvPr id="65" name="文本框 64"/>
            <p:cNvSpPr txBox="1"/>
            <p:nvPr/>
          </p:nvSpPr>
          <p:spPr bwMode="auto">
            <a:xfrm>
              <a:off x="1464698" y="3483456"/>
              <a:ext cx="2299620" cy="338554"/>
            </a:xfrm>
            <a:prstGeom prst="rect">
              <a:avLst/>
            </a:prstGeom>
            <a:noFill/>
          </p:spPr>
          <p:txBody>
            <a:bodyPr wrap="square">
              <a:spAutoFit/>
            </a:bodyPr>
            <a:lstStyle/>
            <a:p>
              <a:pPr algn="ctr">
                <a:defRPr/>
              </a:pPr>
              <a:r>
                <a:rPr lang="zh-CN" altLang="en-US" sz="1600" spc="100" dirty="0">
                  <a:solidFill>
                    <a:schemeClr val="tx1">
                      <a:lumMod val="75000"/>
                      <a:lumOff val="25000"/>
                    </a:schemeClr>
                  </a:solidFill>
                  <a:cs typeface="+mn-ea"/>
                  <a:sym typeface="+mn-lt"/>
                </a:rPr>
                <a:t>在此添加标题</a:t>
              </a:r>
              <a:endParaRPr lang="zh-CN" altLang="en-US" sz="1600" spc="100" dirty="0">
                <a:solidFill>
                  <a:schemeClr val="tx1">
                    <a:lumMod val="75000"/>
                    <a:lumOff val="25000"/>
                  </a:schemeClr>
                </a:solidFill>
                <a:cs typeface="+mn-ea"/>
                <a:sym typeface="+mn-lt"/>
              </a:endParaRPr>
            </a:p>
          </p:txBody>
        </p:sp>
      </p:grpSp>
      <p:sp>
        <p:nvSpPr>
          <p:cNvPr id="66" name="文本框 65"/>
          <p:cNvSpPr txBox="1"/>
          <p:nvPr/>
        </p:nvSpPr>
        <p:spPr>
          <a:xfrm>
            <a:off x="8481258" y="4022662"/>
            <a:ext cx="1355695" cy="369332"/>
          </a:xfrm>
          <a:prstGeom prst="rect">
            <a:avLst/>
          </a:prstGeom>
          <a:noFill/>
        </p:spPr>
        <p:txBody>
          <a:bodyPr wrap="square" rtlCol="0">
            <a:spAutoFit/>
          </a:bodyPr>
          <a:lstStyle/>
          <a:p>
            <a:pPr algn="ctr"/>
            <a:r>
              <a:rPr lang="en-US" altLang="zh-CN" dirty="0">
                <a:solidFill>
                  <a:schemeClr val="tx1">
                    <a:lumMod val="75000"/>
                    <a:lumOff val="25000"/>
                  </a:schemeClr>
                </a:solidFill>
                <a:effectLst>
                  <a:outerShdw blurRad="114300" dist="63500" dir="2700000" algn="tl" rotWithShape="0">
                    <a:schemeClr val="accent1">
                      <a:lumMod val="50000"/>
                      <a:alpha val="70000"/>
                    </a:schemeClr>
                  </a:outerShdw>
                </a:effectLst>
                <a:cs typeface="+mn-ea"/>
                <a:sym typeface="+mn-lt"/>
              </a:rPr>
              <a:t>STEP 03</a:t>
            </a:r>
            <a:endParaRPr lang="zh-CN" altLang="en-US" dirty="0">
              <a:solidFill>
                <a:schemeClr val="tx1">
                  <a:lumMod val="75000"/>
                  <a:lumOff val="25000"/>
                </a:schemeClr>
              </a:solidFill>
              <a:effectLst>
                <a:outerShdw blurRad="114300" dist="63500" dir="2700000" algn="tl" rotWithShape="0">
                  <a:schemeClr val="accent1">
                    <a:lumMod val="50000"/>
                    <a:alpha val="70000"/>
                  </a:schemeClr>
                </a:outerShdw>
              </a:effectLst>
              <a:cs typeface="+mn-ea"/>
              <a:sym typeface="+mn-lt"/>
            </a:endParaRPr>
          </a:p>
        </p:txBody>
      </p:sp>
      <p:grpSp>
        <p:nvGrpSpPr>
          <p:cNvPr id="67" name="组合 66"/>
          <p:cNvGrpSpPr/>
          <p:nvPr/>
        </p:nvGrpSpPr>
        <p:grpSpPr>
          <a:xfrm>
            <a:off x="5785712" y="2409911"/>
            <a:ext cx="620577" cy="632199"/>
            <a:chOff x="6343651" y="1387476"/>
            <a:chExt cx="423863" cy="431800"/>
          </a:xfrm>
          <a:solidFill>
            <a:schemeClr val="bg1"/>
          </a:solidFill>
        </p:grpSpPr>
        <p:sp>
          <p:nvSpPr>
            <p:cNvPr id="68" name="Freeform 38"/>
            <p:cNvSpPr>
              <a:spLocks noEditPoints="1"/>
            </p:cNvSpPr>
            <p:nvPr/>
          </p:nvSpPr>
          <p:spPr bwMode="auto">
            <a:xfrm>
              <a:off x="6343651" y="1387476"/>
              <a:ext cx="423863" cy="431800"/>
            </a:xfrm>
            <a:custGeom>
              <a:avLst/>
              <a:gdLst>
                <a:gd name="T0" fmla="*/ 111 w 179"/>
                <a:gd name="T1" fmla="*/ 182 h 182"/>
                <a:gd name="T2" fmla="*/ 68 w 179"/>
                <a:gd name="T3" fmla="*/ 182 h 182"/>
                <a:gd name="T4" fmla="*/ 68 w 179"/>
                <a:gd name="T5" fmla="*/ 178 h 182"/>
                <a:gd name="T6" fmla="*/ 39 w 179"/>
                <a:gd name="T7" fmla="*/ 149 h 182"/>
                <a:gd name="T8" fmla="*/ 25 w 179"/>
                <a:gd name="T9" fmla="*/ 153 h 182"/>
                <a:gd name="T10" fmla="*/ 21 w 179"/>
                <a:gd name="T11" fmla="*/ 155 h 182"/>
                <a:gd name="T12" fmla="*/ 0 w 179"/>
                <a:gd name="T13" fmla="*/ 118 h 182"/>
                <a:gd name="T14" fmla="*/ 3 w 179"/>
                <a:gd name="T15" fmla="*/ 116 h 182"/>
                <a:gd name="T16" fmla="*/ 14 w 179"/>
                <a:gd name="T17" fmla="*/ 76 h 182"/>
                <a:gd name="T18" fmla="*/ 3 w 179"/>
                <a:gd name="T19" fmla="*/ 66 h 182"/>
                <a:gd name="T20" fmla="*/ 0 w 179"/>
                <a:gd name="T21" fmla="*/ 64 h 182"/>
                <a:gd name="T22" fmla="*/ 21 w 179"/>
                <a:gd name="T23" fmla="*/ 27 h 182"/>
                <a:gd name="T24" fmla="*/ 25 w 179"/>
                <a:gd name="T25" fmla="*/ 29 h 182"/>
                <a:gd name="T26" fmla="*/ 39 w 179"/>
                <a:gd name="T27" fmla="*/ 33 h 182"/>
                <a:gd name="T28" fmla="*/ 64 w 179"/>
                <a:gd name="T29" fmla="*/ 18 h 182"/>
                <a:gd name="T30" fmla="*/ 68 w 179"/>
                <a:gd name="T31" fmla="*/ 4 h 182"/>
                <a:gd name="T32" fmla="*/ 68 w 179"/>
                <a:gd name="T33" fmla="*/ 0 h 182"/>
                <a:gd name="T34" fmla="*/ 111 w 179"/>
                <a:gd name="T35" fmla="*/ 0 h 182"/>
                <a:gd name="T36" fmla="*/ 111 w 179"/>
                <a:gd name="T37" fmla="*/ 4 h 182"/>
                <a:gd name="T38" fmla="*/ 140 w 179"/>
                <a:gd name="T39" fmla="*/ 33 h 182"/>
                <a:gd name="T40" fmla="*/ 154 w 179"/>
                <a:gd name="T41" fmla="*/ 29 h 182"/>
                <a:gd name="T42" fmla="*/ 158 w 179"/>
                <a:gd name="T43" fmla="*/ 27 h 182"/>
                <a:gd name="T44" fmla="*/ 179 w 179"/>
                <a:gd name="T45" fmla="*/ 64 h 182"/>
                <a:gd name="T46" fmla="*/ 176 w 179"/>
                <a:gd name="T47" fmla="*/ 66 h 182"/>
                <a:gd name="T48" fmla="*/ 165 w 179"/>
                <a:gd name="T49" fmla="*/ 106 h 182"/>
                <a:gd name="T50" fmla="*/ 175 w 179"/>
                <a:gd name="T51" fmla="*/ 116 h 182"/>
                <a:gd name="T52" fmla="*/ 179 w 179"/>
                <a:gd name="T53" fmla="*/ 118 h 182"/>
                <a:gd name="T54" fmla="*/ 158 w 179"/>
                <a:gd name="T55" fmla="*/ 155 h 182"/>
                <a:gd name="T56" fmla="*/ 154 w 179"/>
                <a:gd name="T57" fmla="*/ 153 h 182"/>
                <a:gd name="T58" fmla="*/ 140 w 179"/>
                <a:gd name="T59" fmla="*/ 149 h 182"/>
                <a:gd name="T60" fmla="*/ 114 w 179"/>
                <a:gd name="T61" fmla="*/ 163 h 182"/>
                <a:gd name="T62" fmla="*/ 111 w 179"/>
                <a:gd name="T63" fmla="*/ 178 h 182"/>
                <a:gd name="T64" fmla="*/ 111 w 179"/>
                <a:gd name="T65" fmla="*/ 182 h 182"/>
                <a:gd name="T66" fmla="*/ 76 w 179"/>
                <a:gd name="T67" fmla="*/ 174 h 182"/>
                <a:gd name="T68" fmla="*/ 103 w 179"/>
                <a:gd name="T69" fmla="*/ 174 h 182"/>
                <a:gd name="T70" fmla="*/ 108 w 179"/>
                <a:gd name="T71" fmla="*/ 159 h 182"/>
                <a:gd name="T72" fmla="*/ 140 w 179"/>
                <a:gd name="T73" fmla="*/ 141 h 182"/>
                <a:gd name="T74" fmla="*/ 155 w 179"/>
                <a:gd name="T75" fmla="*/ 144 h 182"/>
                <a:gd name="T76" fmla="*/ 168 w 179"/>
                <a:gd name="T77" fmla="*/ 121 h 182"/>
                <a:gd name="T78" fmla="*/ 158 w 179"/>
                <a:gd name="T79" fmla="*/ 110 h 182"/>
                <a:gd name="T80" fmla="*/ 168 w 179"/>
                <a:gd name="T81" fmla="*/ 61 h 182"/>
                <a:gd name="T82" fmla="*/ 155 w 179"/>
                <a:gd name="T83" fmla="*/ 38 h 182"/>
                <a:gd name="T84" fmla="*/ 140 w 179"/>
                <a:gd name="T85" fmla="*/ 41 h 182"/>
                <a:gd name="T86" fmla="*/ 103 w 179"/>
                <a:gd name="T87" fmla="*/ 8 h 182"/>
                <a:gd name="T88" fmla="*/ 76 w 179"/>
                <a:gd name="T89" fmla="*/ 8 h 182"/>
                <a:gd name="T90" fmla="*/ 71 w 179"/>
                <a:gd name="T91" fmla="*/ 22 h 182"/>
                <a:gd name="T92" fmla="*/ 39 w 179"/>
                <a:gd name="T93" fmla="*/ 41 h 182"/>
                <a:gd name="T94" fmla="*/ 24 w 179"/>
                <a:gd name="T95" fmla="*/ 38 h 182"/>
                <a:gd name="T96" fmla="*/ 11 w 179"/>
                <a:gd name="T97" fmla="*/ 61 h 182"/>
                <a:gd name="T98" fmla="*/ 21 w 179"/>
                <a:gd name="T99" fmla="*/ 72 h 182"/>
                <a:gd name="T100" fmla="*/ 11 w 179"/>
                <a:gd name="T101" fmla="*/ 121 h 182"/>
                <a:gd name="T102" fmla="*/ 24 w 179"/>
                <a:gd name="T103" fmla="*/ 144 h 182"/>
                <a:gd name="T104" fmla="*/ 39 w 179"/>
                <a:gd name="T105" fmla="*/ 141 h 182"/>
                <a:gd name="T106" fmla="*/ 76 w 179"/>
                <a:gd name="T10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182">
                  <a:moveTo>
                    <a:pt x="111" y="182"/>
                  </a:moveTo>
                  <a:cubicBezTo>
                    <a:pt x="68" y="182"/>
                    <a:pt x="68" y="182"/>
                    <a:pt x="68" y="182"/>
                  </a:cubicBezTo>
                  <a:cubicBezTo>
                    <a:pt x="68" y="178"/>
                    <a:pt x="68" y="178"/>
                    <a:pt x="68" y="178"/>
                  </a:cubicBezTo>
                  <a:cubicBezTo>
                    <a:pt x="68" y="162"/>
                    <a:pt x="55" y="149"/>
                    <a:pt x="39" y="149"/>
                  </a:cubicBezTo>
                  <a:cubicBezTo>
                    <a:pt x="34" y="149"/>
                    <a:pt x="29" y="150"/>
                    <a:pt x="25" y="153"/>
                  </a:cubicBezTo>
                  <a:cubicBezTo>
                    <a:pt x="21" y="155"/>
                    <a:pt x="21" y="155"/>
                    <a:pt x="21" y="155"/>
                  </a:cubicBezTo>
                  <a:cubicBezTo>
                    <a:pt x="0" y="118"/>
                    <a:pt x="0" y="118"/>
                    <a:pt x="0" y="118"/>
                  </a:cubicBezTo>
                  <a:cubicBezTo>
                    <a:pt x="3" y="116"/>
                    <a:pt x="3" y="116"/>
                    <a:pt x="3" y="116"/>
                  </a:cubicBezTo>
                  <a:cubicBezTo>
                    <a:pt x="17" y="108"/>
                    <a:pt x="22" y="90"/>
                    <a:pt x="14" y="76"/>
                  </a:cubicBezTo>
                  <a:cubicBezTo>
                    <a:pt x="12" y="72"/>
                    <a:pt x="8" y="68"/>
                    <a:pt x="3" y="66"/>
                  </a:cubicBezTo>
                  <a:cubicBezTo>
                    <a:pt x="0" y="64"/>
                    <a:pt x="0" y="64"/>
                    <a:pt x="0" y="64"/>
                  </a:cubicBezTo>
                  <a:cubicBezTo>
                    <a:pt x="21" y="27"/>
                    <a:pt x="21" y="27"/>
                    <a:pt x="21" y="27"/>
                  </a:cubicBezTo>
                  <a:cubicBezTo>
                    <a:pt x="25" y="29"/>
                    <a:pt x="25" y="29"/>
                    <a:pt x="25" y="29"/>
                  </a:cubicBezTo>
                  <a:cubicBezTo>
                    <a:pt x="29" y="32"/>
                    <a:pt x="34" y="33"/>
                    <a:pt x="39" y="33"/>
                  </a:cubicBezTo>
                  <a:cubicBezTo>
                    <a:pt x="50" y="33"/>
                    <a:pt x="59" y="27"/>
                    <a:pt x="64" y="18"/>
                  </a:cubicBezTo>
                  <a:cubicBezTo>
                    <a:pt x="67" y="14"/>
                    <a:pt x="68" y="9"/>
                    <a:pt x="68" y="4"/>
                  </a:cubicBezTo>
                  <a:cubicBezTo>
                    <a:pt x="68" y="0"/>
                    <a:pt x="68" y="0"/>
                    <a:pt x="68" y="0"/>
                  </a:cubicBezTo>
                  <a:cubicBezTo>
                    <a:pt x="111" y="0"/>
                    <a:pt x="111" y="0"/>
                    <a:pt x="111" y="0"/>
                  </a:cubicBezTo>
                  <a:cubicBezTo>
                    <a:pt x="111" y="4"/>
                    <a:pt x="111" y="4"/>
                    <a:pt x="111" y="4"/>
                  </a:cubicBezTo>
                  <a:cubicBezTo>
                    <a:pt x="111" y="20"/>
                    <a:pt x="124" y="33"/>
                    <a:pt x="140" y="33"/>
                  </a:cubicBezTo>
                  <a:cubicBezTo>
                    <a:pt x="145" y="33"/>
                    <a:pt x="150" y="32"/>
                    <a:pt x="154" y="29"/>
                  </a:cubicBezTo>
                  <a:cubicBezTo>
                    <a:pt x="158" y="27"/>
                    <a:pt x="158" y="27"/>
                    <a:pt x="158" y="27"/>
                  </a:cubicBezTo>
                  <a:cubicBezTo>
                    <a:pt x="179" y="64"/>
                    <a:pt x="179" y="64"/>
                    <a:pt x="179" y="64"/>
                  </a:cubicBezTo>
                  <a:cubicBezTo>
                    <a:pt x="176" y="66"/>
                    <a:pt x="176" y="66"/>
                    <a:pt x="176" y="66"/>
                  </a:cubicBezTo>
                  <a:cubicBezTo>
                    <a:pt x="162" y="74"/>
                    <a:pt x="157" y="92"/>
                    <a:pt x="165" y="106"/>
                  </a:cubicBezTo>
                  <a:cubicBezTo>
                    <a:pt x="167" y="110"/>
                    <a:pt x="171" y="114"/>
                    <a:pt x="175" y="116"/>
                  </a:cubicBezTo>
                  <a:cubicBezTo>
                    <a:pt x="179" y="118"/>
                    <a:pt x="179" y="118"/>
                    <a:pt x="179" y="118"/>
                  </a:cubicBezTo>
                  <a:cubicBezTo>
                    <a:pt x="158" y="155"/>
                    <a:pt x="158" y="155"/>
                    <a:pt x="158" y="155"/>
                  </a:cubicBezTo>
                  <a:cubicBezTo>
                    <a:pt x="154" y="153"/>
                    <a:pt x="154" y="153"/>
                    <a:pt x="154" y="153"/>
                  </a:cubicBezTo>
                  <a:cubicBezTo>
                    <a:pt x="150" y="150"/>
                    <a:pt x="145" y="149"/>
                    <a:pt x="140" y="149"/>
                  </a:cubicBezTo>
                  <a:cubicBezTo>
                    <a:pt x="129" y="149"/>
                    <a:pt x="120" y="154"/>
                    <a:pt x="114" y="163"/>
                  </a:cubicBezTo>
                  <a:cubicBezTo>
                    <a:pt x="112" y="168"/>
                    <a:pt x="111" y="173"/>
                    <a:pt x="111" y="178"/>
                  </a:cubicBezTo>
                  <a:lnTo>
                    <a:pt x="111" y="182"/>
                  </a:lnTo>
                  <a:close/>
                  <a:moveTo>
                    <a:pt x="76" y="174"/>
                  </a:moveTo>
                  <a:cubicBezTo>
                    <a:pt x="103" y="174"/>
                    <a:pt x="103" y="174"/>
                    <a:pt x="103" y="174"/>
                  </a:cubicBezTo>
                  <a:cubicBezTo>
                    <a:pt x="103" y="169"/>
                    <a:pt x="105" y="164"/>
                    <a:pt x="108" y="159"/>
                  </a:cubicBezTo>
                  <a:cubicBezTo>
                    <a:pt x="114" y="148"/>
                    <a:pt x="126" y="141"/>
                    <a:pt x="140" y="141"/>
                  </a:cubicBezTo>
                  <a:cubicBezTo>
                    <a:pt x="145" y="141"/>
                    <a:pt x="150" y="142"/>
                    <a:pt x="155" y="144"/>
                  </a:cubicBezTo>
                  <a:cubicBezTo>
                    <a:pt x="168" y="121"/>
                    <a:pt x="168" y="121"/>
                    <a:pt x="168" y="121"/>
                  </a:cubicBezTo>
                  <a:cubicBezTo>
                    <a:pt x="164" y="118"/>
                    <a:pt x="160" y="114"/>
                    <a:pt x="158" y="110"/>
                  </a:cubicBezTo>
                  <a:cubicBezTo>
                    <a:pt x="148" y="93"/>
                    <a:pt x="153" y="72"/>
                    <a:pt x="168" y="61"/>
                  </a:cubicBezTo>
                  <a:cubicBezTo>
                    <a:pt x="155" y="38"/>
                    <a:pt x="155" y="38"/>
                    <a:pt x="155" y="38"/>
                  </a:cubicBezTo>
                  <a:cubicBezTo>
                    <a:pt x="150" y="40"/>
                    <a:pt x="145" y="41"/>
                    <a:pt x="140" y="41"/>
                  </a:cubicBezTo>
                  <a:cubicBezTo>
                    <a:pt x="121" y="41"/>
                    <a:pt x="105" y="26"/>
                    <a:pt x="103" y="8"/>
                  </a:cubicBezTo>
                  <a:cubicBezTo>
                    <a:pt x="76" y="8"/>
                    <a:pt x="76" y="8"/>
                    <a:pt x="76" y="8"/>
                  </a:cubicBezTo>
                  <a:cubicBezTo>
                    <a:pt x="76" y="13"/>
                    <a:pt x="74" y="18"/>
                    <a:pt x="71" y="22"/>
                  </a:cubicBezTo>
                  <a:cubicBezTo>
                    <a:pt x="65" y="34"/>
                    <a:pt x="52" y="41"/>
                    <a:pt x="39" y="41"/>
                  </a:cubicBezTo>
                  <a:cubicBezTo>
                    <a:pt x="34" y="41"/>
                    <a:pt x="29" y="40"/>
                    <a:pt x="24" y="38"/>
                  </a:cubicBezTo>
                  <a:cubicBezTo>
                    <a:pt x="11" y="61"/>
                    <a:pt x="11" y="61"/>
                    <a:pt x="11" y="61"/>
                  </a:cubicBezTo>
                  <a:cubicBezTo>
                    <a:pt x="15" y="64"/>
                    <a:pt x="18" y="68"/>
                    <a:pt x="21" y="72"/>
                  </a:cubicBezTo>
                  <a:cubicBezTo>
                    <a:pt x="31" y="89"/>
                    <a:pt x="26" y="110"/>
                    <a:pt x="11" y="121"/>
                  </a:cubicBezTo>
                  <a:cubicBezTo>
                    <a:pt x="24" y="144"/>
                    <a:pt x="24" y="144"/>
                    <a:pt x="24" y="144"/>
                  </a:cubicBezTo>
                  <a:cubicBezTo>
                    <a:pt x="29" y="142"/>
                    <a:pt x="34" y="141"/>
                    <a:pt x="39" y="141"/>
                  </a:cubicBezTo>
                  <a:cubicBezTo>
                    <a:pt x="58" y="141"/>
                    <a:pt x="74" y="155"/>
                    <a:pt x="76" y="1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9" name="Freeform 39"/>
            <p:cNvSpPr>
              <a:spLocks noEditPoints="1"/>
            </p:cNvSpPr>
            <p:nvPr/>
          </p:nvSpPr>
          <p:spPr bwMode="auto">
            <a:xfrm>
              <a:off x="6467476" y="1516063"/>
              <a:ext cx="177800" cy="174625"/>
            </a:xfrm>
            <a:custGeom>
              <a:avLst/>
              <a:gdLst>
                <a:gd name="T0" fmla="*/ 37 w 75"/>
                <a:gd name="T1" fmla="*/ 74 h 74"/>
                <a:gd name="T2" fmla="*/ 0 w 75"/>
                <a:gd name="T3" fmla="*/ 37 h 74"/>
                <a:gd name="T4" fmla="*/ 37 w 75"/>
                <a:gd name="T5" fmla="*/ 0 h 74"/>
                <a:gd name="T6" fmla="*/ 75 w 75"/>
                <a:gd name="T7" fmla="*/ 37 h 74"/>
                <a:gd name="T8" fmla="*/ 37 w 75"/>
                <a:gd name="T9" fmla="*/ 74 h 74"/>
                <a:gd name="T10" fmla="*/ 37 w 75"/>
                <a:gd name="T11" fmla="*/ 4 h 74"/>
                <a:gd name="T12" fmla="*/ 4 w 75"/>
                <a:gd name="T13" fmla="*/ 37 h 74"/>
                <a:gd name="T14" fmla="*/ 37 w 75"/>
                <a:gd name="T15" fmla="*/ 70 h 74"/>
                <a:gd name="T16" fmla="*/ 71 w 75"/>
                <a:gd name="T17" fmla="*/ 37 h 74"/>
                <a:gd name="T18" fmla="*/ 37 w 75"/>
                <a:gd name="T19"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4">
                  <a:moveTo>
                    <a:pt x="37" y="74"/>
                  </a:moveTo>
                  <a:cubicBezTo>
                    <a:pt x="17" y="74"/>
                    <a:pt x="0" y="57"/>
                    <a:pt x="0" y="37"/>
                  </a:cubicBezTo>
                  <a:cubicBezTo>
                    <a:pt x="0" y="16"/>
                    <a:pt x="17" y="0"/>
                    <a:pt x="37" y="0"/>
                  </a:cubicBezTo>
                  <a:cubicBezTo>
                    <a:pt x="58" y="0"/>
                    <a:pt x="75" y="16"/>
                    <a:pt x="75" y="37"/>
                  </a:cubicBezTo>
                  <a:cubicBezTo>
                    <a:pt x="75" y="57"/>
                    <a:pt x="58" y="74"/>
                    <a:pt x="37" y="74"/>
                  </a:cubicBezTo>
                  <a:close/>
                  <a:moveTo>
                    <a:pt x="37" y="4"/>
                  </a:moveTo>
                  <a:cubicBezTo>
                    <a:pt x="19" y="4"/>
                    <a:pt x="4" y="18"/>
                    <a:pt x="4" y="37"/>
                  </a:cubicBezTo>
                  <a:cubicBezTo>
                    <a:pt x="4" y="55"/>
                    <a:pt x="19" y="70"/>
                    <a:pt x="37" y="70"/>
                  </a:cubicBezTo>
                  <a:cubicBezTo>
                    <a:pt x="56" y="70"/>
                    <a:pt x="71" y="55"/>
                    <a:pt x="71" y="37"/>
                  </a:cubicBezTo>
                  <a:cubicBezTo>
                    <a:pt x="71" y="18"/>
                    <a:pt x="56" y="4"/>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70" name="组合 69"/>
          <p:cNvGrpSpPr/>
          <p:nvPr/>
        </p:nvGrpSpPr>
        <p:grpSpPr>
          <a:xfrm>
            <a:off x="8989088" y="2524396"/>
            <a:ext cx="400050" cy="355600"/>
            <a:chOff x="6353176" y="2312988"/>
            <a:chExt cx="400050" cy="355600"/>
          </a:xfrm>
          <a:solidFill>
            <a:schemeClr val="bg1"/>
          </a:solidFill>
        </p:grpSpPr>
        <p:sp>
          <p:nvSpPr>
            <p:cNvPr id="71" name="Freeform 90"/>
            <p:cNvSpPr>
              <a:spLocks noEditPoints="1"/>
            </p:cNvSpPr>
            <p:nvPr/>
          </p:nvSpPr>
          <p:spPr bwMode="auto">
            <a:xfrm>
              <a:off x="6353176" y="2492376"/>
              <a:ext cx="400050" cy="138113"/>
            </a:xfrm>
            <a:custGeom>
              <a:avLst/>
              <a:gdLst>
                <a:gd name="T0" fmla="*/ 252 w 252"/>
                <a:gd name="T1" fmla="*/ 87 h 87"/>
                <a:gd name="T2" fmla="*/ 0 w 252"/>
                <a:gd name="T3" fmla="*/ 87 h 87"/>
                <a:gd name="T4" fmla="*/ 0 w 252"/>
                <a:gd name="T5" fmla="*/ 65 h 87"/>
                <a:gd name="T6" fmla="*/ 33 w 252"/>
                <a:gd name="T7" fmla="*/ 0 h 87"/>
                <a:gd name="T8" fmla="*/ 76 w 252"/>
                <a:gd name="T9" fmla="*/ 0 h 87"/>
                <a:gd name="T10" fmla="*/ 126 w 252"/>
                <a:gd name="T11" fmla="*/ 50 h 87"/>
                <a:gd name="T12" fmla="*/ 176 w 252"/>
                <a:gd name="T13" fmla="*/ 0 h 87"/>
                <a:gd name="T14" fmla="*/ 220 w 252"/>
                <a:gd name="T15" fmla="*/ 0 h 87"/>
                <a:gd name="T16" fmla="*/ 252 w 252"/>
                <a:gd name="T17" fmla="*/ 65 h 87"/>
                <a:gd name="T18" fmla="*/ 252 w 252"/>
                <a:gd name="T19" fmla="*/ 87 h 87"/>
                <a:gd name="T20" fmla="*/ 12 w 252"/>
                <a:gd name="T21" fmla="*/ 75 h 87"/>
                <a:gd name="T22" fmla="*/ 241 w 252"/>
                <a:gd name="T23" fmla="*/ 75 h 87"/>
                <a:gd name="T24" fmla="*/ 241 w 252"/>
                <a:gd name="T25" fmla="*/ 68 h 87"/>
                <a:gd name="T26" fmla="*/ 212 w 252"/>
                <a:gd name="T27" fmla="*/ 12 h 87"/>
                <a:gd name="T28" fmla="*/ 181 w 252"/>
                <a:gd name="T29" fmla="*/ 12 h 87"/>
                <a:gd name="T30" fmla="*/ 126 w 252"/>
                <a:gd name="T31" fmla="*/ 68 h 87"/>
                <a:gd name="T32" fmla="*/ 70 w 252"/>
                <a:gd name="T33" fmla="*/ 12 h 87"/>
                <a:gd name="T34" fmla="*/ 39 w 252"/>
                <a:gd name="T35" fmla="*/ 12 h 87"/>
                <a:gd name="T36" fmla="*/ 12 w 252"/>
                <a:gd name="T37" fmla="*/ 68 h 87"/>
                <a:gd name="T38" fmla="*/ 12 w 252"/>
                <a:gd name="T39"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2" h="87">
                  <a:moveTo>
                    <a:pt x="252" y="87"/>
                  </a:moveTo>
                  <a:lnTo>
                    <a:pt x="0" y="87"/>
                  </a:lnTo>
                  <a:lnTo>
                    <a:pt x="0" y="65"/>
                  </a:lnTo>
                  <a:lnTo>
                    <a:pt x="33" y="0"/>
                  </a:lnTo>
                  <a:lnTo>
                    <a:pt x="76" y="0"/>
                  </a:lnTo>
                  <a:lnTo>
                    <a:pt x="126" y="50"/>
                  </a:lnTo>
                  <a:lnTo>
                    <a:pt x="176" y="0"/>
                  </a:lnTo>
                  <a:lnTo>
                    <a:pt x="220" y="0"/>
                  </a:lnTo>
                  <a:lnTo>
                    <a:pt x="252" y="65"/>
                  </a:lnTo>
                  <a:lnTo>
                    <a:pt x="252" y="87"/>
                  </a:lnTo>
                  <a:close/>
                  <a:moveTo>
                    <a:pt x="12" y="75"/>
                  </a:moveTo>
                  <a:lnTo>
                    <a:pt x="241" y="75"/>
                  </a:lnTo>
                  <a:lnTo>
                    <a:pt x="241" y="68"/>
                  </a:lnTo>
                  <a:lnTo>
                    <a:pt x="212" y="12"/>
                  </a:lnTo>
                  <a:lnTo>
                    <a:pt x="181" y="12"/>
                  </a:lnTo>
                  <a:lnTo>
                    <a:pt x="126" y="68"/>
                  </a:lnTo>
                  <a:lnTo>
                    <a:pt x="70" y="12"/>
                  </a:lnTo>
                  <a:lnTo>
                    <a:pt x="39" y="12"/>
                  </a:lnTo>
                  <a:lnTo>
                    <a:pt x="12" y="68"/>
                  </a:lnTo>
                  <a:lnTo>
                    <a:pt x="12"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2" name="Rectangle 91"/>
            <p:cNvSpPr>
              <a:spLocks noChangeArrowheads="1"/>
            </p:cNvSpPr>
            <p:nvPr/>
          </p:nvSpPr>
          <p:spPr bwMode="auto">
            <a:xfrm>
              <a:off x="6353176" y="2659063"/>
              <a:ext cx="398463"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 name="Freeform 92"/>
            <p:cNvSpPr>
              <a:spLocks noEditPoints="1"/>
            </p:cNvSpPr>
            <p:nvPr/>
          </p:nvSpPr>
          <p:spPr bwMode="auto">
            <a:xfrm>
              <a:off x="6434138" y="2312988"/>
              <a:ext cx="236538" cy="212725"/>
            </a:xfrm>
            <a:custGeom>
              <a:avLst/>
              <a:gdLst>
                <a:gd name="T0" fmla="*/ 75 w 149"/>
                <a:gd name="T1" fmla="*/ 134 h 134"/>
                <a:gd name="T2" fmla="*/ 0 w 149"/>
                <a:gd name="T3" fmla="*/ 60 h 134"/>
                <a:gd name="T4" fmla="*/ 57 w 149"/>
                <a:gd name="T5" fmla="*/ 60 h 134"/>
                <a:gd name="T6" fmla="*/ 57 w 149"/>
                <a:gd name="T7" fmla="*/ 0 h 134"/>
                <a:gd name="T8" fmla="*/ 92 w 149"/>
                <a:gd name="T9" fmla="*/ 0 h 134"/>
                <a:gd name="T10" fmla="*/ 92 w 149"/>
                <a:gd name="T11" fmla="*/ 60 h 134"/>
                <a:gd name="T12" fmla="*/ 149 w 149"/>
                <a:gd name="T13" fmla="*/ 60 h 134"/>
                <a:gd name="T14" fmla="*/ 75 w 149"/>
                <a:gd name="T15" fmla="*/ 134 h 134"/>
                <a:gd name="T16" fmla="*/ 15 w 149"/>
                <a:gd name="T17" fmla="*/ 66 h 134"/>
                <a:gd name="T18" fmla="*/ 75 w 149"/>
                <a:gd name="T19" fmla="*/ 125 h 134"/>
                <a:gd name="T20" fmla="*/ 136 w 149"/>
                <a:gd name="T21" fmla="*/ 66 h 134"/>
                <a:gd name="T22" fmla="*/ 86 w 149"/>
                <a:gd name="T23" fmla="*/ 66 h 134"/>
                <a:gd name="T24" fmla="*/ 86 w 149"/>
                <a:gd name="T25" fmla="*/ 6 h 134"/>
                <a:gd name="T26" fmla="*/ 63 w 149"/>
                <a:gd name="T27" fmla="*/ 6 h 134"/>
                <a:gd name="T28" fmla="*/ 63 w 149"/>
                <a:gd name="T29" fmla="*/ 66 h 134"/>
                <a:gd name="T30" fmla="*/ 15 w 149"/>
                <a:gd name="T31" fmla="*/ 6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134">
                  <a:moveTo>
                    <a:pt x="75" y="134"/>
                  </a:moveTo>
                  <a:lnTo>
                    <a:pt x="0" y="60"/>
                  </a:lnTo>
                  <a:lnTo>
                    <a:pt x="57" y="60"/>
                  </a:lnTo>
                  <a:lnTo>
                    <a:pt x="57" y="0"/>
                  </a:lnTo>
                  <a:lnTo>
                    <a:pt x="92" y="0"/>
                  </a:lnTo>
                  <a:lnTo>
                    <a:pt x="92" y="60"/>
                  </a:lnTo>
                  <a:lnTo>
                    <a:pt x="149" y="60"/>
                  </a:lnTo>
                  <a:lnTo>
                    <a:pt x="75" y="134"/>
                  </a:lnTo>
                  <a:close/>
                  <a:moveTo>
                    <a:pt x="15" y="66"/>
                  </a:moveTo>
                  <a:lnTo>
                    <a:pt x="75" y="125"/>
                  </a:lnTo>
                  <a:lnTo>
                    <a:pt x="136" y="66"/>
                  </a:lnTo>
                  <a:lnTo>
                    <a:pt x="86" y="66"/>
                  </a:lnTo>
                  <a:lnTo>
                    <a:pt x="86" y="6"/>
                  </a:lnTo>
                  <a:lnTo>
                    <a:pt x="63" y="6"/>
                  </a:lnTo>
                  <a:lnTo>
                    <a:pt x="63" y="66"/>
                  </a:lnTo>
                  <a:lnTo>
                    <a:pt x="15"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74" name="组合 73"/>
          <p:cNvGrpSpPr/>
          <p:nvPr/>
        </p:nvGrpSpPr>
        <p:grpSpPr>
          <a:xfrm>
            <a:off x="2910890" y="2524396"/>
            <a:ext cx="412750" cy="403225"/>
            <a:chOff x="5445126" y="3225801"/>
            <a:chExt cx="412750" cy="403225"/>
          </a:xfrm>
          <a:solidFill>
            <a:schemeClr val="bg1"/>
          </a:solidFill>
        </p:grpSpPr>
        <p:sp>
          <p:nvSpPr>
            <p:cNvPr id="75" name="Freeform 129"/>
            <p:cNvSpPr>
              <a:spLocks noEditPoints="1"/>
            </p:cNvSpPr>
            <p:nvPr/>
          </p:nvSpPr>
          <p:spPr bwMode="auto">
            <a:xfrm>
              <a:off x="5656263" y="3449638"/>
              <a:ext cx="201613" cy="179388"/>
            </a:xfrm>
            <a:custGeom>
              <a:avLst/>
              <a:gdLst>
                <a:gd name="T0" fmla="*/ 60 w 85"/>
                <a:gd name="T1" fmla="*/ 76 h 76"/>
                <a:gd name="T2" fmla="*/ 60 w 85"/>
                <a:gd name="T3" fmla="*/ 76 h 76"/>
                <a:gd name="T4" fmla="*/ 52 w 85"/>
                <a:gd name="T5" fmla="*/ 73 h 76"/>
                <a:gd name="T6" fmla="*/ 0 w 85"/>
                <a:gd name="T7" fmla="*/ 22 h 76"/>
                <a:gd name="T8" fmla="*/ 13 w 85"/>
                <a:gd name="T9" fmla="*/ 9 h 76"/>
                <a:gd name="T10" fmla="*/ 30 w 85"/>
                <a:gd name="T11" fmla="*/ 1 h 76"/>
                <a:gd name="T12" fmla="*/ 33 w 85"/>
                <a:gd name="T13" fmla="*/ 0 h 76"/>
                <a:gd name="T14" fmla="*/ 79 w 85"/>
                <a:gd name="T15" fmla="*/ 46 h 76"/>
                <a:gd name="T16" fmla="*/ 74 w 85"/>
                <a:gd name="T17" fmla="*/ 69 h 76"/>
                <a:gd name="T18" fmla="*/ 60 w 85"/>
                <a:gd name="T19" fmla="*/ 76 h 76"/>
                <a:gd name="T20" fmla="*/ 58 w 85"/>
                <a:gd name="T21" fmla="*/ 68 h 76"/>
                <a:gd name="T22" fmla="*/ 60 w 85"/>
                <a:gd name="T23" fmla="*/ 68 h 76"/>
                <a:gd name="T24" fmla="*/ 68 w 85"/>
                <a:gd name="T25" fmla="*/ 63 h 76"/>
                <a:gd name="T26" fmla="*/ 73 w 85"/>
                <a:gd name="T27" fmla="*/ 52 h 76"/>
                <a:gd name="T28" fmla="*/ 30 w 85"/>
                <a:gd name="T29" fmla="*/ 9 h 76"/>
                <a:gd name="T30" fmla="*/ 18 w 85"/>
                <a:gd name="T31" fmla="*/ 14 h 76"/>
                <a:gd name="T32" fmla="*/ 11 w 85"/>
                <a:gd name="T33" fmla="*/ 21 h 76"/>
                <a:gd name="T34" fmla="*/ 58 w 85"/>
                <a:gd name="T35" fmla="*/ 68 h 76"/>
                <a:gd name="T36" fmla="*/ 58 w 85"/>
                <a:gd name="T37"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76">
                  <a:moveTo>
                    <a:pt x="60" y="76"/>
                  </a:moveTo>
                  <a:cubicBezTo>
                    <a:pt x="60" y="76"/>
                    <a:pt x="60" y="76"/>
                    <a:pt x="60" y="76"/>
                  </a:cubicBezTo>
                  <a:cubicBezTo>
                    <a:pt x="55" y="76"/>
                    <a:pt x="52" y="74"/>
                    <a:pt x="52" y="73"/>
                  </a:cubicBezTo>
                  <a:cubicBezTo>
                    <a:pt x="0" y="22"/>
                    <a:pt x="0" y="22"/>
                    <a:pt x="0" y="22"/>
                  </a:cubicBezTo>
                  <a:cubicBezTo>
                    <a:pt x="13" y="9"/>
                    <a:pt x="13" y="9"/>
                    <a:pt x="13" y="9"/>
                  </a:cubicBezTo>
                  <a:cubicBezTo>
                    <a:pt x="14" y="8"/>
                    <a:pt x="17" y="5"/>
                    <a:pt x="30" y="1"/>
                  </a:cubicBezTo>
                  <a:cubicBezTo>
                    <a:pt x="33" y="0"/>
                    <a:pt x="33" y="0"/>
                    <a:pt x="33" y="0"/>
                  </a:cubicBezTo>
                  <a:cubicBezTo>
                    <a:pt x="79" y="46"/>
                    <a:pt x="79" y="46"/>
                    <a:pt x="79" y="46"/>
                  </a:cubicBezTo>
                  <a:cubicBezTo>
                    <a:pt x="82" y="49"/>
                    <a:pt x="85" y="58"/>
                    <a:pt x="74" y="69"/>
                  </a:cubicBezTo>
                  <a:cubicBezTo>
                    <a:pt x="69" y="74"/>
                    <a:pt x="64" y="76"/>
                    <a:pt x="60" y="76"/>
                  </a:cubicBezTo>
                  <a:close/>
                  <a:moveTo>
                    <a:pt x="58" y="68"/>
                  </a:moveTo>
                  <a:cubicBezTo>
                    <a:pt x="58" y="68"/>
                    <a:pt x="58" y="68"/>
                    <a:pt x="60" y="68"/>
                  </a:cubicBezTo>
                  <a:cubicBezTo>
                    <a:pt x="62" y="68"/>
                    <a:pt x="65" y="66"/>
                    <a:pt x="68" y="63"/>
                  </a:cubicBezTo>
                  <a:cubicBezTo>
                    <a:pt x="76" y="56"/>
                    <a:pt x="73" y="52"/>
                    <a:pt x="73" y="52"/>
                  </a:cubicBezTo>
                  <a:cubicBezTo>
                    <a:pt x="30" y="9"/>
                    <a:pt x="30" y="9"/>
                    <a:pt x="30" y="9"/>
                  </a:cubicBezTo>
                  <a:cubicBezTo>
                    <a:pt x="21" y="12"/>
                    <a:pt x="19" y="14"/>
                    <a:pt x="18" y="14"/>
                  </a:cubicBezTo>
                  <a:cubicBezTo>
                    <a:pt x="11" y="21"/>
                    <a:pt x="11" y="21"/>
                    <a:pt x="11" y="21"/>
                  </a:cubicBezTo>
                  <a:cubicBezTo>
                    <a:pt x="58" y="68"/>
                    <a:pt x="58" y="68"/>
                    <a:pt x="58" y="68"/>
                  </a:cubicBezTo>
                  <a:cubicBezTo>
                    <a:pt x="58" y="68"/>
                    <a:pt x="58" y="68"/>
                    <a:pt x="58"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6" name="Freeform 130"/>
            <p:cNvSpPr>
              <a:spLocks noEditPoints="1"/>
            </p:cNvSpPr>
            <p:nvPr/>
          </p:nvSpPr>
          <p:spPr bwMode="auto">
            <a:xfrm>
              <a:off x="5445126" y="3225801"/>
              <a:ext cx="192088" cy="190500"/>
            </a:xfrm>
            <a:custGeom>
              <a:avLst/>
              <a:gdLst>
                <a:gd name="T0" fmla="*/ 65 w 81"/>
                <a:gd name="T1" fmla="*/ 80 h 80"/>
                <a:gd name="T2" fmla="*/ 32 w 81"/>
                <a:gd name="T3" fmla="*/ 47 h 80"/>
                <a:gd name="T4" fmla="*/ 18 w 81"/>
                <a:gd name="T5" fmla="*/ 41 h 80"/>
                <a:gd name="T6" fmla="*/ 0 w 81"/>
                <a:gd name="T7" fmla="*/ 15 h 80"/>
                <a:gd name="T8" fmla="*/ 15 w 81"/>
                <a:gd name="T9" fmla="*/ 0 h 80"/>
                <a:gd name="T10" fmla="*/ 42 w 81"/>
                <a:gd name="T11" fmla="*/ 17 h 80"/>
                <a:gd name="T12" fmla="*/ 48 w 81"/>
                <a:gd name="T13" fmla="*/ 31 h 80"/>
                <a:gd name="T14" fmla="*/ 81 w 81"/>
                <a:gd name="T15" fmla="*/ 64 h 80"/>
                <a:gd name="T16" fmla="*/ 79 w 81"/>
                <a:gd name="T17" fmla="*/ 67 h 80"/>
                <a:gd name="T18" fmla="*/ 74 w 81"/>
                <a:gd name="T19" fmla="*/ 72 h 80"/>
                <a:gd name="T20" fmla="*/ 74 w 81"/>
                <a:gd name="T21" fmla="*/ 73 h 80"/>
                <a:gd name="T22" fmla="*/ 65 w 81"/>
                <a:gd name="T23" fmla="*/ 80 h 80"/>
                <a:gd name="T24" fmla="*/ 23 w 81"/>
                <a:gd name="T25" fmla="*/ 35 h 80"/>
                <a:gd name="T26" fmla="*/ 36 w 81"/>
                <a:gd name="T27" fmla="*/ 41 h 80"/>
                <a:gd name="T28" fmla="*/ 65 w 81"/>
                <a:gd name="T29" fmla="*/ 70 h 80"/>
                <a:gd name="T30" fmla="*/ 69 w 81"/>
                <a:gd name="T31" fmla="*/ 66 h 80"/>
                <a:gd name="T32" fmla="*/ 70 w 81"/>
                <a:gd name="T33" fmla="*/ 65 h 80"/>
                <a:gd name="T34" fmla="*/ 41 w 81"/>
                <a:gd name="T35" fmla="*/ 36 h 80"/>
                <a:gd name="T36" fmla="*/ 35 w 81"/>
                <a:gd name="T37" fmla="*/ 22 h 80"/>
                <a:gd name="T38" fmla="*/ 16 w 81"/>
                <a:gd name="T39" fmla="*/ 10 h 80"/>
                <a:gd name="T40" fmla="*/ 11 w 81"/>
                <a:gd name="T41" fmla="*/ 16 h 80"/>
                <a:gd name="T42" fmla="*/ 23 w 81"/>
                <a:gd name="T43" fmla="*/ 3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80">
                  <a:moveTo>
                    <a:pt x="65" y="80"/>
                  </a:moveTo>
                  <a:cubicBezTo>
                    <a:pt x="32" y="47"/>
                    <a:pt x="32" y="47"/>
                    <a:pt x="32" y="47"/>
                  </a:cubicBezTo>
                  <a:cubicBezTo>
                    <a:pt x="18" y="41"/>
                    <a:pt x="18" y="41"/>
                    <a:pt x="18" y="41"/>
                  </a:cubicBezTo>
                  <a:cubicBezTo>
                    <a:pt x="0" y="15"/>
                    <a:pt x="0" y="15"/>
                    <a:pt x="0" y="15"/>
                  </a:cubicBezTo>
                  <a:cubicBezTo>
                    <a:pt x="15" y="0"/>
                    <a:pt x="15" y="0"/>
                    <a:pt x="15" y="0"/>
                  </a:cubicBezTo>
                  <a:cubicBezTo>
                    <a:pt x="42" y="17"/>
                    <a:pt x="42" y="17"/>
                    <a:pt x="42" y="17"/>
                  </a:cubicBezTo>
                  <a:cubicBezTo>
                    <a:pt x="48" y="31"/>
                    <a:pt x="48" y="31"/>
                    <a:pt x="48" y="31"/>
                  </a:cubicBezTo>
                  <a:cubicBezTo>
                    <a:pt x="81" y="64"/>
                    <a:pt x="81" y="64"/>
                    <a:pt x="81" y="64"/>
                  </a:cubicBezTo>
                  <a:cubicBezTo>
                    <a:pt x="79" y="67"/>
                    <a:pt x="79" y="67"/>
                    <a:pt x="79" y="67"/>
                  </a:cubicBezTo>
                  <a:cubicBezTo>
                    <a:pt x="77" y="69"/>
                    <a:pt x="76" y="71"/>
                    <a:pt x="74" y="72"/>
                  </a:cubicBezTo>
                  <a:cubicBezTo>
                    <a:pt x="74" y="73"/>
                    <a:pt x="74" y="73"/>
                    <a:pt x="74" y="73"/>
                  </a:cubicBezTo>
                  <a:lnTo>
                    <a:pt x="65" y="80"/>
                  </a:lnTo>
                  <a:close/>
                  <a:moveTo>
                    <a:pt x="23" y="35"/>
                  </a:moveTo>
                  <a:cubicBezTo>
                    <a:pt x="36" y="41"/>
                    <a:pt x="36" y="41"/>
                    <a:pt x="36" y="41"/>
                  </a:cubicBezTo>
                  <a:cubicBezTo>
                    <a:pt x="65" y="70"/>
                    <a:pt x="65" y="70"/>
                    <a:pt x="65" y="70"/>
                  </a:cubicBezTo>
                  <a:cubicBezTo>
                    <a:pt x="69" y="66"/>
                    <a:pt x="69" y="66"/>
                    <a:pt x="69" y="66"/>
                  </a:cubicBezTo>
                  <a:cubicBezTo>
                    <a:pt x="69" y="66"/>
                    <a:pt x="70" y="65"/>
                    <a:pt x="70" y="65"/>
                  </a:cubicBezTo>
                  <a:cubicBezTo>
                    <a:pt x="41" y="36"/>
                    <a:pt x="41" y="36"/>
                    <a:pt x="41" y="36"/>
                  </a:cubicBezTo>
                  <a:cubicBezTo>
                    <a:pt x="35" y="22"/>
                    <a:pt x="35" y="22"/>
                    <a:pt x="35" y="22"/>
                  </a:cubicBezTo>
                  <a:cubicBezTo>
                    <a:pt x="16" y="10"/>
                    <a:pt x="16" y="10"/>
                    <a:pt x="16" y="10"/>
                  </a:cubicBezTo>
                  <a:cubicBezTo>
                    <a:pt x="11" y="16"/>
                    <a:pt x="11" y="16"/>
                    <a:pt x="11" y="16"/>
                  </a:cubicBezTo>
                  <a:lnTo>
                    <a:pt x="23"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7" name="Freeform 131"/>
            <p:cNvSpPr>
              <a:spLocks noEditPoints="1"/>
            </p:cNvSpPr>
            <p:nvPr/>
          </p:nvSpPr>
          <p:spPr bwMode="auto">
            <a:xfrm>
              <a:off x="5453063" y="3252788"/>
              <a:ext cx="376238" cy="355600"/>
            </a:xfrm>
            <a:custGeom>
              <a:avLst/>
              <a:gdLst>
                <a:gd name="T0" fmla="*/ 127 w 159"/>
                <a:gd name="T1" fmla="*/ 4 h 150"/>
                <a:gd name="T2" fmla="*/ 140 w 159"/>
                <a:gd name="T3" fmla="*/ 6 h 150"/>
                <a:gd name="T4" fmla="*/ 123 w 159"/>
                <a:gd name="T5" fmla="*/ 13 h 150"/>
                <a:gd name="T6" fmla="*/ 121 w 159"/>
                <a:gd name="T7" fmla="*/ 14 h 150"/>
                <a:gd name="T8" fmla="*/ 121 w 159"/>
                <a:gd name="T9" fmla="*/ 16 h 150"/>
                <a:gd name="T10" fmla="*/ 120 w 159"/>
                <a:gd name="T11" fmla="*/ 23 h 150"/>
                <a:gd name="T12" fmla="*/ 120 w 159"/>
                <a:gd name="T13" fmla="*/ 24 h 150"/>
                <a:gd name="T14" fmla="*/ 120 w 159"/>
                <a:gd name="T15" fmla="*/ 25 h 150"/>
                <a:gd name="T16" fmla="*/ 126 w 159"/>
                <a:gd name="T17" fmla="*/ 39 h 150"/>
                <a:gd name="T18" fmla="*/ 128 w 159"/>
                <a:gd name="T19" fmla="*/ 43 h 150"/>
                <a:gd name="T20" fmla="*/ 131 w 159"/>
                <a:gd name="T21" fmla="*/ 41 h 150"/>
                <a:gd name="T22" fmla="*/ 152 w 159"/>
                <a:gd name="T23" fmla="*/ 32 h 150"/>
                <a:gd name="T24" fmla="*/ 135 w 159"/>
                <a:gd name="T25" fmla="*/ 50 h 150"/>
                <a:gd name="T26" fmla="*/ 132 w 159"/>
                <a:gd name="T27" fmla="*/ 52 h 150"/>
                <a:gd name="T28" fmla="*/ 133 w 159"/>
                <a:gd name="T29" fmla="*/ 56 h 150"/>
                <a:gd name="T30" fmla="*/ 138 w 159"/>
                <a:gd name="T31" fmla="*/ 68 h 150"/>
                <a:gd name="T32" fmla="*/ 90 w 159"/>
                <a:gd name="T33" fmla="*/ 83 h 150"/>
                <a:gd name="T34" fmla="*/ 33 w 159"/>
                <a:gd name="T35" fmla="*/ 142 h 150"/>
                <a:gd name="T36" fmla="*/ 23 w 159"/>
                <a:gd name="T37" fmla="*/ 146 h 150"/>
                <a:gd name="T38" fmla="*/ 15 w 159"/>
                <a:gd name="T39" fmla="*/ 142 h 150"/>
                <a:gd name="T40" fmla="*/ 15 w 159"/>
                <a:gd name="T41" fmla="*/ 123 h 150"/>
                <a:gd name="T42" fmla="*/ 80 w 159"/>
                <a:gd name="T43" fmla="*/ 71 h 150"/>
                <a:gd name="T44" fmla="*/ 80 w 159"/>
                <a:gd name="T45" fmla="*/ 71 h 150"/>
                <a:gd name="T46" fmla="*/ 80 w 159"/>
                <a:gd name="T47" fmla="*/ 70 h 150"/>
                <a:gd name="T48" fmla="*/ 102 w 159"/>
                <a:gd name="T49" fmla="*/ 23 h 150"/>
                <a:gd name="T50" fmla="*/ 104 w 159"/>
                <a:gd name="T51" fmla="*/ 15 h 150"/>
                <a:gd name="T52" fmla="*/ 121 w 159"/>
                <a:gd name="T53" fmla="*/ 4 h 150"/>
                <a:gd name="T54" fmla="*/ 122 w 159"/>
                <a:gd name="T55" fmla="*/ 4 h 150"/>
                <a:gd name="T56" fmla="*/ 127 w 159"/>
                <a:gd name="T57" fmla="*/ 4 h 150"/>
                <a:gd name="T58" fmla="*/ 127 w 159"/>
                <a:gd name="T59" fmla="*/ 4 h 150"/>
                <a:gd name="T60" fmla="*/ 24 w 159"/>
                <a:gd name="T61" fmla="*/ 142 h 150"/>
                <a:gd name="T62" fmla="*/ 31 w 159"/>
                <a:gd name="T63" fmla="*/ 139 h 150"/>
                <a:gd name="T64" fmla="*/ 31 w 159"/>
                <a:gd name="T65" fmla="*/ 125 h 150"/>
                <a:gd name="T66" fmla="*/ 24 w 159"/>
                <a:gd name="T67" fmla="*/ 122 h 150"/>
                <a:gd name="T68" fmla="*/ 17 w 159"/>
                <a:gd name="T69" fmla="*/ 125 h 150"/>
                <a:gd name="T70" fmla="*/ 17 w 159"/>
                <a:gd name="T71" fmla="*/ 139 h 150"/>
                <a:gd name="T72" fmla="*/ 24 w 159"/>
                <a:gd name="T73" fmla="*/ 142 h 150"/>
                <a:gd name="T74" fmla="*/ 127 w 159"/>
                <a:gd name="T75" fmla="*/ 0 h 150"/>
                <a:gd name="T76" fmla="*/ 121 w 159"/>
                <a:gd name="T77" fmla="*/ 0 h 150"/>
                <a:gd name="T78" fmla="*/ 100 w 159"/>
                <a:gd name="T79" fmla="*/ 13 h 150"/>
                <a:gd name="T80" fmla="*/ 77 w 159"/>
                <a:gd name="T81" fmla="*/ 68 h 150"/>
                <a:gd name="T82" fmla="*/ 12 w 159"/>
                <a:gd name="T83" fmla="*/ 120 h 150"/>
                <a:gd name="T84" fmla="*/ 12 w 159"/>
                <a:gd name="T85" fmla="*/ 145 h 150"/>
                <a:gd name="T86" fmla="*/ 23 w 159"/>
                <a:gd name="T87" fmla="*/ 150 h 150"/>
                <a:gd name="T88" fmla="*/ 36 w 159"/>
                <a:gd name="T89" fmla="*/ 145 h 150"/>
                <a:gd name="T90" fmla="*/ 93 w 159"/>
                <a:gd name="T91" fmla="*/ 85 h 150"/>
                <a:gd name="T92" fmla="*/ 144 w 159"/>
                <a:gd name="T93" fmla="*/ 71 h 150"/>
                <a:gd name="T94" fmla="*/ 137 w 159"/>
                <a:gd name="T95" fmla="*/ 54 h 150"/>
                <a:gd name="T96" fmla="*/ 159 w 159"/>
                <a:gd name="T97" fmla="*/ 25 h 150"/>
                <a:gd name="T98" fmla="*/ 130 w 159"/>
                <a:gd name="T99" fmla="*/ 37 h 150"/>
                <a:gd name="T100" fmla="*/ 124 w 159"/>
                <a:gd name="T101" fmla="*/ 24 h 150"/>
                <a:gd name="T102" fmla="*/ 125 w 159"/>
                <a:gd name="T103" fmla="*/ 17 h 150"/>
                <a:gd name="T104" fmla="*/ 149 w 159"/>
                <a:gd name="T105" fmla="*/ 6 h 150"/>
                <a:gd name="T106" fmla="*/ 127 w 159"/>
                <a:gd name="T107" fmla="*/ 0 h 150"/>
                <a:gd name="T108" fmla="*/ 24 w 159"/>
                <a:gd name="T109" fmla="*/ 138 h 150"/>
                <a:gd name="T110" fmla="*/ 20 w 159"/>
                <a:gd name="T111" fmla="*/ 136 h 150"/>
                <a:gd name="T112" fmla="*/ 20 w 159"/>
                <a:gd name="T113" fmla="*/ 128 h 150"/>
                <a:gd name="T114" fmla="*/ 24 w 159"/>
                <a:gd name="T115" fmla="*/ 126 h 150"/>
                <a:gd name="T116" fmla="*/ 29 w 159"/>
                <a:gd name="T117" fmla="*/ 128 h 150"/>
                <a:gd name="T118" fmla="*/ 29 w 159"/>
                <a:gd name="T119" fmla="*/ 136 h 150"/>
                <a:gd name="T120" fmla="*/ 24 w 159"/>
                <a:gd name="T121" fmla="*/ 1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 h="150">
                  <a:moveTo>
                    <a:pt x="127" y="4"/>
                  </a:moveTo>
                  <a:cubicBezTo>
                    <a:pt x="132" y="4"/>
                    <a:pt x="136" y="5"/>
                    <a:pt x="140" y="6"/>
                  </a:cubicBezTo>
                  <a:cubicBezTo>
                    <a:pt x="123" y="13"/>
                    <a:pt x="123" y="13"/>
                    <a:pt x="123" y="13"/>
                  </a:cubicBezTo>
                  <a:cubicBezTo>
                    <a:pt x="121" y="14"/>
                    <a:pt x="121" y="14"/>
                    <a:pt x="121" y="14"/>
                  </a:cubicBezTo>
                  <a:cubicBezTo>
                    <a:pt x="121" y="16"/>
                    <a:pt x="121" y="16"/>
                    <a:pt x="121" y="16"/>
                  </a:cubicBezTo>
                  <a:cubicBezTo>
                    <a:pt x="120" y="23"/>
                    <a:pt x="120" y="23"/>
                    <a:pt x="120" y="23"/>
                  </a:cubicBezTo>
                  <a:cubicBezTo>
                    <a:pt x="120" y="24"/>
                    <a:pt x="120" y="24"/>
                    <a:pt x="120" y="24"/>
                  </a:cubicBezTo>
                  <a:cubicBezTo>
                    <a:pt x="120" y="25"/>
                    <a:pt x="120" y="25"/>
                    <a:pt x="120" y="25"/>
                  </a:cubicBezTo>
                  <a:cubicBezTo>
                    <a:pt x="126" y="39"/>
                    <a:pt x="126" y="39"/>
                    <a:pt x="126" y="39"/>
                  </a:cubicBezTo>
                  <a:cubicBezTo>
                    <a:pt x="128" y="43"/>
                    <a:pt x="128" y="43"/>
                    <a:pt x="128" y="43"/>
                  </a:cubicBezTo>
                  <a:cubicBezTo>
                    <a:pt x="131" y="41"/>
                    <a:pt x="131" y="41"/>
                    <a:pt x="131" y="41"/>
                  </a:cubicBezTo>
                  <a:cubicBezTo>
                    <a:pt x="152" y="32"/>
                    <a:pt x="152" y="32"/>
                    <a:pt x="152" y="32"/>
                  </a:cubicBezTo>
                  <a:cubicBezTo>
                    <a:pt x="148" y="38"/>
                    <a:pt x="143" y="46"/>
                    <a:pt x="135" y="50"/>
                  </a:cubicBezTo>
                  <a:cubicBezTo>
                    <a:pt x="132" y="52"/>
                    <a:pt x="132" y="52"/>
                    <a:pt x="132" y="52"/>
                  </a:cubicBezTo>
                  <a:cubicBezTo>
                    <a:pt x="133" y="56"/>
                    <a:pt x="133" y="56"/>
                    <a:pt x="133" y="56"/>
                  </a:cubicBezTo>
                  <a:cubicBezTo>
                    <a:pt x="138" y="68"/>
                    <a:pt x="138" y="68"/>
                    <a:pt x="138" y="68"/>
                  </a:cubicBezTo>
                  <a:cubicBezTo>
                    <a:pt x="126" y="69"/>
                    <a:pt x="98" y="74"/>
                    <a:pt x="90" y="83"/>
                  </a:cubicBezTo>
                  <a:cubicBezTo>
                    <a:pt x="33" y="142"/>
                    <a:pt x="33" y="142"/>
                    <a:pt x="33" y="142"/>
                  </a:cubicBezTo>
                  <a:cubicBezTo>
                    <a:pt x="33" y="142"/>
                    <a:pt x="28" y="146"/>
                    <a:pt x="23" y="146"/>
                  </a:cubicBezTo>
                  <a:cubicBezTo>
                    <a:pt x="20" y="146"/>
                    <a:pt x="17" y="144"/>
                    <a:pt x="15" y="142"/>
                  </a:cubicBezTo>
                  <a:cubicBezTo>
                    <a:pt x="7" y="134"/>
                    <a:pt x="13" y="125"/>
                    <a:pt x="15" y="123"/>
                  </a:cubicBezTo>
                  <a:cubicBezTo>
                    <a:pt x="80" y="71"/>
                    <a:pt x="80" y="71"/>
                    <a:pt x="80" y="71"/>
                  </a:cubicBezTo>
                  <a:cubicBezTo>
                    <a:pt x="80" y="71"/>
                    <a:pt x="80" y="71"/>
                    <a:pt x="80" y="71"/>
                  </a:cubicBezTo>
                  <a:cubicBezTo>
                    <a:pt x="80" y="70"/>
                    <a:pt x="80" y="70"/>
                    <a:pt x="80" y="70"/>
                  </a:cubicBezTo>
                  <a:cubicBezTo>
                    <a:pt x="93" y="58"/>
                    <a:pt x="98" y="36"/>
                    <a:pt x="102" y="23"/>
                  </a:cubicBezTo>
                  <a:cubicBezTo>
                    <a:pt x="103" y="19"/>
                    <a:pt x="103" y="17"/>
                    <a:pt x="104" y="15"/>
                  </a:cubicBezTo>
                  <a:cubicBezTo>
                    <a:pt x="106" y="7"/>
                    <a:pt x="107" y="7"/>
                    <a:pt x="121" y="4"/>
                  </a:cubicBezTo>
                  <a:cubicBezTo>
                    <a:pt x="122" y="4"/>
                    <a:pt x="122" y="4"/>
                    <a:pt x="122" y="4"/>
                  </a:cubicBezTo>
                  <a:cubicBezTo>
                    <a:pt x="124" y="4"/>
                    <a:pt x="125" y="4"/>
                    <a:pt x="127" y="4"/>
                  </a:cubicBezTo>
                  <a:cubicBezTo>
                    <a:pt x="127" y="4"/>
                    <a:pt x="127" y="4"/>
                    <a:pt x="127" y="4"/>
                  </a:cubicBezTo>
                  <a:moveTo>
                    <a:pt x="24" y="142"/>
                  </a:moveTo>
                  <a:cubicBezTo>
                    <a:pt x="27" y="142"/>
                    <a:pt x="30" y="141"/>
                    <a:pt x="31" y="139"/>
                  </a:cubicBezTo>
                  <a:cubicBezTo>
                    <a:pt x="35" y="135"/>
                    <a:pt x="35" y="129"/>
                    <a:pt x="31" y="125"/>
                  </a:cubicBezTo>
                  <a:cubicBezTo>
                    <a:pt x="30" y="123"/>
                    <a:pt x="27" y="122"/>
                    <a:pt x="24" y="122"/>
                  </a:cubicBezTo>
                  <a:cubicBezTo>
                    <a:pt x="22" y="122"/>
                    <a:pt x="19" y="123"/>
                    <a:pt x="17" y="125"/>
                  </a:cubicBezTo>
                  <a:cubicBezTo>
                    <a:pt x="13" y="129"/>
                    <a:pt x="13" y="135"/>
                    <a:pt x="17" y="139"/>
                  </a:cubicBezTo>
                  <a:cubicBezTo>
                    <a:pt x="19" y="141"/>
                    <a:pt x="22" y="142"/>
                    <a:pt x="24" y="142"/>
                  </a:cubicBezTo>
                  <a:moveTo>
                    <a:pt x="127" y="0"/>
                  </a:moveTo>
                  <a:cubicBezTo>
                    <a:pt x="125" y="0"/>
                    <a:pt x="123" y="0"/>
                    <a:pt x="121" y="0"/>
                  </a:cubicBezTo>
                  <a:cubicBezTo>
                    <a:pt x="106" y="3"/>
                    <a:pt x="103" y="4"/>
                    <a:pt x="100" y="13"/>
                  </a:cubicBezTo>
                  <a:cubicBezTo>
                    <a:pt x="97" y="23"/>
                    <a:pt x="93" y="53"/>
                    <a:pt x="77" y="68"/>
                  </a:cubicBezTo>
                  <a:cubicBezTo>
                    <a:pt x="12" y="120"/>
                    <a:pt x="12" y="120"/>
                    <a:pt x="12" y="120"/>
                  </a:cubicBezTo>
                  <a:cubicBezTo>
                    <a:pt x="12" y="120"/>
                    <a:pt x="0" y="133"/>
                    <a:pt x="12" y="145"/>
                  </a:cubicBezTo>
                  <a:cubicBezTo>
                    <a:pt x="16" y="148"/>
                    <a:pt x="20" y="150"/>
                    <a:pt x="23" y="150"/>
                  </a:cubicBezTo>
                  <a:cubicBezTo>
                    <a:pt x="30" y="150"/>
                    <a:pt x="36" y="145"/>
                    <a:pt x="36" y="145"/>
                  </a:cubicBezTo>
                  <a:cubicBezTo>
                    <a:pt x="93" y="85"/>
                    <a:pt x="93" y="85"/>
                    <a:pt x="93" y="85"/>
                  </a:cubicBezTo>
                  <a:cubicBezTo>
                    <a:pt x="102" y="76"/>
                    <a:pt x="144" y="71"/>
                    <a:pt x="144" y="71"/>
                  </a:cubicBezTo>
                  <a:cubicBezTo>
                    <a:pt x="137" y="54"/>
                    <a:pt x="137" y="54"/>
                    <a:pt x="137" y="54"/>
                  </a:cubicBezTo>
                  <a:cubicBezTo>
                    <a:pt x="153" y="46"/>
                    <a:pt x="159" y="25"/>
                    <a:pt x="159" y="25"/>
                  </a:cubicBezTo>
                  <a:cubicBezTo>
                    <a:pt x="130" y="37"/>
                    <a:pt x="130" y="37"/>
                    <a:pt x="130" y="37"/>
                  </a:cubicBezTo>
                  <a:cubicBezTo>
                    <a:pt x="124" y="24"/>
                    <a:pt x="124" y="24"/>
                    <a:pt x="124" y="24"/>
                  </a:cubicBezTo>
                  <a:cubicBezTo>
                    <a:pt x="125" y="17"/>
                    <a:pt x="125" y="17"/>
                    <a:pt x="125" y="17"/>
                  </a:cubicBezTo>
                  <a:cubicBezTo>
                    <a:pt x="149" y="6"/>
                    <a:pt x="149" y="6"/>
                    <a:pt x="149" y="6"/>
                  </a:cubicBezTo>
                  <a:cubicBezTo>
                    <a:pt x="149" y="6"/>
                    <a:pt x="139" y="0"/>
                    <a:pt x="127" y="0"/>
                  </a:cubicBezTo>
                  <a:close/>
                  <a:moveTo>
                    <a:pt x="24" y="138"/>
                  </a:moveTo>
                  <a:cubicBezTo>
                    <a:pt x="23" y="138"/>
                    <a:pt x="21" y="138"/>
                    <a:pt x="20" y="136"/>
                  </a:cubicBezTo>
                  <a:cubicBezTo>
                    <a:pt x="17" y="134"/>
                    <a:pt x="17" y="130"/>
                    <a:pt x="20" y="128"/>
                  </a:cubicBezTo>
                  <a:cubicBezTo>
                    <a:pt x="21" y="127"/>
                    <a:pt x="23" y="126"/>
                    <a:pt x="24" y="126"/>
                  </a:cubicBezTo>
                  <a:cubicBezTo>
                    <a:pt x="26" y="126"/>
                    <a:pt x="27" y="127"/>
                    <a:pt x="29" y="128"/>
                  </a:cubicBezTo>
                  <a:cubicBezTo>
                    <a:pt x="31" y="130"/>
                    <a:pt x="31" y="134"/>
                    <a:pt x="29" y="136"/>
                  </a:cubicBezTo>
                  <a:cubicBezTo>
                    <a:pt x="27" y="138"/>
                    <a:pt x="26" y="138"/>
                    <a:pt x="24"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9" name="文本框 38"/>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40" name="文本框 39"/>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41" name="直接连接符 40"/>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fill="hold"/>
                                        <p:tgtEl>
                                          <p:spTgt spid="51"/>
                                        </p:tgtEl>
                                        <p:attrNameLst>
                                          <p:attrName>ppt_x</p:attrName>
                                        </p:attrNameLst>
                                      </p:cBhvr>
                                      <p:tavLst>
                                        <p:tav tm="0">
                                          <p:val>
                                            <p:strVal val="1+#ppt_w/2"/>
                                          </p:val>
                                        </p:tav>
                                        <p:tav tm="100000">
                                          <p:val>
                                            <p:strVal val="#ppt_x"/>
                                          </p:val>
                                        </p:tav>
                                      </p:tavLst>
                                    </p:anim>
                                    <p:anim calcmode="lin" valueType="num">
                                      <p:cBhvr additive="base">
                                        <p:cTn id="23" dur="500" fill="hold"/>
                                        <p:tgtEl>
                                          <p:spTgt spid="51"/>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1+#ppt_w/2"/>
                                          </p:val>
                                        </p:tav>
                                        <p:tav tm="100000">
                                          <p:val>
                                            <p:strVal val="#ppt_x"/>
                                          </p:val>
                                        </p:tav>
                                      </p:tavLst>
                                    </p:anim>
                                    <p:anim calcmode="lin" valueType="num">
                                      <p:cBhvr additive="base">
                                        <p:cTn id="27" dur="5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1+#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p:cTn id="35" dur="500" fill="hold"/>
                                        <p:tgtEl>
                                          <p:spTgt spid="74"/>
                                        </p:tgtEl>
                                        <p:attrNameLst>
                                          <p:attrName>ppt_w</p:attrName>
                                        </p:attrNameLst>
                                      </p:cBhvr>
                                      <p:tavLst>
                                        <p:tav tm="0">
                                          <p:val>
                                            <p:fltVal val="0"/>
                                          </p:val>
                                        </p:tav>
                                        <p:tav tm="100000">
                                          <p:val>
                                            <p:strVal val="#ppt_w"/>
                                          </p:val>
                                        </p:tav>
                                      </p:tavLst>
                                    </p:anim>
                                    <p:anim calcmode="lin" valueType="num">
                                      <p:cBhvr>
                                        <p:cTn id="36" dur="500" fill="hold"/>
                                        <p:tgtEl>
                                          <p:spTgt spid="74"/>
                                        </p:tgtEl>
                                        <p:attrNameLst>
                                          <p:attrName>ppt_h</p:attrName>
                                        </p:attrNameLst>
                                      </p:cBhvr>
                                      <p:tavLst>
                                        <p:tav tm="0">
                                          <p:val>
                                            <p:fltVal val="0"/>
                                          </p:val>
                                        </p:tav>
                                        <p:tav tm="100000">
                                          <p:val>
                                            <p:strVal val="#ppt_h"/>
                                          </p:val>
                                        </p:tav>
                                      </p:tavLst>
                                    </p:anim>
                                    <p:animEffect transition="in" filter="fade">
                                      <p:cBhvr>
                                        <p:cTn id="37" dur="500"/>
                                        <p:tgtEl>
                                          <p:spTgt spid="74"/>
                                        </p:tgtEl>
                                      </p:cBhvr>
                                    </p:animEffect>
                                  </p:childTnLst>
                                </p:cTn>
                              </p:par>
                              <p:par>
                                <p:cTn id="38" presetID="53" presetClass="entr" presetSubtype="16" fill="hold" grpId="0" nodeType="withEffect">
                                  <p:stCondLst>
                                    <p:cond delay="0"/>
                                  </p:stCondLst>
                                  <p:iterate type="lt">
                                    <p:tmPct val="10000"/>
                                  </p:iterate>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cTn>
                              </p:par>
                            </p:childTnLst>
                          </p:cTn>
                        </p:par>
                        <p:par>
                          <p:cTn id="43" fill="hold">
                            <p:stCondLst>
                              <p:cond delay="2800"/>
                            </p:stCondLst>
                            <p:childTnLst>
                              <p:par>
                                <p:cTn id="44" presetID="16" presetClass="entr" presetSubtype="37" fill="hold"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barn(outVertical)">
                                      <p:cBhvr>
                                        <p:cTn id="46" dur="500"/>
                                        <p:tgtEl>
                                          <p:spTgt spid="55"/>
                                        </p:tgtEl>
                                      </p:cBhvr>
                                    </p:animEffect>
                                  </p:childTnLst>
                                </p:cTn>
                              </p:par>
                            </p:childTnLst>
                          </p:cTn>
                        </p:par>
                        <p:par>
                          <p:cTn id="47" fill="hold">
                            <p:stCondLst>
                              <p:cond delay="3300"/>
                            </p:stCondLst>
                            <p:childTnLst>
                              <p:par>
                                <p:cTn id="48" presetID="53" presetClass="entr" presetSubtype="16" fill="hold" nodeType="afterEffect">
                                  <p:stCondLst>
                                    <p:cond delay="0"/>
                                  </p:stCondLst>
                                  <p:childTnLst>
                                    <p:set>
                                      <p:cBhvr>
                                        <p:cTn id="49" dur="1" fill="hold">
                                          <p:stCondLst>
                                            <p:cond delay="0"/>
                                          </p:stCondLst>
                                        </p:cTn>
                                        <p:tgtEl>
                                          <p:spTgt spid="67"/>
                                        </p:tgtEl>
                                        <p:attrNameLst>
                                          <p:attrName>style.visibility</p:attrName>
                                        </p:attrNameLst>
                                      </p:cBhvr>
                                      <p:to>
                                        <p:strVal val="visible"/>
                                      </p:to>
                                    </p:set>
                                    <p:anim calcmode="lin" valueType="num">
                                      <p:cBhvr>
                                        <p:cTn id="50" dur="500" fill="hold"/>
                                        <p:tgtEl>
                                          <p:spTgt spid="67"/>
                                        </p:tgtEl>
                                        <p:attrNameLst>
                                          <p:attrName>ppt_w</p:attrName>
                                        </p:attrNameLst>
                                      </p:cBhvr>
                                      <p:tavLst>
                                        <p:tav tm="0">
                                          <p:val>
                                            <p:fltVal val="0"/>
                                          </p:val>
                                        </p:tav>
                                        <p:tav tm="100000">
                                          <p:val>
                                            <p:strVal val="#ppt_w"/>
                                          </p:val>
                                        </p:tav>
                                      </p:tavLst>
                                    </p:anim>
                                    <p:anim calcmode="lin" valueType="num">
                                      <p:cBhvr>
                                        <p:cTn id="51" dur="500" fill="hold"/>
                                        <p:tgtEl>
                                          <p:spTgt spid="67"/>
                                        </p:tgtEl>
                                        <p:attrNameLst>
                                          <p:attrName>ppt_h</p:attrName>
                                        </p:attrNameLst>
                                      </p:cBhvr>
                                      <p:tavLst>
                                        <p:tav tm="0">
                                          <p:val>
                                            <p:fltVal val="0"/>
                                          </p:val>
                                        </p:tav>
                                        <p:tav tm="100000">
                                          <p:val>
                                            <p:strVal val="#ppt_h"/>
                                          </p:val>
                                        </p:tav>
                                      </p:tavLst>
                                    </p:anim>
                                    <p:animEffect transition="in" filter="fade">
                                      <p:cBhvr>
                                        <p:cTn id="52" dur="500"/>
                                        <p:tgtEl>
                                          <p:spTgt spid="67"/>
                                        </p:tgtEl>
                                      </p:cBhvr>
                                    </p:animEffect>
                                  </p:childTnLst>
                                </p:cTn>
                              </p:par>
                              <p:par>
                                <p:cTn id="53" presetID="53" presetClass="entr" presetSubtype="16" fill="hold" grpId="0" nodeType="withEffect">
                                  <p:stCondLst>
                                    <p:cond delay="0"/>
                                  </p:stCondLst>
                                  <p:iterate type="lt">
                                    <p:tmPct val="10000"/>
                                  </p:iterate>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cTn>
                              </p:par>
                            </p:childTnLst>
                          </p:cTn>
                        </p:par>
                        <p:par>
                          <p:cTn id="58" fill="hold">
                            <p:stCondLst>
                              <p:cond delay="4100"/>
                            </p:stCondLst>
                            <p:childTnLst>
                              <p:par>
                                <p:cTn id="59" presetID="16" presetClass="entr" presetSubtype="37" fill="hold"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barn(outVertical)">
                                      <p:cBhvr>
                                        <p:cTn id="61" dur="500"/>
                                        <p:tgtEl>
                                          <p:spTgt spid="59"/>
                                        </p:tgtEl>
                                      </p:cBhvr>
                                    </p:animEffect>
                                  </p:childTnLst>
                                </p:cTn>
                              </p:par>
                            </p:childTnLst>
                          </p:cTn>
                        </p:par>
                        <p:par>
                          <p:cTn id="62" fill="hold">
                            <p:stCondLst>
                              <p:cond delay="4600"/>
                            </p:stCondLst>
                            <p:childTnLst>
                              <p:par>
                                <p:cTn id="63" presetID="53" presetClass="entr" presetSubtype="16"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 calcmode="lin" valueType="num">
                                      <p:cBhvr>
                                        <p:cTn id="65" dur="500" fill="hold"/>
                                        <p:tgtEl>
                                          <p:spTgt spid="70"/>
                                        </p:tgtEl>
                                        <p:attrNameLst>
                                          <p:attrName>ppt_w</p:attrName>
                                        </p:attrNameLst>
                                      </p:cBhvr>
                                      <p:tavLst>
                                        <p:tav tm="0">
                                          <p:val>
                                            <p:fltVal val="0"/>
                                          </p:val>
                                        </p:tav>
                                        <p:tav tm="100000">
                                          <p:val>
                                            <p:strVal val="#ppt_w"/>
                                          </p:val>
                                        </p:tav>
                                      </p:tavLst>
                                    </p:anim>
                                    <p:anim calcmode="lin" valueType="num">
                                      <p:cBhvr>
                                        <p:cTn id="66" dur="500" fill="hold"/>
                                        <p:tgtEl>
                                          <p:spTgt spid="70"/>
                                        </p:tgtEl>
                                        <p:attrNameLst>
                                          <p:attrName>ppt_h</p:attrName>
                                        </p:attrNameLst>
                                      </p:cBhvr>
                                      <p:tavLst>
                                        <p:tav tm="0">
                                          <p:val>
                                            <p:fltVal val="0"/>
                                          </p:val>
                                        </p:tav>
                                        <p:tav tm="100000">
                                          <p:val>
                                            <p:strVal val="#ppt_h"/>
                                          </p:val>
                                        </p:tav>
                                      </p:tavLst>
                                    </p:anim>
                                    <p:animEffect transition="in" filter="fade">
                                      <p:cBhvr>
                                        <p:cTn id="67" dur="500"/>
                                        <p:tgtEl>
                                          <p:spTgt spid="70"/>
                                        </p:tgtEl>
                                      </p:cBhvr>
                                    </p:animEffect>
                                  </p:childTnLst>
                                </p:cTn>
                              </p:par>
                              <p:par>
                                <p:cTn id="68" presetID="53" presetClass="entr" presetSubtype="16" fill="hold" grpId="0" nodeType="withEffect">
                                  <p:stCondLst>
                                    <p:cond delay="0"/>
                                  </p:stCondLst>
                                  <p:iterate type="lt">
                                    <p:tmPct val="10000"/>
                                  </p:iterate>
                                  <p:childTnLst>
                                    <p:set>
                                      <p:cBhvr>
                                        <p:cTn id="69" dur="1" fill="hold">
                                          <p:stCondLst>
                                            <p:cond delay="0"/>
                                          </p:stCondLst>
                                        </p:cTn>
                                        <p:tgtEl>
                                          <p:spTgt spid="66"/>
                                        </p:tgtEl>
                                        <p:attrNameLst>
                                          <p:attrName>style.visibility</p:attrName>
                                        </p:attrNameLst>
                                      </p:cBhvr>
                                      <p:to>
                                        <p:strVal val="visible"/>
                                      </p:to>
                                    </p:set>
                                    <p:anim calcmode="lin" valueType="num">
                                      <p:cBhvr>
                                        <p:cTn id="70" dur="500" fill="hold"/>
                                        <p:tgtEl>
                                          <p:spTgt spid="66"/>
                                        </p:tgtEl>
                                        <p:attrNameLst>
                                          <p:attrName>ppt_w</p:attrName>
                                        </p:attrNameLst>
                                      </p:cBhvr>
                                      <p:tavLst>
                                        <p:tav tm="0">
                                          <p:val>
                                            <p:fltVal val="0"/>
                                          </p:val>
                                        </p:tav>
                                        <p:tav tm="100000">
                                          <p:val>
                                            <p:strVal val="#ppt_w"/>
                                          </p:val>
                                        </p:tav>
                                      </p:tavLst>
                                    </p:anim>
                                    <p:anim calcmode="lin" valueType="num">
                                      <p:cBhvr>
                                        <p:cTn id="71" dur="500" fill="hold"/>
                                        <p:tgtEl>
                                          <p:spTgt spid="66"/>
                                        </p:tgtEl>
                                        <p:attrNameLst>
                                          <p:attrName>ppt_h</p:attrName>
                                        </p:attrNameLst>
                                      </p:cBhvr>
                                      <p:tavLst>
                                        <p:tav tm="0">
                                          <p:val>
                                            <p:fltVal val="0"/>
                                          </p:val>
                                        </p:tav>
                                        <p:tav tm="100000">
                                          <p:val>
                                            <p:strVal val="#ppt_h"/>
                                          </p:val>
                                        </p:tav>
                                      </p:tavLst>
                                    </p:anim>
                                    <p:animEffect transition="in" filter="fade">
                                      <p:cBhvr>
                                        <p:cTn id="72" dur="500"/>
                                        <p:tgtEl>
                                          <p:spTgt spid="66"/>
                                        </p:tgtEl>
                                      </p:cBhvr>
                                    </p:animEffect>
                                  </p:childTnLst>
                                </p:cTn>
                              </p:par>
                            </p:childTnLst>
                          </p:cTn>
                        </p:par>
                        <p:par>
                          <p:cTn id="73" fill="hold">
                            <p:stCondLst>
                              <p:cond delay="5399"/>
                            </p:stCondLst>
                            <p:childTnLst>
                              <p:par>
                                <p:cTn id="74" presetID="16" presetClass="entr" presetSubtype="37" fill="hold" nodeType="after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barn(outVertical)">
                                      <p:cBhvr>
                                        <p:cTn id="7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4" grpId="0" animBg="1"/>
      <p:bldP spid="58" grpId="0"/>
      <p:bldP spid="62" grpId="0"/>
      <p:bldP spid="66" grpId="0"/>
      <p:bldP spid="39"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6" name="文本框 3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7" name="直接连接符 3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329260" y="1638785"/>
            <a:ext cx="2717003" cy="1617220"/>
          </a:xfrm>
          <a:prstGeom prst="rect">
            <a:avLst/>
          </a:prstGeom>
          <a:blipFill rotWithShape="1">
            <a:blip r:embed="rId1" cstate="prin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bg1"/>
              </a:solidFill>
              <a:cs typeface="+mn-ea"/>
              <a:sym typeface="+mn-lt"/>
            </a:endParaRPr>
          </a:p>
        </p:txBody>
      </p:sp>
      <p:grpSp>
        <p:nvGrpSpPr>
          <p:cNvPr id="6" name="组合 5"/>
          <p:cNvGrpSpPr/>
          <p:nvPr/>
        </p:nvGrpSpPr>
        <p:grpSpPr>
          <a:xfrm>
            <a:off x="526815" y="1638785"/>
            <a:ext cx="2717003" cy="1617220"/>
            <a:chOff x="395111" y="1349310"/>
            <a:chExt cx="2037752" cy="1030299"/>
          </a:xfrm>
        </p:grpSpPr>
        <p:sp>
          <p:nvSpPr>
            <p:cNvPr id="7" name="矩形 6"/>
            <p:cNvSpPr/>
            <p:nvPr/>
          </p:nvSpPr>
          <p:spPr>
            <a:xfrm>
              <a:off x="395111" y="1349310"/>
              <a:ext cx="2037752" cy="103029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bg1"/>
                </a:solidFill>
                <a:cs typeface="+mn-ea"/>
                <a:sym typeface="+mn-lt"/>
              </a:endParaRPr>
            </a:p>
          </p:txBody>
        </p:sp>
        <p:sp>
          <p:nvSpPr>
            <p:cNvPr id="8" name="文本框 7"/>
            <p:cNvSpPr txBox="1"/>
            <p:nvPr/>
          </p:nvSpPr>
          <p:spPr>
            <a:xfrm flipH="1">
              <a:off x="879205" y="1443981"/>
              <a:ext cx="1061829" cy="215686"/>
            </a:xfrm>
            <a:prstGeom prst="rect">
              <a:avLst/>
            </a:prstGeom>
            <a:noFill/>
          </p:spPr>
          <p:txBody>
            <a:bodyPr wrap="none" rtlCol="0">
              <a:spAutoFit/>
            </a:bodyPr>
            <a:lstStyle/>
            <a:p>
              <a:pPr lvl="0" algn="ctr"/>
              <a:r>
                <a:rPr kumimoji="1" lang="zh-CN" altLang="en-US" sz="1600" dirty="0">
                  <a:solidFill>
                    <a:schemeClr val="bg1"/>
                  </a:solidFill>
                  <a:cs typeface="+mn-ea"/>
                  <a:sym typeface="+mn-lt"/>
                </a:rPr>
                <a:t>相关主题文字</a:t>
              </a:r>
              <a:endParaRPr kumimoji="1" lang="zh-CN" altLang="en-US" sz="1600" dirty="0">
                <a:solidFill>
                  <a:schemeClr val="bg1"/>
                </a:solidFill>
                <a:cs typeface="+mn-ea"/>
                <a:sym typeface="+mn-lt"/>
              </a:endParaRPr>
            </a:p>
          </p:txBody>
        </p:sp>
        <p:sp>
          <p:nvSpPr>
            <p:cNvPr id="9" name="文本框 8"/>
            <p:cNvSpPr txBox="1"/>
            <p:nvPr/>
          </p:nvSpPr>
          <p:spPr>
            <a:xfrm flipH="1">
              <a:off x="502182" y="1637747"/>
              <a:ext cx="1815875" cy="503227"/>
            </a:xfrm>
            <a:prstGeom prst="rect">
              <a:avLst/>
            </a:prstGeom>
            <a:noFill/>
          </p:spPr>
          <p:txBody>
            <a:bodyPr wrap="square" rtlCol="0">
              <a:spAutoFit/>
            </a:bodyPr>
            <a:lstStyle/>
            <a:p>
              <a:pPr lvl="0">
                <a:lnSpc>
                  <a:spcPct val="130000"/>
                </a:lnSpc>
              </a:pPr>
              <a:r>
                <a:rPr kumimoji="1" lang="zh-CN" altLang="en-US" sz="1335" dirty="0">
                  <a:solidFill>
                    <a:schemeClr val="bg1"/>
                  </a:solidFill>
                  <a:cs typeface="+mn-ea"/>
                  <a:sym typeface="+mn-lt"/>
                </a:rPr>
                <a:t>点击此处添加文本信息。建议正文</a:t>
              </a:r>
              <a:r>
                <a:rPr kumimoji="1" lang="en-US" altLang="zh-CN" sz="1335" dirty="0">
                  <a:solidFill>
                    <a:schemeClr val="bg1"/>
                  </a:solidFill>
                  <a:cs typeface="+mn-ea"/>
                  <a:sym typeface="+mn-lt"/>
                </a:rPr>
                <a:t>10</a:t>
              </a:r>
              <a:r>
                <a:rPr kumimoji="1" lang="zh-CN" altLang="en-US" sz="1335" dirty="0">
                  <a:solidFill>
                    <a:schemeClr val="bg1"/>
                  </a:solidFill>
                  <a:cs typeface="+mn-ea"/>
                  <a:sym typeface="+mn-lt"/>
                </a:rPr>
                <a:t>号字，</a:t>
              </a:r>
              <a:r>
                <a:rPr kumimoji="1" lang="en-US" altLang="zh-CN" sz="1335" dirty="0">
                  <a:solidFill>
                    <a:schemeClr val="bg1"/>
                  </a:solidFill>
                  <a:cs typeface="+mn-ea"/>
                  <a:sym typeface="+mn-lt"/>
                </a:rPr>
                <a:t>1.3</a:t>
              </a:r>
              <a:r>
                <a:rPr kumimoji="1" lang="zh-CN" altLang="en-US" sz="1335" dirty="0">
                  <a:solidFill>
                    <a:schemeClr val="bg1"/>
                  </a:solidFill>
                  <a:cs typeface="+mn-ea"/>
                  <a:sym typeface="+mn-lt"/>
                </a:rPr>
                <a:t>倍字间距。</a:t>
              </a:r>
              <a:endParaRPr kumimoji="1" lang="zh-CN" altLang="en-US" sz="1335" dirty="0">
                <a:solidFill>
                  <a:schemeClr val="bg1"/>
                </a:solidFill>
                <a:cs typeface="+mn-ea"/>
                <a:sym typeface="+mn-lt"/>
              </a:endParaRPr>
            </a:p>
            <a:p>
              <a:endParaRPr kumimoji="1" lang="zh-CN" altLang="en-US" sz="1065" dirty="0">
                <a:solidFill>
                  <a:schemeClr val="bg1"/>
                </a:solidFill>
                <a:cs typeface="+mn-ea"/>
                <a:sym typeface="+mn-lt"/>
              </a:endParaRPr>
            </a:p>
          </p:txBody>
        </p:sp>
      </p:grpSp>
      <p:sp>
        <p:nvSpPr>
          <p:cNvPr id="10" name="矩形 9"/>
          <p:cNvSpPr/>
          <p:nvPr/>
        </p:nvSpPr>
        <p:spPr>
          <a:xfrm>
            <a:off x="8943068" y="1638785"/>
            <a:ext cx="2717003" cy="1617220"/>
          </a:xfrm>
          <a:prstGeom prst="rect">
            <a:avLst/>
          </a:prstGeom>
          <a:blipFill rotWithShape="1">
            <a:blip r:embed="rId2" cstate="prin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bg1"/>
              </a:solidFill>
              <a:cs typeface="+mn-ea"/>
              <a:sym typeface="+mn-lt"/>
            </a:endParaRPr>
          </a:p>
        </p:txBody>
      </p:sp>
      <p:grpSp>
        <p:nvGrpSpPr>
          <p:cNvPr id="11" name="组合 10"/>
          <p:cNvGrpSpPr/>
          <p:nvPr/>
        </p:nvGrpSpPr>
        <p:grpSpPr>
          <a:xfrm>
            <a:off x="6140621" y="1638785"/>
            <a:ext cx="2717003" cy="1617220"/>
            <a:chOff x="4605466" y="1349310"/>
            <a:chExt cx="2037752" cy="1030299"/>
          </a:xfrm>
        </p:grpSpPr>
        <p:sp>
          <p:nvSpPr>
            <p:cNvPr id="12" name="矩形 11"/>
            <p:cNvSpPr/>
            <p:nvPr/>
          </p:nvSpPr>
          <p:spPr>
            <a:xfrm>
              <a:off x="4605466" y="1349310"/>
              <a:ext cx="2037752" cy="1030299"/>
            </a:xfrm>
            <a:prstGeom prst="rect">
              <a:avLst/>
            </a:prstGeom>
            <a:solidFill>
              <a:srgbClr val="D92E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bg1"/>
                </a:solidFill>
                <a:cs typeface="+mn-ea"/>
                <a:sym typeface="+mn-lt"/>
              </a:endParaRPr>
            </a:p>
          </p:txBody>
        </p:sp>
        <p:sp>
          <p:nvSpPr>
            <p:cNvPr id="13" name="文本框 12"/>
            <p:cNvSpPr txBox="1"/>
            <p:nvPr/>
          </p:nvSpPr>
          <p:spPr>
            <a:xfrm flipH="1">
              <a:off x="5089560" y="1443981"/>
              <a:ext cx="1061829" cy="215686"/>
            </a:xfrm>
            <a:prstGeom prst="rect">
              <a:avLst/>
            </a:prstGeom>
            <a:noFill/>
          </p:spPr>
          <p:txBody>
            <a:bodyPr wrap="none" rtlCol="0">
              <a:spAutoFit/>
            </a:bodyPr>
            <a:lstStyle/>
            <a:p>
              <a:pPr lvl="0" algn="ctr"/>
              <a:r>
                <a:rPr kumimoji="1" lang="zh-CN" altLang="en-US" sz="1600" dirty="0">
                  <a:solidFill>
                    <a:schemeClr val="bg1"/>
                  </a:solidFill>
                  <a:cs typeface="+mn-ea"/>
                  <a:sym typeface="+mn-lt"/>
                </a:rPr>
                <a:t>相关主题文字</a:t>
              </a:r>
              <a:endParaRPr kumimoji="1" lang="zh-CN" altLang="en-US" sz="1600" dirty="0">
                <a:solidFill>
                  <a:schemeClr val="bg1"/>
                </a:solidFill>
                <a:cs typeface="+mn-ea"/>
                <a:sym typeface="+mn-lt"/>
              </a:endParaRPr>
            </a:p>
          </p:txBody>
        </p:sp>
        <p:sp>
          <p:nvSpPr>
            <p:cNvPr id="14" name="文本框 13"/>
            <p:cNvSpPr txBox="1"/>
            <p:nvPr/>
          </p:nvSpPr>
          <p:spPr>
            <a:xfrm flipH="1">
              <a:off x="4712537" y="1637747"/>
              <a:ext cx="1815875" cy="503227"/>
            </a:xfrm>
            <a:prstGeom prst="rect">
              <a:avLst/>
            </a:prstGeom>
            <a:noFill/>
          </p:spPr>
          <p:txBody>
            <a:bodyPr wrap="square" rtlCol="0">
              <a:spAutoFit/>
            </a:bodyPr>
            <a:lstStyle/>
            <a:p>
              <a:pPr lvl="0">
                <a:lnSpc>
                  <a:spcPct val="130000"/>
                </a:lnSpc>
              </a:pPr>
              <a:r>
                <a:rPr kumimoji="1" lang="zh-CN" altLang="en-US" sz="1335" dirty="0">
                  <a:solidFill>
                    <a:schemeClr val="bg1"/>
                  </a:solidFill>
                  <a:cs typeface="+mn-ea"/>
                  <a:sym typeface="+mn-lt"/>
                </a:rPr>
                <a:t>点击此处添加文本信息。建议正文</a:t>
              </a:r>
              <a:r>
                <a:rPr kumimoji="1" lang="en-US" altLang="zh-CN" sz="1335" dirty="0">
                  <a:solidFill>
                    <a:schemeClr val="bg1"/>
                  </a:solidFill>
                  <a:cs typeface="+mn-ea"/>
                  <a:sym typeface="+mn-lt"/>
                </a:rPr>
                <a:t>10</a:t>
              </a:r>
              <a:r>
                <a:rPr kumimoji="1" lang="zh-CN" altLang="en-US" sz="1335" dirty="0">
                  <a:solidFill>
                    <a:schemeClr val="bg1"/>
                  </a:solidFill>
                  <a:cs typeface="+mn-ea"/>
                  <a:sym typeface="+mn-lt"/>
                </a:rPr>
                <a:t>号字，</a:t>
              </a:r>
              <a:r>
                <a:rPr kumimoji="1" lang="en-US" altLang="zh-CN" sz="1335" dirty="0">
                  <a:solidFill>
                    <a:schemeClr val="bg1"/>
                  </a:solidFill>
                  <a:cs typeface="+mn-ea"/>
                  <a:sym typeface="+mn-lt"/>
                </a:rPr>
                <a:t>1.3</a:t>
              </a:r>
              <a:r>
                <a:rPr kumimoji="1" lang="zh-CN" altLang="en-US" sz="1335" dirty="0">
                  <a:solidFill>
                    <a:schemeClr val="bg1"/>
                  </a:solidFill>
                  <a:cs typeface="+mn-ea"/>
                  <a:sym typeface="+mn-lt"/>
                </a:rPr>
                <a:t>倍字间距。</a:t>
              </a:r>
              <a:endParaRPr kumimoji="1" lang="zh-CN" altLang="en-US" sz="1335" dirty="0">
                <a:solidFill>
                  <a:schemeClr val="bg1"/>
                </a:solidFill>
                <a:cs typeface="+mn-ea"/>
                <a:sym typeface="+mn-lt"/>
              </a:endParaRPr>
            </a:p>
            <a:p>
              <a:endParaRPr kumimoji="1" lang="zh-CN" altLang="en-US" sz="1065" dirty="0">
                <a:solidFill>
                  <a:schemeClr val="bg1"/>
                </a:solidFill>
                <a:cs typeface="+mn-ea"/>
                <a:sym typeface="+mn-lt"/>
              </a:endParaRPr>
            </a:p>
          </p:txBody>
        </p:sp>
      </p:grpSp>
      <p:cxnSp>
        <p:nvCxnSpPr>
          <p:cNvPr id="15" name="直线连接符 17"/>
          <p:cNvCxnSpPr/>
          <p:nvPr/>
        </p:nvCxnSpPr>
        <p:spPr>
          <a:xfrm>
            <a:off x="-33200" y="3508921"/>
            <a:ext cx="12225200" cy="0"/>
          </a:xfrm>
          <a:prstGeom prst="line">
            <a:avLst/>
          </a:prstGeom>
          <a:ln w="3175" cmpd="sng">
            <a:solidFill>
              <a:schemeClr val="tx1">
                <a:lumMod val="65000"/>
                <a:lumOff val="35000"/>
              </a:schemeClr>
            </a:solidFill>
            <a:prstDash val="dashDot"/>
          </a:ln>
          <a:effectLst/>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546112" y="3698680"/>
            <a:ext cx="2233304" cy="502766"/>
          </a:xfrm>
          <a:prstGeom prst="rect">
            <a:avLst/>
          </a:prstGeom>
          <a:noFill/>
        </p:spPr>
        <p:txBody>
          <a:bodyPr wrap="none" rtlCol="0">
            <a:spAutoFit/>
          </a:bodyPr>
          <a:lstStyle/>
          <a:p>
            <a:pPr lvl="0"/>
            <a:r>
              <a:rPr kumimoji="1" lang="zh-CN" altLang="en-US" sz="2665" dirty="0">
                <a:solidFill>
                  <a:schemeClr val="tx1">
                    <a:lumMod val="75000"/>
                    <a:lumOff val="25000"/>
                  </a:schemeClr>
                </a:solidFill>
                <a:cs typeface="+mn-ea"/>
                <a:sym typeface="+mn-lt"/>
              </a:rPr>
              <a:t>相关标题文字</a:t>
            </a:r>
            <a:endParaRPr kumimoji="1" lang="zh-CN" altLang="en-US" sz="2665" dirty="0">
              <a:solidFill>
                <a:schemeClr val="tx1">
                  <a:lumMod val="75000"/>
                  <a:lumOff val="25000"/>
                </a:schemeClr>
              </a:solidFill>
              <a:cs typeface="+mn-ea"/>
              <a:sym typeface="+mn-lt"/>
            </a:endParaRPr>
          </a:p>
        </p:txBody>
      </p:sp>
      <p:sp>
        <p:nvSpPr>
          <p:cNvPr id="17" name="文本框 16"/>
          <p:cNvSpPr txBox="1"/>
          <p:nvPr/>
        </p:nvSpPr>
        <p:spPr>
          <a:xfrm>
            <a:off x="546112" y="4227331"/>
            <a:ext cx="5519448" cy="1772793"/>
          </a:xfrm>
          <a:prstGeom prst="rect">
            <a:avLst/>
          </a:prstGeom>
          <a:noFill/>
        </p:spPr>
        <p:txBody>
          <a:bodyPr wrap="square" rtlCol="0">
            <a:spAutoFit/>
          </a:bodyPr>
          <a:lstStyle/>
          <a:p>
            <a:pPr>
              <a:lnSpc>
                <a:spcPct val="130000"/>
              </a:lnSpc>
            </a:pPr>
            <a:r>
              <a:rPr lang="zh-CN" altLang="zh-CN" sz="1200" dirty="0">
                <a:solidFill>
                  <a:schemeClr val="tx1">
                    <a:lumMod val="75000"/>
                    <a:lumOff val="25000"/>
                  </a:schemeClr>
                </a:solidFill>
                <a:cs typeface="+mn-ea"/>
                <a:sym typeface="+mn-lt"/>
              </a:rPr>
              <a:t>点击此处添加文本信息。标题数字等都可以通过点击和重新输入进行更改，顶部</a:t>
            </a:r>
            <a:r>
              <a:rPr lang="en-US" altLang="zh-CN" sz="1200" dirty="0">
                <a:solidFill>
                  <a:schemeClr val="tx1">
                    <a:lumMod val="75000"/>
                    <a:lumOff val="25000"/>
                  </a:schemeClr>
                </a:solidFill>
                <a:cs typeface="+mn-ea"/>
                <a:sym typeface="+mn-lt"/>
              </a:rPr>
              <a:t>“</a:t>
            </a:r>
            <a:r>
              <a:rPr lang="zh-CN" altLang="zh-CN" sz="1200" dirty="0">
                <a:solidFill>
                  <a:schemeClr val="tx1">
                    <a:lumMod val="75000"/>
                    <a:lumOff val="25000"/>
                  </a:schemeClr>
                </a:solidFill>
                <a:cs typeface="+mn-ea"/>
                <a:sym typeface="+mn-lt"/>
              </a:rPr>
              <a:t>开始</a:t>
            </a:r>
            <a:r>
              <a:rPr lang="en-US" altLang="zh-CN" sz="1200" dirty="0">
                <a:solidFill>
                  <a:schemeClr val="tx1">
                    <a:lumMod val="75000"/>
                    <a:lumOff val="25000"/>
                  </a:schemeClr>
                </a:solidFill>
                <a:cs typeface="+mn-ea"/>
                <a:sym typeface="+mn-lt"/>
              </a:rPr>
              <a:t>”</a:t>
            </a:r>
            <a:r>
              <a:rPr lang="zh-CN" altLang="zh-CN" sz="1200" dirty="0">
                <a:solidFill>
                  <a:schemeClr val="tx1">
                    <a:lumMod val="75000"/>
                    <a:lumOff val="25000"/>
                  </a:schemeClr>
                </a:solidFill>
                <a:cs typeface="+mn-ea"/>
                <a:sym typeface="+mn-lt"/>
              </a:rPr>
              <a:t>面板中可以对字体、字号、颜色、行距等进行修改。建议正文</a:t>
            </a:r>
            <a:r>
              <a:rPr lang="en-US" altLang="zh-CN" sz="1200" dirty="0">
                <a:solidFill>
                  <a:schemeClr val="tx1">
                    <a:lumMod val="75000"/>
                    <a:lumOff val="25000"/>
                  </a:schemeClr>
                </a:solidFill>
                <a:cs typeface="+mn-ea"/>
                <a:sym typeface="+mn-lt"/>
              </a:rPr>
              <a:t>10</a:t>
            </a:r>
            <a:r>
              <a:rPr lang="zh-CN" altLang="zh-CN" sz="1200" dirty="0">
                <a:solidFill>
                  <a:schemeClr val="tx1">
                    <a:lumMod val="75000"/>
                    <a:lumOff val="25000"/>
                  </a:schemeClr>
                </a:solidFill>
                <a:cs typeface="+mn-ea"/>
                <a:sym typeface="+mn-lt"/>
              </a:rPr>
              <a:t>号字，</a:t>
            </a:r>
            <a:r>
              <a:rPr lang="en-US" altLang="zh-CN" sz="1200" dirty="0">
                <a:solidFill>
                  <a:schemeClr val="tx1">
                    <a:lumMod val="75000"/>
                    <a:lumOff val="25000"/>
                  </a:schemeClr>
                </a:solidFill>
                <a:cs typeface="+mn-ea"/>
                <a:sym typeface="+mn-lt"/>
              </a:rPr>
              <a:t>1.3</a:t>
            </a:r>
            <a:r>
              <a:rPr lang="zh-CN" altLang="zh-CN" sz="1200" dirty="0">
                <a:solidFill>
                  <a:schemeClr val="tx1">
                    <a:lumMod val="75000"/>
                    <a:lumOff val="25000"/>
                  </a:schemeClr>
                </a:solidFill>
                <a:cs typeface="+mn-ea"/>
                <a:sym typeface="+mn-lt"/>
              </a:rPr>
              <a:t>倍字间距。</a:t>
            </a:r>
            <a:endParaRPr lang="zh-CN" altLang="zh-CN" sz="1200" dirty="0">
              <a:solidFill>
                <a:schemeClr val="tx1">
                  <a:lumMod val="75000"/>
                  <a:lumOff val="25000"/>
                </a:schemeClr>
              </a:solidFill>
              <a:cs typeface="+mn-ea"/>
              <a:sym typeface="+mn-lt"/>
            </a:endParaRPr>
          </a:p>
          <a:p>
            <a:pPr lvl="0">
              <a:lnSpc>
                <a:spcPct val="130000"/>
              </a:lnSpc>
            </a:pPr>
            <a:endParaRPr kumimoji="1" lang="en-US" altLang="zh-CN" sz="1200" dirty="0">
              <a:solidFill>
                <a:schemeClr val="tx1">
                  <a:lumMod val="75000"/>
                  <a:lumOff val="25000"/>
                </a:schemeClr>
              </a:solidFill>
              <a:cs typeface="+mn-ea"/>
              <a:sym typeface="+mn-lt"/>
            </a:endParaRPr>
          </a:p>
          <a:p>
            <a:pPr>
              <a:lnSpc>
                <a:spcPct val="130000"/>
              </a:lnSpc>
            </a:pPr>
            <a:r>
              <a:rPr lang="zh-CN" altLang="zh-CN" sz="1200" dirty="0">
                <a:solidFill>
                  <a:schemeClr val="tx1">
                    <a:lumMod val="75000"/>
                    <a:lumOff val="25000"/>
                  </a:schemeClr>
                </a:solidFill>
                <a:cs typeface="+mn-ea"/>
                <a:sym typeface="+mn-lt"/>
              </a:rPr>
              <a:t>点击此处添加文本信息。标题数字等都可以通过点击和重新输入进行更改，顶部</a:t>
            </a:r>
            <a:r>
              <a:rPr lang="en-US" altLang="zh-CN" sz="1200" dirty="0">
                <a:solidFill>
                  <a:schemeClr val="tx1">
                    <a:lumMod val="75000"/>
                    <a:lumOff val="25000"/>
                  </a:schemeClr>
                </a:solidFill>
                <a:cs typeface="+mn-ea"/>
                <a:sym typeface="+mn-lt"/>
              </a:rPr>
              <a:t>“</a:t>
            </a:r>
            <a:r>
              <a:rPr lang="zh-CN" altLang="zh-CN" sz="1200" dirty="0">
                <a:solidFill>
                  <a:schemeClr val="tx1">
                    <a:lumMod val="75000"/>
                    <a:lumOff val="25000"/>
                  </a:schemeClr>
                </a:solidFill>
                <a:cs typeface="+mn-ea"/>
                <a:sym typeface="+mn-lt"/>
              </a:rPr>
              <a:t>开始</a:t>
            </a:r>
            <a:r>
              <a:rPr lang="en-US" altLang="zh-CN" sz="1200" dirty="0">
                <a:solidFill>
                  <a:schemeClr val="tx1">
                    <a:lumMod val="75000"/>
                    <a:lumOff val="25000"/>
                  </a:schemeClr>
                </a:solidFill>
                <a:cs typeface="+mn-ea"/>
                <a:sym typeface="+mn-lt"/>
              </a:rPr>
              <a:t>”</a:t>
            </a:r>
            <a:r>
              <a:rPr lang="zh-CN" altLang="zh-CN" sz="1200" dirty="0">
                <a:solidFill>
                  <a:schemeClr val="tx1">
                    <a:lumMod val="75000"/>
                    <a:lumOff val="25000"/>
                  </a:schemeClr>
                </a:solidFill>
                <a:cs typeface="+mn-ea"/>
                <a:sym typeface="+mn-lt"/>
              </a:rPr>
              <a:t>面板中可以对字体、字号、颜色、行距等进行修改。建议正文</a:t>
            </a:r>
            <a:r>
              <a:rPr lang="en-US" altLang="zh-CN" sz="1200" dirty="0">
                <a:solidFill>
                  <a:schemeClr val="tx1">
                    <a:lumMod val="75000"/>
                    <a:lumOff val="25000"/>
                  </a:schemeClr>
                </a:solidFill>
                <a:cs typeface="+mn-ea"/>
                <a:sym typeface="+mn-lt"/>
              </a:rPr>
              <a:t>10</a:t>
            </a:r>
            <a:r>
              <a:rPr lang="zh-CN" altLang="zh-CN" sz="1200" dirty="0">
                <a:solidFill>
                  <a:schemeClr val="tx1">
                    <a:lumMod val="75000"/>
                    <a:lumOff val="25000"/>
                  </a:schemeClr>
                </a:solidFill>
                <a:cs typeface="+mn-ea"/>
                <a:sym typeface="+mn-lt"/>
              </a:rPr>
              <a:t>号字，</a:t>
            </a:r>
            <a:r>
              <a:rPr lang="en-US" altLang="zh-CN" sz="1200" dirty="0">
                <a:solidFill>
                  <a:schemeClr val="tx1">
                    <a:lumMod val="75000"/>
                    <a:lumOff val="25000"/>
                  </a:schemeClr>
                </a:solidFill>
                <a:cs typeface="+mn-ea"/>
                <a:sym typeface="+mn-lt"/>
              </a:rPr>
              <a:t>1.3</a:t>
            </a:r>
            <a:r>
              <a:rPr lang="zh-CN" altLang="zh-CN" sz="1200" dirty="0">
                <a:solidFill>
                  <a:schemeClr val="tx1">
                    <a:lumMod val="75000"/>
                    <a:lumOff val="25000"/>
                  </a:schemeClr>
                </a:solidFill>
                <a:cs typeface="+mn-ea"/>
                <a:sym typeface="+mn-lt"/>
              </a:rPr>
              <a:t>倍字间距。</a:t>
            </a:r>
            <a:endParaRPr lang="zh-CN" altLang="zh-CN" sz="1200" dirty="0">
              <a:solidFill>
                <a:schemeClr val="tx1">
                  <a:lumMod val="75000"/>
                  <a:lumOff val="25000"/>
                </a:schemeClr>
              </a:solidFill>
              <a:cs typeface="+mn-ea"/>
              <a:sym typeface="+mn-lt"/>
            </a:endParaRPr>
          </a:p>
        </p:txBody>
      </p:sp>
      <p:sp>
        <p:nvSpPr>
          <p:cNvPr id="18" name="文本框 17"/>
          <p:cNvSpPr txBox="1"/>
          <p:nvPr/>
        </p:nvSpPr>
        <p:spPr>
          <a:xfrm>
            <a:off x="6126441" y="4227331"/>
            <a:ext cx="5519448" cy="1772793"/>
          </a:xfrm>
          <a:prstGeom prst="rect">
            <a:avLst/>
          </a:prstGeom>
          <a:noFill/>
        </p:spPr>
        <p:txBody>
          <a:bodyPr wrap="square" rtlCol="0">
            <a:spAutoFit/>
          </a:bodyPr>
          <a:lstStyle/>
          <a:p>
            <a:pPr>
              <a:lnSpc>
                <a:spcPct val="130000"/>
              </a:lnSpc>
            </a:pPr>
            <a:r>
              <a:rPr lang="zh-CN" altLang="zh-CN" sz="1200" dirty="0">
                <a:solidFill>
                  <a:schemeClr val="tx1">
                    <a:lumMod val="75000"/>
                    <a:lumOff val="25000"/>
                  </a:schemeClr>
                </a:solidFill>
                <a:cs typeface="+mn-ea"/>
                <a:sym typeface="+mn-lt"/>
              </a:rPr>
              <a:t>点击此处添加文本信息。标题数字等都可以通过点击和重新输入进行更改，顶部</a:t>
            </a:r>
            <a:r>
              <a:rPr lang="en-US" altLang="zh-CN" sz="1200" dirty="0">
                <a:solidFill>
                  <a:schemeClr val="tx1">
                    <a:lumMod val="75000"/>
                    <a:lumOff val="25000"/>
                  </a:schemeClr>
                </a:solidFill>
                <a:cs typeface="+mn-ea"/>
                <a:sym typeface="+mn-lt"/>
              </a:rPr>
              <a:t>“</a:t>
            </a:r>
            <a:r>
              <a:rPr lang="zh-CN" altLang="zh-CN" sz="1200" dirty="0">
                <a:solidFill>
                  <a:schemeClr val="tx1">
                    <a:lumMod val="75000"/>
                    <a:lumOff val="25000"/>
                  </a:schemeClr>
                </a:solidFill>
                <a:cs typeface="+mn-ea"/>
                <a:sym typeface="+mn-lt"/>
              </a:rPr>
              <a:t>开始</a:t>
            </a:r>
            <a:r>
              <a:rPr lang="en-US" altLang="zh-CN" sz="1200" dirty="0">
                <a:solidFill>
                  <a:schemeClr val="tx1">
                    <a:lumMod val="75000"/>
                    <a:lumOff val="25000"/>
                  </a:schemeClr>
                </a:solidFill>
                <a:cs typeface="+mn-ea"/>
                <a:sym typeface="+mn-lt"/>
              </a:rPr>
              <a:t>”</a:t>
            </a:r>
            <a:r>
              <a:rPr lang="zh-CN" altLang="zh-CN" sz="1200" dirty="0">
                <a:solidFill>
                  <a:schemeClr val="tx1">
                    <a:lumMod val="75000"/>
                    <a:lumOff val="25000"/>
                  </a:schemeClr>
                </a:solidFill>
                <a:cs typeface="+mn-ea"/>
                <a:sym typeface="+mn-lt"/>
              </a:rPr>
              <a:t>面板中可以对字体、字号、颜色、行距等进行修改。建议正文</a:t>
            </a:r>
            <a:r>
              <a:rPr lang="en-US" altLang="zh-CN" sz="1200" dirty="0">
                <a:solidFill>
                  <a:schemeClr val="tx1">
                    <a:lumMod val="75000"/>
                    <a:lumOff val="25000"/>
                  </a:schemeClr>
                </a:solidFill>
                <a:cs typeface="+mn-ea"/>
                <a:sym typeface="+mn-lt"/>
              </a:rPr>
              <a:t>10</a:t>
            </a:r>
            <a:r>
              <a:rPr lang="zh-CN" altLang="zh-CN" sz="1200" dirty="0">
                <a:solidFill>
                  <a:schemeClr val="tx1">
                    <a:lumMod val="75000"/>
                    <a:lumOff val="25000"/>
                  </a:schemeClr>
                </a:solidFill>
                <a:cs typeface="+mn-ea"/>
                <a:sym typeface="+mn-lt"/>
              </a:rPr>
              <a:t>号字，</a:t>
            </a:r>
            <a:r>
              <a:rPr lang="en-US" altLang="zh-CN" sz="1200" dirty="0">
                <a:solidFill>
                  <a:schemeClr val="tx1">
                    <a:lumMod val="75000"/>
                    <a:lumOff val="25000"/>
                  </a:schemeClr>
                </a:solidFill>
                <a:cs typeface="+mn-ea"/>
                <a:sym typeface="+mn-lt"/>
              </a:rPr>
              <a:t>1.3</a:t>
            </a:r>
            <a:r>
              <a:rPr lang="zh-CN" altLang="zh-CN" sz="1200" dirty="0">
                <a:solidFill>
                  <a:schemeClr val="tx1">
                    <a:lumMod val="75000"/>
                    <a:lumOff val="25000"/>
                  </a:schemeClr>
                </a:solidFill>
                <a:cs typeface="+mn-ea"/>
                <a:sym typeface="+mn-lt"/>
              </a:rPr>
              <a:t>倍字间距。</a:t>
            </a:r>
            <a:endParaRPr lang="zh-CN" altLang="zh-CN" sz="1200" dirty="0">
              <a:solidFill>
                <a:schemeClr val="tx1">
                  <a:lumMod val="75000"/>
                  <a:lumOff val="25000"/>
                </a:schemeClr>
              </a:solidFill>
              <a:cs typeface="+mn-ea"/>
              <a:sym typeface="+mn-lt"/>
            </a:endParaRPr>
          </a:p>
          <a:p>
            <a:pPr lvl="0">
              <a:lnSpc>
                <a:spcPct val="130000"/>
              </a:lnSpc>
            </a:pPr>
            <a:endParaRPr kumimoji="1" lang="en-US" altLang="zh-CN" sz="1200" dirty="0">
              <a:solidFill>
                <a:schemeClr val="tx1">
                  <a:lumMod val="75000"/>
                  <a:lumOff val="25000"/>
                </a:schemeClr>
              </a:solidFill>
              <a:cs typeface="+mn-ea"/>
              <a:sym typeface="+mn-lt"/>
            </a:endParaRPr>
          </a:p>
          <a:p>
            <a:pPr>
              <a:lnSpc>
                <a:spcPct val="130000"/>
              </a:lnSpc>
            </a:pPr>
            <a:r>
              <a:rPr lang="zh-CN" altLang="zh-CN" sz="1200" dirty="0">
                <a:solidFill>
                  <a:schemeClr val="tx1">
                    <a:lumMod val="75000"/>
                    <a:lumOff val="25000"/>
                  </a:schemeClr>
                </a:solidFill>
                <a:cs typeface="+mn-ea"/>
                <a:sym typeface="+mn-lt"/>
              </a:rPr>
              <a:t>点击此处添加文本信息。标题数字等都可以通过点击和重新输入进行更改，顶部</a:t>
            </a:r>
            <a:r>
              <a:rPr lang="en-US" altLang="zh-CN" sz="1200" dirty="0">
                <a:solidFill>
                  <a:schemeClr val="tx1">
                    <a:lumMod val="75000"/>
                    <a:lumOff val="25000"/>
                  </a:schemeClr>
                </a:solidFill>
                <a:cs typeface="+mn-ea"/>
                <a:sym typeface="+mn-lt"/>
              </a:rPr>
              <a:t>“</a:t>
            </a:r>
            <a:r>
              <a:rPr lang="zh-CN" altLang="zh-CN" sz="1200" dirty="0">
                <a:solidFill>
                  <a:schemeClr val="tx1">
                    <a:lumMod val="75000"/>
                    <a:lumOff val="25000"/>
                  </a:schemeClr>
                </a:solidFill>
                <a:cs typeface="+mn-ea"/>
                <a:sym typeface="+mn-lt"/>
              </a:rPr>
              <a:t>开始</a:t>
            </a:r>
            <a:r>
              <a:rPr lang="en-US" altLang="zh-CN" sz="1200" dirty="0">
                <a:solidFill>
                  <a:schemeClr val="tx1">
                    <a:lumMod val="75000"/>
                    <a:lumOff val="25000"/>
                  </a:schemeClr>
                </a:solidFill>
                <a:cs typeface="+mn-ea"/>
                <a:sym typeface="+mn-lt"/>
              </a:rPr>
              <a:t>”</a:t>
            </a:r>
            <a:r>
              <a:rPr lang="zh-CN" altLang="zh-CN" sz="1200" dirty="0">
                <a:solidFill>
                  <a:schemeClr val="tx1">
                    <a:lumMod val="75000"/>
                    <a:lumOff val="25000"/>
                  </a:schemeClr>
                </a:solidFill>
                <a:cs typeface="+mn-ea"/>
                <a:sym typeface="+mn-lt"/>
              </a:rPr>
              <a:t>面板中可以对字体、字号、颜色、行距等进行修改。建议正文</a:t>
            </a:r>
            <a:r>
              <a:rPr lang="en-US" altLang="zh-CN" sz="1200" dirty="0">
                <a:solidFill>
                  <a:schemeClr val="tx1">
                    <a:lumMod val="75000"/>
                    <a:lumOff val="25000"/>
                  </a:schemeClr>
                </a:solidFill>
                <a:cs typeface="+mn-ea"/>
                <a:sym typeface="+mn-lt"/>
              </a:rPr>
              <a:t>10</a:t>
            </a:r>
            <a:r>
              <a:rPr lang="zh-CN" altLang="zh-CN" sz="1200" dirty="0">
                <a:solidFill>
                  <a:schemeClr val="tx1">
                    <a:lumMod val="75000"/>
                    <a:lumOff val="25000"/>
                  </a:schemeClr>
                </a:solidFill>
                <a:cs typeface="+mn-ea"/>
                <a:sym typeface="+mn-lt"/>
              </a:rPr>
              <a:t>号字，</a:t>
            </a:r>
            <a:r>
              <a:rPr lang="en-US" altLang="zh-CN" sz="1200" dirty="0">
                <a:solidFill>
                  <a:schemeClr val="tx1">
                    <a:lumMod val="75000"/>
                    <a:lumOff val="25000"/>
                  </a:schemeClr>
                </a:solidFill>
                <a:cs typeface="+mn-ea"/>
                <a:sym typeface="+mn-lt"/>
              </a:rPr>
              <a:t>1.3</a:t>
            </a:r>
            <a:r>
              <a:rPr lang="zh-CN" altLang="zh-CN" sz="1200" dirty="0">
                <a:solidFill>
                  <a:schemeClr val="tx1">
                    <a:lumMod val="75000"/>
                    <a:lumOff val="25000"/>
                  </a:schemeClr>
                </a:solidFill>
                <a:cs typeface="+mn-ea"/>
                <a:sym typeface="+mn-lt"/>
              </a:rPr>
              <a:t>倍字间距。</a:t>
            </a:r>
            <a:endParaRPr lang="zh-CN" altLang="zh-CN" sz="1200"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 presetClass="entr" presetSubtype="4" fill="hold" nodeType="withEffect">
                                  <p:stCondLst>
                                    <p:cond delay="25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25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175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2" presetClass="entr" presetSubtype="2" fill="hold" grpId="0" nodeType="withEffect">
                                  <p:stCondLst>
                                    <p:cond delay="0"/>
                                  </p:stCondLst>
                                  <p:iterate type="wd">
                                    <p:tmPct val="10000"/>
                                  </p:iterate>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1+#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42"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5" grpId="0" animBg="1"/>
      <p:bldP spid="10" grpId="0" animBg="1"/>
      <p:bldP spid="16"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002994" y="1864689"/>
            <a:ext cx="2935017" cy="2935013"/>
          </a:xfrm>
          <a:prstGeom prst="ellipse">
            <a:avLst/>
          </a:prstGeom>
          <a:solidFill>
            <a:srgbClr val="D92E4D"/>
          </a:solidFill>
          <a:ln w="12700" cap="flat" cmpd="sng" algn="ctr">
            <a:noFill/>
            <a:prstDash val="solid"/>
            <a:miter lim="800000"/>
          </a:ln>
          <a:effectLst/>
        </p:spPr>
        <p:txBody>
          <a:bodyPr rtlCol="0" anchor="ctr"/>
          <a:lstStyle/>
          <a:p>
            <a:pPr algn="ctr">
              <a:defRPr/>
            </a:pPr>
            <a:endParaRPr lang="zh-CN" altLang="en-US" kern="0">
              <a:solidFill>
                <a:srgbClr val="FFFFFF"/>
              </a:solidFill>
              <a:cs typeface="+mn-ea"/>
              <a:sym typeface="+mn-lt"/>
            </a:endParaRPr>
          </a:p>
        </p:txBody>
      </p:sp>
      <p:sp>
        <p:nvSpPr>
          <p:cNvPr id="9" name="文本框 8"/>
          <p:cNvSpPr txBox="1"/>
          <p:nvPr/>
        </p:nvSpPr>
        <p:spPr bwMode="auto">
          <a:xfrm flipH="1">
            <a:off x="5447623" y="2253974"/>
            <a:ext cx="4947341"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marL="285750" indent="-285750">
              <a:buFont typeface="Wingdings" panose="05000000000000000000" pitchFamily="2" charset="2"/>
              <a:buChar char="l"/>
            </a:pPr>
            <a:r>
              <a:rPr lang="zh-CN" altLang="en-US"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dirty="0">
              <a:solidFill>
                <a:schemeClr val="tx1">
                  <a:lumMod val="75000"/>
                  <a:lumOff val="25000"/>
                </a:schemeClr>
              </a:solidFill>
              <a:latin typeface="+mn-lt"/>
              <a:ea typeface="+mn-ea"/>
              <a:cs typeface="+mn-ea"/>
              <a:sym typeface="+mn-lt"/>
            </a:endParaRPr>
          </a:p>
        </p:txBody>
      </p:sp>
      <p:sp>
        <p:nvSpPr>
          <p:cNvPr id="10" name="文本框 9"/>
          <p:cNvSpPr txBox="1"/>
          <p:nvPr/>
        </p:nvSpPr>
        <p:spPr bwMode="auto">
          <a:xfrm flipH="1">
            <a:off x="5447623" y="2876974"/>
            <a:ext cx="4947341"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marL="285750" indent="-285750">
              <a:buFont typeface="Wingdings" panose="05000000000000000000" pitchFamily="2" charset="2"/>
              <a:buChar char="l"/>
            </a:pPr>
            <a:r>
              <a:rPr lang="zh-CN" altLang="en-US"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dirty="0">
              <a:solidFill>
                <a:schemeClr val="tx1">
                  <a:lumMod val="75000"/>
                  <a:lumOff val="25000"/>
                </a:schemeClr>
              </a:solidFill>
              <a:latin typeface="+mn-lt"/>
              <a:ea typeface="+mn-ea"/>
              <a:cs typeface="+mn-ea"/>
              <a:sym typeface="+mn-lt"/>
            </a:endParaRPr>
          </a:p>
        </p:txBody>
      </p:sp>
      <p:sp>
        <p:nvSpPr>
          <p:cNvPr id="11" name="文本框 10"/>
          <p:cNvSpPr txBox="1"/>
          <p:nvPr/>
        </p:nvSpPr>
        <p:spPr bwMode="auto">
          <a:xfrm flipH="1">
            <a:off x="5447623" y="3499974"/>
            <a:ext cx="4947341" cy="55861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marL="285750" indent="-285750">
              <a:buFont typeface="Wingdings" panose="05000000000000000000" pitchFamily="2" charset="2"/>
              <a:buChar char="l"/>
            </a:pPr>
            <a:r>
              <a:rPr lang="zh-CN" altLang="en-US"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dirty="0">
              <a:solidFill>
                <a:schemeClr val="tx1">
                  <a:lumMod val="75000"/>
                  <a:lumOff val="25000"/>
                </a:schemeClr>
              </a:solidFill>
              <a:latin typeface="+mn-lt"/>
              <a:ea typeface="+mn-ea"/>
              <a:cs typeface="+mn-ea"/>
              <a:sym typeface="+mn-lt"/>
            </a:endParaRPr>
          </a:p>
        </p:txBody>
      </p:sp>
      <p:sp>
        <p:nvSpPr>
          <p:cNvPr id="12" name="文本框 11"/>
          <p:cNvSpPr txBox="1"/>
          <p:nvPr/>
        </p:nvSpPr>
        <p:spPr bwMode="auto">
          <a:xfrm flipH="1">
            <a:off x="5447623" y="4122974"/>
            <a:ext cx="4947341" cy="55861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marL="285750" indent="-285750">
              <a:buFont typeface="Wingdings" panose="05000000000000000000" pitchFamily="2" charset="2"/>
              <a:buChar char="l"/>
            </a:pPr>
            <a:r>
              <a:rPr lang="zh-CN" altLang="en-US"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dirty="0">
              <a:solidFill>
                <a:schemeClr val="tx1">
                  <a:lumMod val="75000"/>
                  <a:lumOff val="25000"/>
                </a:schemeClr>
              </a:solidFill>
              <a:latin typeface="+mn-lt"/>
              <a:ea typeface="+mn-ea"/>
              <a:cs typeface="+mn-ea"/>
              <a:sym typeface="+mn-lt"/>
            </a:endParaRPr>
          </a:p>
        </p:txBody>
      </p:sp>
      <p:grpSp>
        <p:nvGrpSpPr>
          <p:cNvPr id="13" name="组合 12"/>
          <p:cNvGrpSpPr/>
          <p:nvPr/>
        </p:nvGrpSpPr>
        <p:grpSpPr>
          <a:xfrm>
            <a:off x="1832185" y="5326743"/>
            <a:ext cx="8527630" cy="621529"/>
            <a:chOff x="1702990" y="5445125"/>
            <a:chExt cx="8786022" cy="621529"/>
          </a:xfrm>
        </p:grpSpPr>
        <p:cxnSp>
          <p:nvCxnSpPr>
            <p:cNvPr id="14" name="直接连接符 13"/>
            <p:cNvCxnSpPr/>
            <p:nvPr/>
          </p:nvCxnSpPr>
          <p:spPr>
            <a:xfrm>
              <a:off x="1839176" y="5445125"/>
              <a:ext cx="8513649" cy="0"/>
            </a:xfrm>
            <a:prstGeom prst="line">
              <a:avLst/>
            </a:prstGeom>
            <a:ln w="12700">
              <a:solidFill>
                <a:schemeClr val="tx1">
                  <a:lumMod val="65000"/>
                  <a:lumOff val="35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702990" y="5531123"/>
              <a:ext cx="8786022" cy="535531"/>
            </a:xfrm>
            <a:prstGeom prst="rect">
              <a:avLst/>
            </a:prstGeom>
            <a:noFill/>
          </p:spPr>
          <p:txBody>
            <a:bodyPr wrap="square" rtlCol="0">
              <a:spAutoFit/>
            </a:bodyPr>
            <a:lstStyle>
              <a:defPPr>
                <a:defRPr lang="zh-CN"/>
              </a:defPPr>
              <a:lvl1pPr algn="ctr">
                <a:lnSpc>
                  <a:spcPct val="120000"/>
                </a:lnSpc>
                <a:defRPr sz="1400" spc="100">
                  <a:solidFill>
                    <a:prstClr val="black">
                      <a:lumMod val="50000"/>
                      <a:lumOff val="50000"/>
                    </a:prstClr>
                  </a:solidFill>
                  <a:latin typeface="方正正纤黑简体" panose="02000000000000000000" pitchFamily="2" charset="-122"/>
                  <a:ea typeface="方正正纤黑简体" panose="02000000000000000000" pitchFamily="2" charset="-122"/>
                </a:defRPr>
              </a:lvl1pPr>
            </a:lstStyle>
            <a:p>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r>
                <a:rPr lang="zh-CN" altLang="en-US" sz="1200" dirty="0" smtClean="0">
                  <a:solidFill>
                    <a:schemeClr val="tx1">
                      <a:lumMod val="75000"/>
                      <a:lumOff val="25000"/>
                    </a:schemeClr>
                  </a:solidFill>
                  <a:cs typeface="+mn-ea"/>
                  <a:sym typeface="+mn-lt"/>
                </a:rPr>
                <a:t>。</a:t>
              </a:r>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sz="1200" dirty="0">
                <a:solidFill>
                  <a:schemeClr val="tx1">
                    <a:lumMod val="75000"/>
                    <a:lumOff val="25000"/>
                  </a:schemeClr>
                </a:solidFill>
                <a:latin typeface="+mn-lt"/>
                <a:ea typeface="+mn-ea"/>
                <a:cs typeface="+mn-ea"/>
                <a:sym typeface="+mn-lt"/>
              </a:endParaRPr>
            </a:p>
          </p:txBody>
        </p:sp>
      </p:grpSp>
      <p:grpSp>
        <p:nvGrpSpPr>
          <p:cNvPr id="17" name="Group 4"/>
          <p:cNvGrpSpPr>
            <a:grpSpLocks noChangeAspect="1"/>
          </p:cNvGrpSpPr>
          <p:nvPr/>
        </p:nvGrpSpPr>
        <p:grpSpPr bwMode="auto">
          <a:xfrm>
            <a:off x="3001299" y="2479029"/>
            <a:ext cx="1014598" cy="1140440"/>
            <a:chOff x="2204" y="1895"/>
            <a:chExt cx="258" cy="290"/>
          </a:xfrm>
        </p:grpSpPr>
        <p:sp>
          <p:nvSpPr>
            <p:cNvPr id="19" name="Freeform 5"/>
            <p:cNvSpPr/>
            <p:nvPr/>
          </p:nvSpPr>
          <p:spPr bwMode="auto">
            <a:xfrm>
              <a:off x="2204" y="1963"/>
              <a:ext cx="233" cy="222"/>
            </a:xfrm>
            <a:custGeom>
              <a:avLst/>
              <a:gdLst>
                <a:gd name="T0" fmla="*/ 30 w 96"/>
                <a:gd name="T1" fmla="*/ 0 h 92"/>
                <a:gd name="T2" fmla="*/ 0 w 96"/>
                <a:gd name="T3" fmla="*/ 44 h 92"/>
                <a:gd name="T4" fmla="*/ 48 w 96"/>
                <a:gd name="T5" fmla="*/ 92 h 92"/>
                <a:gd name="T6" fmla="*/ 96 w 96"/>
                <a:gd name="T7" fmla="*/ 48 h 92"/>
              </a:gdLst>
              <a:ahLst/>
              <a:cxnLst>
                <a:cxn ang="0">
                  <a:pos x="T0" y="T1"/>
                </a:cxn>
                <a:cxn ang="0">
                  <a:pos x="T2" y="T3"/>
                </a:cxn>
                <a:cxn ang="0">
                  <a:pos x="T4" y="T5"/>
                </a:cxn>
                <a:cxn ang="0">
                  <a:pos x="T6" y="T7"/>
                </a:cxn>
              </a:cxnLst>
              <a:rect l="0" t="0" r="r" b="b"/>
              <a:pathLst>
                <a:path w="96" h="92">
                  <a:moveTo>
                    <a:pt x="30" y="0"/>
                  </a:moveTo>
                  <a:cubicBezTo>
                    <a:pt x="12" y="7"/>
                    <a:pt x="0" y="24"/>
                    <a:pt x="0" y="44"/>
                  </a:cubicBezTo>
                  <a:cubicBezTo>
                    <a:pt x="0" y="71"/>
                    <a:pt x="21" y="92"/>
                    <a:pt x="48" y="92"/>
                  </a:cubicBezTo>
                  <a:cubicBezTo>
                    <a:pt x="73" y="92"/>
                    <a:pt x="94" y="73"/>
                    <a:pt x="96" y="48"/>
                  </a:cubicBezTo>
                </a:path>
              </a:pathLst>
            </a:cu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6"/>
            <p:cNvSpPr/>
            <p:nvPr/>
          </p:nvSpPr>
          <p:spPr bwMode="auto">
            <a:xfrm>
              <a:off x="2364" y="1963"/>
              <a:ext cx="73" cy="97"/>
            </a:xfrm>
            <a:custGeom>
              <a:avLst/>
              <a:gdLst>
                <a:gd name="T0" fmla="*/ 0 w 30"/>
                <a:gd name="T1" fmla="*/ 0 h 40"/>
                <a:gd name="T2" fmla="*/ 30 w 30"/>
                <a:gd name="T3" fmla="*/ 40 h 40"/>
              </a:gdLst>
              <a:ahLst/>
              <a:cxnLst>
                <a:cxn ang="0">
                  <a:pos x="T0" y="T1"/>
                </a:cxn>
                <a:cxn ang="0">
                  <a:pos x="T2" y="T3"/>
                </a:cxn>
              </a:cxnLst>
              <a:rect l="0" t="0" r="r" b="b"/>
              <a:pathLst>
                <a:path w="30" h="40">
                  <a:moveTo>
                    <a:pt x="0" y="0"/>
                  </a:moveTo>
                  <a:cubicBezTo>
                    <a:pt x="17" y="6"/>
                    <a:pt x="28" y="22"/>
                    <a:pt x="30" y="40"/>
                  </a:cubicBezTo>
                </a:path>
              </a:pathLst>
            </a:cu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21" name="Freeform 7"/>
            <p:cNvSpPr/>
            <p:nvPr/>
          </p:nvSpPr>
          <p:spPr bwMode="auto">
            <a:xfrm>
              <a:off x="2272" y="1895"/>
              <a:ext cx="97" cy="78"/>
            </a:xfrm>
            <a:custGeom>
              <a:avLst/>
              <a:gdLst>
                <a:gd name="T0" fmla="*/ 29 w 97"/>
                <a:gd name="T1" fmla="*/ 78 h 78"/>
                <a:gd name="T2" fmla="*/ 29 w 97"/>
                <a:gd name="T3" fmla="*/ 39 h 78"/>
                <a:gd name="T4" fmla="*/ 0 w 97"/>
                <a:gd name="T5" fmla="*/ 39 h 78"/>
                <a:gd name="T6" fmla="*/ 0 w 97"/>
                <a:gd name="T7" fmla="*/ 0 h 78"/>
                <a:gd name="T8" fmla="*/ 97 w 97"/>
                <a:gd name="T9" fmla="*/ 0 h 78"/>
                <a:gd name="T10" fmla="*/ 97 w 97"/>
                <a:gd name="T11" fmla="*/ 39 h 78"/>
                <a:gd name="T12" fmla="*/ 68 w 97"/>
                <a:gd name="T13" fmla="*/ 39 h 78"/>
                <a:gd name="T14" fmla="*/ 68 w 97"/>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78">
                  <a:moveTo>
                    <a:pt x="29" y="78"/>
                  </a:moveTo>
                  <a:lnTo>
                    <a:pt x="29" y="39"/>
                  </a:lnTo>
                  <a:lnTo>
                    <a:pt x="0" y="39"/>
                  </a:lnTo>
                  <a:lnTo>
                    <a:pt x="0" y="0"/>
                  </a:lnTo>
                  <a:lnTo>
                    <a:pt x="97" y="0"/>
                  </a:lnTo>
                  <a:lnTo>
                    <a:pt x="97" y="39"/>
                  </a:lnTo>
                  <a:lnTo>
                    <a:pt x="68" y="39"/>
                  </a:lnTo>
                  <a:lnTo>
                    <a:pt x="68" y="78"/>
                  </a:lnTo>
                </a:path>
              </a:pathLst>
            </a:cu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22" name="Line 8"/>
            <p:cNvSpPr>
              <a:spLocks noChangeShapeType="1"/>
            </p:cNvSpPr>
            <p:nvPr/>
          </p:nvSpPr>
          <p:spPr bwMode="auto">
            <a:xfrm flipV="1">
              <a:off x="2418" y="1934"/>
              <a:ext cx="29" cy="29"/>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23" name="Line 9"/>
            <p:cNvSpPr>
              <a:spLocks noChangeShapeType="1"/>
            </p:cNvSpPr>
            <p:nvPr/>
          </p:nvSpPr>
          <p:spPr bwMode="auto">
            <a:xfrm flipH="1" flipV="1">
              <a:off x="2432" y="1919"/>
              <a:ext cx="30" cy="29"/>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24" name="Freeform 10"/>
            <p:cNvSpPr/>
            <p:nvPr/>
          </p:nvSpPr>
          <p:spPr bwMode="auto">
            <a:xfrm>
              <a:off x="2320" y="1992"/>
              <a:ext cx="78" cy="77"/>
            </a:xfrm>
            <a:custGeom>
              <a:avLst/>
              <a:gdLst>
                <a:gd name="T0" fmla="*/ 0 w 78"/>
                <a:gd name="T1" fmla="*/ 0 h 77"/>
                <a:gd name="T2" fmla="*/ 0 w 78"/>
                <a:gd name="T3" fmla="*/ 77 h 77"/>
                <a:gd name="T4" fmla="*/ 78 w 78"/>
                <a:gd name="T5" fmla="*/ 77 h 77"/>
              </a:gdLst>
              <a:ahLst/>
              <a:cxnLst>
                <a:cxn ang="0">
                  <a:pos x="T0" y="T1"/>
                </a:cxn>
                <a:cxn ang="0">
                  <a:pos x="T2" y="T3"/>
                </a:cxn>
                <a:cxn ang="0">
                  <a:pos x="T4" y="T5"/>
                </a:cxn>
              </a:cxnLst>
              <a:rect l="0" t="0" r="r" b="b"/>
              <a:pathLst>
                <a:path w="78" h="77">
                  <a:moveTo>
                    <a:pt x="0" y="0"/>
                  </a:moveTo>
                  <a:lnTo>
                    <a:pt x="0" y="77"/>
                  </a:lnTo>
                  <a:lnTo>
                    <a:pt x="78" y="77"/>
                  </a:lnTo>
                </a:path>
              </a:pathLst>
            </a:cu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grpSp>
      <p:sp>
        <p:nvSpPr>
          <p:cNvPr id="25" name="文本框 24"/>
          <p:cNvSpPr txBox="1"/>
          <p:nvPr/>
        </p:nvSpPr>
        <p:spPr>
          <a:xfrm>
            <a:off x="2571472" y="3768233"/>
            <a:ext cx="1772004" cy="307777"/>
          </a:xfrm>
          <a:prstGeom prst="rect">
            <a:avLst/>
          </a:prstGeom>
          <a:noFill/>
        </p:spPr>
        <p:txBody>
          <a:bodyPr wrap="square" rtlCol="0">
            <a:spAutoFit/>
          </a:bodyPr>
          <a:lstStyle/>
          <a:p>
            <a:pPr algn="dist"/>
            <a:r>
              <a:rPr lang="en-US" altLang="zh-CN" sz="1400" dirty="0">
                <a:solidFill>
                  <a:schemeClr val="bg1"/>
                </a:solidFill>
                <a:cs typeface="+mn-ea"/>
                <a:sym typeface="+mn-lt"/>
              </a:rPr>
              <a:t>Add the title here</a:t>
            </a:r>
            <a:endParaRPr lang="en-US" altLang="zh-CN" sz="1400" dirty="0">
              <a:solidFill>
                <a:schemeClr val="bg1"/>
              </a:solidFill>
              <a:cs typeface="+mn-ea"/>
              <a:sym typeface="+mn-lt"/>
            </a:endParaRPr>
          </a:p>
        </p:txBody>
      </p:sp>
      <p:sp>
        <p:nvSpPr>
          <p:cNvPr id="27" name="文本框 26"/>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28" name="文本框 27"/>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29" name="直接连接符 28"/>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000"/>
                            </p:stCondLst>
                            <p:childTnLst>
                              <p:par>
                                <p:cTn id="23" presetID="45"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ppt_w</p:attrName>
                                        </p:attrNameLst>
                                      </p:cBhvr>
                                      <p:tavLst>
                                        <p:tav tm="0" fmla="#ppt_w*sin(2.5*pi*$)">
                                          <p:val>
                                            <p:fltVal val="0"/>
                                          </p:val>
                                        </p:tav>
                                        <p:tav tm="100000">
                                          <p:val>
                                            <p:fltVal val="1"/>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childTnLst>
                                </p:cTn>
                              </p:par>
                              <p:par>
                                <p:cTn id="28" presetID="53" presetClass="entr" presetSubtype="16" fill="hold" grpId="0" nodeType="withEffect">
                                  <p:stCondLst>
                                    <p:cond delay="0"/>
                                  </p:stCondLst>
                                  <p:iterate type="lt">
                                    <p:tmPct val="5000"/>
                                  </p:iterate>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par>
                          <p:cTn id="33" fill="hold">
                            <p:stCondLst>
                              <p:cond delay="2925"/>
                            </p:stCondLst>
                            <p:childTnLst>
                              <p:par>
                                <p:cTn id="34" presetID="53" presetClass="entr" presetSubtype="16" fill="hold" grpId="0" nodeType="afterEffect">
                                  <p:stCondLst>
                                    <p:cond delay="0"/>
                                  </p:stCondLst>
                                  <p:iterate type="lt">
                                    <p:tmPct val="5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par>
                          <p:cTn id="39" fill="hold">
                            <p:stCondLst>
                              <p:cond delay="4400"/>
                            </p:stCondLst>
                            <p:childTnLst>
                              <p:par>
                                <p:cTn id="40" presetID="53" presetClass="entr" presetSubtype="16" fill="hold" grpId="0" nodeType="afterEffect">
                                  <p:stCondLst>
                                    <p:cond delay="0"/>
                                  </p:stCondLst>
                                  <p:iterate type="lt">
                                    <p:tmPct val="5000"/>
                                  </p:iterate>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875"/>
                            </p:stCondLst>
                            <p:childTnLst>
                              <p:par>
                                <p:cTn id="46" presetID="53" presetClass="entr" presetSubtype="16" fill="hold" grpId="0" nodeType="afterEffect">
                                  <p:stCondLst>
                                    <p:cond delay="0"/>
                                  </p:stCondLst>
                                  <p:iterate type="lt">
                                    <p:tmPct val="5000"/>
                                  </p:iterate>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par>
                          <p:cTn id="51" fill="hold">
                            <p:stCondLst>
                              <p:cond delay="7350"/>
                            </p:stCondLst>
                            <p:childTnLst>
                              <p:par>
                                <p:cTn id="52" presetID="53" presetClass="entr" presetSubtype="16" fill="hold" grpId="0" nodeType="afterEffect">
                                  <p:stCondLst>
                                    <p:cond delay="0"/>
                                  </p:stCondLst>
                                  <p:iterate type="lt">
                                    <p:tmPct val="5000"/>
                                  </p:iterate>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par>
                          <p:cTn id="57" fill="hold">
                            <p:stCondLst>
                              <p:cond delay="8825"/>
                            </p:stCondLst>
                            <p:childTnLst>
                              <p:par>
                                <p:cTn id="58" presetID="16" presetClass="entr" presetSubtype="37"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outVertical)">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1" grpId="0"/>
      <p:bldP spid="12" grpId="0"/>
      <p:bldP spid="25"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5"/>
          <p:cNvSpPr>
            <a:spLocks noEditPoints="1"/>
          </p:cNvSpPr>
          <p:nvPr/>
        </p:nvSpPr>
        <p:spPr bwMode="auto">
          <a:xfrm>
            <a:off x="1652517" y="1575569"/>
            <a:ext cx="9442450" cy="1852613"/>
          </a:xfrm>
          <a:custGeom>
            <a:avLst/>
            <a:gdLst>
              <a:gd name="T0" fmla="*/ 5910 w 5948"/>
              <a:gd name="T1" fmla="*/ 1125 h 1167"/>
              <a:gd name="T2" fmla="*/ 5834 w 5948"/>
              <a:gd name="T3" fmla="*/ 1039 h 1167"/>
              <a:gd name="T4" fmla="*/ 5758 w 5948"/>
              <a:gd name="T5" fmla="*/ 953 h 1167"/>
              <a:gd name="T6" fmla="*/ 5683 w 5948"/>
              <a:gd name="T7" fmla="*/ 870 h 1167"/>
              <a:gd name="T8" fmla="*/ 5607 w 5948"/>
              <a:gd name="T9" fmla="*/ 785 h 1167"/>
              <a:gd name="T10" fmla="*/ 5531 w 5948"/>
              <a:gd name="T11" fmla="*/ 699 h 1167"/>
              <a:gd name="T12" fmla="*/ 5456 w 5948"/>
              <a:gd name="T13" fmla="*/ 616 h 1167"/>
              <a:gd name="T14" fmla="*/ 5380 w 5948"/>
              <a:gd name="T15" fmla="*/ 530 h 1167"/>
              <a:gd name="T16" fmla="*/ 5304 w 5948"/>
              <a:gd name="T17" fmla="*/ 445 h 1167"/>
              <a:gd name="T18" fmla="*/ 5229 w 5948"/>
              <a:gd name="T19" fmla="*/ 359 h 1167"/>
              <a:gd name="T20" fmla="*/ 5153 w 5948"/>
              <a:gd name="T21" fmla="*/ 276 h 1167"/>
              <a:gd name="T22" fmla="*/ 5077 w 5948"/>
              <a:gd name="T23" fmla="*/ 190 h 1167"/>
              <a:gd name="T24" fmla="*/ 5002 w 5948"/>
              <a:gd name="T25" fmla="*/ 105 h 1167"/>
              <a:gd name="T26" fmla="*/ 4926 w 5948"/>
              <a:gd name="T27" fmla="*/ 19 h 1167"/>
              <a:gd name="T28" fmla="*/ 4819 w 5948"/>
              <a:gd name="T29" fmla="*/ 0 h 1167"/>
              <a:gd name="T30" fmla="*/ 4706 w 5948"/>
              <a:gd name="T31" fmla="*/ 0 h 1167"/>
              <a:gd name="T32" fmla="*/ 4592 w 5948"/>
              <a:gd name="T33" fmla="*/ 0 h 1167"/>
              <a:gd name="T34" fmla="*/ 4479 w 5948"/>
              <a:gd name="T35" fmla="*/ 0 h 1167"/>
              <a:gd name="T36" fmla="*/ 4365 w 5948"/>
              <a:gd name="T37" fmla="*/ 0 h 1167"/>
              <a:gd name="T38" fmla="*/ 4252 w 5948"/>
              <a:gd name="T39" fmla="*/ 0 h 1167"/>
              <a:gd name="T40" fmla="*/ 4138 w 5948"/>
              <a:gd name="T41" fmla="*/ 0 h 1167"/>
              <a:gd name="T42" fmla="*/ 4025 w 5948"/>
              <a:gd name="T43" fmla="*/ 0 h 1167"/>
              <a:gd name="T44" fmla="*/ 3911 w 5948"/>
              <a:gd name="T45" fmla="*/ 0 h 1167"/>
              <a:gd name="T46" fmla="*/ 3798 w 5948"/>
              <a:gd name="T47" fmla="*/ 0 h 1167"/>
              <a:gd name="T48" fmla="*/ 3684 w 5948"/>
              <a:gd name="T49" fmla="*/ 0 h 1167"/>
              <a:gd name="T50" fmla="*/ 3571 w 5948"/>
              <a:gd name="T51" fmla="*/ 0 h 1167"/>
              <a:gd name="T52" fmla="*/ 3457 w 5948"/>
              <a:gd name="T53" fmla="*/ 0 h 1167"/>
              <a:gd name="T54" fmla="*/ 3344 w 5948"/>
              <a:gd name="T55" fmla="*/ 0 h 1167"/>
              <a:gd name="T56" fmla="*/ 3230 w 5948"/>
              <a:gd name="T57" fmla="*/ 0 h 1167"/>
              <a:gd name="T58" fmla="*/ 3117 w 5948"/>
              <a:gd name="T59" fmla="*/ 0 h 1167"/>
              <a:gd name="T60" fmla="*/ 3003 w 5948"/>
              <a:gd name="T61" fmla="*/ 0 h 1167"/>
              <a:gd name="T62" fmla="*/ 2897 w 5948"/>
              <a:gd name="T63" fmla="*/ 0 h 1167"/>
              <a:gd name="T64" fmla="*/ 2833 w 5948"/>
              <a:gd name="T65" fmla="*/ 0 h 1167"/>
              <a:gd name="T66" fmla="*/ 2719 w 5948"/>
              <a:gd name="T67" fmla="*/ 0 h 1167"/>
              <a:gd name="T68" fmla="*/ 2606 w 5948"/>
              <a:gd name="T69" fmla="*/ 0 h 1167"/>
              <a:gd name="T70" fmla="*/ 2492 w 5948"/>
              <a:gd name="T71" fmla="*/ 0 h 1167"/>
              <a:gd name="T72" fmla="*/ 2379 w 5948"/>
              <a:gd name="T73" fmla="*/ 0 h 1167"/>
              <a:gd name="T74" fmla="*/ 2265 w 5948"/>
              <a:gd name="T75" fmla="*/ 0 h 1167"/>
              <a:gd name="T76" fmla="*/ 2152 w 5948"/>
              <a:gd name="T77" fmla="*/ 0 h 1167"/>
              <a:gd name="T78" fmla="*/ 2038 w 5948"/>
              <a:gd name="T79" fmla="*/ 0 h 1167"/>
              <a:gd name="T80" fmla="*/ 1925 w 5948"/>
              <a:gd name="T81" fmla="*/ 0 h 1167"/>
              <a:gd name="T82" fmla="*/ 1811 w 5948"/>
              <a:gd name="T83" fmla="*/ 0 h 1167"/>
              <a:gd name="T84" fmla="*/ 1698 w 5948"/>
              <a:gd name="T85" fmla="*/ 0 h 1167"/>
              <a:gd name="T86" fmla="*/ 1584 w 5948"/>
              <a:gd name="T87" fmla="*/ 0 h 1167"/>
              <a:gd name="T88" fmla="*/ 1471 w 5948"/>
              <a:gd name="T89" fmla="*/ 0 h 1167"/>
              <a:gd name="T90" fmla="*/ 1357 w 5948"/>
              <a:gd name="T91" fmla="*/ 0 h 1167"/>
              <a:gd name="T92" fmla="*/ 1244 w 5948"/>
              <a:gd name="T93" fmla="*/ 0 h 1167"/>
              <a:gd name="T94" fmla="*/ 1130 w 5948"/>
              <a:gd name="T95" fmla="*/ 0 h 1167"/>
              <a:gd name="T96" fmla="*/ 1017 w 5948"/>
              <a:gd name="T97" fmla="*/ 0 h 1167"/>
              <a:gd name="T98" fmla="*/ 969 w 5948"/>
              <a:gd name="T99" fmla="*/ 17 h 1167"/>
              <a:gd name="T100" fmla="*/ 894 w 5948"/>
              <a:gd name="T101" fmla="*/ 102 h 1167"/>
              <a:gd name="T102" fmla="*/ 820 w 5948"/>
              <a:gd name="T103" fmla="*/ 190 h 1167"/>
              <a:gd name="T104" fmla="*/ 745 w 5948"/>
              <a:gd name="T105" fmla="*/ 276 h 1167"/>
              <a:gd name="T106" fmla="*/ 671 w 5948"/>
              <a:gd name="T107" fmla="*/ 362 h 1167"/>
              <a:gd name="T108" fmla="*/ 596 w 5948"/>
              <a:gd name="T109" fmla="*/ 447 h 1167"/>
              <a:gd name="T110" fmla="*/ 522 w 5948"/>
              <a:gd name="T111" fmla="*/ 535 h 1167"/>
              <a:gd name="T112" fmla="*/ 447 w 5948"/>
              <a:gd name="T113" fmla="*/ 621 h 1167"/>
              <a:gd name="T114" fmla="*/ 373 w 5948"/>
              <a:gd name="T115" fmla="*/ 706 h 1167"/>
              <a:gd name="T116" fmla="*/ 298 w 5948"/>
              <a:gd name="T117" fmla="*/ 792 h 1167"/>
              <a:gd name="T118" fmla="*/ 224 w 5948"/>
              <a:gd name="T119" fmla="*/ 877 h 1167"/>
              <a:gd name="T120" fmla="*/ 149 w 5948"/>
              <a:gd name="T121" fmla="*/ 965 h 1167"/>
              <a:gd name="T122" fmla="*/ 75 w 5948"/>
              <a:gd name="T123" fmla="*/ 1051 h 1167"/>
              <a:gd name="T124" fmla="*/ 0 w 5948"/>
              <a:gd name="T125" fmla="*/ 1137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48" h="1167">
                <a:moveTo>
                  <a:pt x="5948" y="1167"/>
                </a:moveTo>
                <a:lnTo>
                  <a:pt x="5910" y="1125"/>
                </a:lnTo>
                <a:moveTo>
                  <a:pt x="5872" y="1082"/>
                </a:moveTo>
                <a:lnTo>
                  <a:pt x="5834" y="1039"/>
                </a:lnTo>
                <a:moveTo>
                  <a:pt x="5796" y="996"/>
                </a:moveTo>
                <a:lnTo>
                  <a:pt x="5758" y="953"/>
                </a:lnTo>
                <a:moveTo>
                  <a:pt x="5720" y="913"/>
                </a:moveTo>
                <a:lnTo>
                  <a:pt x="5683" y="870"/>
                </a:lnTo>
                <a:moveTo>
                  <a:pt x="5645" y="827"/>
                </a:moveTo>
                <a:lnTo>
                  <a:pt x="5607" y="785"/>
                </a:lnTo>
                <a:moveTo>
                  <a:pt x="5569" y="742"/>
                </a:moveTo>
                <a:lnTo>
                  <a:pt x="5531" y="699"/>
                </a:lnTo>
                <a:moveTo>
                  <a:pt x="5493" y="656"/>
                </a:moveTo>
                <a:lnTo>
                  <a:pt x="5456" y="616"/>
                </a:lnTo>
                <a:moveTo>
                  <a:pt x="5418" y="573"/>
                </a:moveTo>
                <a:lnTo>
                  <a:pt x="5380" y="530"/>
                </a:lnTo>
                <a:moveTo>
                  <a:pt x="5342" y="488"/>
                </a:moveTo>
                <a:lnTo>
                  <a:pt x="5304" y="445"/>
                </a:lnTo>
                <a:moveTo>
                  <a:pt x="5266" y="402"/>
                </a:moveTo>
                <a:lnTo>
                  <a:pt x="5229" y="359"/>
                </a:lnTo>
                <a:moveTo>
                  <a:pt x="5191" y="316"/>
                </a:moveTo>
                <a:lnTo>
                  <a:pt x="5153" y="276"/>
                </a:lnTo>
                <a:moveTo>
                  <a:pt x="5115" y="233"/>
                </a:moveTo>
                <a:lnTo>
                  <a:pt x="5077" y="190"/>
                </a:lnTo>
                <a:moveTo>
                  <a:pt x="5039" y="148"/>
                </a:moveTo>
                <a:lnTo>
                  <a:pt x="5002" y="105"/>
                </a:lnTo>
                <a:moveTo>
                  <a:pt x="4964" y="62"/>
                </a:moveTo>
                <a:lnTo>
                  <a:pt x="4926" y="19"/>
                </a:lnTo>
                <a:moveTo>
                  <a:pt x="4876" y="0"/>
                </a:moveTo>
                <a:lnTo>
                  <a:pt x="4819" y="0"/>
                </a:lnTo>
                <a:moveTo>
                  <a:pt x="4763" y="0"/>
                </a:moveTo>
                <a:lnTo>
                  <a:pt x="4706" y="0"/>
                </a:lnTo>
                <a:moveTo>
                  <a:pt x="4649" y="0"/>
                </a:moveTo>
                <a:lnTo>
                  <a:pt x="4592" y="0"/>
                </a:lnTo>
                <a:moveTo>
                  <a:pt x="4536" y="0"/>
                </a:moveTo>
                <a:lnTo>
                  <a:pt x="4479" y="0"/>
                </a:lnTo>
                <a:moveTo>
                  <a:pt x="4422" y="0"/>
                </a:moveTo>
                <a:lnTo>
                  <a:pt x="4365" y="0"/>
                </a:lnTo>
                <a:moveTo>
                  <a:pt x="4309" y="0"/>
                </a:moveTo>
                <a:lnTo>
                  <a:pt x="4252" y="0"/>
                </a:lnTo>
                <a:moveTo>
                  <a:pt x="4195" y="0"/>
                </a:moveTo>
                <a:lnTo>
                  <a:pt x="4138" y="0"/>
                </a:lnTo>
                <a:moveTo>
                  <a:pt x="4082" y="0"/>
                </a:moveTo>
                <a:lnTo>
                  <a:pt x="4025" y="0"/>
                </a:lnTo>
                <a:moveTo>
                  <a:pt x="3968" y="0"/>
                </a:moveTo>
                <a:lnTo>
                  <a:pt x="3911" y="0"/>
                </a:lnTo>
                <a:moveTo>
                  <a:pt x="3855" y="0"/>
                </a:moveTo>
                <a:lnTo>
                  <a:pt x="3798" y="0"/>
                </a:lnTo>
                <a:moveTo>
                  <a:pt x="3741" y="0"/>
                </a:moveTo>
                <a:lnTo>
                  <a:pt x="3684" y="0"/>
                </a:lnTo>
                <a:moveTo>
                  <a:pt x="3628" y="0"/>
                </a:moveTo>
                <a:lnTo>
                  <a:pt x="3571" y="0"/>
                </a:lnTo>
                <a:moveTo>
                  <a:pt x="3514" y="0"/>
                </a:moveTo>
                <a:lnTo>
                  <a:pt x="3457" y="0"/>
                </a:lnTo>
                <a:moveTo>
                  <a:pt x="3401" y="0"/>
                </a:moveTo>
                <a:lnTo>
                  <a:pt x="3344" y="0"/>
                </a:lnTo>
                <a:moveTo>
                  <a:pt x="3287" y="0"/>
                </a:moveTo>
                <a:lnTo>
                  <a:pt x="3230" y="0"/>
                </a:lnTo>
                <a:moveTo>
                  <a:pt x="3173" y="0"/>
                </a:moveTo>
                <a:lnTo>
                  <a:pt x="3117" y="0"/>
                </a:lnTo>
                <a:moveTo>
                  <a:pt x="3060" y="0"/>
                </a:moveTo>
                <a:lnTo>
                  <a:pt x="3003" y="0"/>
                </a:lnTo>
                <a:moveTo>
                  <a:pt x="2946" y="0"/>
                </a:moveTo>
                <a:lnTo>
                  <a:pt x="2897" y="0"/>
                </a:lnTo>
                <a:lnTo>
                  <a:pt x="2890" y="0"/>
                </a:lnTo>
                <a:moveTo>
                  <a:pt x="2833" y="0"/>
                </a:moveTo>
                <a:lnTo>
                  <a:pt x="2776" y="0"/>
                </a:lnTo>
                <a:moveTo>
                  <a:pt x="2719" y="0"/>
                </a:moveTo>
                <a:lnTo>
                  <a:pt x="2663" y="0"/>
                </a:lnTo>
                <a:moveTo>
                  <a:pt x="2606" y="0"/>
                </a:moveTo>
                <a:lnTo>
                  <a:pt x="2549" y="0"/>
                </a:lnTo>
                <a:moveTo>
                  <a:pt x="2492" y="0"/>
                </a:moveTo>
                <a:lnTo>
                  <a:pt x="2436" y="0"/>
                </a:lnTo>
                <a:moveTo>
                  <a:pt x="2379" y="0"/>
                </a:moveTo>
                <a:lnTo>
                  <a:pt x="2322" y="0"/>
                </a:lnTo>
                <a:moveTo>
                  <a:pt x="2265" y="0"/>
                </a:moveTo>
                <a:lnTo>
                  <a:pt x="2209" y="0"/>
                </a:lnTo>
                <a:moveTo>
                  <a:pt x="2152" y="0"/>
                </a:moveTo>
                <a:lnTo>
                  <a:pt x="2095" y="0"/>
                </a:lnTo>
                <a:moveTo>
                  <a:pt x="2038" y="0"/>
                </a:moveTo>
                <a:lnTo>
                  <a:pt x="1982" y="0"/>
                </a:lnTo>
                <a:moveTo>
                  <a:pt x="1925" y="0"/>
                </a:moveTo>
                <a:lnTo>
                  <a:pt x="1868" y="0"/>
                </a:lnTo>
                <a:moveTo>
                  <a:pt x="1811" y="0"/>
                </a:moveTo>
                <a:lnTo>
                  <a:pt x="1755" y="0"/>
                </a:lnTo>
                <a:moveTo>
                  <a:pt x="1698" y="0"/>
                </a:moveTo>
                <a:lnTo>
                  <a:pt x="1641" y="0"/>
                </a:lnTo>
                <a:moveTo>
                  <a:pt x="1584" y="0"/>
                </a:moveTo>
                <a:lnTo>
                  <a:pt x="1527" y="0"/>
                </a:lnTo>
                <a:moveTo>
                  <a:pt x="1471" y="0"/>
                </a:moveTo>
                <a:lnTo>
                  <a:pt x="1414" y="0"/>
                </a:lnTo>
                <a:moveTo>
                  <a:pt x="1357" y="0"/>
                </a:moveTo>
                <a:lnTo>
                  <a:pt x="1300" y="0"/>
                </a:lnTo>
                <a:moveTo>
                  <a:pt x="1244" y="0"/>
                </a:moveTo>
                <a:lnTo>
                  <a:pt x="1187" y="0"/>
                </a:lnTo>
                <a:moveTo>
                  <a:pt x="1130" y="0"/>
                </a:moveTo>
                <a:lnTo>
                  <a:pt x="1073" y="0"/>
                </a:lnTo>
                <a:moveTo>
                  <a:pt x="1017" y="0"/>
                </a:moveTo>
                <a:lnTo>
                  <a:pt x="984" y="0"/>
                </a:lnTo>
                <a:lnTo>
                  <a:pt x="969" y="17"/>
                </a:lnTo>
                <a:moveTo>
                  <a:pt x="932" y="60"/>
                </a:moveTo>
                <a:lnTo>
                  <a:pt x="894" y="102"/>
                </a:lnTo>
                <a:moveTo>
                  <a:pt x="858" y="148"/>
                </a:moveTo>
                <a:lnTo>
                  <a:pt x="820" y="190"/>
                </a:lnTo>
                <a:moveTo>
                  <a:pt x="783" y="233"/>
                </a:moveTo>
                <a:lnTo>
                  <a:pt x="745" y="276"/>
                </a:lnTo>
                <a:moveTo>
                  <a:pt x="707" y="319"/>
                </a:moveTo>
                <a:lnTo>
                  <a:pt x="671" y="362"/>
                </a:lnTo>
                <a:moveTo>
                  <a:pt x="634" y="404"/>
                </a:moveTo>
                <a:lnTo>
                  <a:pt x="596" y="447"/>
                </a:lnTo>
                <a:moveTo>
                  <a:pt x="558" y="490"/>
                </a:moveTo>
                <a:lnTo>
                  <a:pt x="522" y="535"/>
                </a:lnTo>
                <a:moveTo>
                  <a:pt x="485" y="578"/>
                </a:moveTo>
                <a:lnTo>
                  <a:pt x="447" y="621"/>
                </a:lnTo>
                <a:moveTo>
                  <a:pt x="409" y="663"/>
                </a:moveTo>
                <a:lnTo>
                  <a:pt x="373" y="706"/>
                </a:lnTo>
                <a:moveTo>
                  <a:pt x="336" y="749"/>
                </a:moveTo>
                <a:lnTo>
                  <a:pt x="298" y="792"/>
                </a:lnTo>
                <a:moveTo>
                  <a:pt x="260" y="835"/>
                </a:moveTo>
                <a:lnTo>
                  <a:pt x="224" y="877"/>
                </a:lnTo>
                <a:moveTo>
                  <a:pt x="187" y="920"/>
                </a:moveTo>
                <a:lnTo>
                  <a:pt x="149" y="965"/>
                </a:lnTo>
                <a:moveTo>
                  <a:pt x="111" y="1008"/>
                </a:moveTo>
                <a:lnTo>
                  <a:pt x="75" y="1051"/>
                </a:lnTo>
                <a:moveTo>
                  <a:pt x="38" y="1094"/>
                </a:moveTo>
                <a:lnTo>
                  <a:pt x="0" y="1137"/>
                </a:lnTo>
              </a:path>
            </a:pathLst>
          </a:custGeom>
          <a:noFill/>
          <a:ln w="0" cap="rnd">
            <a:solidFill>
              <a:schemeClr val="bg1">
                <a:lumMod val="5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96" name="组合 95"/>
          <p:cNvGrpSpPr/>
          <p:nvPr/>
        </p:nvGrpSpPr>
        <p:grpSpPr>
          <a:xfrm>
            <a:off x="1219200" y="2579688"/>
            <a:ext cx="7445375" cy="5289551"/>
            <a:chOff x="1219200" y="2579688"/>
            <a:chExt cx="7445375" cy="5289551"/>
          </a:xfrm>
        </p:grpSpPr>
        <p:sp>
          <p:nvSpPr>
            <p:cNvPr id="356" name="任意多边形 355"/>
            <p:cNvSpPr/>
            <p:nvPr/>
          </p:nvSpPr>
          <p:spPr bwMode="auto">
            <a:xfrm>
              <a:off x="3213099" y="2579688"/>
              <a:ext cx="5451476" cy="3170238"/>
            </a:xfrm>
            <a:custGeom>
              <a:avLst/>
              <a:gdLst>
                <a:gd name="connsiteX0" fmla="*/ 127624 w 5451476"/>
                <a:gd name="connsiteY0" fmla="*/ 0 h 3170238"/>
                <a:gd name="connsiteX1" fmla="*/ 1596563 w 5451476"/>
                <a:gd name="connsiteY1" fmla="*/ 0 h 3170238"/>
                <a:gd name="connsiteX2" fmla="*/ 1643739 w 5451476"/>
                <a:gd name="connsiteY2" fmla="*/ 0 h 3170238"/>
                <a:gd name="connsiteX3" fmla="*/ 1833097 w 5451476"/>
                <a:gd name="connsiteY3" fmla="*/ 0 h 3170238"/>
                <a:gd name="connsiteX4" fmla="*/ 1978075 w 5451476"/>
                <a:gd name="connsiteY4" fmla="*/ 0 h 3170238"/>
                <a:gd name="connsiteX5" fmla="*/ 2052119 w 5451476"/>
                <a:gd name="connsiteY5" fmla="*/ 0 h 3170238"/>
                <a:gd name="connsiteX6" fmla="*/ 2254302 w 5451476"/>
                <a:gd name="connsiteY6" fmla="*/ 0 h 3170238"/>
                <a:gd name="connsiteX7" fmla="*/ 2291523 w 5451476"/>
                <a:gd name="connsiteY7" fmla="*/ 0 h 3170238"/>
                <a:gd name="connsiteX8" fmla="*/ 2440318 w 5451476"/>
                <a:gd name="connsiteY8" fmla="*/ 0 h 3170238"/>
                <a:gd name="connsiteX9" fmla="*/ 2584755 w 5451476"/>
                <a:gd name="connsiteY9" fmla="*/ 0 h 3170238"/>
                <a:gd name="connsiteX10" fmla="*/ 2610843 w 5451476"/>
                <a:gd name="connsiteY10" fmla="*/ 0 h 3170238"/>
                <a:gd name="connsiteX11" fmla="*/ 2766550 w 5451476"/>
                <a:gd name="connsiteY11" fmla="*/ 0 h 3170238"/>
                <a:gd name="connsiteX12" fmla="*/ 2858447 w 5451476"/>
                <a:gd name="connsiteY12" fmla="*/ 0 h 3170238"/>
                <a:gd name="connsiteX13" fmla="*/ 2908111 w 5451476"/>
                <a:gd name="connsiteY13" fmla="*/ 0 h 3170238"/>
                <a:gd name="connsiteX14" fmla="*/ 3036201 w 5451476"/>
                <a:gd name="connsiteY14" fmla="*/ 0 h 3170238"/>
                <a:gd name="connsiteX15" fmla="*/ 3113270 w 5451476"/>
                <a:gd name="connsiteY15" fmla="*/ 0 h 3170238"/>
                <a:gd name="connsiteX16" fmla="*/ 3151494 w 5451476"/>
                <a:gd name="connsiteY16" fmla="*/ 0 h 3170238"/>
                <a:gd name="connsiteX17" fmla="*/ 3346379 w 5451476"/>
                <a:gd name="connsiteY17" fmla="*/ 0 h 3170238"/>
                <a:gd name="connsiteX18" fmla="*/ 3349900 w 5451476"/>
                <a:gd name="connsiteY18" fmla="*/ 0 h 3170238"/>
                <a:gd name="connsiteX19" fmla="*/ 3498156 w 5451476"/>
                <a:gd name="connsiteY19" fmla="*/ 0 h 3170238"/>
                <a:gd name="connsiteX20" fmla="*/ 3569010 w 5451476"/>
                <a:gd name="connsiteY20" fmla="*/ 0 h 3170238"/>
                <a:gd name="connsiteX21" fmla="*/ 3612214 w 5451476"/>
                <a:gd name="connsiteY21" fmla="*/ 0 h 3170238"/>
                <a:gd name="connsiteX22" fmla="*/ 3693940 w 5451476"/>
                <a:gd name="connsiteY22" fmla="*/ 0 h 3170238"/>
                <a:gd name="connsiteX23" fmla="*/ 3748723 w 5451476"/>
                <a:gd name="connsiteY23" fmla="*/ 0 h 3170238"/>
                <a:gd name="connsiteX24" fmla="*/ 3771274 w 5451476"/>
                <a:gd name="connsiteY24" fmla="*/ 0 h 3170238"/>
                <a:gd name="connsiteX25" fmla="*/ 3781953 w 5451476"/>
                <a:gd name="connsiteY25" fmla="*/ 0 h 3170238"/>
                <a:gd name="connsiteX26" fmla="*/ 3799017 w 5451476"/>
                <a:gd name="connsiteY26" fmla="*/ 0 h 3170238"/>
                <a:gd name="connsiteX27" fmla="*/ 3806201 w 5451476"/>
                <a:gd name="connsiteY27" fmla="*/ 0 h 3170238"/>
                <a:gd name="connsiteX28" fmla="*/ 3957366 w 5451476"/>
                <a:gd name="connsiteY28" fmla="*/ 0 h 3170238"/>
                <a:gd name="connsiteX29" fmla="*/ 5323800 w 5451476"/>
                <a:gd name="connsiteY29" fmla="*/ 0 h 3170238"/>
                <a:gd name="connsiteX30" fmla="*/ 5451476 w 5451476"/>
                <a:gd name="connsiteY30" fmla="*/ 127711 h 3170238"/>
                <a:gd name="connsiteX31" fmla="*/ 5451476 w 5451476"/>
                <a:gd name="connsiteY31" fmla="*/ 3042527 h 3170238"/>
                <a:gd name="connsiteX32" fmla="*/ 5323800 w 5451476"/>
                <a:gd name="connsiteY32" fmla="*/ 3170238 h 3170238"/>
                <a:gd name="connsiteX33" fmla="*/ 3854269 w 5451476"/>
                <a:gd name="connsiteY33" fmla="*/ 3170238 h 3170238"/>
                <a:gd name="connsiteX34" fmla="*/ 3806201 w 5451476"/>
                <a:gd name="connsiteY34" fmla="*/ 3170238 h 3170238"/>
                <a:gd name="connsiteX35" fmla="*/ 3617639 w 5451476"/>
                <a:gd name="connsiteY35" fmla="*/ 3170238 h 3170238"/>
                <a:gd name="connsiteX36" fmla="*/ 3471999 w 5451476"/>
                <a:gd name="connsiteY36" fmla="*/ 3170238 h 3170238"/>
                <a:gd name="connsiteX37" fmla="*/ 3398529 w 5451476"/>
                <a:gd name="connsiteY37" fmla="*/ 3170238 h 3170238"/>
                <a:gd name="connsiteX38" fmla="*/ 3196265 w 5451476"/>
                <a:gd name="connsiteY38" fmla="*/ 3170238 h 3170238"/>
                <a:gd name="connsiteX39" fmla="*/ 3158678 w 5451476"/>
                <a:gd name="connsiteY39" fmla="*/ 3170238 h 3170238"/>
                <a:gd name="connsiteX40" fmla="*/ 3010173 w 5451476"/>
                <a:gd name="connsiteY40" fmla="*/ 3170238 h 3170238"/>
                <a:gd name="connsiteX41" fmla="*/ 2865564 w 5451476"/>
                <a:gd name="connsiteY41" fmla="*/ 3170238 h 3170238"/>
                <a:gd name="connsiteX42" fmla="*/ 2839579 w 5451476"/>
                <a:gd name="connsiteY42" fmla="*/ 3170238 h 3170238"/>
                <a:gd name="connsiteX43" fmla="*/ 2683810 w 5451476"/>
                <a:gd name="connsiteY43" fmla="*/ 3170238 h 3170238"/>
                <a:gd name="connsiteX44" fmla="*/ 2591983 w 5451476"/>
                <a:gd name="connsiteY44" fmla="*/ 3170238 h 3170238"/>
                <a:gd name="connsiteX45" fmla="*/ 2542191 w 5451476"/>
                <a:gd name="connsiteY45" fmla="*/ 3170238 h 3170238"/>
                <a:gd name="connsiteX46" fmla="*/ 2414050 w 5451476"/>
                <a:gd name="connsiteY46" fmla="*/ 3170238 h 3170238"/>
                <a:gd name="connsiteX47" fmla="*/ 2337263 w 5451476"/>
                <a:gd name="connsiteY47" fmla="*/ 3170238 h 3170238"/>
                <a:gd name="connsiteX48" fmla="*/ 2298711 w 5451476"/>
                <a:gd name="connsiteY48" fmla="*/ 3170238 h 3170238"/>
                <a:gd name="connsiteX49" fmla="*/ 2103746 w 5451476"/>
                <a:gd name="connsiteY49" fmla="*/ 3170238 h 3170238"/>
                <a:gd name="connsiteX50" fmla="*/ 2100728 w 5451476"/>
                <a:gd name="connsiteY50" fmla="*/ 3170238 h 3170238"/>
                <a:gd name="connsiteX51" fmla="*/ 1951908 w 5451476"/>
                <a:gd name="connsiteY51" fmla="*/ 3170238 h 3170238"/>
                <a:gd name="connsiteX52" fmla="*/ 1881706 w 5451476"/>
                <a:gd name="connsiteY52" fmla="*/ 3170238 h 3170238"/>
                <a:gd name="connsiteX53" fmla="*/ 1837805 w 5451476"/>
                <a:gd name="connsiteY53" fmla="*/ 3170238 h 3170238"/>
                <a:gd name="connsiteX54" fmla="*/ 1701240 w 5451476"/>
                <a:gd name="connsiteY54" fmla="*/ 3170238 h 3170238"/>
                <a:gd name="connsiteX55" fmla="*/ 1679524 w 5451476"/>
                <a:gd name="connsiteY55" fmla="*/ 3170238 h 3170238"/>
                <a:gd name="connsiteX56" fmla="*/ 1667997 w 5451476"/>
                <a:gd name="connsiteY56" fmla="*/ 3170238 h 3170238"/>
                <a:gd name="connsiteX57" fmla="*/ 1643739 w 5451476"/>
                <a:gd name="connsiteY57" fmla="*/ 3170238 h 3170238"/>
                <a:gd name="connsiteX58" fmla="*/ 1493507 w 5451476"/>
                <a:gd name="connsiteY58" fmla="*/ 3170238 h 3170238"/>
                <a:gd name="connsiteX59" fmla="*/ 127624 w 5451476"/>
                <a:gd name="connsiteY59" fmla="*/ 3170238 h 3170238"/>
                <a:gd name="connsiteX60" fmla="*/ 0 w 5451476"/>
                <a:gd name="connsiteY60" fmla="*/ 3042527 h 3170238"/>
                <a:gd name="connsiteX61" fmla="*/ 0 w 5451476"/>
                <a:gd name="connsiteY61" fmla="*/ 127711 h 3170238"/>
                <a:gd name="connsiteX62" fmla="*/ 127624 w 5451476"/>
                <a:gd name="connsiteY62" fmla="*/ 0 h 317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451476" h="3170238">
                  <a:moveTo>
                    <a:pt x="127624" y="0"/>
                  </a:moveTo>
                  <a:cubicBezTo>
                    <a:pt x="702402" y="0"/>
                    <a:pt x="1187370" y="0"/>
                    <a:pt x="1596563" y="0"/>
                  </a:cubicBezTo>
                  <a:lnTo>
                    <a:pt x="1643739" y="0"/>
                  </a:lnTo>
                  <a:lnTo>
                    <a:pt x="1833097" y="0"/>
                  </a:lnTo>
                  <a:lnTo>
                    <a:pt x="1978075" y="0"/>
                  </a:lnTo>
                  <a:lnTo>
                    <a:pt x="2052119" y="0"/>
                  </a:lnTo>
                  <a:lnTo>
                    <a:pt x="2254302" y="0"/>
                  </a:lnTo>
                  <a:lnTo>
                    <a:pt x="2291523" y="0"/>
                  </a:lnTo>
                  <a:lnTo>
                    <a:pt x="2440318" y="0"/>
                  </a:lnTo>
                  <a:lnTo>
                    <a:pt x="2584755" y="0"/>
                  </a:lnTo>
                  <a:lnTo>
                    <a:pt x="2610843" y="0"/>
                  </a:lnTo>
                  <a:lnTo>
                    <a:pt x="2766550" y="0"/>
                  </a:lnTo>
                  <a:lnTo>
                    <a:pt x="2858447" y="0"/>
                  </a:lnTo>
                  <a:lnTo>
                    <a:pt x="2908111" y="0"/>
                  </a:lnTo>
                  <a:lnTo>
                    <a:pt x="3036201" y="0"/>
                  </a:lnTo>
                  <a:lnTo>
                    <a:pt x="3113270" y="0"/>
                  </a:lnTo>
                  <a:lnTo>
                    <a:pt x="3151494" y="0"/>
                  </a:lnTo>
                  <a:lnTo>
                    <a:pt x="3346379" y="0"/>
                  </a:lnTo>
                  <a:lnTo>
                    <a:pt x="3349900" y="0"/>
                  </a:lnTo>
                  <a:lnTo>
                    <a:pt x="3498156" y="0"/>
                  </a:lnTo>
                  <a:lnTo>
                    <a:pt x="3569010" y="0"/>
                  </a:lnTo>
                  <a:lnTo>
                    <a:pt x="3612214" y="0"/>
                  </a:lnTo>
                  <a:lnTo>
                    <a:pt x="3693940" y="0"/>
                  </a:lnTo>
                  <a:lnTo>
                    <a:pt x="3748723" y="0"/>
                  </a:lnTo>
                  <a:lnTo>
                    <a:pt x="3771274" y="0"/>
                  </a:lnTo>
                  <a:lnTo>
                    <a:pt x="3781953" y="0"/>
                  </a:lnTo>
                  <a:lnTo>
                    <a:pt x="3799017" y="0"/>
                  </a:lnTo>
                  <a:lnTo>
                    <a:pt x="3806201" y="0"/>
                  </a:lnTo>
                  <a:lnTo>
                    <a:pt x="3957366" y="0"/>
                  </a:lnTo>
                  <a:cubicBezTo>
                    <a:pt x="5323800" y="0"/>
                    <a:pt x="5323800" y="0"/>
                    <a:pt x="5323800" y="0"/>
                  </a:cubicBezTo>
                  <a:cubicBezTo>
                    <a:pt x="5395148" y="0"/>
                    <a:pt x="5451476" y="56343"/>
                    <a:pt x="5451476" y="127711"/>
                  </a:cubicBezTo>
                  <a:lnTo>
                    <a:pt x="5451476" y="3042527"/>
                  </a:lnTo>
                  <a:cubicBezTo>
                    <a:pt x="5451476" y="3113895"/>
                    <a:pt x="5395148" y="3170238"/>
                    <a:pt x="5323800" y="3170238"/>
                  </a:cubicBezTo>
                  <a:cubicBezTo>
                    <a:pt x="4748791" y="3170238"/>
                    <a:pt x="4263626" y="3170238"/>
                    <a:pt x="3854269" y="3170238"/>
                  </a:cubicBezTo>
                  <a:lnTo>
                    <a:pt x="3806201" y="3170238"/>
                  </a:lnTo>
                  <a:lnTo>
                    <a:pt x="3617639" y="3170238"/>
                  </a:lnTo>
                  <a:lnTo>
                    <a:pt x="3471999" y="3170238"/>
                  </a:lnTo>
                  <a:lnTo>
                    <a:pt x="3398529" y="3170238"/>
                  </a:lnTo>
                  <a:cubicBezTo>
                    <a:pt x="3328337" y="3170238"/>
                    <a:pt x="3260953" y="3170238"/>
                    <a:pt x="3196265" y="3170238"/>
                  </a:cubicBezTo>
                  <a:lnTo>
                    <a:pt x="3158678" y="3170238"/>
                  </a:lnTo>
                  <a:lnTo>
                    <a:pt x="3010173" y="3170238"/>
                  </a:lnTo>
                  <a:lnTo>
                    <a:pt x="2865564" y="3170238"/>
                  </a:lnTo>
                  <a:lnTo>
                    <a:pt x="2839579" y="3170238"/>
                  </a:lnTo>
                  <a:cubicBezTo>
                    <a:pt x="2785223" y="3170238"/>
                    <a:pt x="2733337" y="3170238"/>
                    <a:pt x="2683810" y="3170238"/>
                  </a:cubicBezTo>
                  <a:lnTo>
                    <a:pt x="2591983" y="3170238"/>
                  </a:lnTo>
                  <a:lnTo>
                    <a:pt x="2542191" y="3170238"/>
                  </a:lnTo>
                  <a:cubicBezTo>
                    <a:pt x="2497269" y="3170238"/>
                    <a:pt x="2454592" y="3170238"/>
                    <a:pt x="2414050" y="3170238"/>
                  </a:cubicBezTo>
                  <a:lnTo>
                    <a:pt x="2337263" y="3170238"/>
                  </a:lnTo>
                  <a:lnTo>
                    <a:pt x="2298711" y="3170238"/>
                  </a:lnTo>
                  <a:cubicBezTo>
                    <a:pt x="2225936" y="3170238"/>
                    <a:pt x="2161247" y="3170238"/>
                    <a:pt x="2103746" y="3170238"/>
                  </a:cubicBezTo>
                  <a:lnTo>
                    <a:pt x="2100728" y="3170238"/>
                  </a:lnTo>
                  <a:lnTo>
                    <a:pt x="1951908" y="3170238"/>
                  </a:lnTo>
                  <a:lnTo>
                    <a:pt x="1881706" y="3170238"/>
                  </a:lnTo>
                  <a:lnTo>
                    <a:pt x="1837805" y="3170238"/>
                  </a:lnTo>
                  <a:cubicBezTo>
                    <a:pt x="1773116" y="3170238"/>
                    <a:pt x="1729990" y="3170238"/>
                    <a:pt x="1701240" y="3170238"/>
                  </a:cubicBezTo>
                  <a:lnTo>
                    <a:pt x="1679524" y="3170238"/>
                  </a:lnTo>
                  <a:lnTo>
                    <a:pt x="1667997" y="3170238"/>
                  </a:lnTo>
                  <a:cubicBezTo>
                    <a:pt x="1643739" y="3170238"/>
                    <a:pt x="1643739" y="3170238"/>
                    <a:pt x="1643739" y="3170238"/>
                  </a:cubicBezTo>
                  <a:lnTo>
                    <a:pt x="1493507" y="3170238"/>
                  </a:lnTo>
                  <a:cubicBezTo>
                    <a:pt x="127624" y="3170238"/>
                    <a:pt x="127624" y="3170238"/>
                    <a:pt x="127624" y="3170238"/>
                  </a:cubicBezTo>
                  <a:cubicBezTo>
                    <a:pt x="56305" y="3170238"/>
                    <a:pt x="0" y="3113895"/>
                    <a:pt x="0" y="3042527"/>
                  </a:cubicBezTo>
                  <a:cubicBezTo>
                    <a:pt x="0" y="127711"/>
                    <a:pt x="0" y="127711"/>
                    <a:pt x="0" y="127711"/>
                  </a:cubicBezTo>
                  <a:cubicBezTo>
                    <a:pt x="0" y="56343"/>
                    <a:pt x="56305" y="0"/>
                    <a:pt x="127624" y="0"/>
                  </a:cubicBezTo>
                  <a:close/>
                </a:path>
              </a:pathLst>
            </a:custGeom>
            <a:solidFill>
              <a:srgbClr val="005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357" name="任意多边形 356"/>
            <p:cNvSpPr>
              <a:spLocks noChangeArrowheads="1"/>
            </p:cNvSpPr>
            <p:nvPr/>
          </p:nvSpPr>
          <p:spPr bwMode="auto">
            <a:xfrm>
              <a:off x="3603625" y="2789238"/>
              <a:ext cx="4640263" cy="2705100"/>
            </a:xfrm>
            <a:custGeom>
              <a:avLst/>
              <a:gdLst>
                <a:gd name="connsiteX0" fmla="*/ 0 w 4640263"/>
                <a:gd name="connsiteY0" fmla="*/ 0 h 2705100"/>
                <a:gd name="connsiteX1" fmla="*/ 1516063 w 4640263"/>
                <a:gd name="connsiteY1" fmla="*/ 0 h 2705100"/>
                <a:gd name="connsiteX2" fmla="*/ 3122613 w 4640263"/>
                <a:gd name="connsiteY2" fmla="*/ 0 h 2705100"/>
                <a:gd name="connsiteX3" fmla="*/ 4640263 w 4640263"/>
                <a:gd name="connsiteY3" fmla="*/ 0 h 2705100"/>
                <a:gd name="connsiteX4" fmla="*/ 4640263 w 4640263"/>
                <a:gd name="connsiteY4" fmla="*/ 2705100 h 2705100"/>
                <a:gd name="connsiteX5" fmla="*/ 3122613 w 4640263"/>
                <a:gd name="connsiteY5" fmla="*/ 2705100 h 2705100"/>
                <a:gd name="connsiteX6" fmla="*/ 1516063 w 4640263"/>
                <a:gd name="connsiteY6" fmla="*/ 2705100 h 2705100"/>
                <a:gd name="connsiteX7" fmla="*/ 0 w 4640263"/>
                <a:gd name="connsiteY7"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263" h="2705100">
                  <a:moveTo>
                    <a:pt x="0" y="0"/>
                  </a:moveTo>
                  <a:lnTo>
                    <a:pt x="1516063" y="0"/>
                  </a:lnTo>
                  <a:lnTo>
                    <a:pt x="3122613" y="0"/>
                  </a:lnTo>
                  <a:lnTo>
                    <a:pt x="4640263" y="0"/>
                  </a:lnTo>
                  <a:lnTo>
                    <a:pt x="4640263" y="2705100"/>
                  </a:lnTo>
                  <a:lnTo>
                    <a:pt x="3122613" y="2705100"/>
                  </a:lnTo>
                  <a:lnTo>
                    <a:pt x="1516063" y="2705100"/>
                  </a:lnTo>
                  <a:lnTo>
                    <a:pt x="0" y="2705100"/>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a:p>
          </p:txBody>
        </p:sp>
        <p:sp>
          <p:nvSpPr>
            <p:cNvPr id="78" name="Freeform 31"/>
            <p:cNvSpPr/>
            <p:nvPr/>
          </p:nvSpPr>
          <p:spPr bwMode="auto">
            <a:xfrm>
              <a:off x="1970088" y="4311651"/>
              <a:ext cx="1884363" cy="2344738"/>
            </a:xfrm>
            <a:custGeom>
              <a:avLst/>
              <a:gdLst>
                <a:gd name="T0" fmla="*/ 231 w 502"/>
                <a:gd name="T1" fmla="*/ 624 h 624"/>
                <a:gd name="T2" fmla="*/ 255 w 502"/>
                <a:gd name="T3" fmla="*/ 565 h 624"/>
                <a:gd name="T4" fmla="*/ 352 w 502"/>
                <a:gd name="T5" fmla="*/ 364 h 624"/>
                <a:gd name="T6" fmla="*/ 475 w 502"/>
                <a:gd name="T7" fmla="*/ 185 h 624"/>
                <a:gd name="T8" fmla="*/ 463 w 502"/>
                <a:gd name="T9" fmla="*/ 104 h 624"/>
                <a:gd name="T10" fmla="*/ 334 w 502"/>
                <a:gd name="T11" fmla="*/ 185 h 624"/>
                <a:gd name="T12" fmla="*/ 327 w 502"/>
                <a:gd name="T13" fmla="*/ 198 h 624"/>
                <a:gd name="T14" fmla="*/ 327 w 502"/>
                <a:gd name="T15" fmla="*/ 10 h 624"/>
                <a:gd name="T16" fmla="*/ 291 w 502"/>
                <a:gd name="T17" fmla="*/ 18 h 624"/>
                <a:gd name="T18" fmla="*/ 67 w 502"/>
                <a:gd name="T19" fmla="*/ 257 h 624"/>
                <a:gd name="T20" fmla="*/ 0 w 502"/>
                <a:gd name="T21" fmla="*/ 541 h 624"/>
                <a:gd name="T22" fmla="*/ 231 w 502"/>
                <a:gd name="T23"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2" h="624">
                  <a:moveTo>
                    <a:pt x="231" y="624"/>
                  </a:moveTo>
                  <a:cubicBezTo>
                    <a:pt x="255" y="565"/>
                    <a:pt x="255" y="565"/>
                    <a:pt x="255" y="565"/>
                  </a:cubicBezTo>
                  <a:cubicBezTo>
                    <a:pt x="255" y="565"/>
                    <a:pt x="328" y="485"/>
                    <a:pt x="352" y="364"/>
                  </a:cubicBezTo>
                  <a:cubicBezTo>
                    <a:pt x="475" y="185"/>
                    <a:pt x="475" y="185"/>
                    <a:pt x="475" y="185"/>
                  </a:cubicBezTo>
                  <a:cubicBezTo>
                    <a:pt x="475" y="185"/>
                    <a:pt x="502" y="117"/>
                    <a:pt x="463" y="104"/>
                  </a:cubicBezTo>
                  <a:cubicBezTo>
                    <a:pt x="425" y="91"/>
                    <a:pt x="383" y="93"/>
                    <a:pt x="334" y="185"/>
                  </a:cubicBezTo>
                  <a:cubicBezTo>
                    <a:pt x="327" y="198"/>
                    <a:pt x="327" y="198"/>
                    <a:pt x="327" y="198"/>
                  </a:cubicBezTo>
                  <a:cubicBezTo>
                    <a:pt x="327" y="10"/>
                    <a:pt x="327" y="10"/>
                    <a:pt x="327" y="10"/>
                  </a:cubicBezTo>
                  <a:cubicBezTo>
                    <a:pt x="327" y="10"/>
                    <a:pt x="305" y="0"/>
                    <a:pt x="291" y="18"/>
                  </a:cubicBezTo>
                  <a:cubicBezTo>
                    <a:pt x="277" y="35"/>
                    <a:pt x="70" y="239"/>
                    <a:pt x="67" y="257"/>
                  </a:cubicBezTo>
                  <a:cubicBezTo>
                    <a:pt x="64" y="275"/>
                    <a:pt x="0" y="541"/>
                    <a:pt x="0" y="541"/>
                  </a:cubicBezTo>
                  <a:cubicBezTo>
                    <a:pt x="231" y="624"/>
                    <a:pt x="231" y="624"/>
                    <a:pt x="231" y="624"/>
                  </a:cubicBezTo>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32"/>
            <p:cNvSpPr/>
            <p:nvPr/>
          </p:nvSpPr>
          <p:spPr bwMode="auto">
            <a:xfrm>
              <a:off x="3449638" y="4710113"/>
              <a:ext cx="269875" cy="269875"/>
            </a:xfrm>
            <a:custGeom>
              <a:avLst/>
              <a:gdLst>
                <a:gd name="T0" fmla="*/ 56 w 72"/>
                <a:gd name="T1" fmla="*/ 58 h 72"/>
                <a:gd name="T2" fmla="*/ 21 w 72"/>
                <a:gd name="T3" fmla="*/ 64 h 72"/>
                <a:gd name="T4" fmla="*/ 18 w 72"/>
                <a:gd name="T5" fmla="*/ 62 h 72"/>
                <a:gd name="T6" fmla="*/ 7 w 72"/>
                <a:gd name="T7" fmla="*/ 27 h 72"/>
                <a:gd name="T8" fmla="*/ 15 w 72"/>
                <a:gd name="T9" fmla="*/ 14 h 72"/>
                <a:gd name="T10" fmla="*/ 51 w 72"/>
                <a:gd name="T11" fmla="*/ 8 h 72"/>
                <a:gd name="T12" fmla="*/ 54 w 72"/>
                <a:gd name="T13" fmla="*/ 10 h 72"/>
                <a:gd name="T14" fmla="*/ 65 w 72"/>
                <a:gd name="T15" fmla="*/ 44 h 72"/>
                <a:gd name="T16" fmla="*/ 56 w 72"/>
                <a:gd name="T17"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2">
                  <a:moveTo>
                    <a:pt x="56" y="58"/>
                  </a:moveTo>
                  <a:cubicBezTo>
                    <a:pt x="50" y="69"/>
                    <a:pt x="34" y="72"/>
                    <a:pt x="21" y="64"/>
                  </a:cubicBezTo>
                  <a:cubicBezTo>
                    <a:pt x="18" y="62"/>
                    <a:pt x="18" y="62"/>
                    <a:pt x="18" y="62"/>
                  </a:cubicBezTo>
                  <a:cubicBezTo>
                    <a:pt x="5" y="54"/>
                    <a:pt x="0" y="39"/>
                    <a:pt x="7" y="27"/>
                  </a:cubicBezTo>
                  <a:cubicBezTo>
                    <a:pt x="15" y="14"/>
                    <a:pt x="15" y="14"/>
                    <a:pt x="15" y="14"/>
                  </a:cubicBezTo>
                  <a:cubicBezTo>
                    <a:pt x="22" y="2"/>
                    <a:pt x="38" y="0"/>
                    <a:pt x="51" y="8"/>
                  </a:cubicBezTo>
                  <a:cubicBezTo>
                    <a:pt x="54" y="10"/>
                    <a:pt x="54" y="10"/>
                    <a:pt x="54" y="10"/>
                  </a:cubicBezTo>
                  <a:cubicBezTo>
                    <a:pt x="67" y="17"/>
                    <a:pt x="72" y="33"/>
                    <a:pt x="65" y="44"/>
                  </a:cubicBezTo>
                  <a:lnTo>
                    <a:pt x="56" y="58"/>
                  </a:lnTo>
                  <a:close/>
                </a:path>
              </a:pathLst>
            </a:custGeom>
            <a:solidFill>
              <a:srgbClr val="FFE9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33"/>
            <p:cNvSpPr/>
            <p:nvPr/>
          </p:nvSpPr>
          <p:spPr bwMode="auto">
            <a:xfrm>
              <a:off x="2913063" y="4927601"/>
              <a:ext cx="284163" cy="536575"/>
            </a:xfrm>
            <a:custGeom>
              <a:avLst/>
              <a:gdLst>
                <a:gd name="T0" fmla="*/ 76 w 76"/>
                <a:gd name="T1" fmla="*/ 0 h 143"/>
                <a:gd name="T2" fmla="*/ 0 w 76"/>
                <a:gd name="T3" fmla="*/ 143 h 143"/>
                <a:gd name="T4" fmla="*/ 76 w 76"/>
                <a:gd name="T5" fmla="*/ 32 h 143"/>
                <a:gd name="T6" fmla="*/ 76 w 76"/>
                <a:gd name="T7" fmla="*/ 0 h 143"/>
              </a:gdLst>
              <a:ahLst/>
              <a:cxnLst>
                <a:cxn ang="0">
                  <a:pos x="T0" y="T1"/>
                </a:cxn>
                <a:cxn ang="0">
                  <a:pos x="T2" y="T3"/>
                </a:cxn>
                <a:cxn ang="0">
                  <a:pos x="T4" y="T5"/>
                </a:cxn>
                <a:cxn ang="0">
                  <a:pos x="T6" y="T7"/>
                </a:cxn>
              </a:cxnLst>
              <a:rect l="0" t="0" r="r" b="b"/>
              <a:pathLst>
                <a:path w="76" h="143">
                  <a:moveTo>
                    <a:pt x="76" y="0"/>
                  </a:moveTo>
                  <a:cubicBezTo>
                    <a:pt x="76" y="0"/>
                    <a:pt x="4" y="114"/>
                    <a:pt x="0" y="143"/>
                  </a:cubicBezTo>
                  <a:cubicBezTo>
                    <a:pt x="76" y="32"/>
                    <a:pt x="76" y="32"/>
                    <a:pt x="76" y="32"/>
                  </a:cubicBezTo>
                  <a:lnTo>
                    <a:pt x="76" y="0"/>
                  </a:lnTo>
                  <a:close/>
                </a:path>
              </a:pathLst>
            </a:custGeom>
            <a:solidFill>
              <a:srgbClr val="E2BC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34"/>
            <p:cNvSpPr/>
            <p:nvPr/>
          </p:nvSpPr>
          <p:spPr bwMode="auto">
            <a:xfrm>
              <a:off x="1219200" y="6670676"/>
              <a:ext cx="1652588" cy="1198563"/>
            </a:xfrm>
            <a:custGeom>
              <a:avLst/>
              <a:gdLst>
                <a:gd name="T0" fmla="*/ 0 w 1041"/>
                <a:gd name="T1" fmla="*/ 755 h 755"/>
                <a:gd name="T2" fmla="*/ 849 w 1041"/>
                <a:gd name="T3" fmla="*/ 755 h 755"/>
                <a:gd name="T4" fmla="*/ 1041 w 1041"/>
                <a:gd name="T5" fmla="*/ 253 h 755"/>
                <a:gd name="T6" fmla="*/ 274 w 1041"/>
                <a:gd name="T7" fmla="*/ 0 h 755"/>
                <a:gd name="T8" fmla="*/ 0 w 1041"/>
                <a:gd name="T9" fmla="*/ 755 h 755"/>
              </a:gdLst>
              <a:ahLst/>
              <a:cxnLst>
                <a:cxn ang="0">
                  <a:pos x="T0" y="T1"/>
                </a:cxn>
                <a:cxn ang="0">
                  <a:pos x="T2" y="T3"/>
                </a:cxn>
                <a:cxn ang="0">
                  <a:pos x="T4" y="T5"/>
                </a:cxn>
                <a:cxn ang="0">
                  <a:pos x="T6" y="T7"/>
                </a:cxn>
                <a:cxn ang="0">
                  <a:pos x="T8" y="T9"/>
                </a:cxn>
              </a:cxnLst>
              <a:rect l="0" t="0" r="r" b="b"/>
              <a:pathLst>
                <a:path w="1041" h="755">
                  <a:moveTo>
                    <a:pt x="0" y="755"/>
                  </a:moveTo>
                  <a:lnTo>
                    <a:pt x="849" y="755"/>
                  </a:lnTo>
                  <a:lnTo>
                    <a:pt x="1041" y="253"/>
                  </a:lnTo>
                  <a:lnTo>
                    <a:pt x="274" y="0"/>
                  </a:lnTo>
                  <a:lnTo>
                    <a:pt x="0" y="755"/>
                  </a:lnTo>
                  <a:close/>
                </a:path>
              </a:pathLst>
            </a:custGeom>
            <a:solidFill>
              <a:srgbClr val="0086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36"/>
            <p:cNvSpPr/>
            <p:nvPr/>
          </p:nvSpPr>
          <p:spPr bwMode="auto">
            <a:xfrm>
              <a:off x="1654175" y="6272213"/>
              <a:ext cx="1344613" cy="800100"/>
            </a:xfrm>
            <a:custGeom>
              <a:avLst/>
              <a:gdLst>
                <a:gd name="T0" fmla="*/ 93 w 847"/>
                <a:gd name="T1" fmla="*/ 0 h 504"/>
                <a:gd name="T2" fmla="*/ 0 w 847"/>
                <a:gd name="T3" fmla="*/ 251 h 504"/>
                <a:gd name="T4" fmla="*/ 767 w 847"/>
                <a:gd name="T5" fmla="*/ 504 h 504"/>
                <a:gd name="T6" fmla="*/ 847 w 847"/>
                <a:gd name="T7" fmla="*/ 291 h 504"/>
                <a:gd name="T8" fmla="*/ 93 w 847"/>
                <a:gd name="T9" fmla="*/ 0 h 504"/>
              </a:gdLst>
              <a:ahLst/>
              <a:cxnLst>
                <a:cxn ang="0">
                  <a:pos x="T0" y="T1"/>
                </a:cxn>
                <a:cxn ang="0">
                  <a:pos x="T2" y="T3"/>
                </a:cxn>
                <a:cxn ang="0">
                  <a:pos x="T4" y="T5"/>
                </a:cxn>
                <a:cxn ang="0">
                  <a:pos x="T6" y="T7"/>
                </a:cxn>
                <a:cxn ang="0">
                  <a:pos x="T8" y="T9"/>
                </a:cxn>
              </a:cxnLst>
              <a:rect l="0" t="0" r="r" b="b"/>
              <a:pathLst>
                <a:path w="847" h="504">
                  <a:moveTo>
                    <a:pt x="93" y="0"/>
                  </a:moveTo>
                  <a:lnTo>
                    <a:pt x="0" y="251"/>
                  </a:lnTo>
                  <a:lnTo>
                    <a:pt x="767" y="504"/>
                  </a:lnTo>
                  <a:lnTo>
                    <a:pt x="847" y="291"/>
                  </a:lnTo>
                  <a:lnTo>
                    <a:pt x="93" y="0"/>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40"/>
            <p:cNvSpPr/>
            <p:nvPr/>
          </p:nvSpPr>
          <p:spPr bwMode="auto">
            <a:xfrm>
              <a:off x="1951038" y="6888163"/>
              <a:ext cx="920750" cy="981075"/>
            </a:xfrm>
            <a:custGeom>
              <a:avLst/>
              <a:gdLst>
                <a:gd name="T0" fmla="*/ 227 w 580"/>
                <a:gd name="T1" fmla="*/ 0 h 618"/>
                <a:gd name="T2" fmla="*/ 0 w 580"/>
                <a:gd name="T3" fmla="*/ 618 h 618"/>
                <a:gd name="T4" fmla="*/ 388 w 580"/>
                <a:gd name="T5" fmla="*/ 618 h 618"/>
                <a:gd name="T6" fmla="*/ 580 w 580"/>
                <a:gd name="T7" fmla="*/ 116 h 618"/>
                <a:gd name="T8" fmla="*/ 227 w 580"/>
                <a:gd name="T9" fmla="*/ 0 h 618"/>
              </a:gdLst>
              <a:ahLst/>
              <a:cxnLst>
                <a:cxn ang="0">
                  <a:pos x="T0" y="T1"/>
                </a:cxn>
                <a:cxn ang="0">
                  <a:pos x="T2" y="T3"/>
                </a:cxn>
                <a:cxn ang="0">
                  <a:pos x="T4" y="T5"/>
                </a:cxn>
                <a:cxn ang="0">
                  <a:pos x="T6" y="T7"/>
                </a:cxn>
                <a:cxn ang="0">
                  <a:pos x="T8" y="T9"/>
                </a:cxn>
              </a:cxnLst>
              <a:rect l="0" t="0" r="r" b="b"/>
              <a:pathLst>
                <a:path w="580" h="618">
                  <a:moveTo>
                    <a:pt x="227" y="0"/>
                  </a:moveTo>
                  <a:lnTo>
                    <a:pt x="0" y="618"/>
                  </a:lnTo>
                  <a:lnTo>
                    <a:pt x="388" y="618"/>
                  </a:lnTo>
                  <a:lnTo>
                    <a:pt x="580" y="116"/>
                  </a:lnTo>
                  <a:lnTo>
                    <a:pt x="227" y="0"/>
                  </a:lnTo>
                  <a:close/>
                </a:path>
              </a:pathLst>
            </a:custGeom>
            <a:solidFill>
              <a:srgbClr val="66B6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Oval 44"/>
            <p:cNvSpPr>
              <a:spLocks noChangeArrowheads="1"/>
            </p:cNvSpPr>
            <p:nvPr/>
          </p:nvSpPr>
          <p:spPr bwMode="auto">
            <a:xfrm>
              <a:off x="1819275" y="6489701"/>
              <a:ext cx="112713" cy="112713"/>
            </a:xfrm>
            <a:prstGeom prst="ellipse">
              <a:avLst/>
            </a:pr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椭圆 94"/>
            <p:cNvSpPr/>
            <p:nvPr/>
          </p:nvSpPr>
          <p:spPr>
            <a:xfrm>
              <a:off x="8306846" y="4054207"/>
              <a:ext cx="294770" cy="294770"/>
            </a:xfrm>
            <a:prstGeom prst="ellipse">
              <a:avLst/>
            </a:prstGeom>
            <a:solidFill>
              <a:srgbClr val="66B6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Freeform 35"/>
          <p:cNvSpPr/>
          <p:nvPr/>
        </p:nvSpPr>
        <p:spPr bwMode="auto">
          <a:xfrm>
            <a:off x="1219200" y="6670676"/>
            <a:ext cx="1652588" cy="1198563"/>
          </a:xfrm>
          <a:custGeom>
            <a:avLst/>
            <a:gdLst>
              <a:gd name="T0" fmla="*/ 0 w 1041"/>
              <a:gd name="T1" fmla="*/ 755 h 755"/>
              <a:gd name="T2" fmla="*/ 849 w 1041"/>
              <a:gd name="T3" fmla="*/ 755 h 755"/>
              <a:gd name="T4" fmla="*/ 1041 w 1041"/>
              <a:gd name="T5" fmla="*/ 253 h 755"/>
              <a:gd name="T6" fmla="*/ 274 w 1041"/>
              <a:gd name="T7" fmla="*/ 0 h 755"/>
              <a:gd name="T8" fmla="*/ 0 w 1041"/>
              <a:gd name="T9" fmla="*/ 755 h 755"/>
            </a:gdLst>
            <a:ahLst/>
            <a:cxnLst>
              <a:cxn ang="0">
                <a:pos x="T0" y="T1"/>
              </a:cxn>
              <a:cxn ang="0">
                <a:pos x="T2" y="T3"/>
              </a:cxn>
              <a:cxn ang="0">
                <a:pos x="T4" y="T5"/>
              </a:cxn>
              <a:cxn ang="0">
                <a:pos x="T6" y="T7"/>
              </a:cxn>
              <a:cxn ang="0">
                <a:pos x="T8" y="T9"/>
              </a:cxn>
            </a:cxnLst>
            <a:rect l="0" t="0" r="r" b="b"/>
            <a:pathLst>
              <a:path w="1041" h="755">
                <a:moveTo>
                  <a:pt x="0" y="755"/>
                </a:moveTo>
                <a:lnTo>
                  <a:pt x="849" y="755"/>
                </a:lnTo>
                <a:lnTo>
                  <a:pt x="1041" y="253"/>
                </a:lnTo>
                <a:lnTo>
                  <a:pt x="274" y="0"/>
                </a:lnTo>
                <a:lnTo>
                  <a:pt x="0" y="7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37"/>
          <p:cNvSpPr/>
          <p:nvPr/>
        </p:nvSpPr>
        <p:spPr bwMode="auto">
          <a:xfrm>
            <a:off x="1654175" y="6272213"/>
            <a:ext cx="1344613" cy="800100"/>
          </a:xfrm>
          <a:custGeom>
            <a:avLst/>
            <a:gdLst>
              <a:gd name="T0" fmla="*/ 93 w 847"/>
              <a:gd name="T1" fmla="*/ 0 h 504"/>
              <a:gd name="T2" fmla="*/ 0 w 847"/>
              <a:gd name="T3" fmla="*/ 251 h 504"/>
              <a:gd name="T4" fmla="*/ 767 w 847"/>
              <a:gd name="T5" fmla="*/ 504 h 504"/>
              <a:gd name="T6" fmla="*/ 847 w 847"/>
              <a:gd name="T7" fmla="*/ 291 h 504"/>
              <a:gd name="T8" fmla="*/ 93 w 847"/>
              <a:gd name="T9" fmla="*/ 0 h 504"/>
            </a:gdLst>
            <a:ahLst/>
            <a:cxnLst>
              <a:cxn ang="0">
                <a:pos x="T0" y="T1"/>
              </a:cxn>
              <a:cxn ang="0">
                <a:pos x="T2" y="T3"/>
              </a:cxn>
              <a:cxn ang="0">
                <a:pos x="T4" y="T5"/>
              </a:cxn>
              <a:cxn ang="0">
                <a:pos x="T6" y="T7"/>
              </a:cxn>
              <a:cxn ang="0">
                <a:pos x="T8" y="T9"/>
              </a:cxn>
            </a:cxnLst>
            <a:rect l="0" t="0" r="r" b="b"/>
            <a:pathLst>
              <a:path w="847" h="504">
                <a:moveTo>
                  <a:pt x="93" y="0"/>
                </a:moveTo>
                <a:lnTo>
                  <a:pt x="0" y="251"/>
                </a:lnTo>
                <a:lnTo>
                  <a:pt x="767" y="504"/>
                </a:lnTo>
                <a:lnTo>
                  <a:pt x="847" y="291"/>
                </a:lnTo>
                <a:lnTo>
                  <a:pt x="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38"/>
          <p:cNvSpPr>
            <a:spLocks noEditPoints="1"/>
          </p:cNvSpPr>
          <p:nvPr/>
        </p:nvSpPr>
        <p:spPr bwMode="auto">
          <a:xfrm>
            <a:off x="2311400" y="6519863"/>
            <a:ext cx="687388" cy="1349375"/>
          </a:xfrm>
          <a:custGeom>
            <a:avLst/>
            <a:gdLst>
              <a:gd name="T0" fmla="*/ 433 w 433"/>
              <a:gd name="T1" fmla="*/ 135 h 850"/>
              <a:gd name="T2" fmla="*/ 353 w 433"/>
              <a:gd name="T3" fmla="*/ 348 h 850"/>
              <a:gd name="T4" fmla="*/ 0 w 433"/>
              <a:gd name="T5" fmla="*/ 232 h 850"/>
              <a:gd name="T6" fmla="*/ 353 w 433"/>
              <a:gd name="T7" fmla="*/ 348 h 850"/>
              <a:gd name="T8" fmla="*/ 161 w 433"/>
              <a:gd name="T9" fmla="*/ 850 h 850"/>
              <a:gd name="T10" fmla="*/ 433 w 433"/>
              <a:gd name="T11" fmla="*/ 135 h 850"/>
              <a:gd name="T12" fmla="*/ 85 w 433"/>
              <a:gd name="T13" fmla="*/ 0 h 850"/>
              <a:gd name="T14" fmla="*/ 85 w 433"/>
              <a:gd name="T15" fmla="*/ 3 h 850"/>
              <a:gd name="T16" fmla="*/ 433 w 433"/>
              <a:gd name="T17" fmla="*/ 135 h 850"/>
              <a:gd name="T18" fmla="*/ 85 w 433"/>
              <a:gd name="T1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 h="850">
                <a:moveTo>
                  <a:pt x="433" y="135"/>
                </a:moveTo>
                <a:lnTo>
                  <a:pt x="353" y="348"/>
                </a:lnTo>
                <a:lnTo>
                  <a:pt x="0" y="232"/>
                </a:lnTo>
                <a:lnTo>
                  <a:pt x="353" y="348"/>
                </a:lnTo>
                <a:lnTo>
                  <a:pt x="161" y="850"/>
                </a:lnTo>
                <a:lnTo>
                  <a:pt x="433" y="135"/>
                </a:lnTo>
                <a:close/>
                <a:moveTo>
                  <a:pt x="85" y="0"/>
                </a:moveTo>
                <a:lnTo>
                  <a:pt x="85" y="3"/>
                </a:lnTo>
                <a:lnTo>
                  <a:pt x="433" y="135"/>
                </a:lnTo>
                <a:lnTo>
                  <a:pt x="8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39"/>
          <p:cNvSpPr>
            <a:spLocks noEditPoints="1"/>
          </p:cNvSpPr>
          <p:nvPr/>
        </p:nvSpPr>
        <p:spPr bwMode="auto">
          <a:xfrm>
            <a:off x="2311400" y="6519863"/>
            <a:ext cx="687388" cy="1349375"/>
          </a:xfrm>
          <a:custGeom>
            <a:avLst/>
            <a:gdLst>
              <a:gd name="T0" fmla="*/ 433 w 433"/>
              <a:gd name="T1" fmla="*/ 135 h 850"/>
              <a:gd name="T2" fmla="*/ 353 w 433"/>
              <a:gd name="T3" fmla="*/ 348 h 850"/>
              <a:gd name="T4" fmla="*/ 0 w 433"/>
              <a:gd name="T5" fmla="*/ 232 h 850"/>
              <a:gd name="T6" fmla="*/ 353 w 433"/>
              <a:gd name="T7" fmla="*/ 348 h 850"/>
              <a:gd name="T8" fmla="*/ 161 w 433"/>
              <a:gd name="T9" fmla="*/ 850 h 850"/>
              <a:gd name="T10" fmla="*/ 433 w 433"/>
              <a:gd name="T11" fmla="*/ 135 h 850"/>
              <a:gd name="T12" fmla="*/ 85 w 433"/>
              <a:gd name="T13" fmla="*/ 0 h 850"/>
              <a:gd name="T14" fmla="*/ 85 w 433"/>
              <a:gd name="T15" fmla="*/ 3 h 850"/>
              <a:gd name="T16" fmla="*/ 433 w 433"/>
              <a:gd name="T17" fmla="*/ 135 h 850"/>
              <a:gd name="T18" fmla="*/ 85 w 433"/>
              <a:gd name="T1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 h="850">
                <a:moveTo>
                  <a:pt x="433" y="135"/>
                </a:moveTo>
                <a:lnTo>
                  <a:pt x="353" y="348"/>
                </a:lnTo>
                <a:lnTo>
                  <a:pt x="0" y="232"/>
                </a:lnTo>
                <a:lnTo>
                  <a:pt x="353" y="348"/>
                </a:lnTo>
                <a:lnTo>
                  <a:pt x="161" y="850"/>
                </a:lnTo>
                <a:lnTo>
                  <a:pt x="433" y="135"/>
                </a:lnTo>
                <a:moveTo>
                  <a:pt x="85" y="0"/>
                </a:moveTo>
                <a:lnTo>
                  <a:pt x="85" y="3"/>
                </a:lnTo>
                <a:lnTo>
                  <a:pt x="433" y="135"/>
                </a:lnTo>
                <a:lnTo>
                  <a:pt x="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41"/>
          <p:cNvSpPr/>
          <p:nvPr/>
        </p:nvSpPr>
        <p:spPr bwMode="auto">
          <a:xfrm>
            <a:off x="1951038" y="6888163"/>
            <a:ext cx="920750" cy="981075"/>
          </a:xfrm>
          <a:custGeom>
            <a:avLst/>
            <a:gdLst>
              <a:gd name="T0" fmla="*/ 227 w 580"/>
              <a:gd name="T1" fmla="*/ 0 h 618"/>
              <a:gd name="T2" fmla="*/ 0 w 580"/>
              <a:gd name="T3" fmla="*/ 618 h 618"/>
              <a:gd name="T4" fmla="*/ 388 w 580"/>
              <a:gd name="T5" fmla="*/ 618 h 618"/>
              <a:gd name="T6" fmla="*/ 580 w 580"/>
              <a:gd name="T7" fmla="*/ 116 h 618"/>
              <a:gd name="T8" fmla="*/ 227 w 580"/>
              <a:gd name="T9" fmla="*/ 0 h 618"/>
            </a:gdLst>
            <a:ahLst/>
            <a:cxnLst>
              <a:cxn ang="0">
                <a:pos x="T0" y="T1"/>
              </a:cxn>
              <a:cxn ang="0">
                <a:pos x="T2" y="T3"/>
              </a:cxn>
              <a:cxn ang="0">
                <a:pos x="T4" y="T5"/>
              </a:cxn>
              <a:cxn ang="0">
                <a:pos x="T6" y="T7"/>
              </a:cxn>
              <a:cxn ang="0">
                <a:pos x="T8" y="T9"/>
              </a:cxn>
            </a:cxnLst>
            <a:rect l="0" t="0" r="r" b="b"/>
            <a:pathLst>
              <a:path w="580" h="618">
                <a:moveTo>
                  <a:pt x="227" y="0"/>
                </a:moveTo>
                <a:lnTo>
                  <a:pt x="0" y="618"/>
                </a:lnTo>
                <a:lnTo>
                  <a:pt x="388" y="618"/>
                </a:lnTo>
                <a:lnTo>
                  <a:pt x="580" y="116"/>
                </a:lnTo>
                <a:lnTo>
                  <a:pt x="2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42"/>
          <p:cNvSpPr/>
          <p:nvPr/>
        </p:nvSpPr>
        <p:spPr bwMode="auto">
          <a:xfrm>
            <a:off x="2311400" y="6524626"/>
            <a:ext cx="687388" cy="547688"/>
          </a:xfrm>
          <a:custGeom>
            <a:avLst/>
            <a:gdLst>
              <a:gd name="T0" fmla="*/ 85 w 433"/>
              <a:gd name="T1" fmla="*/ 0 h 345"/>
              <a:gd name="T2" fmla="*/ 0 w 433"/>
              <a:gd name="T3" fmla="*/ 229 h 345"/>
              <a:gd name="T4" fmla="*/ 353 w 433"/>
              <a:gd name="T5" fmla="*/ 345 h 345"/>
              <a:gd name="T6" fmla="*/ 433 w 433"/>
              <a:gd name="T7" fmla="*/ 132 h 345"/>
              <a:gd name="T8" fmla="*/ 85 w 433"/>
              <a:gd name="T9" fmla="*/ 0 h 345"/>
            </a:gdLst>
            <a:ahLst/>
            <a:cxnLst>
              <a:cxn ang="0">
                <a:pos x="T0" y="T1"/>
              </a:cxn>
              <a:cxn ang="0">
                <a:pos x="T2" y="T3"/>
              </a:cxn>
              <a:cxn ang="0">
                <a:pos x="T4" y="T5"/>
              </a:cxn>
              <a:cxn ang="0">
                <a:pos x="T6" y="T7"/>
              </a:cxn>
              <a:cxn ang="0">
                <a:pos x="T8" y="T9"/>
              </a:cxn>
            </a:cxnLst>
            <a:rect l="0" t="0" r="r" b="b"/>
            <a:pathLst>
              <a:path w="433" h="345">
                <a:moveTo>
                  <a:pt x="85" y="0"/>
                </a:moveTo>
                <a:lnTo>
                  <a:pt x="0" y="229"/>
                </a:lnTo>
                <a:lnTo>
                  <a:pt x="353" y="345"/>
                </a:lnTo>
                <a:lnTo>
                  <a:pt x="433" y="132"/>
                </a:lnTo>
                <a:lnTo>
                  <a:pt x="85" y="0"/>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43"/>
          <p:cNvSpPr/>
          <p:nvPr/>
        </p:nvSpPr>
        <p:spPr bwMode="auto">
          <a:xfrm>
            <a:off x="2311400" y="6524626"/>
            <a:ext cx="687388" cy="547688"/>
          </a:xfrm>
          <a:custGeom>
            <a:avLst/>
            <a:gdLst>
              <a:gd name="T0" fmla="*/ 85 w 433"/>
              <a:gd name="T1" fmla="*/ 0 h 345"/>
              <a:gd name="T2" fmla="*/ 0 w 433"/>
              <a:gd name="T3" fmla="*/ 229 h 345"/>
              <a:gd name="T4" fmla="*/ 353 w 433"/>
              <a:gd name="T5" fmla="*/ 345 h 345"/>
              <a:gd name="T6" fmla="*/ 433 w 433"/>
              <a:gd name="T7" fmla="*/ 132 h 345"/>
              <a:gd name="T8" fmla="*/ 85 w 433"/>
              <a:gd name="T9" fmla="*/ 0 h 345"/>
            </a:gdLst>
            <a:ahLst/>
            <a:cxnLst>
              <a:cxn ang="0">
                <a:pos x="T0" y="T1"/>
              </a:cxn>
              <a:cxn ang="0">
                <a:pos x="T2" y="T3"/>
              </a:cxn>
              <a:cxn ang="0">
                <a:pos x="T4" y="T5"/>
              </a:cxn>
              <a:cxn ang="0">
                <a:pos x="T6" y="T7"/>
              </a:cxn>
              <a:cxn ang="0">
                <a:pos x="T8" y="T9"/>
              </a:cxn>
            </a:cxnLst>
            <a:rect l="0" t="0" r="r" b="b"/>
            <a:pathLst>
              <a:path w="433" h="345">
                <a:moveTo>
                  <a:pt x="85" y="0"/>
                </a:moveTo>
                <a:lnTo>
                  <a:pt x="0" y="229"/>
                </a:lnTo>
                <a:lnTo>
                  <a:pt x="353" y="345"/>
                </a:lnTo>
                <a:lnTo>
                  <a:pt x="433" y="132"/>
                </a:lnTo>
                <a:lnTo>
                  <a:pt x="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92" name="组合 91"/>
          <p:cNvGrpSpPr/>
          <p:nvPr/>
        </p:nvGrpSpPr>
        <p:grpSpPr>
          <a:xfrm>
            <a:off x="8102407" y="4029076"/>
            <a:ext cx="2894012" cy="3840163"/>
            <a:chOff x="8078788" y="4029076"/>
            <a:chExt cx="2894012" cy="3840163"/>
          </a:xfrm>
        </p:grpSpPr>
        <p:sp>
          <p:nvSpPr>
            <p:cNvPr id="45" name="Freeform 13"/>
            <p:cNvSpPr/>
            <p:nvPr/>
          </p:nvSpPr>
          <p:spPr bwMode="auto">
            <a:xfrm>
              <a:off x="8247063" y="4029076"/>
              <a:ext cx="781050" cy="1536700"/>
            </a:xfrm>
            <a:custGeom>
              <a:avLst/>
              <a:gdLst>
                <a:gd name="T0" fmla="*/ 202 w 208"/>
                <a:gd name="T1" fmla="*/ 355 h 409"/>
                <a:gd name="T2" fmla="*/ 185 w 208"/>
                <a:gd name="T3" fmla="*/ 395 h 409"/>
                <a:gd name="T4" fmla="*/ 163 w 208"/>
                <a:gd name="T5" fmla="*/ 403 h 409"/>
                <a:gd name="T6" fmla="*/ 125 w 208"/>
                <a:gd name="T7" fmla="*/ 383 h 409"/>
                <a:gd name="T8" fmla="*/ 6 w 208"/>
                <a:gd name="T9" fmla="*/ 53 h 409"/>
                <a:gd name="T10" fmla="*/ 23 w 208"/>
                <a:gd name="T11" fmla="*/ 13 h 409"/>
                <a:gd name="T12" fmla="*/ 45 w 208"/>
                <a:gd name="T13" fmla="*/ 5 h 409"/>
                <a:gd name="T14" fmla="*/ 83 w 208"/>
                <a:gd name="T15" fmla="*/ 25 h 409"/>
                <a:gd name="T16" fmla="*/ 202 w 208"/>
                <a:gd name="T17" fmla="*/ 35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09">
                  <a:moveTo>
                    <a:pt x="202" y="355"/>
                  </a:moveTo>
                  <a:cubicBezTo>
                    <a:pt x="208" y="372"/>
                    <a:pt x="201" y="390"/>
                    <a:pt x="185" y="395"/>
                  </a:cubicBezTo>
                  <a:cubicBezTo>
                    <a:pt x="163" y="403"/>
                    <a:pt x="163" y="403"/>
                    <a:pt x="163" y="403"/>
                  </a:cubicBezTo>
                  <a:cubicBezTo>
                    <a:pt x="148" y="409"/>
                    <a:pt x="131" y="400"/>
                    <a:pt x="125" y="383"/>
                  </a:cubicBezTo>
                  <a:cubicBezTo>
                    <a:pt x="6" y="53"/>
                    <a:pt x="6" y="53"/>
                    <a:pt x="6" y="53"/>
                  </a:cubicBezTo>
                  <a:cubicBezTo>
                    <a:pt x="0" y="37"/>
                    <a:pt x="8" y="19"/>
                    <a:pt x="23" y="13"/>
                  </a:cubicBezTo>
                  <a:cubicBezTo>
                    <a:pt x="45" y="5"/>
                    <a:pt x="45" y="5"/>
                    <a:pt x="45" y="5"/>
                  </a:cubicBezTo>
                  <a:cubicBezTo>
                    <a:pt x="60" y="0"/>
                    <a:pt x="77" y="9"/>
                    <a:pt x="83" y="25"/>
                  </a:cubicBezTo>
                  <a:lnTo>
                    <a:pt x="202" y="355"/>
                  </a:lnTo>
                  <a:close/>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4"/>
            <p:cNvSpPr/>
            <p:nvPr/>
          </p:nvSpPr>
          <p:spPr bwMode="auto">
            <a:xfrm>
              <a:off x="8701088" y="4341813"/>
              <a:ext cx="781050" cy="1531938"/>
            </a:xfrm>
            <a:custGeom>
              <a:avLst/>
              <a:gdLst>
                <a:gd name="T0" fmla="*/ 202 w 208"/>
                <a:gd name="T1" fmla="*/ 355 h 408"/>
                <a:gd name="T2" fmla="*/ 185 w 208"/>
                <a:gd name="T3" fmla="*/ 395 h 408"/>
                <a:gd name="T4" fmla="*/ 163 w 208"/>
                <a:gd name="T5" fmla="*/ 403 h 408"/>
                <a:gd name="T6" fmla="*/ 125 w 208"/>
                <a:gd name="T7" fmla="*/ 383 h 408"/>
                <a:gd name="T8" fmla="*/ 6 w 208"/>
                <a:gd name="T9" fmla="*/ 53 h 408"/>
                <a:gd name="T10" fmla="*/ 23 w 208"/>
                <a:gd name="T11" fmla="*/ 13 h 408"/>
                <a:gd name="T12" fmla="*/ 45 w 208"/>
                <a:gd name="T13" fmla="*/ 5 h 408"/>
                <a:gd name="T14" fmla="*/ 83 w 208"/>
                <a:gd name="T15" fmla="*/ 25 h 408"/>
                <a:gd name="T16" fmla="*/ 202 w 208"/>
                <a:gd name="T17" fmla="*/ 35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08">
                  <a:moveTo>
                    <a:pt x="202" y="355"/>
                  </a:moveTo>
                  <a:cubicBezTo>
                    <a:pt x="208" y="372"/>
                    <a:pt x="201" y="390"/>
                    <a:pt x="185" y="395"/>
                  </a:cubicBezTo>
                  <a:cubicBezTo>
                    <a:pt x="163" y="403"/>
                    <a:pt x="163" y="403"/>
                    <a:pt x="163" y="403"/>
                  </a:cubicBezTo>
                  <a:cubicBezTo>
                    <a:pt x="148" y="408"/>
                    <a:pt x="131" y="399"/>
                    <a:pt x="125" y="383"/>
                  </a:cubicBezTo>
                  <a:cubicBezTo>
                    <a:pt x="6" y="53"/>
                    <a:pt x="6" y="53"/>
                    <a:pt x="6" y="53"/>
                  </a:cubicBezTo>
                  <a:cubicBezTo>
                    <a:pt x="0" y="36"/>
                    <a:pt x="8" y="19"/>
                    <a:pt x="23" y="13"/>
                  </a:cubicBezTo>
                  <a:cubicBezTo>
                    <a:pt x="45" y="5"/>
                    <a:pt x="45" y="5"/>
                    <a:pt x="45" y="5"/>
                  </a:cubicBezTo>
                  <a:cubicBezTo>
                    <a:pt x="60" y="0"/>
                    <a:pt x="77" y="9"/>
                    <a:pt x="83" y="25"/>
                  </a:cubicBezTo>
                  <a:lnTo>
                    <a:pt x="202" y="355"/>
                  </a:lnTo>
                  <a:close/>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5"/>
            <p:cNvSpPr/>
            <p:nvPr/>
          </p:nvSpPr>
          <p:spPr bwMode="auto">
            <a:xfrm>
              <a:off x="9061450" y="4364038"/>
              <a:ext cx="781050" cy="1536700"/>
            </a:xfrm>
            <a:custGeom>
              <a:avLst/>
              <a:gdLst>
                <a:gd name="T0" fmla="*/ 202 w 208"/>
                <a:gd name="T1" fmla="*/ 355 h 409"/>
                <a:gd name="T2" fmla="*/ 185 w 208"/>
                <a:gd name="T3" fmla="*/ 395 h 409"/>
                <a:gd name="T4" fmla="*/ 163 w 208"/>
                <a:gd name="T5" fmla="*/ 403 h 409"/>
                <a:gd name="T6" fmla="*/ 125 w 208"/>
                <a:gd name="T7" fmla="*/ 383 h 409"/>
                <a:gd name="T8" fmla="*/ 6 w 208"/>
                <a:gd name="T9" fmla="*/ 53 h 409"/>
                <a:gd name="T10" fmla="*/ 23 w 208"/>
                <a:gd name="T11" fmla="*/ 13 h 409"/>
                <a:gd name="T12" fmla="*/ 45 w 208"/>
                <a:gd name="T13" fmla="*/ 6 h 409"/>
                <a:gd name="T14" fmla="*/ 83 w 208"/>
                <a:gd name="T15" fmla="*/ 26 h 409"/>
                <a:gd name="T16" fmla="*/ 202 w 208"/>
                <a:gd name="T17" fmla="*/ 35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09">
                  <a:moveTo>
                    <a:pt x="202" y="355"/>
                  </a:moveTo>
                  <a:cubicBezTo>
                    <a:pt x="208" y="372"/>
                    <a:pt x="200" y="390"/>
                    <a:pt x="185" y="395"/>
                  </a:cubicBezTo>
                  <a:cubicBezTo>
                    <a:pt x="163" y="403"/>
                    <a:pt x="163" y="403"/>
                    <a:pt x="163" y="403"/>
                  </a:cubicBezTo>
                  <a:cubicBezTo>
                    <a:pt x="148" y="409"/>
                    <a:pt x="131" y="400"/>
                    <a:pt x="125" y="383"/>
                  </a:cubicBezTo>
                  <a:cubicBezTo>
                    <a:pt x="6" y="53"/>
                    <a:pt x="6" y="53"/>
                    <a:pt x="6" y="53"/>
                  </a:cubicBezTo>
                  <a:cubicBezTo>
                    <a:pt x="0" y="37"/>
                    <a:pt x="8" y="19"/>
                    <a:pt x="23" y="13"/>
                  </a:cubicBezTo>
                  <a:cubicBezTo>
                    <a:pt x="45" y="6"/>
                    <a:pt x="45" y="6"/>
                    <a:pt x="45" y="6"/>
                  </a:cubicBezTo>
                  <a:cubicBezTo>
                    <a:pt x="60" y="0"/>
                    <a:pt x="77" y="9"/>
                    <a:pt x="83" y="26"/>
                  </a:cubicBezTo>
                  <a:lnTo>
                    <a:pt x="202" y="355"/>
                  </a:lnTo>
                  <a:close/>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6"/>
            <p:cNvSpPr/>
            <p:nvPr/>
          </p:nvSpPr>
          <p:spPr bwMode="auto">
            <a:xfrm>
              <a:off x="9421813" y="4413251"/>
              <a:ext cx="777875" cy="1536700"/>
            </a:xfrm>
            <a:custGeom>
              <a:avLst/>
              <a:gdLst>
                <a:gd name="T0" fmla="*/ 201 w 207"/>
                <a:gd name="T1" fmla="*/ 355 h 409"/>
                <a:gd name="T2" fmla="*/ 185 w 207"/>
                <a:gd name="T3" fmla="*/ 395 h 409"/>
                <a:gd name="T4" fmla="*/ 163 w 207"/>
                <a:gd name="T5" fmla="*/ 403 h 409"/>
                <a:gd name="T6" fmla="*/ 124 w 207"/>
                <a:gd name="T7" fmla="*/ 383 h 409"/>
                <a:gd name="T8" fmla="*/ 6 w 207"/>
                <a:gd name="T9" fmla="*/ 53 h 409"/>
                <a:gd name="T10" fmla="*/ 22 w 207"/>
                <a:gd name="T11" fmla="*/ 13 h 409"/>
                <a:gd name="T12" fmla="*/ 44 w 207"/>
                <a:gd name="T13" fmla="*/ 5 h 409"/>
                <a:gd name="T14" fmla="*/ 83 w 207"/>
                <a:gd name="T15" fmla="*/ 25 h 409"/>
                <a:gd name="T16" fmla="*/ 201 w 207"/>
                <a:gd name="T17" fmla="*/ 35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409">
                  <a:moveTo>
                    <a:pt x="201" y="355"/>
                  </a:moveTo>
                  <a:cubicBezTo>
                    <a:pt x="207" y="372"/>
                    <a:pt x="200" y="390"/>
                    <a:pt x="185" y="395"/>
                  </a:cubicBezTo>
                  <a:cubicBezTo>
                    <a:pt x="163" y="403"/>
                    <a:pt x="163" y="403"/>
                    <a:pt x="163" y="403"/>
                  </a:cubicBezTo>
                  <a:cubicBezTo>
                    <a:pt x="148" y="409"/>
                    <a:pt x="130" y="400"/>
                    <a:pt x="124" y="383"/>
                  </a:cubicBezTo>
                  <a:cubicBezTo>
                    <a:pt x="6" y="53"/>
                    <a:pt x="6" y="53"/>
                    <a:pt x="6" y="53"/>
                  </a:cubicBezTo>
                  <a:cubicBezTo>
                    <a:pt x="0" y="37"/>
                    <a:pt x="7" y="19"/>
                    <a:pt x="22" y="13"/>
                  </a:cubicBezTo>
                  <a:cubicBezTo>
                    <a:pt x="44" y="5"/>
                    <a:pt x="44" y="5"/>
                    <a:pt x="44" y="5"/>
                  </a:cubicBezTo>
                  <a:cubicBezTo>
                    <a:pt x="59" y="0"/>
                    <a:pt x="77" y="9"/>
                    <a:pt x="83" y="25"/>
                  </a:cubicBezTo>
                  <a:lnTo>
                    <a:pt x="201" y="355"/>
                  </a:lnTo>
                  <a:close/>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7"/>
            <p:cNvSpPr/>
            <p:nvPr/>
          </p:nvSpPr>
          <p:spPr bwMode="auto">
            <a:xfrm>
              <a:off x="8078788" y="4851401"/>
              <a:ext cx="2135188" cy="1808163"/>
            </a:xfrm>
            <a:custGeom>
              <a:avLst/>
              <a:gdLst>
                <a:gd name="T0" fmla="*/ 510 w 569"/>
                <a:gd name="T1" fmla="*/ 99 h 481"/>
                <a:gd name="T2" fmla="*/ 567 w 569"/>
                <a:gd name="T3" fmla="*/ 279 h 481"/>
                <a:gd name="T4" fmla="*/ 548 w 569"/>
                <a:gd name="T5" fmla="*/ 342 h 481"/>
                <a:gd name="T6" fmla="*/ 569 w 569"/>
                <a:gd name="T7" fmla="*/ 393 h 481"/>
                <a:gd name="T8" fmla="*/ 331 w 569"/>
                <a:gd name="T9" fmla="*/ 481 h 481"/>
                <a:gd name="T10" fmla="*/ 309 w 569"/>
                <a:gd name="T11" fmla="*/ 422 h 481"/>
                <a:gd name="T12" fmla="*/ 194 w 569"/>
                <a:gd name="T13" fmla="*/ 362 h 481"/>
                <a:gd name="T14" fmla="*/ 59 w 569"/>
                <a:gd name="T15" fmla="*/ 213 h 481"/>
                <a:gd name="T16" fmla="*/ 0 w 569"/>
                <a:gd name="T17" fmla="*/ 116 h 481"/>
                <a:gd name="T18" fmla="*/ 60 w 569"/>
                <a:gd name="T19" fmla="*/ 84 h 481"/>
                <a:gd name="T20" fmla="*/ 167 w 569"/>
                <a:gd name="T21" fmla="*/ 182 h 481"/>
                <a:gd name="T22" fmla="*/ 188 w 569"/>
                <a:gd name="T23" fmla="*/ 172 h 481"/>
                <a:gd name="T24" fmla="*/ 204 w 569"/>
                <a:gd name="T25" fmla="*/ 46 h 481"/>
                <a:gd name="T26" fmla="*/ 296 w 569"/>
                <a:gd name="T27" fmla="*/ 9 h 481"/>
                <a:gd name="T28" fmla="*/ 417 w 569"/>
                <a:gd name="T29" fmla="*/ 14 h 481"/>
                <a:gd name="T30" fmla="*/ 510 w 569"/>
                <a:gd name="T31" fmla="*/ 99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9" h="481">
                  <a:moveTo>
                    <a:pt x="510" y="99"/>
                  </a:moveTo>
                  <a:cubicBezTo>
                    <a:pt x="510" y="99"/>
                    <a:pt x="567" y="255"/>
                    <a:pt x="567" y="279"/>
                  </a:cubicBezTo>
                  <a:cubicBezTo>
                    <a:pt x="567" y="303"/>
                    <a:pt x="548" y="342"/>
                    <a:pt x="548" y="342"/>
                  </a:cubicBezTo>
                  <a:cubicBezTo>
                    <a:pt x="569" y="393"/>
                    <a:pt x="569" y="393"/>
                    <a:pt x="569" y="393"/>
                  </a:cubicBezTo>
                  <a:cubicBezTo>
                    <a:pt x="331" y="481"/>
                    <a:pt x="331" y="481"/>
                    <a:pt x="331" y="481"/>
                  </a:cubicBezTo>
                  <a:cubicBezTo>
                    <a:pt x="309" y="422"/>
                    <a:pt x="309" y="422"/>
                    <a:pt x="309" y="422"/>
                  </a:cubicBezTo>
                  <a:cubicBezTo>
                    <a:pt x="309" y="422"/>
                    <a:pt x="259" y="427"/>
                    <a:pt x="194" y="362"/>
                  </a:cubicBezTo>
                  <a:cubicBezTo>
                    <a:pt x="129" y="296"/>
                    <a:pt x="79" y="255"/>
                    <a:pt x="59" y="213"/>
                  </a:cubicBezTo>
                  <a:cubicBezTo>
                    <a:pt x="38" y="172"/>
                    <a:pt x="0" y="146"/>
                    <a:pt x="0" y="116"/>
                  </a:cubicBezTo>
                  <a:cubicBezTo>
                    <a:pt x="0" y="86"/>
                    <a:pt x="35" y="64"/>
                    <a:pt x="60" y="84"/>
                  </a:cubicBezTo>
                  <a:cubicBezTo>
                    <a:pt x="86" y="105"/>
                    <a:pt x="167" y="182"/>
                    <a:pt x="167" y="182"/>
                  </a:cubicBezTo>
                  <a:cubicBezTo>
                    <a:pt x="167" y="182"/>
                    <a:pt x="183" y="197"/>
                    <a:pt x="188" y="172"/>
                  </a:cubicBezTo>
                  <a:cubicBezTo>
                    <a:pt x="193" y="146"/>
                    <a:pt x="156" y="78"/>
                    <a:pt x="204" y="46"/>
                  </a:cubicBezTo>
                  <a:cubicBezTo>
                    <a:pt x="252" y="14"/>
                    <a:pt x="202" y="19"/>
                    <a:pt x="296" y="9"/>
                  </a:cubicBezTo>
                  <a:cubicBezTo>
                    <a:pt x="390" y="0"/>
                    <a:pt x="397" y="5"/>
                    <a:pt x="417" y="14"/>
                  </a:cubicBezTo>
                  <a:cubicBezTo>
                    <a:pt x="438" y="24"/>
                    <a:pt x="510" y="99"/>
                    <a:pt x="510" y="99"/>
                  </a:cubicBezTo>
                </a:path>
              </a:pathLst>
            </a:custGeom>
            <a:solidFill>
              <a:srgbClr val="F8D0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8"/>
            <p:cNvSpPr/>
            <p:nvPr/>
          </p:nvSpPr>
          <p:spPr bwMode="auto">
            <a:xfrm>
              <a:off x="8318500" y="4097338"/>
              <a:ext cx="233363" cy="261938"/>
            </a:xfrm>
            <a:custGeom>
              <a:avLst/>
              <a:gdLst>
                <a:gd name="T0" fmla="*/ 58 w 62"/>
                <a:gd name="T1" fmla="*/ 34 h 70"/>
                <a:gd name="T2" fmla="*/ 43 w 62"/>
                <a:gd name="T3" fmla="*/ 65 h 70"/>
                <a:gd name="T4" fmla="*/ 40 w 62"/>
                <a:gd name="T5" fmla="*/ 66 h 70"/>
                <a:gd name="T6" fmla="*/ 10 w 62"/>
                <a:gd name="T7" fmla="*/ 51 h 70"/>
                <a:gd name="T8" fmla="*/ 5 w 62"/>
                <a:gd name="T9" fmla="*/ 36 h 70"/>
                <a:gd name="T10" fmla="*/ 19 w 62"/>
                <a:gd name="T11" fmla="*/ 6 h 70"/>
                <a:gd name="T12" fmla="*/ 22 w 62"/>
                <a:gd name="T13" fmla="*/ 4 h 70"/>
                <a:gd name="T14" fmla="*/ 53 w 62"/>
                <a:gd name="T15" fmla="*/ 19 h 70"/>
                <a:gd name="T16" fmla="*/ 58 w 62"/>
                <a:gd name="T17" fmla="*/ 3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70">
                  <a:moveTo>
                    <a:pt x="58" y="34"/>
                  </a:moveTo>
                  <a:cubicBezTo>
                    <a:pt x="62" y="47"/>
                    <a:pt x="56" y="60"/>
                    <a:pt x="43" y="65"/>
                  </a:cubicBezTo>
                  <a:cubicBezTo>
                    <a:pt x="40" y="66"/>
                    <a:pt x="40" y="66"/>
                    <a:pt x="40" y="66"/>
                  </a:cubicBezTo>
                  <a:cubicBezTo>
                    <a:pt x="28" y="70"/>
                    <a:pt x="14" y="63"/>
                    <a:pt x="10" y="51"/>
                  </a:cubicBezTo>
                  <a:cubicBezTo>
                    <a:pt x="5" y="36"/>
                    <a:pt x="5" y="36"/>
                    <a:pt x="5" y="36"/>
                  </a:cubicBezTo>
                  <a:cubicBezTo>
                    <a:pt x="0" y="23"/>
                    <a:pt x="7" y="10"/>
                    <a:pt x="19" y="6"/>
                  </a:cubicBezTo>
                  <a:cubicBezTo>
                    <a:pt x="22" y="4"/>
                    <a:pt x="22" y="4"/>
                    <a:pt x="22" y="4"/>
                  </a:cubicBezTo>
                  <a:cubicBezTo>
                    <a:pt x="35" y="0"/>
                    <a:pt x="49" y="7"/>
                    <a:pt x="53" y="19"/>
                  </a:cubicBezTo>
                  <a:lnTo>
                    <a:pt x="58" y="34"/>
                  </a:lnTo>
                  <a:close/>
                </a:path>
              </a:pathLst>
            </a:custGeom>
            <a:solidFill>
              <a:srgbClr val="FFE9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9"/>
            <p:cNvSpPr/>
            <p:nvPr/>
          </p:nvSpPr>
          <p:spPr bwMode="auto">
            <a:xfrm>
              <a:off x="8097838" y="5164138"/>
              <a:ext cx="269875" cy="266700"/>
            </a:xfrm>
            <a:custGeom>
              <a:avLst/>
              <a:gdLst>
                <a:gd name="T0" fmla="*/ 64 w 72"/>
                <a:gd name="T1" fmla="*/ 24 h 71"/>
                <a:gd name="T2" fmla="*/ 57 w 72"/>
                <a:gd name="T3" fmla="*/ 60 h 71"/>
                <a:gd name="T4" fmla="*/ 54 w 72"/>
                <a:gd name="T5" fmla="*/ 62 h 71"/>
                <a:gd name="T6" fmla="*/ 18 w 72"/>
                <a:gd name="T7" fmla="*/ 60 h 71"/>
                <a:gd name="T8" fmla="*/ 8 w 72"/>
                <a:gd name="T9" fmla="*/ 47 h 71"/>
                <a:gd name="T10" fmla="*/ 15 w 72"/>
                <a:gd name="T11" fmla="*/ 12 h 71"/>
                <a:gd name="T12" fmla="*/ 18 w 72"/>
                <a:gd name="T13" fmla="*/ 9 h 71"/>
                <a:gd name="T14" fmla="*/ 54 w 72"/>
                <a:gd name="T15" fmla="*/ 12 h 71"/>
                <a:gd name="T16" fmla="*/ 64 w 72"/>
                <a:gd name="T17"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1">
                  <a:moveTo>
                    <a:pt x="64" y="24"/>
                  </a:moveTo>
                  <a:cubicBezTo>
                    <a:pt x="72" y="35"/>
                    <a:pt x="69" y="51"/>
                    <a:pt x="57" y="60"/>
                  </a:cubicBezTo>
                  <a:cubicBezTo>
                    <a:pt x="54" y="62"/>
                    <a:pt x="54" y="62"/>
                    <a:pt x="54" y="62"/>
                  </a:cubicBezTo>
                  <a:cubicBezTo>
                    <a:pt x="42" y="71"/>
                    <a:pt x="26" y="70"/>
                    <a:pt x="18" y="60"/>
                  </a:cubicBezTo>
                  <a:cubicBezTo>
                    <a:pt x="8" y="47"/>
                    <a:pt x="8" y="47"/>
                    <a:pt x="8" y="47"/>
                  </a:cubicBezTo>
                  <a:cubicBezTo>
                    <a:pt x="0" y="37"/>
                    <a:pt x="3" y="21"/>
                    <a:pt x="15" y="12"/>
                  </a:cubicBezTo>
                  <a:cubicBezTo>
                    <a:pt x="18" y="9"/>
                    <a:pt x="18" y="9"/>
                    <a:pt x="18" y="9"/>
                  </a:cubicBezTo>
                  <a:cubicBezTo>
                    <a:pt x="30" y="0"/>
                    <a:pt x="46" y="1"/>
                    <a:pt x="54" y="12"/>
                  </a:cubicBezTo>
                  <a:lnTo>
                    <a:pt x="64" y="24"/>
                  </a:lnTo>
                  <a:close/>
                </a:path>
              </a:pathLst>
            </a:custGeom>
            <a:solidFill>
              <a:srgbClr val="FFE9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0"/>
            <p:cNvSpPr/>
            <p:nvPr/>
          </p:nvSpPr>
          <p:spPr bwMode="auto">
            <a:xfrm>
              <a:off x="9321800" y="6670676"/>
              <a:ext cx="1651000" cy="1198563"/>
            </a:xfrm>
            <a:custGeom>
              <a:avLst/>
              <a:gdLst>
                <a:gd name="T0" fmla="*/ 1040 w 1040"/>
                <a:gd name="T1" fmla="*/ 755 h 755"/>
                <a:gd name="T2" fmla="*/ 191 w 1040"/>
                <a:gd name="T3" fmla="*/ 755 h 755"/>
                <a:gd name="T4" fmla="*/ 0 w 1040"/>
                <a:gd name="T5" fmla="*/ 253 h 755"/>
                <a:gd name="T6" fmla="*/ 766 w 1040"/>
                <a:gd name="T7" fmla="*/ 0 h 755"/>
                <a:gd name="T8" fmla="*/ 1040 w 1040"/>
                <a:gd name="T9" fmla="*/ 755 h 755"/>
              </a:gdLst>
              <a:ahLst/>
              <a:cxnLst>
                <a:cxn ang="0">
                  <a:pos x="T0" y="T1"/>
                </a:cxn>
                <a:cxn ang="0">
                  <a:pos x="T2" y="T3"/>
                </a:cxn>
                <a:cxn ang="0">
                  <a:pos x="T4" y="T5"/>
                </a:cxn>
                <a:cxn ang="0">
                  <a:pos x="T6" y="T7"/>
                </a:cxn>
                <a:cxn ang="0">
                  <a:pos x="T8" y="T9"/>
                </a:cxn>
              </a:cxnLst>
              <a:rect l="0" t="0" r="r" b="b"/>
              <a:pathLst>
                <a:path w="1040" h="755">
                  <a:moveTo>
                    <a:pt x="1040" y="755"/>
                  </a:moveTo>
                  <a:lnTo>
                    <a:pt x="191" y="755"/>
                  </a:lnTo>
                  <a:lnTo>
                    <a:pt x="0" y="253"/>
                  </a:lnTo>
                  <a:lnTo>
                    <a:pt x="766" y="0"/>
                  </a:lnTo>
                  <a:lnTo>
                    <a:pt x="1040" y="755"/>
                  </a:lnTo>
                  <a:close/>
                </a:path>
              </a:pathLst>
            </a:custGeom>
            <a:solidFill>
              <a:srgbClr val="0086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1"/>
            <p:cNvSpPr/>
            <p:nvPr/>
          </p:nvSpPr>
          <p:spPr bwMode="auto">
            <a:xfrm>
              <a:off x="9321800" y="6670676"/>
              <a:ext cx="1651000" cy="1198563"/>
            </a:xfrm>
            <a:custGeom>
              <a:avLst/>
              <a:gdLst>
                <a:gd name="T0" fmla="*/ 1040 w 1040"/>
                <a:gd name="T1" fmla="*/ 755 h 755"/>
                <a:gd name="T2" fmla="*/ 191 w 1040"/>
                <a:gd name="T3" fmla="*/ 755 h 755"/>
                <a:gd name="T4" fmla="*/ 0 w 1040"/>
                <a:gd name="T5" fmla="*/ 253 h 755"/>
                <a:gd name="T6" fmla="*/ 766 w 1040"/>
                <a:gd name="T7" fmla="*/ 0 h 755"/>
                <a:gd name="T8" fmla="*/ 1040 w 1040"/>
                <a:gd name="T9" fmla="*/ 755 h 755"/>
              </a:gdLst>
              <a:ahLst/>
              <a:cxnLst>
                <a:cxn ang="0">
                  <a:pos x="T0" y="T1"/>
                </a:cxn>
                <a:cxn ang="0">
                  <a:pos x="T2" y="T3"/>
                </a:cxn>
                <a:cxn ang="0">
                  <a:pos x="T4" y="T5"/>
                </a:cxn>
                <a:cxn ang="0">
                  <a:pos x="T6" y="T7"/>
                </a:cxn>
                <a:cxn ang="0">
                  <a:pos x="T8" y="T9"/>
                </a:cxn>
              </a:cxnLst>
              <a:rect l="0" t="0" r="r" b="b"/>
              <a:pathLst>
                <a:path w="1040" h="755">
                  <a:moveTo>
                    <a:pt x="1040" y="755"/>
                  </a:moveTo>
                  <a:lnTo>
                    <a:pt x="191" y="755"/>
                  </a:lnTo>
                  <a:lnTo>
                    <a:pt x="0" y="253"/>
                  </a:lnTo>
                  <a:lnTo>
                    <a:pt x="766" y="0"/>
                  </a:lnTo>
                  <a:lnTo>
                    <a:pt x="1040" y="7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2"/>
            <p:cNvSpPr/>
            <p:nvPr/>
          </p:nvSpPr>
          <p:spPr bwMode="auto">
            <a:xfrm>
              <a:off x="9193213" y="6272213"/>
              <a:ext cx="1344613" cy="800100"/>
            </a:xfrm>
            <a:custGeom>
              <a:avLst/>
              <a:gdLst>
                <a:gd name="T0" fmla="*/ 755 w 847"/>
                <a:gd name="T1" fmla="*/ 0 h 504"/>
                <a:gd name="T2" fmla="*/ 847 w 847"/>
                <a:gd name="T3" fmla="*/ 251 h 504"/>
                <a:gd name="T4" fmla="*/ 81 w 847"/>
                <a:gd name="T5" fmla="*/ 504 h 504"/>
                <a:gd name="T6" fmla="*/ 0 w 847"/>
                <a:gd name="T7" fmla="*/ 291 h 504"/>
                <a:gd name="T8" fmla="*/ 755 w 847"/>
                <a:gd name="T9" fmla="*/ 0 h 504"/>
              </a:gdLst>
              <a:ahLst/>
              <a:cxnLst>
                <a:cxn ang="0">
                  <a:pos x="T0" y="T1"/>
                </a:cxn>
                <a:cxn ang="0">
                  <a:pos x="T2" y="T3"/>
                </a:cxn>
                <a:cxn ang="0">
                  <a:pos x="T4" y="T5"/>
                </a:cxn>
                <a:cxn ang="0">
                  <a:pos x="T6" y="T7"/>
                </a:cxn>
                <a:cxn ang="0">
                  <a:pos x="T8" y="T9"/>
                </a:cxn>
              </a:cxnLst>
              <a:rect l="0" t="0" r="r" b="b"/>
              <a:pathLst>
                <a:path w="847" h="504">
                  <a:moveTo>
                    <a:pt x="755" y="0"/>
                  </a:moveTo>
                  <a:lnTo>
                    <a:pt x="847" y="251"/>
                  </a:lnTo>
                  <a:lnTo>
                    <a:pt x="81" y="504"/>
                  </a:lnTo>
                  <a:lnTo>
                    <a:pt x="0" y="291"/>
                  </a:lnTo>
                  <a:lnTo>
                    <a:pt x="755" y="0"/>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3"/>
            <p:cNvSpPr/>
            <p:nvPr/>
          </p:nvSpPr>
          <p:spPr bwMode="auto">
            <a:xfrm>
              <a:off x="9193213" y="6272213"/>
              <a:ext cx="1344613" cy="800100"/>
            </a:xfrm>
            <a:custGeom>
              <a:avLst/>
              <a:gdLst>
                <a:gd name="T0" fmla="*/ 755 w 847"/>
                <a:gd name="T1" fmla="*/ 0 h 504"/>
                <a:gd name="T2" fmla="*/ 847 w 847"/>
                <a:gd name="T3" fmla="*/ 251 h 504"/>
                <a:gd name="T4" fmla="*/ 81 w 847"/>
                <a:gd name="T5" fmla="*/ 504 h 504"/>
                <a:gd name="T6" fmla="*/ 0 w 847"/>
                <a:gd name="T7" fmla="*/ 291 h 504"/>
                <a:gd name="T8" fmla="*/ 755 w 847"/>
                <a:gd name="T9" fmla="*/ 0 h 504"/>
              </a:gdLst>
              <a:ahLst/>
              <a:cxnLst>
                <a:cxn ang="0">
                  <a:pos x="T0" y="T1"/>
                </a:cxn>
                <a:cxn ang="0">
                  <a:pos x="T2" y="T3"/>
                </a:cxn>
                <a:cxn ang="0">
                  <a:pos x="T4" y="T5"/>
                </a:cxn>
                <a:cxn ang="0">
                  <a:pos x="T6" y="T7"/>
                </a:cxn>
                <a:cxn ang="0">
                  <a:pos x="T8" y="T9"/>
                </a:cxn>
              </a:cxnLst>
              <a:rect l="0" t="0" r="r" b="b"/>
              <a:pathLst>
                <a:path w="847" h="504">
                  <a:moveTo>
                    <a:pt x="755" y="0"/>
                  </a:moveTo>
                  <a:lnTo>
                    <a:pt x="847" y="251"/>
                  </a:lnTo>
                  <a:lnTo>
                    <a:pt x="81" y="504"/>
                  </a:lnTo>
                  <a:lnTo>
                    <a:pt x="0" y="291"/>
                  </a:lnTo>
                  <a:lnTo>
                    <a:pt x="7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4"/>
            <p:cNvSpPr/>
            <p:nvPr/>
          </p:nvSpPr>
          <p:spPr bwMode="auto">
            <a:xfrm>
              <a:off x="9193213" y="6519863"/>
              <a:ext cx="552450" cy="214313"/>
            </a:xfrm>
            <a:custGeom>
              <a:avLst/>
              <a:gdLst>
                <a:gd name="T0" fmla="*/ 348 w 348"/>
                <a:gd name="T1" fmla="*/ 0 h 135"/>
                <a:gd name="T2" fmla="*/ 0 w 348"/>
                <a:gd name="T3" fmla="*/ 135 h 135"/>
                <a:gd name="T4" fmla="*/ 348 w 348"/>
                <a:gd name="T5" fmla="*/ 3 h 135"/>
                <a:gd name="T6" fmla="*/ 348 w 348"/>
                <a:gd name="T7" fmla="*/ 0 h 135"/>
              </a:gdLst>
              <a:ahLst/>
              <a:cxnLst>
                <a:cxn ang="0">
                  <a:pos x="T0" y="T1"/>
                </a:cxn>
                <a:cxn ang="0">
                  <a:pos x="T2" y="T3"/>
                </a:cxn>
                <a:cxn ang="0">
                  <a:pos x="T4" y="T5"/>
                </a:cxn>
                <a:cxn ang="0">
                  <a:pos x="T6" y="T7"/>
                </a:cxn>
              </a:cxnLst>
              <a:rect l="0" t="0" r="r" b="b"/>
              <a:pathLst>
                <a:path w="348" h="135">
                  <a:moveTo>
                    <a:pt x="348" y="0"/>
                  </a:moveTo>
                  <a:lnTo>
                    <a:pt x="0" y="135"/>
                  </a:lnTo>
                  <a:lnTo>
                    <a:pt x="348" y="3"/>
                  </a:lnTo>
                  <a:lnTo>
                    <a:pt x="34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
            <p:cNvSpPr/>
            <p:nvPr/>
          </p:nvSpPr>
          <p:spPr bwMode="auto">
            <a:xfrm>
              <a:off x="9193213" y="6519863"/>
              <a:ext cx="552450" cy="214313"/>
            </a:xfrm>
            <a:custGeom>
              <a:avLst/>
              <a:gdLst>
                <a:gd name="T0" fmla="*/ 348 w 348"/>
                <a:gd name="T1" fmla="*/ 0 h 135"/>
                <a:gd name="T2" fmla="*/ 0 w 348"/>
                <a:gd name="T3" fmla="*/ 135 h 135"/>
                <a:gd name="T4" fmla="*/ 348 w 348"/>
                <a:gd name="T5" fmla="*/ 3 h 135"/>
                <a:gd name="T6" fmla="*/ 348 w 348"/>
                <a:gd name="T7" fmla="*/ 0 h 135"/>
              </a:gdLst>
              <a:ahLst/>
              <a:cxnLst>
                <a:cxn ang="0">
                  <a:pos x="T0" y="T1"/>
                </a:cxn>
                <a:cxn ang="0">
                  <a:pos x="T2" y="T3"/>
                </a:cxn>
                <a:cxn ang="0">
                  <a:pos x="T4" y="T5"/>
                </a:cxn>
                <a:cxn ang="0">
                  <a:pos x="T6" y="T7"/>
                </a:cxn>
              </a:cxnLst>
              <a:rect l="0" t="0" r="r" b="b"/>
              <a:pathLst>
                <a:path w="348" h="135">
                  <a:moveTo>
                    <a:pt x="348" y="0"/>
                  </a:moveTo>
                  <a:lnTo>
                    <a:pt x="0" y="135"/>
                  </a:lnTo>
                  <a:lnTo>
                    <a:pt x="348" y="3"/>
                  </a:lnTo>
                  <a:lnTo>
                    <a:pt x="3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6"/>
            <p:cNvSpPr/>
            <p:nvPr/>
          </p:nvSpPr>
          <p:spPr bwMode="auto">
            <a:xfrm>
              <a:off x="9321800" y="6888163"/>
              <a:ext cx="919163" cy="981075"/>
            </a:xfrm>
            <a:custGeom>
              <a:avLst/>
              <a:gdLst>
                <a:gd name="T0" fmla="*/ 352 w 579"/>
                <a:gd name="T1" fmla="*/ 0 h 618"/>
                <a:gd name="T2" fmla="*/ 0 w 579"/>
                <a:gd name="T3" fmla="*/ 116 h 618"/>
                <a:gd name="T4" fmla="*/ 191 w 579"/>
                <a:gd name="T5" fmla="*/ 618 h 618"/>
                <a:gd name="T6" fmla="*/ 579 w 579"/>
                <a:gd name="T7" fmla="*/ 618 h 618"/>
                <a:gd name="T8" fmla="*/ 352 w 579"/>
                <a:gd name="T9" fmla="*/ 0 h 618"/>
              </a:gdLst>
              <a:ahLst/>
              <a:cxnLst>
                <a:cxn ang="0">
                  <a:pos x="T0" y="T1"/>
                </a:cxn>
                <a:cxn ang="0">
                  <a:pos x="T2" y="T3"/>
                </a:cxn>
                <a:cxn ang="0">
                  <a:pos x="T4" y="T5"/>
                </a:cxn>
                <a:cxn ang="0">
                  <a:pos x="T6" y="T7"/>
                </a:cxn>
                <a:cxn ang="0">
                  <a:pos x="T8" y="T9"/>
                </a:cxn>
              </a:cxnLst>
              <a:rect l="0" t="0" r="r" b="b"/>
              <a:pathLst>
                <a:path w="579" h="618">
                  <a:moveTo>
                    <a:pt x="352" y="0"/>
                  </a:moveTo>
                  <a:lnTo>
                    <a:pt x="0" y="116"/>
                  </a:lnTo>
                  <a:lnTo>
                    <a:pt x="191" y="618"/>
                  </a:lnTo>
                  <a:lnTo>
                    <a:pt x="579" y="618"/>
                  </a:lnTo>
                  <a:lnTo>
                    <a:pt x="352" y="0"/>
                  </a:lnTo>
                  <a:close/>
                </a:path>
              </a:pathLst>
            </a:custGeom>
            <a:solidFill>
              <a:srgbClr val="66B6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7"/>
            <p:cNvSpPr/>
            <p:nvPr/>
          </p:nvSpPr>
          <p:spPr bwMode="auto">
            <a:xfrm>
              <a:off x="9321800" y="6888163"/>
              <a:ext cx="919163" cy="981075"/>
            </a:xfrm>
            <a:custGeom>
              <a:avLst/>
              <a:gdLst>
                <a:gd name="T0" fmla="*/ 352 w 579"/>
                <a:gd name="T1" fmla="*/ 0 h 618"/>
                <a:gd name="T2" fmla="*/ 0 w 579"/>
                <a:gd name="T3" fmla="*/ 116 h 618"/>
                <a:gd name="T4" fmla="*/ 191 w 579"/>
                <a:gd name="T5" fmla="*/ 618 h 618"/>
                <a:gd name="T6" fmla="*/ 579 w 579"/>
                <a:gd name="T7" fmla="*/ 618 h 618"/>
                <a:gd name="T8" fmla="*/ 352 w 579"/>
                <a:gd name="T9" fmla="*/ 0 h 618"/>
              </a:gdLst>
              <a:ahLst/>
              <a:cxnLst>
                <a:cxn ang="0">
                  <a:pos x="T0" y="T1"/>
                </a:cxn>
                <a:cxn ang="0">
                  <a:pos x="T2" y="T3"/>
                </a:cxn>
                <a:cxn ang="0">
                  <a:pos x="T4" y="T5"/>
                </a:cxn>
                <a:cxn ang="0">
                  <a:pos x="T6" y="T7"/>
                </a:cxn>
                <a:cxn ang="0">
                  <a:pos x="T8" y="T9"/>
                </a:cxn>
              </a:cxnLst>
              <a:rect l="0" t="0" r="r" b="b"/>
              <a:pathLst>
                <a:path w="579" h="618">
                  <a:moveTo>
                    <a:pt x="352" y="0"/>
                  </a:moveTo>
                  <a:lnTo>
                    <a:pt x="0" y="116"/>
                  </a:lnTo>
                  <a:lnTo>
                    <a:pt x="191" y="618"/>
                  </a:lnTo>
                  <a:lnTo>
                    <a:pt x="579" y="618"/>
                  </a:lnTo>
                  <a:lnTo>
                    <a:pt x="3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8"/>
            <p:cNvSpPr/>
            <p:nvPr/>
          </p:nvSpPr>
          <p:spPr bwMode="auto">
            <a:xfrm>
              <a:off x="9193213" y="6524626"/>
              <a:ext cx="687388" cy="547688"/>
            </a:xfrm>
            <a:custGeom>
              <a:avLst/>
              <a:gdLst>
                <a:gd name="T0" fmla="*/ 348 w 433"/>
                <a:gd name="T1" fmla="*/ 0 h 345"/>
                <a:gd name="T2" fmla="*/ 0 w 433"/>
                <a:gd name="T3" fmla="*/ 132 h 345"/>
                <a:gd name="T4" fmla="*/ 81 w 433"/>
                <a:gd name="T5" fmla="*/ 345 h 345"/>
                <a:gd name="T6" fmla="*/ 433 w 433"/>
                <a:gd name="T7" fmla="*/ 229 h 345"/>
                <a:gd name="T8" fmla="*/ 348 w 433"/>
                <a:gd name="T9" fmla="*/ 0 h 345"/>
              </a:gdLst>
              <a:ahLst/>
              <a:cxnLst>
                <a:cxn ang="0">
                  <a:pos x="T0" y="T1"/>
                </a:cxn>
                <a:cxn ang="0">
                  <a:pos x="T2" y="T3"/>
                </a:cxn>
                <a:cxn ang="0">
                  <a:pos x="T4" y="T5"/>
                </a:cxn>
                <a:cxn ang="0">
                  <a:pos x="T6" y="T7"/>
                </a:cxn>
                <a:cxn ang="0">
                  <a:pos x="T8" y="T9"/>
                </a:cxn>
              </a:cxnLst>
              <a:rect l="0" t="0" r="r" b="b"/>
              <a:pathLst>
                <a:path w="433" h="345">
                  <a:moveTo>
                    <a:pt x="348" y="0"/>
                  </a:moveTo>
                  <a:lnTo>
                    <a:pt x="0" y="132"/>
                  </a:lnTo>
                  <a:lnTo>
                    <a:pt x="81" y="345"/>
                  </a:lnTo>
                  <a:lnTo>
                    <a:pt x="433" y="229"/>
                  </a:lnTo>
                  <a:lnTo>
                    <a:pt x="348" y="0"/>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9"/>
            <p:cNvSpPr/>
            <p:nvPr/>
          </p:nvSpPr>
          <p:spPr bwMode="auto">
            <a:xfrm>
              <a:off x="9193213" y="6524626"/>
              <a:ext cx="687388" cy="547688"/>
            </a:xfrm>
            <a:custGeom>
              <a:avLst/>
              <a:gdLst>
                <a:gd name="T0" fmla="*/ 348 w 433"/>
                <a:gd name="T1" fmla="*/ 0 h 345"/>
                <a:gd name="T2" fmla="*/ 0 w 433"/>
                <a:gd name="T3" fmla="*/ 132 h 345"/>
                <a:gd name="T4" fmla="*/ 81 w 433"/>
                <a:gd name="T5" fmla="*/ 345 h 345"/>
                <a:gd name="T6" fmla="*/ 433 w 433"/>
                <a:gd name="T7" fmla="*/ 229 h 345"/>
                <a:gd name="T8" fmla="*/ 348 w 433"/>
                <a:gd name="T9" fmla="*/ 0 h 345"/>
              </a:gdLst>
              <a:ahLst/>
              <a:cxnLst>
                <a:cxn ang="0">
                  <a:pos x="T0" y="T1"/>
                </a:cxn>
                <a:cxn ang="0">
                  <a:pos x="T2" y="T3"/>
                </a:cxn>
                <a:cxn ang="0">
                  <a:pos x="T4" y="T5"/>
                </a:cxn>
                <a:cxn ang="0">
                  <a:pos x="T6" y="T7"/>
                </a:cxn>
                <a:cxn ang="0">
                  <a:pos x="T8" y="T9"/>
                </a:cxn>
              </a:cxnLst>
              <a:rect l="0" t="0" r="r" b="b"/>
              <a:pathLst>
                <a:path w="433" h="345">
                  <a:moveTo>
                    <a:pt x="348" y="0"/>
                  </a:moveTo>
                  <a:lnTo>
                    <a:pt x="0" y="132"/>
                  </a:lnTo>
                  <a:lnTo>
                    <a:pt x="81" y="345"/>
                  </a:lnTo>
                  <a:lnTo>
                    <a:pt x="433" y="229"/>
                  </a:lnTo>
                  <a:lnTo>
                    <a:pt x="3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Oval 30"/>
            <p:cNvSpPr>
              <a:spLocks noChangeArrowheads="1"/>
            </p:cNvSpPr>
            <p:nvPr/>
          </p:nvSpPr>
          <p:spPr bwMode="auto">
            <a:xfrm>
              <a:off x="10260013" y="6489701"/>
              <a:ext cx="112713" cy="112713"/>
            </a:xfrm>
            <a:prstGeom prst="ellipse">
              <a:avLst/>
            </a:pr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9138847" y="1545994"/>
            <a:ext cx="606832" cy="607892"/>
            <a:chOff x="9074672" y="1118842"/>
            <a:chExt cx="908050" cy="909638"/>
          </a:xfrm>
        </p:grpSpPr>
        <p:sp>
          <p:nvSpPr>
            <p:cNvPr id="16" name="Oval 9"/>
            <p:cNvSpPr>
              <a:spLocks noChangeArrowheads="1"/>
            </p:cNvSpPr>
            <p:nvPr/>
          </p:nvSpPr>
          <p:spPr bwMode="auto">
            <a:xfrm>
              <a:off x="9074672" y="1118842"/>
              <a:ext cx="908050" cy="909638"/>
            </a:xfrm>
            <a:prstGeom prst="ellipse">
              <a:avLst/>
            </a:prstGeom>
            <a:solidFill>
              <a:srgbClr val="F6F6F6"/>
            </a:solidFill>
            <a:ln w="9525">
              <a:solidFill>
                <a:srgbClr val="5379B8"/>
              </a:solidFill>
              <a:round/>
            </a:ln>
          </p:spPr>
          <p:txBody>
            <a:bodyPr vert="horz" wrap="square" lIns="91440" tIns="45720" rIns="91440" bIns="45720" numCol="1" anchor="t" anchorCtr="0" compatLnSpc="1"/>
            <a:lstStyle/>
            <a:p>
              <a:endParaRPr lang="zh-CN" altLang="en-US"/>
            </a:p>
          </p:txBody>
        </p:sp>
        <p:grpSp>
          <p:nvGrpSpPr>
            <p:cNvPr id="5" name="组合 4"/>
            <p:cNvGrpSpPr/>
            <p:nvPr/>
          </p:nvGrpSpPr>
          <p:grpSpPr>
            <a:xfrm>
              <a:off x="9258822" y="1366492"/>
              <a:ext cx="542925" cy="425451"/>
              <a:chOff x="9258822" y="1366492"/>
              <a:chExt cx="542925" cy="425451"/>
            </a:xfrm>
          </p:grpSpPr>
          <p:sp>
            <p:nvSpPr>
              <p:cNvPr id="17" name="Rectangle 10"/>
              <p:cNvSpPr>
                <a:spLocks noChangeArrowheads="1"/>
              </p:cNvSpPr>
              <p:nvPr/>
            </p:nvSpPr>
            <p:spPr bwMode="auto">
              <a:xfrm>
                <a:off x="9269934" y="1561755"/>
                <a:ext cx="19050" cy="214313"/>
              </a:xfrm>
              <a:prstGeom prst="rect">
                <a:avLst/>
              </a:prstGeom>
              <a:solidFill>
                <a:srgbClr val="2B2B2B"/>
              </a:solidFill>
              <a:ln w="9525">
                <a:solidFill>
                  <a:srgbClr val="000000"/>
                </a:solidFill>
                <a:miter lim="800000"/>
              </a:ln>
            </p:spPr>
            <p:txBody>
              <a:bodyPr vert="horz" wrap="square" lIns="91440" tIns="45720" rIns="91440" bIns="45720" numCol="1" anchor="t" anchorCtr="0" compatLnSpc="1"/>
              <a:lstStyle/>
              <a:p>
                <a:endParaRPr lang="zh-CN" altLang="en-US"/>
              </a:p>
            </p:txBody>
          </p:sp>
          <p:sp>
            <p:nvSpPr>
              <p:cNvPr id="18" name="Rectangle 11"/>
              <p:cNvSpPr>
                <a:spLocks noChangeArrowheads="1"/>
              </p:cNvSpPr>
              <p:nvPr/>
            </p:nvSpPr>
            <p:spPr bwMode="auto">
              <a:xfrm>
                <a:off x="9773172" y="1561755"/>
                <a:ext cx="17463" cy="214313"/>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 name="Freeform 12"/>
              <p:cNvSpPr/>
              <p:nvPr/>
            </p:nvSpPr>
            <p:spPr bwMode="auto">
              <a:xfrm>
                <a:off x="9465197" y="1366492"/>
                <a:ext cx="66675" cy="398463"/>
              </a:xfrm>
              <a:custGeom>
                <a:avLst/>
                <a:gdLst>
                  <a:gd name="T0" fmla="*/ 5 w 18"/>
                  <a:gd name="T1" fmla="*/ 0 h 106"/>
                  <a:gd name="T2" fmla="*/ 0 w 18"/>
                  <a:gd name="T3" fmla="*/ 5 h 106"/>
                  <a:gd name="T4" fmla="*/ 4 w 18"/>
                  <a:gd name="T5" fmla="*/ 10 h 106"/>
                  <a:gd name="T6" fmla="*/ 4 w 18"/>
                  <a:gd name="T7" fmla="*/ 39 h 106"/>
                  <a:gd name="T8" fmla="*/ 4 w 18"/>
                  <a:gd name="T9" fmla="*/ 93 h 106"/>
                  <a:gd name="T10" fmla="*/ 18 w 18"/>
                  <a:gd name="T11" fmla="*/ 106 h 106"/>
                  <a:gd name="T12" fmla="*/ 18 w 18"/>
                  <a:gd name="T13" fmla="*/ 0 h 106"/>
                  <a:gd name="T14" fmla="*/ 5 w 18"/>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6">
                    <a:moveTo>
                      <a:pt x="5" y="0"/>
                    </a:moveTo>
                    <a:cubicBezTo>
                      <a:pt x="2" y="0"/>
                      <a:pt x="0" y="2"/>
                      <a:pt x="0" y="5"/>
                    </a:cubicBezTo>
                    <a:cubicBezTo>
                      <a:pt x="0" y="7"/>
                      <a:pt x="2" y="10"/>
                      <a:pt x="4" y="10"/>
                    </a:cubicBezTo>
                    <a:cubicBezTo>
                      <a:pt x="4" y="39"/>
                      <a:pt x="4" y="39"/>
                      <a:pt x="4" y="39"/>
                    </a:cubicBezTo>
                    <a:cubicBezTo>
                      <a:pt x="4" y="93"/>
                      <a:pt x="4" y="93"/>
                      <a:pt x="4" y="93"/>
                    </a:cubicBezTo>
                    <a:cubicBezTo>
                      <a:pt x="4" y="100"/>
                      <a:pt x="10" y="106"/>
                      <a:pt x="18" y="106"/>
                    </a:cubicBezTo>
                    <a:cubicBezTo>
                      <a:pt x="18" y="0"/>
                      <a:pt x="18" y="0"/>
                      <a:pt x="18" y="0"/>
                    </a:cubicBezTo>
                    <a:lnTo>
                      <a:pt x="5"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3"/>
              <p:cNvSpPr/>
              <p:nvPr/>
            </p:nvSpPr>
            <p:spPr bwMode="auto">
              <a:xfrm>
                <a:off x="9531872" y="1366492"/>
                <a:ext cx="68263" cy="398463"/>
              </a:xfrm>
              <a:custGeom>
                <a:avLst/>
                <a:gdLst>
                  <a:gd name="T0" fmla="*/ 13 w 18"/>
                  <a:gd name="T1" fmla="*/ 0 h 106"/>
                  <a:gd name="T2" fmla="*/ 0 w 18"/>
                  <a:gd name="T3" fmla="*/ 0 h 106"/>
                  <a:gd name="T4" fmla="*/ 0 w 18"/>
                  <a:gd name="T5" fmla="*/ 106 h 106"/>
                  <a:gd name="T6" fmla="*/ 13 w 18"/>
                  <a:gd name="T7" fmla="*/ 93 h 106"/>
                  <a:gd name="T8" fmla="*/ 13 w 18"/>
                  <a:gd name="T9" fmla="*/ 39 h 106"/>
                  <a:gd name="T10" fmla="*/ 13 w 18"/>
                  <a:gd name="T11" fmla="*/ 10 h 106"/>
                  <a:gd name="T12" fmla="*/ 18 w 18"/>
                  <a:gd name="T13" fmla="*/ 5 h 106"/>
                  <a:gd name="T14" fmla="*/ 13 w 18"/>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6">
                    <a:moveTo>
                      <a:pt x="13" y="0"/>
                    </a:moveTo>
                    <a:cubicBezTo>
                      <a:pt x="0" y="0"/>
                      <a:pt x="0" y="0"/>
                      <a:pt x="0" y="0"/>
                    </a:cubicBezTo>
                    <a:cubicBezTo>
                      <a:pt x="0" y="106"/>
                      <a:pt x="0" y="106"/>
                      <a:pt x="0" y="106"/>
                    </a:cubicBezTo>
                    <a:cubicBezTo>
                      <a:pt x="7" y="106"/>
                      <a:pt x="13" y="100"/>
                      <a:pt x="13" y="93"/>
                    </a:cubicBezTo>
                    <a:cubicBezTo>
                      <a:pt x="13" y="39"/>
                      <a:pt x="13" y="39"/>
                      <a:pt x="13" y="39"/>
                    </a:cubicBezTo>
                    <a:cubicBezTo>
                      <a:pt x="13" y="10"/>
                      <a:pt x="13" y="10"/>
                      <a:pt x="13" y="10"/>
                    </a:cubicBezTo>
                    <a:cubicBezTo>
                      <a:pt x="16" y="10"/>
                      <a:pt x="18" y="7"/>
                      <a:pt x="18" y="5"/>
                    </a:cubicBezTo>
                    <a:cubicBezTo>
                      <a:pt x="18" y="2"/>
                      <a:pt x="16" y="0"/>
                      <a:pt x="13"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4"/>
              <p:cNvSpPr/>
              <p:nvPr/>
            </p:nvSpPr>
            <p:spPr bwMode="auto">
              <a:xfrm>
                <a:off x="9689034" y="1366492"/>
                <a:ext cx="65088" cy="398463"/>
              </a:xfrm>
              <a:custGeom>
                <a:avLst/>
                <a:gdLst>
                  <a:gd name="T0" fmla="*/ 12 w 17"/>
                  <a:gd name="T1" fmla="*/ 0 h 106"/>
                  <a:gd name="T2" fmla="*/ 0 w 17"/>
                  <a:gd name="T3" fmla="*/ 0 h 106"/>
                  <a:gd name="T4" fmla="*/ 0 w 17"/>
                  <a:gd name="T5" fmla="*/ 106 h 106"/>
                  <a:gd name="T6" fmla="*/ 13 w 17"/>
                  <a:gd name="T7" fmla="*/ 93 h 106"/>
                  <a:gd name="T8" fmla="*/ 13 w 17"/>
                  <a:gd name="T9" fmla="*/ 39 h 106"/>
                  <a:gd name="T10" fmla="*/ 13 w 17"/>
                  <a:gd name="T11" fmla="*/ 10 h 106"/>
                  <a:gd name="T12" fmla="*/ 17 w 17"/>
                  <a:gd name="T13" fmla="*/ 5 h 106"/>
                  <a:gd name="T14" fmla="*/ 12 w 17"/>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6">
                    <a:moveTo>
                      <a:pt x="12" y="0"/>
                    </a:moveTo>
                    <a:cubicBezTo>
                      <a:pt x="0" y="0"/>
                      <a:pt x="0" y="0"/>
                      <a:pt x="0" y="0"/>
                    </a:cubicBezTo>
                    <a:cubicBezTo>
                      <a:pt x="0" y="106"/>
                      <a:pt x="0" y="106"/>
                      <a:pt x="0" y="106"/>
                    </a:cubicBezTo>
                    <a:cubicBezTo>
                      <a:pt x="7" y="106"/>
                      <a:pt x="13" y="100"/>
                      <a:pt x="13" y="93"/>
                    </a:cubicBezTo>
                    <a:cubicBezTo>
                      <a:pt x="13" y="39"/>
                      <a:pt x="13" y="39"/>
                      <a:pt x="13" y="39"/>
                    </a:cubicBezTo>
                    <a:cubicBezTo>
                      <a:pt x="13" y="10"/>
                      <a:pt x="13" y="10"/>
                      <a:pt x="13" y="10"/>
                    </a:cubicBezTo>
                    <a:cubicBezTo>
                      <a:pt x="16" y="10"/>
                      <a:pt x="17" y="7"/>
                      <a:pt x="17" y="5"/>
                    </a:cubicBezTo>
                    <a:cubicBezTo>
                      <a:pt x="17" y="2"/>
                      <a:pt x="15" y="0"/>
                      <a:pt x="12"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5"/>
              <p:cNvSpPr/>
              <p:nvPr/>
            </p:nvSpPr>
            <p:spPr bwMode="auto">
              <a:xfrm>
                <a:off x="9622359" y="1366492"/>
                <a:ext cx="66675" cy="398463"/>
              </a:xfrm>
              <a:custGeom>
                <a:avLst/>
                <a:gdLst>
                  <a:gd name="T0" fmla="*/ 5 w 18"/>
                  <a:gd name="T1" fmla="*/ 0 h 106"/>
                  <a:gd name="T2" fmla="*/ 0 w 18"/>
                  <a:gd name="T3" fmla="*/ 5 h 106"/>
                  <a:gd name="T4" fmla="*/ 4 w 18"/>
                  <a:gd name="T5" fmla="*/ 10 h 106"/>
                  <a:gd name="T6" fmla="*/ 4 w 18"/>
                  <a:gd name="T7" fmla="*/ 39 h 106"/>
                  <a:gd name="T8" fmla="*/ 4 w 18"/>
                  <a:gd name="T9" fmla="*/ 93 h 106"/>
                  <a:gd name="T10" fmla="*/ 18 w 18"/>
                  <a:gd name="T11" fmla="*/ 106 h 106"/>
                  <a:gd name="T12" fmla="*/ 18 w 18"/>
                  <a:gd name="T13" fmla="*/ 0 h 106"/>
                  <a:gd name="T14" fmla="*/ 5 w 18"/>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6">
                    <a:moveTo>
                      <a:pt x="5" y="0"/>
                    </a:moveTo>
                    <a:cubicBezTo>
                      <a:pt x="2" y="0"/>
                      <a:pt x="0" y="2"/>
                      <a:pt x="0" y="5"/>
                    </a:cubicBezTo>
                    <a:cubicBezTo>
                      <a:pt x="0" y="7"/>
                      <a:pt x="1" y="10"/>
                      <a:pt x="4" y="10"/>
                    </a:cubicBezTo>
                    <a:cubicBezTo>
                      <a:pt x="4" y="39"/>
                      <a:pt x="4" y="39"/>
                      <a:pt x="4" y="39"/>
                    </a:cubicBezTo>
                    <a:cubicBezTo>
                      <a:pt x="4" y="93"/>
                      <a:pt x="4" y="93"/>
                      <a:pt x="4" y="93"/>
                    </a:cubicBezTo>
                    <a:cubicBezTo>
                      <a:pt x="4" y="100"/>
                      <a:pt x="10" y="106"/>
                      <a:pt x="18" y="106"/>
                    </a:cubicBezTo>
                    <a:cubicBezTo>
                      <a:pt x="18" y="0"/>
                      <a:pt x="18" y="0"/>
                      <a:pt x="18" y="0"/>
                    </a:cubicBezTo>
                    <a:lnTo>
                      <a:pt x="5"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6"/>
              <p:cNvSpPr/>
              <p:nvPr/>
            </p:nvSpPr>
            <p:spPr bwMode="auto">
              <a:xfrm>
                <a:off x="9306447" y="1366492"/>
                <a:ext cx="68263" cy="398463"/>
              </a:xfrm>
              <a:custGeom>
                <a:avLst/>
                <a:gdLst>
                  <a:gd name="T0" fmla="*/ 18 w 18"/>
                  <a:gd name="T1" fmla="*/ 104 h 106"/>
                  <a:gd name="T2" fmla="*/ 7 w 18"/>
                  <a:gd name="T3" fmla="*/ 93 h 106"/>
                  <a:gd name="T4" fmla="*/ 7 w 18"/>
                  <a:gd name="T5" fmla="*/ 28 h 106"/>
                  <a:gd name="T6" fmla="*/ 18 w 18"/>
                  <a:gd name="T7" fmla="*/ 28 h 106"/>
                  <a:gd name="T8" fmla="*/ 18 w 18"/>
                  <a:gd name="T9" fmla="*/ 0 h 106"/>
                  <a:gd name="T10" fmla="*/ 5 w 18"/>
                  <a:gd name="T11" fmla="*/ 0 h 106"/>
                  <a:gd name="T12" fmla="*/ 0 w 18"/>
                  <a:gd name="T13" fmla="*/ 5 h 106"/>
                  <a:gd name="T14" fmla="*/ 4 w 18"/>
                  <a:gd name="T15" fmla="*/ 10 h 106"/>
                  <a:gd name="T16" fmla="*/ 4 w 18"/>
                  <a:gd name="T17" fmla="*/ 39 h 106"/>
                  <a:gd name="T18" fmla="*/ 4 w 18"/>
                  <a:gd name="T19" fmla="*/ 93 h 106"/>
                  <a:gd name="T20" fmla="*/ 18 w 18"/>
                  <a:gd name="T21" fmla="*/ 106 h 106"/>
                  <a:gd name="T22" fmla="*/ 18 w 18"/>
                  <a:gd name="T23" fmla="*/ 106 h 106"/>
                  <a:gd name="T24" fmla="*/ 18 w 18"/>
                  <a:gd name="T25" fmla="*/ 10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06">
                    <a:moveTo>
                      <a:pt x="18" y="104"/>
                    </a:moveTo>
                    <a:cubicBezTo>
                      <a:pt x="12" y="104"/>
                      <a:pt x="7" y="99"/>
                      <a:pt x="7" y="93"/>
                    </a:cubicBezTo>
                    <a:cubicBezTo>
                      <a:pt x="7" y="28"/>
                      <a:pt x="7" y="28"/>
                      <a:pt x="7" y="28"/>
                    </a:cubicBezTo>
                    <a:cubicBezTo>
                      <a:pt x="18" y="28"/>
                      <a:pt x="18" y="28"/>
                      <a:pt x="18" y="28"/>
                    </a:cubicBezTo>
                    <a:cubicBezTo>
                      <a:pt x="18" y="0"/>
                      <a:pt x="18" y="0"/>
                      <a:pt x="18" y="0"/>
                    </a:cubicBezTo>
                    <a:cubicBezTo>
                      <a:pt x="5" y="0"/>
                      <a:pt x="5" y="0"/>
                      <a:pt x="5" y="0"/>
                    </a:cubicBezTo>
                    <a:cubicBezTo>
                      <a:pt x="2" y="0"/>
                      <a:pt x="0" y="2"/>
                      <a:pt x="0" y="5"/>
                    </a:cubicBezTo>
                    <a:cubicBezTo>
                      <a:pt x="0" y="7"/>
                      <a:pt x="2" y="10"/>
                      <a:pt x="4" y="10"/>
                    </a:cubicBezTo>
                    <a:cubicBezTo>
                      <a:pt x="4" y="39"/>
                      <a:pt x="4" y="39"/>
                      <a:pt x="4" y="39"/>
                    </a:cubicBezTo>
                    <a:cubicBezTo>
                      <a:pt x="4" y="93"/>
                      <a:pt x="4" y="93"/>
                      <a:pt x="4" y="93"/>
                    </a:cubicBezTo>
                    <a:cubicBezTo>
                      <a:pt x="4" y="100"/>
                      <a:pt x="11" y="106"/>
                      <a:pt x="18" y="106"/>
                    </a:cubicBezTo>
                    <a:cubicBezTo>
                      <a:pt x="18" y="106"/>
                      <a:pt x="18" y="106"/>
                      <a:pt x="18" y="106"/>
                    </a:cubicBezTo>
                    <a:cubicBezTo>
                      <a:pt x="18" y="104"/>
                      <a:pt x="18" y="104"/>
                      <a:pt x="18" y="104"/>
                    </a:cubicBez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
              <p:cNvSpPr/>
              <p:nvPr/>
            </p:nvSpPr>
            <p:spPr bwMode="auto">
              <a:xfrm>
                <a:off x="9374709" y="1366492"/>
                <a:ext cx="66675" cy="398463"/>
              </a:xfrm>
              <a:custGeom>
                <a:avLst/>
                <a:gdLst>
                  <a:gd name="T0" fmla="*/ 13 w 18"/>
                  <a:gd name="T1" fmla="*/ 0 h 106"/>
                  <a:gd name="T2" fmla="*/ 0 w 18"/>
                  <a:gd name="T3" fmla="*/ 0 h 106"/>
                  <a:gd name="T4" fmla="*/ 0 w 18"/>
                  <a:gd name="T5" fmla="*/ 28 h 106"/>
                  <a:gd name="T6" fmla="*/ 11 w 18"/>
                  <a:gd name="T7" fmla="*/ 28 h 106"/>
                  <a:gd name="T8" fmla="*/ 11 w 18"/>
                  <a:gd name="T9" fmla="*/ 93 h 106"/>
                  <a:gd name="T10" fmla="*/ 0 w 18"/>
                  <a:gd name="T11" fmla="*/ 104 h 106"/>
                  <a:gd name="T12" fmla="*/ 0 w 18"/>
                  <a:gd name="T13" fmla="*/ 106 h 106"/>
                  <a:gd name="T14" fmla="*/ 13 w 18"/>
                  <a:gd name="T15" fmla="*/ 93 h 106"/>
                  <a:gd name="T16" fmla="*/ 13 w 18"/>
                  <a:gd name="T17" fmla="*/ 39 h 106"/>
                  <a:gd name="T18" fmla="*/ 13 w 18"/>
                  <a:gd name="T19" fmla="*/ 10 h 106"/>
                  <a:gd name="T20" fmla="*/ 18 w 18"/>
                  <a:gd name="T21" fmla="*/ 5 h 106"/>
                  <a:gd name="T22" fmla="*/ 13 w 18"/>
                  <a:gd name="T2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6">
                    <a:moveTo>
                      <a:pt x="13" y="0"/>
                    </a:moveTo>
                    <a:cubicBezTo>
                      <a:pt x="0" y="0"/>
                      <a:pt x="0" y="0"/>
                      <a:pt x="0" y="0"/>
                    </a:cubicBezTo>
                    <a:cubicBezTo>
                      <a:pt x="0" y="28"/>
                      <a:pt x="0" y="28"/>
                      <a:pt x="0" y="28"/>
                    </a:cubicBezTo>
                    <a:cubicBezTo>
                      <a:pt x="11" y="28"/>
                      <a:pt x="11" y="28"/>
                      <a:pt x="11" y="28"/>
                    </a:cubicBezTo>
                    <a:cubicBezTo>
                      <a:pt x="11" y="93"/>
                      <a:pt x="11" y="93"/>
                      <a:pt x="11" y="93"/>
                    </a:cubicBezTo>
                    <a:cubicBezTo>
                      <a:pt x="11" y="99"/>
                      <a:pt x="6" y="104"/>
                      <a:pt x="0" y="104"/>
                    </a:cubicBezTo>
                    <a:cubicBezTo>
                      <a:pt x="0" y="106"/>
                      <a:pt x="0" y="106"/>
                      <a:pt x="0" y="106"/>
                    </a:cubicBezTo>
                    <a:cubicBezTo>
                      <a:pt x="7" y="106"/>
                      <a:pt x="13" y="100"/>
                      <a:pt x="13" y="93"/>
                    </a:cubicBezTo>
                    <a:cubicBezTo>
                      <a:pt x="13" y="39"/>
                      <a:pt x="13" y="39"/>
                      <a:pt x="13" y="39"/>
                    </a:cubicBezTo>
                    <a:cubicBezTo>
                      <a:pt x="13" y="10"/>
                      <a:pt x="13" y="10"/>
                      <a:pt x="13" y="10"/>
                    </a:cubicBezTo>
                    <a:cubicBezTo>
                      <a:pt x="16" y="10"/>
                      <a:pt x="18" y="7"/>
                      <a:pt x="18" y="5"/>
                    </a:cubicBezTo>
                    <a:cubicBezTo>
                      <a:pt x="18" y="2"/>
                      <a:pt x="16" y="0"/>
                      <a:pt x="13"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8"/>
              <p:cNvSpPr/>
              <p:nvPr/>
            </p:nvSpPr>
            <p:spPr bwMode="auto">
              <a:xfrm>
                <a:off x="9333434" y="1471267"/>
                <a:ext cx="82550" cy="287338"/>
              </a:xfrm>
              <a:custGeom>
                <a:avLst/>
                <a:gdLst>
                  <a:gd name="T0" fmla="*/ 11 w 22"/>
                  <a:gd name="T1" fmla="*/ 0 h 76"/>
                  <a:gd name="T2" fmla="*/ 0 w 22"/>
                  <a:gd name="T3" fmla="*/ 0 h 76"/>
                  <a:gd name="T4" fmla="*/ 0 w 22"/>
                  <a:gd name="T5" fmla="*/ 65 h 76"/>
                  <a:gd name="T6" fmla="*/ 11 w 22"/>
                  <a:gd name="T7" fmla="*/ 76 h 76"/>
                  <a:gd name="T8" fmla="*/ 22 w 22"/>
                  <a:gd name="T9" fmla="*/ 65 h 76"/>
                  <a:gd name="T10" fmla="*/ 22 w 22"/>
                  <a:gd name="T11" fmla="*/ 0 h 76"/>
                  <a:gd name="T12" fmla="*/ 11 w 22"/>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22" h="76">
                    <a:moveTo>
                      <a:pt x="11" y="0"/>
                    </a:moveTo>
                    <a:cubicBezTo>
                      <a:pt x="0" y="0"/>
                      <a:pt x="0" y="0"/>
                      <a:pt x="0" y="0"/>
                    </a:cubicBezTo>
                    <a:cubicBezTo>
                      <a:pt x="0" y="65"/>
                      <a:pt x="0" y="65"/>
                      <a:pt x="0" y="65"/>
                    </a:cubicBezTo>
                    <a:cubicBezTo>
                      <a:pt x="0" y="71"/>
                      <a:pt x="5" y="76"/>
                      <a:pt x="11" y="76"/>
                    </a:cubicBezTo>
                    <a:cubicBezTo>
                      <a:pt x="17" y="76"/>
                      <a:pt x="22" y="71"/>
                      <a:pt x="22" y="65"/>
                    </a:cubicBezTo>
                    <a:cubicBezTo>
                      <a:pt x="22" y="0"/>
                      <a:pt x="22" y="0"/>
                      <a:pt x="22" y="0"/>
                    </a:cubicBezTo>
                    <a:lnTo>
                      <a:pt x="11" y="0"/>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9374709" y="1471267"/>
                <a:ext cx="41275" cy="287338"/>
              </a:xfrm>
              <a:custGeom>
                <a:avLst/>
                <a:gdLst>
                  <a:gd name="T0" fmla="*/ 11 w 11"/>
                  <a:gd name="T1" fmla="*/ 65 h 76"/>
                  <a:gd name="T2" fmla="*/ 11 w 11"/>
                  <a:gd name="T3" fmla="*/ 0 h 76"/>
                  <a:gd name="T4" fmla="*/ 0 w 11"/>
                  <a:gd name="T5" fmla="*/ 0 h 76"/>
                  <a:gd name="T6" fmla="*/ 0 w 11"/>
                  <a:gd name="T7" fmla="*/ 76 h 76"/>
                  <a:gd name="T8" fmla="*/ 11 w 11"/>
                  <a:gd name="T9" fmla="*/ 65 h 76"/>
                </a:gdLst>
                <a:ahLst/>
                <a:cxnLst>
                  <a:cxn ang="0">
                    <a:pos x="T0" y="T1"/>
                  </a:cxn>
                  <a:cxn ang="0">
                    <a:pos x="T2" y="T3"/>
                  </a:cxn>
                  <a:cxn ang="0">
                    <a:pos x="T4" y="T5"/>
                  </a:cxn>
                  <a:cxn ang="0">
                    <a:pos x="T6" y="T7"/>
                  </a:cxn>
                  <a:cxn ang="0">
                    <a:pos x="T8" y="T9"/>
                  </a:cxn>
                </a:cxnLst>
                <a:rect l="0" t="0" r="r" b="b"/>
                <a:pathLst>
                  <a:path w="11" h="76">
                    <a:moveTo>
                      <a:pt x="11" y="65"/>
                    </a:moveTo>
                    <a:cubicBezTo>
                      <a:pt x="11" y="0"/>
                      <a:pt x="11" y="0"/>
                      <a:pt x="11" y="0"/>
                    </a:cubicBezTo>
                    <a:cubicBezTo>
                      <a:pt x="0" y="0"/>
                      <a:pt x="0" y="0"/>
                      <a:pt x="0" y="0"/>
                    </a:cubicBezTo>
                    <a:cubicBezTo>
                      <a:pt x="0" y="76"/>
                      <a:pt x="0" y="76"/>
                      <a:pt x="0" y="76"/>
                    </a:cubicBezTo>
                    <a:cubicBezTo>
                      <a:pt x="6" y="76"/>
                      <a:pt x="11" y="71"/>
                      <a:pt x="11" y="65"/>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9333434" y="1471267"/>
                <a:ext cx="41275" cy="287338"/>
              </a:xfrm>
              <a:custGeom>
                <a:avLst/>
                <a:gdLst>
                  <a:gd name="T0" fmla="*/ 0 w 11"/>
                  <a:gd name="T1" fmla="*/ 65 h 76"/>
                  <a:gd name="T2" fmla="*/ 11 w 11"/>
                  <a:gd name="T3" fmla="*/ 76 h 76"/>
                  <a:gd name="T4" fmla="*/ 11 w 11"/>
                  <a:gd name="T5" fmla="*/ 76 h 76"/>
                  <a:gd name="T6" fmla="*/ 11 w 11"/>
                  <a:gd name="T7" fmla="*/ 0 h 76"/>
                  <a:gd name="T8" fmla="*/ 0 w 11"/>
                  <a:gd name="T9" fmla="*/ 0 h 76"/>
                  <a:gd name="T10" fmla="*/ 0 w 11"/>
                  <a:gd name="T11" fmla="*/ 65 h 76"/>
                </a:gdLst>
                <a:ahLst/>
                <a:cxnLst>
                  <a:cxn ang="0">
                    <a:pos x="T0" y="T1"/>
                  </a:cxn>
                  <a:cxn ang="0">
                    <a:pos x="T2" y="T3"/>
                  </a:cxn>
                  <a:cxn ang="0">
                    <a:pos x="T4" y="T5"/>
                  </a:cxn>
                  <a:cxn ang="0">
                    <a:pos x="T6" y="T7"/>
                  </a:cxn>
                  <a:cxn ang="0">
                    <a:pos x="T8" y="T9"/>
                  </a:cxn>
                  <a:cxn ang="0">
                    <a:pos x="T10" y="T11"/>
                  </a:cxn>
                </a:cxnLst>
                <a:rect l="0" t="0" r="r" b="b"/>
                <a:pathLst>
                  <a:path w="11" h="76">
                    <a:moveTo>
                      <a:pt x="0" y="65"/>
                    </a:moveTo>
                    <a:cubicBezTo>
                      <a:pt x="0" y="71"/>
                      <a:pt x="5" y="76"/>
                      <a:pt x="11" y="76"/>
                    </a:cubicBezTo>
                    <a:cubicBezTo>
                      <a:pt x="11" y="76"/>
                      <a:pt x="11" y="76"/>
                      <a:pt x="11" y="76"/>
                    </a:cubicBezTo>
                    <a:cubicBezTo>
                      <a:pt x="11" y="0"/>
                      <a:pt x="11" y="0"/>
                      <a:pt x="11" y="0"/>
                    </a:cubicBezTo>
                    <a:cubicBezTo>
                      <a:pt x="0" y="0"/>
                      <a:pt x="0" y="0"/>
                      <a:pt x="0" y="0"/>
                    </a:cubicBezTo>
                    <a:lnTo>
                      <a:pt x="0" y="65"/>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
              <p:cNvSpPr/>
              <p:nvPr/>
            </p:nvSpPr>
            <p:spPr bwMode="auto">
              <a:xfrm>
                <a:off x="9258822" y="1555405"/>
                <a:ext cx="542925" cy="30163"/>
              </a:xfrm>
              <a:custGeom>
                <a:avLst/>
                <a:gdLst>
                  <a:gd name="T0" fmla="*/ 0 w 145"/>
                  <a:gd name="T1" fmla="*/ 0 h 8"/>
                  <a:gd name="T2" fmla="*/ 0 w 145"/>
                  <a:gd name="T3" fmla="*/ 1 h 8"/>
                  <a:gd name="T4" fmla="*/ 0 w 145"/>
                  <a:gd name="T5" fmla="*/ 2 h 8"/>
                  <a:gd name="T6" fmla="*/ 0 w 145"/>
                  <a:gd name="T7" fmla="*/ 3 h 8"/>
                  <a:gd name="T8" fmla="*/ 0 w 145"/>
                  <a:gd name="T9" fmla="*/ 4 h 8"/>
                  <a:gd name="T10" fmla="*/ 0 w 145"/>
                  <a:gd name="T11" fmla="*/ 5 h 8"/>
                  <a:gd name="T12" fmla="*/ 0 w 145"/>
                  <a:gd name="T13" fmla="*/ 5 h 8"/>
                  <a:gd name="T14" fmla="*/ 0 w 145"/>
                  <a:gd name="T15" fmla="*/ 7 h 8"/>
                  <a:gd name="T16" fmla="*/ 1 w 145"/>
                  <a:gd name="T17" fmla="*/ 8 h 8"/>
                  <a:gd name="T18" fmla="*/ 10 w 145"/>
                  <a:gd name="T19" fmla="*/ 8 h 8"/>
                  <a:gd name="T20" fmla="*/ 11 w 145"/>
                  <a:gd name="T21" fmla="*/ 7 h 8"/>
                  <a:gd name="T22" fmla="*/ 11 w 145"/>
                  <a:gd name="T23" fmla="*/ 5 h 8"/>
                  <a:gd name="T24" fmla="*/ 11 w 145"/>
                  <a:gd name="T25" fmla="*/ 5 h 8"/>
                  <a:gd name="T26" fmla="*/ 134 w 145"/>
                  <a:gd name="T27" fmla="*/ 5 h 8"/>
                  <a:gd name="T28" fmla="*/ 134 w 145"/>
                  <a:gd name="T29" fmla="*/ 5 h 8"/>
                  <a:gd name="T30" fmla="*/ 134 w 145"/>
                  <a:gd name="T31" fmla="*/ 7 h 8"/>
                  <a:gd name="T32" fmla="*/ 135 w 145"/>
                  <a:gd name="T33" fmla="*/ 8 h 8"/>
                  <a:gd name="T34" fmla="*/ 144 w 145"/>
                  <a:gd name="T35" fmla="*/ 8 h 8"/>
                  <a:gd name="T36" fmla="*/ 145 w 145"/>
                  <a:gd name="T37" fmla="*/ 7 h 8"/>
                  <a:gd name="T38" fmla="*/ 145 w 145"/>
                  <a:gd name="T39" fmla="*/ 5 h 8"/>
                  <a:gd name="T40" fmla="*/ 145 w 145"/>
                  <a:gd name="T41" fmla="*/ 5 h 8"/>
                  <a:gd name="T42" fmla="*/ 145 w 145"/>
                  <a:gd name="T43" fmla="*/ 4 h 8"/>
                  <a:gd name="T44" fmla="*/ 145 w 145"/>
                  <a:gd name="T45" fmla="*/ 3 h 8"/>
                  <a:gd name="T46" fmla="*/ 145 w 145"/>
                  <a:gd name="T47" fmla="*/ 2 h 8"/>
                  <a:gd name="T48" fmla="*/ 145 w 145"/>
                  <a:gd name="T49" fmla="*/ 1 h 8"/>
                  <a:gd name="T50" fmla="*/ 145 w 145"/>
                  <a:gd name="T51" fmla="*/ 0 h 8"/>
                  <a:gd name="T52" fmla="*/ 0 w 145"/>
                  <a:gd name="T5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8">
                    <a:moveTo>
                      <a:pt x="0" y="0"/>
                    </a:moveTo>
                    <a:cubicBezTo>
                      <a:pt x="0" y="1"/>
                      <a:pt x="0" y="1"/>
                      <a:pt x="0" y="1"/>
                    </a:cubicBezTo>
                    <a:cubicBezTo>
                      <a:pt x="0" y="2"/>
                      <a:pt x="0" y="2"/>
                      <a:pt x="0" y="2"/>
                    </a:cubicBezTo>
                    <a:cubicBezTo>
                      <a:pt x="0" y="3"/>
                      <a:pt x="0" y="3"/>
                      <a:pt x="0" y="3"/>
                    </a:cubicBezTo>
                    <a:cubicBezTo>
                      <a:pt x="0" y="4"/>
                      <a:pt x="0" y="4"/>
                      <a:pt x="0" y="4"/>
                    </a:cubicBezTo>
                    <a:cubicBezTo>
                      <a:pt x="0" y="5"/>
                      <a:pt x="0" y="5"/>
                      <a:pt x="0" y="5"/>
                    </a:cubicBezTo>
                    <a:cubicBezTo>
                      <a:pt x="0" y="5"/>
                      <a:pt x="0" y="5"/>
                      <a:pt x="0" y="5"/>
                    </a:cubicBezTo>
                    <a:cubicBezTo>
                      <a:pt x="0" y="7"/>
                      <a:pt x="0" y="7"/>
                      <a:pt x="0" y="7"/>
                    </a:cubicBezTo>
                    <a:cubicBezTo>
                      <a:pt x="0" y="7"/>
                      <a:pt x="1" y="8"/>
                      <a:pt x="1" y="8"/>
                    </a:cubicBezTo>
                    <a:cubicBezTo>
                      <a:pt x="10" y="8"/>
                      <a:pt x="10" y="8"/>
                      <a:pt x="10" y="8"/>
                    </a:cubicBezTo>
                    <a:cubicBezTo>
                      <a:pt x="10" y="8"/>
                      <a:pt x="11" y="7"/>
                      <a:pt x="11" y="7"/>
                    </a:cubicBezTo>
                    <a:cubicBezTo>
                      <a:pt x="11" y="5"/>
                      <a:pt x="11" y="5"/>
                      <a:pt x="11" y="5"/>
                    </a:cubicBezTo>
                    <a:cubicBezTo>
                      <a:pt x="11" y="5"/>
                      <a:pt x="11" y="5"/>
                      <a:pt x="11" y="5"/>
                    </a:cubicBezTo>
                    <a:cubicBezTo>
                      <a:pt x="134" y="5"/>
                      <a:pt x="134" y="5"/>
                      <a:pt x="134" y="5"/>
                    </a:cubicBezTo>
                    <a:cubicBezTo>
                      <a:pt x="134" y="5"/>
                      <a:pt x="134" y="5"/>
                      <a:pt x="134" y="5"/>
                    </a:cubicBezTo>
                    <a:cubicBezTo>
                      <a:pt x="134" y="7"/>
                      <a:pt x="134" y="7"/>
                      <a:pt x="134" y="7"/>
                    </a:cubicBezTo>
                    <a:cubicBezTo>
                      <a:pt x="134" y="7"/>
                      <a:pt x="135" y="8"/>
                      <a:pt x="135" y="8"/>
                    </a:cubicBezTo>
                    <a:cubicBezTo>
                      <a:pt x="144" y="8"/>
                      <a:pt x="144" y="8"/>
                      <a:pt x="144" y="8"/>
                    </a:cubicBezTo>
                    <a:cubicBezTo>
                      <a:pt x="144" y="8"/>
                      <a:pt x="145" y="7"/>
                      <a:pt x="145" y="7"/>
                    </a:cubicBezTo>
                    <a:cubicBezTo>
                      <a:pt x="145" y="5"/>
                      <a:pt x="145" y="5"/>
                      <a:pt x="145" y="5"/>
                    </a:cubicBezTo>
                    <a:cubicBezTo>
                      <a:pt x="145" y="5"/>
                      <a:pt x="145" y="5"/>
                      <a:pt x="145" y="5"/>
                    </a:cubicBezTo>
                    <a:cubicBezTo>
                      <a:pt x="145" y="4"/>
                      <a:pt x="145" y="4"/>
                      <a:pt x="145" y="4"/>
                    </a:cubicBezTo>
                    <a:cubicBezTo>
                      <a:pt x="145" y="3"/>
                      <a:pt x="145" y="3"/>
                      <a:pt x="145" y="3"/>
                    </a:cubicBezTo>
                    <a:cubicBezTo>
                      <a:pt x="145" y="2"/>
                      <a:pt x="145" y="2"/>
                      <a:pt x="145" y="2"/>
                    </a:cubicBezTo>
                    <a:cubicBezTo>
                      <a:pt x="145" y="1"/>
                      <a:pt x="145" y="1"/>
                      <a:pt x="145" y="1"/>
                    </a:cubicBezTo>
                    <a:cubicBezTo>
                      <a:pt x="145" y="0"/>
                      <a:pt x="145" y="0"/>
                      <a:pt x="145" y="0"/>
                    </a:cubicBezTo>
                    <a:lnTo>
                      <a:pt x="0" y="0"/>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2"/>
              <p:cNvSpPr/>
              <p:nvPr/>
            </p:nvSpPr>
            <p:spPr bwMode="auto">
              <a:xfrm>
                <a:off x="9258822" y="1764955"/>
                <a:ext cx="542925" cy="26988"/>
              </a:xfrm>
              <a:custGeom>
                <a:avLst/>
                <a:gdLst>
                  <a:gd name="T0" fmla="*/ 0 w 145"/>
                  <a:gd name="T1" fmla="*/ 0 h 7"/>
                  <a:gd name="T2" fmla="*/ 0 w 145"/>
                  <a:gd name="T3" fmla="*/ 2 h 7"/>
                  <a:gd name="T4" fmla="*/ 0 w 145"/>
                  <a:gd name="T5" fmla="*/ 4 h 7"/>
                  <a:gd name="T6" fmla="*/ 0 w 145"/>
                  <a:gd name="T7" fmla="*/ 6 h 7"/>
                  <a:gd name="T8" fmla="*/ 1 w 145"/>
                  <a:gd name="T9" fmla="*/ 7 h 7"/>
                  <a:gd name="T10" fmla="*/ 10 w 145"/>
                  <a:gd name="T11" fmla="*/ 7 h 7"/>
                  <a:gd name="T12" fmla="*/ 11 w 145"/>
                  <a:gd name="T13" fmla="*/ 6 h 7"/>
                  <a:gd name="T14" fmla="*/ 11 w 145"/>
                  <a:gd name="T15" fmla="*/ 4 h 7"/>
                  <a:gd name="T16" fmla="*/ 134 w 145"/>
                  <a:gd name="T17" fmla="*/ 4 h 7"/>
                  <a:gd name="T18" fmla="*/ 134 w 145"/>
                  <a:gd name="T19" fmla="*/ 6 h 7"/>
                  <a:gd name="T20" fmla="*/ 135 w 145"/>
                  <a:gd name="T21" fmla="*/ 7 h 7"/>
                  <a:gd name="T22" fmla="*/ 144 w 145"/>
                  <a:gd name="T23" fmla="*/ 7 h 7"/>
                  <a:gd name="T24" fmla="*/ 145 w 145"/>
                  <a:gd name="T25" fmla="*/ 6 h 7"/>
                  <a:gd name="T26" fmla="*/ 145 w 145"/>
                  <a:gd name="T27" fmla="*/ 4 h 7"/>
                  <a:gd name="T28" fmla="*/ 145 w 145"/>
                  <a:gd name="T29" fmla="*/ 2 h 7"/>
                  <a:gd name="T30" fmla="*/ 145 w 145"/>
                  <a:gd name="T31" fmla="*/ 0 h 7"/>
                  <a:gd name="T32" fmla="*/ 0 w 145"/>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7">
                    <a:moveTo>
                      <a:pt x="0" y="0"/>
                    </a:moveTo>
                    <a:cubicBezTo>
                      <a:pt x="0" y="2"/>
                      <a:pt x="0" y="2"/>
                      <a:pt x="0" y="2"/>
                    </a:cubicBezTo>
                    <a:cubicBezTo>
                      <a:pt x="0" y="4"/>
                      <a:pt x="0" y="4"/>
                      <a:pt x="0" y="4"/>
                    </a:cubicBezTo>
                    <a:cubicBezTo>
                      <a:pt x="0" y="6"/>
                      <a:pt x="0" y="6"/>
                      <a:pt x="0" y="6"/>
                    </a:cubicBezTo>
                    <a:cubicBezTo>
                      <a:pt x="0" y="6"/>
                      <a:pt x="1" y="7"/>
                      <a:pt x="1" y="7"/>
                    </a:cubicBezTo>
                    <a:cubicBezTo>
                      <a:pt x="10" y="7"/>
                      <a:pt x="10" y="7"/>
                      <a:pt x="10" y="7"/>
                    </a:cubicBezTo>
                    <a:cubicBezTo>
                      <a:pt x="10" y="7"/>
                      <a:pt x="11" y="6"/>
                      <a:pt x="11" y="6"/>
                    </a:cubicBezTo>
                    <a:cubicBezTo>
                      <a:pt x="11" y="4"/>
                      <a:pt x="11" y="4"/>
                      <a:pt x="11" y="4"/>
                    </a:cubicBezTo>
                    <a:cubicBezTo>
                      <a:pt x="134" y="4"/>
                      <a:pt x="134" y="4"/>
                      <a:pt x="134" y="4"/>
                    </a:cubicBezTo>
                    <a:cubicBezTo>
                      <a:pt x="134" y="6"/>
                      <a:pt x="134" y="6"/>
                      <a:pt x="134" y="6"/>
                    </a:cubicBezTo>
                    <a:cubicBezTo>
                      <a:pt x="134" y="6"/>
                      <a:pt x="135" y="7"/>
                      <a:pt x="135" y="7"/>
                    </a:cubicBezTo>
                    <a:cubicBezTo>
                      <a:pt x="144" y="7"/>
                      <a:pt x="144" y="7"/>
                      <a:pt x="144" y="7"/>
                    </a:cubicBezTo>
                    <a:cubicBezTo>
                      <a:pt x="144" y="7"/>
                      <a:pt x="145" y="6"/>
                      <a:pt x="145" y="6"/>
                    </a:cubicBezTo>
                    <a:cubicBezTo>
                      <a:pt x="145" y="4"/>
                      <a:pt x="145" y="4"/>
                      <a:pt x="145" y="4"/>
                    </a:cubicBezTo>
                    <a:cubicBezTo>
                      <a:pt x="145" y="2"/>
                      <a:pt x="145" y="2"/>
                      <a:pt x="145" y="2"/>
                    </a:cubicBezTo>
                    <a:cubicBezTo>
                      <a:pt x="145" y="0"/>
                      <a:pt x="145" y="0"/>
                      <a:pt x="145" y="0"/>
                    </a:cubicBezTo>
                    <a:lnTo>
                      <a:pt x="0" y="0"/>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 name="组合 8"/>
          <p:cNvGrpSpPr/>
          <p:nvPr/>
        </p:nvGrpSpPr>
        <p:grpSpPr>
          <a:xfrm>
            <a:off x="2431634" y="1545994"/>
            <a:ext cx="606832" cy="607892"/>
            <a:chOff x="1853134" y="1118842"/>
            <a:chExt cx="908050" cy="909638"/>
          </a:xfrm>
        </p:grpSpPr>
        <p:sp>
          <p:nvSpPr>
            <p:cNvPr id="48" name="Oval 41"/>
            <p:cNvSpPr>
              <a:spLocks noChangeArrowheads="1"/>
            </p:cNvSpPr>
            <p:nvPr/>
          </p:nvSpPr>
          <p:spPr bwMode="auto">
            <a:xfrm>
              <a:off x="1853134" y="1118842"/>
              <a:ext cx="908050" cy="909638"/>
            </a:xfrm>
            <a:prstGeom prst="ellipse">
              <a:avLst/>
            </a:prstGeom>
            <a:solidFill>
              <a:srgbClr val="F6F6F6"/>
            </a:solidFill>
            <a:ln w="9525">
              <a:solidFill>
                <a:schemeClr val="bg1">
                  <a:lumMod val="50000"/>
                </a:schemeClr>
              </a:solidFill>
              <a:round/>
            </a:ln>
          </p:spPr>
          <p:txBody>
            <a:bodyPr vert="horz" wrap="square" lIns="91440" tIns="45720" rIns="91440" bIns="45720" numCol="1" anchor="t" anchorCtr="0" compatLnSpc="1"/>
            <a:lstStyle/>
            <a:p>
              <a:endParaRPr lang="zh-CN" altLang="en-US"/>
            </a:p>
          </p:txBody>
        </p:sp>
        <p:grpSp>
          <p:nvGrpSpPr>
            <p:cNvPr id="8" name="组合 7"/>
            <p:cNvGrpSpPr/>
            <p:nvPr/>
          </p:nvGrpSpPr>
          <p:grpSpPr>
            <a:xfrm>
              <a:off x="2065859" y="1276005"/>
              <a:ext cx="511176" cy="614362"/>
              <a:chOff x="2065859" y="1276005"/>
              <a:chExt cx="511176" cy="614362"/>
            </a:xfrm>
          </p:grpSpPr>
          <p:sp>
            <p:nvSpPr>
              <p:cNvPr id="49" name="Freeform 42"/>
              <p:cNvSpPr>
                <a:spLocks noEditPoints="1"/>
              </p:cNvSpPr>
              <p:nvPr/>
            </p:nvSpPr>
            <p:spPr bwMode="auto">
              <a:xfrm>
                <a:off x="2065859" y="1471267"/>
                <a:ext cx="511175" cy="419100"/>
              </a:xfrm>
              <a:custGeom>
                <a:avLst/>
                <a:gdLst>
                  <a:gd name="T0" fmla="*/ 102 w 136"/>
                  <a:gd name="T1" fmla="*/ 0 h 111"/>
                  <a:gd name="T2" fmla="*/ 97 w 136"/>
                  <a:gd name="T3" fmla="*/ 0 h 111"/>
                  <a:gd name="T4" fmla="*/ 68 w 136"/>
                  <a:gd name="T5" fmla="*/ 0 h 111"/>
                  <a:gd name="T6" fmla="*/ 38 w 136"/>
                  <a:gd name="T7" fmla="*/ 0 h 111"/>
                  <a:gd name="T8" fmla="*/ 33 w 136"/>
                  <a:gd name="T9" fmla="*/ 0 h 111"/>
                  <a:gd name="T10" fmla="*/ 0 w 136"/>
                  <a:gd name="T11" fmla="*/ 21 h 111"/>
                  <a:gd name="T12" fmla="*/ 0 w 136"/>
                  <a:gd name="T13" fmla="*/ 95 h 111"/>
                  <a:gd name="T14" fmla="*/ 33 w 136"/>
                  <a:gd name="T15" fmla="*/ 111 h 111"/>
                  <a:gd name="T16" fmla="*/ 68 w 136"/>
                  <a:gd name="T17" fmla="*/ 111 h 111"/>
                  <a:gd name="T18" fmla="*/ 102 w 136"/>
                  <a:gd name="T19" fmla="*/ 111 h 111"/>
                  <a:gd name="T20" fmla="*/ 136 w 136"/>
                  <a:gd name="T21" fmla="*/ 95 h 111"/>
                  <a:gd name="T22" fmla="*/ 136 w 136"/>
                  <a:gd name="T23" fmla="*/ 21 h 111"/>
                  <a:gd name="T24" fmla="*/ 102 w 136"/>
                  <a:gd name="T25" fmla="*/ 0 h 111"/>
                  <a:gd name="T26" fmla="*/ 111 w 136"/>
                  <a:gd name="T27" fmla="*/ 80 h 111"/>
                  <a:gd name="T28" fmla="*/ 68 w 136"/>
                  <a:gd name="T29" fmla="*/ 80 h 111"/>
                  <a:gd name="T30" fmla="*/ 25 w 136"/>
                  <a:gd name="T31" fmla="*/ 80 h 111"/>
                  <a:gd name="T32" fmla="*/ 25 w 136"/>
                  <a:gd name="T33" fmla="*/ 18 h 111"/>
                  <a:gd name="T34" fmla="*/ 68 w 136"/>
                  <a:gd name="T35" fmla="*/ 18 h 111"/>
                  <a:gd name="T36" fmla="*/ 111 w 136"/>
                  <a:gd name="T37" fmla="*/ 18 h 111"/>
                  <a:gd name="T38" fmla="*/ 111 w 136"/>
                  <a:gd name="T39" fmla="*/ 8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111">
                    <a:moveTo>
                      <a:pt x="102" y="0"/>
                    </a:moveTo>
                    <a:cubicBezTo>
                      <a:pt x="97" y="0"/>
                      <a:pt x="97" y="0"/>
                      <a:pt x="97" y="0"/>
                    </a:cubicBezTo>
                    <a:cubicBezTo>
                      <a:pt x="68" y="0"/>
                      <a:pt x="68" y="0"/>
                      <a:pt x="68" y="0"/>
                    </a:cubicBezTo>
                    <a:cubicBezTo>
                      <a:pt x="38" y="0"/>
                      <a:pt x="38" y="0"/>
                      <a:pt x="38" y="0"/>
                    </a:cubicBezTo>
                    <a:cubicBezTo>
                      <a:pt x="33" y="0"/>
                      <a:pt x="33" y="0"/>
                      <a:pt x="33" y="0"/>
                    </a:cubicBezTo>
                    <a:cubicBezTo>
                      <a:pt x="13" y="0"/>
                      <a:pt x="0" y="8"/>
                      <a:pt x="0" y="21"/>
                    </a:cubicBezTo>
                    <a:cubicBezTo>
                      <a:pt x="0" y="95"/>
                      <a:pt x="0" y="95"/>
                      <a:pt x="0" y="95"/>
                    </a:cubicBezTo>
                    <a:cubicBezTo>
                      <a:pt x="0" y="108"/>
                      <a:pt x="13" y="111"/>
                      <a:pt x="33" y="111"/>
                    </a:cubicBezTo>
                    <a:cubicBezTo>
                      <a:pt x="68" y="111"/>
                      <a:pt x="68" y="111"/>
                      <a:pt x="68" y="111"/>
                    </a:cubicBezTo>
                    <a:cubicBezTo>
                      <a:pt x="102" y="111"/>
                      <a:pt x="102" y="111"/>
                      <a:pt x="102" y="111"/>
                    </a:cubicBezTo>
                    <a:cubicBezTo>
                      <a:pt x="123" y="111"/>
                      <a:pt x="136" y="108"/>
                      <a:pt x="136" y="95"/>
                    </a:cubicBezTo>
                    <a:cubicBezTo>
                      <a:pt x="136" y="21"/>
                      <a:pt x="136" y="21"/>
                      <a:pt x="136" y="21"/>
                    </a:cubicBezTo>
                    <a:cubicBezTo>
                      <a:pt x="136" y="8"/>
                      <a:pt x="123" y="0"/>
                      <a:pt x="102" y="0"/>
                    </a:cubicBezTo>
                    <a:close/>
                    <a:moveTo>
                      <a:pt x="111" y="80"/>
                    </a:moveTo>
                    <a:cubicBezTo>
                      <a:pt x="68" y="80"/>
                      <a:pt x="68" y="80"/>
                      <a:pt x="68" y="80"/>
                    </a:cubicBezTo>
                    <a:cubicBezTo>
                      <a:pt x="25" y="80"/>
                      <a:pt x="25" y="80"/>
                      <a:pt x="25" y="80"/>
                    </a:cubicBezTo>
                    <a:cubicBezTo>
                      <a:pt x="25" y="18"/>
                      <a:pt x="25" y="18"/>
                      <a:pt x="25" y="18"/>
                    </a:cubicBezTo>
                    <a:cubicBezTo>
                      <a:pt x="68" y="18"/>
                      <a:pt x="68" y="18"/>
                      <a:pt x="68" y="18"/>
                    </a:cubicBezTo>
                    <a:cubicBezTo>
                      <a:pt x="111" y="18"/>
                      <a:pt x="111" y="18"/>
                      <a:pt x="111" y="18"/>
                    </a:cubicBezTo>
                    <a:lnTo>
                      <a:pt x="111" y="80"/>
                    </a:lnTo>
                    <a:close/>
                  </a:path>
                </a:pathLst>
              </a:custGeom>
              <a:solidFill>
                <a:srgbClr val="33C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3"/>
              <p:cNvSpPr/>
              <p:nvPr/>
            </p:nvSpPr>
            <p:spPr bwMode="auto">
              <a:xfrm>
                <a:off x="2065859" y="1471267"/>
                <a:ext cx="255588" cy="419100"/>
              </a:xfrm>
              <a:custGeom>
                <a:avLst/>
                <a:gdLst>
                  <a:gd name="T0" fmla="*/ 28 w 68"/>
                  <a:gd name="T1" fmla="*/ 80 h 111"/>
                  <a:gd name="T2" fmla="*/ 28 w 68"/>
                  <a:gd name="T3" fmla="*/ 18 h 111"/>
                  <a:gd name="T4" fmla="*/ 68 w 68"/>
                  <a:gd name="T5" fmla="*/ 18 h 111"/>
                  <a:gd name="T6" fmla="*/ 68 w 68"/>
                  <a:gd name="T7" fmla="*/ 0 h 111"/>
                  <a:gd name="T8" fmla="*/ 38 w 68"/>
                  <a:gd name="T9" fmla="*/ 0 h 111"/>
                  <a:gd name="T10" fmla="*/ 33 w 68"/>
                  <a:gd name="T11" fmla="*/ 0 h 111"/>
                  <a:gd name="T12" fmla="*/ 0 w 68"/>
                  <a:gd name="T13" fmla="*/ 21 h 111"/>
                  <a:gd name="T14" fmla="*/ 0 w 68"/>
                  <a:gd name="T15" fmla="*/ 95 h 111"/>
                  <a:gd name="T16" fmla="*/ 33 w 68"/>
                  <a:gd name="T17" fmla="*/ 111 h 111"/>
                  <a:gd name="T18" fmla="*/ 68 w 68"/>
                  <a:gd name="T19" fmla="*/ 111 h 111"/>
                  <a:gd name="T20" fmla="*/ 68 w 68"/>
                  <a:gd name="T21" fmla="*/ 80 h 111"/>
                  <a:gd name="T22" fmla="*/ 28 w 68"/>
                  <a:gd name="T23" fmla="*/ 8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11">
                    <a:moveTo>
                      <a:pt x="28" y="80"/>
                    </a:moveTo>
                    <a:cubicBezTo>
                      <a:pt x="28" y="18"/>
                      <a:pt x="28" y="18"/>
                      <a:pt x="28" y="18"/>
                    </a:cubicBezTo>
                    <a:cubicBezTo>
                      <a:pt x="68" y="18"/>
                      <a:pt x="68" y="18"/>
                      <a:pt x="68" y="18"/>
                    </a:cubicBezTo>
                    <a:cubicBezTo>
                      <a:pt x="68" y="0"/>
                      <a:pt x="68" y="0"/>
                      <a:pt x="68" y="0"/>
                    </a:cubicBezTo>
                    <a:cubicBezTo>
                      <a:pt x="38" y="0"/>
                      <a:pt x="38" y="0"/>
                      <a:pt x="38" y="0"/>
                    </a:cubicBezTo>
                    <a:cubicBezTo>
                      <a:pt x="33" y="0"/>
                      <a:pt x="33" y="0"/>
                      <a:pt x="33" y="0"/>
                    </a:cubicBezTo>
                    <a:cubicBezTo>
                      <a:pt x="13" y="0"/>
                      <a:pt x="0" y="8"/>
                      <a:pt x="0" y="21"/>
                    </a:cubicBezTo>
                    <a:cubicBezTo>
                      <a:pt x="0" y="95"/>
                      <a:pt x="0" y="95"/>
                      <a:pt x="0" y="95"/>
                    </a:cubicBezTo>
                    <a:cubicBezTo>
                      <a:pt x="0" y="108"/>
                      <a:pt x="13" y="111"/>
                      <a:pt x="33" y="111"/>
                    </a:cubicBezTo>
                    <a:cubicBezTo>
                      <a:pt x="68" y="111"/>
                      <a:pt x="68" y="111"/>
                      <a:pt x="68" y="111"/>
                    </a:cubicBezTo>
                    <a:cubicBezTo>
                      <a:pt x="68" y="80"/>
                      <a:pt x="68" y="80"/>
                      <a:pt x="68" y="80"/>
                    </a:cubicBezTo>
                    <a:lnTo>
                      <a:pt x="28" y="80"/>
                    </a:lnTo>
                    <a:close/>
                  </a:path>
                </a:pathLst>
              </a:custGeom>
              <a:solidFill>
                <a:srgbClr val="537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4"/>
              <p:cNvSpPr/>
              <p:nvPr/>
            </p:nvSpPr>
            <p:spPr bwMode="auto">
              <a:xfrm>
                <a:off x="2321447" y="1471267"/>
                <a:ext cx="255588" cy="419100"/>
              </a:xfrm>
              <a:custGeom>
                <a:avLst/>
                <a:gdLst>
                  <a:gd name="T0" fmla="*/ 34 w 68"/>
                  <a:gd name="T1" fmla="*/ 0 h 111"/>
                  <a:gd name="T2" fmla="*/ 29 w 68"/>
                  <a:gd name="T3" fmla="*/ 0 h 111"/>
                  <a:gd name="T4" fmla="*/ 0 w 68"/>
                  <a:gd name="T5" fmla="*/ 0 h 111"/>
                  <a:gd name="T6" fmla="*/ 0 w 68"/>
                  <a:gd name="T7" fmla="*/ 18 h 111"/>
                  <a:gd name="T8" fmla="*/ 39 w 68"/>
                  <a:gd name="T9" fmla="*/ 18 h 111"/>
                  <a:gd name="T10" fmla="*/ 39 w 68"/>
                  <a:gd name="T11" fmla="*/ 80 h 111"/>
                  <a:gd name="T12" fmla="*/ 0 w 68"/>
                  <a:gd name="T13" fmla="*/ 80 h 111"/>
                  <a:gd name="T14" fmla="*/ 0 w 68"/>
                  <a:gd name="T15" fmla="*/ 111 h 111"/>
                  <a:gd name="T16" fmla="*/ 34 w 68"/>
                  <a:gd name="T17" fmla="*/ 111 h 111"/>
                  <a:gd name="T18" fmla="*/ 68 w 68"/>
                  <a:gd name="T19" fmla="*/ 95 h 111"/>
                  <a:gd name="T20" fmla="*/ 68 w 68"/>
                  <a:gd name="T21" fmla="*/ 21 h 111"/>
                  <a:gd name="T22" fmla="*/ 34 w 68"/>
                  <a:gd name="T2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11">
                    <a:moveTo>
                      <a:pt x="34" y="0"/>
                    </a:moveTo>
                    <a:cubicBezTo>
                      <a:pt x="29" y="0"/>
                      <a:pt x="29" y="0"/>
                      <a:pt x="29" y="0"/>
                    </a:cubicBezTo>
                    <a:cubicBezTo>
                      <a:pt x="0" y="0"/>
                      <a:pt x="0" y="0"/>
                      <a:pt x="0" y="0"/>
                    </a:cubicBezTo>
                    <a:cubicBezTo>
                      <a:pt x="0" y="18"/>
                      <a:pt x="0" y="18"/>
                      <a:pt x="0" y="18"/>
                    </a:cubicBezTo>
                    <a:cubicBezTo>
                      <a:pt x="39" y="18"/>
                      <a:pt x="39" y="18"/>
                      <a:pt x="39" y="18"/>
                    </a:cubicBezTo>
                    <a:cubicBezTo>
                      <a:pt x="39" y="80"/>
                      <a:pt x="39" y="80"/>
                      <a:pt x="39" y="80"/>
                    </a:cubicBezTo>
                    <a:cubicBezTo>
                      <a:pt x="0" y="80"/>
                      <a:pt x="0" y="80"/>
                      <a:pt x="0" y="80"/>
                    </a:cubicBezTo>
                    <a:cubicBezTo>
                      <a:pt x="0" y="111"/>
                      <a:pt x="0" y="111"/>
                      <a:pt x="0" y="111"/>
                    </a:cubicBezTo>
                    <a:cubicBezTo>
                      <a:pt x="34" y="111"/>
                      <a:pt x="34" y="111"/>
                      <a:pt x="34" y="111"/>
                    </a:cubicBezTo>
                    <a:cubicBezTo>
                      <a:pt x="55" y="111"/>
                      <a:pt x="68" y="108"/>
                      <a:pt x="68" y="95"/>
                    </a:cubicBezTo>
                    <a:cubicBezTo>
                      <a:pt x="68" y="21"/>
                      <a:pt x="68" y="21"/>
                      <a:pt x="68" y="21"/>
                    </a:cubicBezTo>
                    <a:cubicBezTo>
                      <a:pt x="68" y="8"/>
                      <a:pt x="55" y="0"/>
                      <a:pt x="34" y="0"/>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5"/>
              <p:cNvSpPr/>
              <p:nvPr/>
            </p:nvSpPr>
            <p:spPr bwMode="auto">
              <a:xfrm>
                <a:off x="2172222" y="1276005"/>
                <a:ext cx="295275" cy="195263"/>
              </a:xfrm>
              <a:custGeom>
                <a:avLst/>
                <a:gdLst>
                  <a:gd name="T0" fmla="*/ 69 w 79"/>
                  <a:gd name="T1" fmla="*/ 0 h 52"/>
                  <a:gd name="T2" fmla="*/ 40 w 79"/>
                  <a:gd name="T3" fmla="*/ 0 h 52"/>
                  <a:gd name="T4" fmla="*/ 10 w 79"/>
                  <a:gd name="T5" fmla="*/ 0 h 52"/>
                  <a:gd name="T6" fmla="*/ 0 w 79"/>
                  <a:gd name="T7" fmla="*/ 10 h 52"/>
                  <a:gd name="T8" fmla="*/ 0 w 79"/>
                  <a:gd name="T9" fmla="*/ 42 h 52"/>
                  <a:gd name="T10" fmla="*/ 10 w 79"/>
                  <a:gd name="T11" fmla="*/ 52 h 52"/>
                  <a:gd name="T12" fmla="*/ 40 w 79"/>
                  <a:gd name="T13" fmla="*/ 52 h 52"/>
                  <a:gd name="T14" fmla="*/ 69 w 79"/>
                  <a:gd name="T15" fmla="*/ 52 h 52"/>
                  <a:gd name="T16" fmla="*/ 79 w 79"/>
                  <a:gd name="T17" fmla="*/ 42 h 52"/>
                  <a:gd name="T18" fmla="*/ 79 w 79"/>
                  <a:gd name="T19" fmla="*/ 10 h 52"/>
                  <a:gd name="T20" fmla="*/ 69 w 79"/>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2">
                    <a:moveTo>
                      <a:pt x="69" y="0"/>
                    </a:moveTo>
                    <a:cubicBezTo>
                      <a:pt x="40" y="0"/>
                      <a:pt x="40" y="0"/>
                      <a:pt x="40" y="0"/>
                    </a:cubicBezTo>
                    <a:cubicBezTo>
                      <a:pt x="10" y="0"/>
                      <a:pt x="10" y="0"/>
                      <a:pt x="10" y="0"/>
                    </a:cubicBezTo>
                    <a:cubicBezTo>
                      <a:pt x="5" y="0"/>
                      <a:pt x="0" y="4"/>
                      <a:pt x="0" y="10"/>
                    </a:cubicBezTo>
                    <a:cubicBezTo>
                      <a:pt x="0" y="42"/>
                      <a:pt x="0" y="42"/>
                      <a:pt x="0" y="42"/>
                    </a:cubicBezTo>
                    <a:cubicBezTo>
                      <a:pt x="0" y="47"/>
                      <a:pt x="5" y="52"/>
                      <a:pt x="10" y="52"/>
                    </a:cubicBezTo>
                    <a:cubicBezTo>
                      <a:pt x="40" y="52"/>
                      <a:pt x="40" y="52"/>
                      <a:pt x="40" y="52"/>
                    </a:cubicBezTo>
                    <a:cubicBezTo>
                      <a:pt x="69" y="52"/>
                      <a:pt x="69" y="52"/>
                      <a:pt x="69" y="52"/>
                    </a:cubicBezTo>
                    <a:cubicBezTo>
                      <a:pt x="75" y="52"/>
                      <a:pt x="79" y="47"/>
                      <a:pt x="79" y="42"/>
                    </a:cubicBezTo>
                    <a:cubicBezTo>
                      <a:pt x="79" y="10"/>
                      <a:pt x="79" y="10"/>
                      <a:pt x="79" y="10"/>
                    </a:cubicBezTo>
                    <a:cubicBezTo>
                      <a:pt x="79" y="4"/>
                      <a:pt x="75" y="0"/>
                      <a:pt x="69" y="0"/>
                    </a:cubicBez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6"/>
              <p:cNvSpPr/>
              <p:nvPr/>
            </p:nvSpPr>
            <p:spPr bwMode="auto">
              <a:xfrm>
                <a:off x="2321447" y="1276005"/>
                <a:ext cx="146050" cy="195263"/>
              </a:xfrm>
              <a:custGeom>
                <a:avLst/>
                <a:gdLst>
                  <a:gd name="T0" fmla="*/ 29 w 39"/>
                  <a:gd name="T1" fmla="*/ 52 h 52"/>
                  <a:gd name="T2" fmla="*/ 39 w 39"/>
                  <a:gd name="T3" fmla="*/ 42 h 52"/>
                  <a:gd name="T4" fmla="*/ 39 w 39"/>
                  <a:gd name="T5" fmla="*/ 10 h 52"/>
                  <a:gd name="T6" fmla="*/ 29 w 39"/>
                  <a:gd name="T7" fmla="*/ 0 h 52"/>
                  <a:gd name="T8" fmla="*/ 0 w 39"/>
                  <a:gd name="T9" fmla="*/ 0 h 52"/>
                  <a:gd name="T10" fmla="*/ 0 w 39"/>
                  <a:gd name="T11" fmla="*/ 52 h 52"/>
                  <a:gd name="T12" fmla="*/ 29 w 3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39" h="52">
                    <a:moveTo>
                      <a:pt x="29" y="52"/>
                    </a:moveTo>
                    <a:cubicBezTo>
                      <a:pt x="35" y="52"/>
                      <a:pt x="39" y="47"/>
                      <a:pt x="39" y="42"/>
                    </a:cubicBezTo>
                    <a:cubicBezTo>
                      <a:pt x="39" y="10"/>
                      <a:pt x="39" y="10"/>
                      <a:pt x="39" y="10"/>
                    </a:cubicBezTo>
                    <a:cubicBezTo>
                      <a:pt x="39" y="4"/>
                      <a:pt x="35" y="0"/>
                      <a:pt x="29" y="0"/>
                    </a:cubicBezTo>
                    <a:cubicBezTo>
                      <a:pt x="0" y="0"/>
                      <a:pt x="0" y="0"/>
                      <a:pt x="0" y="0"/>
                    </a:cubicBezTo>
                    <a:cubicBezTo>
                      <a:pt x="0" y="52"/>
                      <a:pt x="0" y="52"/>
                      <a:pt x="0" y="52"/>
                    </a:cubicBezTo>
                    <a:lnTo>
                      <a:pt x="29" y="52"/>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7"/>
              <p:cNvSpPr/>
              <p:nvPr/>
            </p:nvSpPr>
            <p:spPr bwMode="auto">
              <a:xfrm>
                <a:off x="2172222" y="1276005"/>
                <a:ext cx="149225" cy="195263"/>
              </a:xfrm>
              <a:custGeom>
                <a:avLst/>
                <a:gdLst>
                  <a:gd name="T0" fmla="*/ 40 w 40"/>
                  <a:gd name="T1" fmla="*/ 0 h 52"/>
                  <a:gd name="T2" fmla="*/ 10 w 40"/>
                  <a:gd name="T3" fmla="*/ 0 h 52"/>
                  <a:gd name="T4" fmla="*/ 0 w 40"/>
                  <a:gd name="T5" fmla="*/ 10 h 52"/>
                  <a:gd name="T6" fmla="*/ 0 w 40"/>
                  <a:gd name="T7" fmla="*/ 42 h 52"/>
                  <a:gd name="T8" fmla="*/ 10 w 40"/>
                  <a:gd name="T9" fmla="*/ 52 h 52"/>
                  <a:gd name="T10" fmla="*/ 40 w 40"/>
                  <a:gd name="T11" fmla="*/ 52 h 52"/>
                  <a:gd name="T12" fmla="*/ 40 w 4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40" y="0"/>
                    </a:moveTo>
                    <a:cubicBezTo>
                      <a:pt x="10" y="0"/>
                      <a:pt x="10" y="0"/>
                      <a:pt x="10" y="0"/>
                    </a:cubicBezTo>
                    <a:cubicBezTo>
                      <a:pt x="5" y="0"/>
                      <a:pt x="0" y="4"/>
                      <a:pt x="0" y="10"/>
                    </a:cubicBezTo>
                    <a:cubicBezTo>
                      <a:pt x="0" y="42"/>
                      <a:pt x="0" y="42"/>
                      <a:pt x="0" y="42"/>
                    </a:cubicBezTo>
                    <a:cubicBezTo>
                      <a:pt x="0" y="47"/>
                      <a:pt x="5" y="52"/>
                      <a:pt x="10" y="52"/>
                    </a:cubicBezTo>
                    <a:cubicBezTo>
                      <a:pt x="40" y="52"/>
                      <a:pt x="40" y="52"/>
                      <a:pt x="40" y="52"/>
                    </a:cubicBezTo>
                    <a:lnTo>
                      <a:pt x="40" y="0"/>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72" name="Picture 4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53172" y="1525242"/>
                <a:ext cx="179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49"/>
              <p:cNvSpPr>
                <a:spLocks noChangeArrowheads="1"/>
              </p:cNvSpPr>
              <p:nvPr/>
            </p:nvSpPr>
            <p:spPr bwMode="auto">
              <a:xfrm>
                <a:off x="2167459" y="1539530"/>
                <a:ext cx="153988" cy="233363"/>
              </a:xfrm>
              <a:prstGeom prst="rect">
                <a:avLst/>
              </a:prstGeom>
              <a:solidFill>
                <a:srgbClr val="E8F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50"/>
              <p:cNvSpPr>
                <a:spLocks noChangeArrowheads="1"/>
              </p:cNvSpPr>
              <p:nvPr/>
            </p:nvSpPr>
            <p:spPr bwMode="auto">
              <a:xfrm>
                <a:off x="2321447" y="1539530"/>
                <a:ext cx="150813" cy="233363"/>
              </a:xfrm>
              <a:prstGeom prst="rect">
                <a:avLst/>
              </a:prstGeom>
              <a:solidFill>
                <a:srgbClr val="C1D8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7" name="Rectangle 51"/>
              <p:cNvSpPr>
                <a:spLocks noChangeArrowheads="1"/>
              </p:cNvSpPr>
              <p:nvPr/>
            </p:nvSpPr>
            <p:spPr bwMode="auto">
              <a:xfrm>
                <a:off x="2307159" y="1572867"/>
                <a:ext cx="25400" cy="158750"/>
              </a:xfrm>
              <a:prstGeom prst="rect">
                <a:avLst/>
              </a:prstGeom>
              <a:solidFill>
                <a:srgbClr val="D92E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52"/>
              <p:cNvSpPr>
                <a:spLocks noChangeArrowheads="1"/>
              </p:cNvSpPr>
              <p:nvPr/>
            </p:nvSpPr>
            <p:spPr bwMode="auto">
              <a:xfrm>
                <a:off x="2243659" y="1637955"/>
                <a:ext cx="157163" cy="25400"/>
              </a:xfrm>
              <a:prstGeom prst="rect">
                <a:avLst/>
              </a:prstGeom>
              <a:solidFill>
                <a:srgbClr val="D92E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nvGrpSpPr>
          <p:cNvPr id="11" name="组合 10"/>
          <p:cNvGrpSpPr/>
          <p:nvPr/>
        </p:nvGrpSpPr>
        <p:grpSpPr>
          <a:xfrm>
            <a:off x="1006695" y="2576488"/>
            <a:ext cx="1338866" cy="1343972"/>
            <a:chOff x="843484" y="2412655"/>
            <a:chExt cx="1665288" cy="1671638"/>
          </a:xfrm>
        </p:grpSpPr>
        <p:sp>
          <p:nvSpPr>
            <p:cNvPr id="60" name="Oval 54"/>
            <p:cNvSpPr>
              <a:spLocks noChangeArrowheads="1"/>
            </p:cNvSpPr>
            <p:nvPr/>
          </p:nvSpPr>
          <p:spPr bwMode="auto">
            <a:xfrm>
              <a:off x="843484" y="2412655"/>
              <a:ext cx="1665288" cy="1671638"/>
            </a:xfrm>
            <a:prstGeom prst="ellipse">
              <a:avLst/>
            </a:prstGeom>
            <a:solidFill>
              <a:srgbClr val="F6F6F6"/>
            </a:solidFill>
            <a:ln w="9525">
              <a:solidFill>
                <a:schemeClr val="bg1">
                  <a:lumMod val="50000"/>
                </a:schemeClr>
              </a:solidFill>
              <a:round/>
            </a:ln>
          </p:spPr>
          <p:txBody>
            <a:bodyPr vert="horz" wrap="square" lIns="91440" tIns="45720" rIns="91440" bIns="45720" numCol="1" anchor="t" anchorCtr="0" compatLnSpc="1"/>
            <a:lstStyle/>
            <a:p>
              <a:endParaRPr lang="zh-CN" altLang="en-US"/>
            </a:p>
          </p:txBody>
        </p:sp>
        <p:grpSp>
          <p:nvGrpSpPr>
            <p:cNvPr id="10" name="组合 9"/>
            <p:cNvGrpSpPr/>
            <p:nvPr/>
          </p:nvGrpSpPr>
          <p:grpSpPr>
            <a:xfrm>
              <a:off x="1114947" y="2749496"/>
              <a:ext cx="1122363" cy="901700"/>
              <a:chOff x="1151459" y="2692055"/>
              <a:chExt cx="1122363" cy="901700"/>
            </a:xfrm>
          </p:grpSpPr>
          <p:sp>
            <p:nvSpPr>
              <p:cNvPr id="1024" name="Freeform 58"/>
              <p:cNvSpPr/>
              <p:nvPr/>
            </p:nvSpPr>
            <p:spPr bwMode="auto">
              <a:xfrm>
                <a:off x="1402284" y="2692055"/>
                <a:ext cx="300038" cy="187325"/>
              </a:xfrm>
              <a:custGeom>
                <a:avLst/>
                <a:gdLst>
                  <a:gd name="T0" fmla="*/ 30 w 80"/>
                  <a:gd name="T1" fmla="*/ 39 h 50"/>
                  <a:gd name="T2" fmla="*/ 39 w 80"/>
                  <a:gd name="T3" fmla="*/ 29 h 50"/>
                  <a:gd name="T4" fmla="*/ 80 w 80"/>
                  <a:gd name="T5" fmla="*/ 29 h 50"/>
                  <a:gd name="T6" fmla="*/ 80 w 80"/>
                  <a:gd name="T7" fmla="*/ 0 h 50"/>
                  <a:gd name="T8" fmla="*/ 39 w 80"/>
                  <a:gd name="T9" fmla="*/ 0 h 50"/>
                  <a:gd name="T10" fmla="*/ 0 w 80"/>
                  <a:gd name="T11" fmla="*/ 39 h 50"/>
                  <a:gd name="T12" fmla="*/ 0 w 80"/>
                  <a:gd name="T13" fmla="*/ 50 h 50"/>
                  <a:gd name="T14" fmla="*/ 30 w 80"/>
                  <a:gd name="T15" fmla="*/ 50 h 50"/>
                  <a:gd name="T16" fmla="*/ 30 w 80"/>
                  <a:gd name="T17"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30" y="39"/>
                    </a:moveTo>
                    <a:cubicBezTo>
                      <a:pt x="30" y="33"/>
                      <a:pt x="34" y="29"/>
                      <a:pt x="39" y="29"/>
                    </a:cubicBezTo>
                    <a:cubicBezTo>
                      <a:pt x="80" y="29"/>
                      <a:pt x="80" y="29"/>
                      <a:pt x="80" y="29"/>
                    </a:cubicBezTo>
                    <a:cubicBezTo>
                      <a:pt x="80" y="0"/>
                      <a:pt x="80" y="0"/>
                      <a:pt x="80" y="0"/>
                    </a:cubicBezTo>
                    <a:cubicBezTo>
                      <a:pt x="39" y="0"/>
                      <a:pt x="39" y="0"/>
                      <a:pt x="39" y="0"/>
                    </a:cubicBezTo>
                    <a:cubicBezTo>
                      <a:pt x="18" y="0"/>
                      <a:pt x="0" y="17"/>
                      <a:pt x="0" y="39"/>
                    </a:cubicBezTo>
                    <a:cubicBezTo>
                      <a:pt x="0" y="50"/>
                      <a:pt x="0" y="50"/>
                      <a:pt x="0" y="50"/>
                    </a:cubicBezTo>
                    <a:cubicBezTo>
                      <a:pt x="30" y="50"/>
                      <a:pt x="30" y="50"/>
                      <a:pt x="30" y="50"/>
                    </a:cubicBezTo>
                    <a:lnTo>
                      <a:pt x="30" y="39"/>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5" name="Freeform 59"/>
              <p:cNvSpPr/>
              <p:nvPr/>
            </p:nvSpPr>
            <p:spPr bwMode="auto">
              <a:xfrm>
                <a:off x="1151459" y="2879380"/>
                <a:ext cx="1122363" cy="714375"/>
              </a:xfrm>
              <a:custGeom>
                <a:avLst/>
                <a:gdLst>
                  <a:gd name="T0" fmla="*/ 277 w 299"/>
                  <a:gd name="T1" fmla="*/ 2 h 190"/>
                  <a:gd name="T2" fmla="*/ 232 w 299"/>
                  <a:gd name="T3" fmla="*/ 2 h 190"/>
                  <a:gd name="T4" fmla="*/ 232 w 299"/>
                  <a:gd name="T5" fmla="*/ 0 h 190"/>
                  <a:gd name="T6" fmla="*/ 203 w 299"/>
                  <a:gd name="T7" fmla="*/ 0 h 190"/>
                  <a:gd name="T8" fmla="*/ 203 w 299"/>
                  <a:gd name="T9" fmla="*/ 2 h 190"/>
                  <a:gd name="T10" fmla="*/ 147 w 299"/>
                  <a:gd name="T11" fmla="*/ 2 h 190"/>
                  <a:gd name="T12" fmla="*/ 97 w 299"/>
                  <a:gd name="T13" fmla="*/ 2 h 190"/>
                  <a:gd name="T14" fmla="*/ 97 w 299"/>
                  <a:gd name="T15" fmla="*/ 0 h 190"/>
                  <a:gd name="T16" fmla="*/ 67 w 299"/>
                  <a:gd name="T17" fmla="*/ 0 h 190"/>
                  <a:gd name="T18" fmla="*/ 67 w 299"/>
                  <a:gd name="T19" fmla="*/ 2 h 190"/>
                  <a:gd name="T20" fmla="*/ 23 w 299"/>
                  <a:gd name="T21" fmla="*/ 2 h 190"/>
                  <a:gd name="T22" fmla="*/ 0 w 299"/>
                  <a:gd name="T23" fmla="*/ 23 h 190"/>
                  <a:gd name="T24" fmla="*/ 0 w 299"/>
                  <a:gd name="T25" fmla="*/ 169 h 190"/>
                  <a:gd name="T26" fmla="*/ 23 w 299"/>
                  <a:gd name="T27" fmla="*/ 190 h 190"/>
                  <a:gd name="T28" fmla="*/ 147 w 299"/>
                  <a:gd name="T29" fmla="*/ 190 h 190"/>
                  <a:gd name="T30" fmla="*/ 277 w 299"/>
                  <a:gd name="T31" fmla="*/ 190 h 190"/>
                  <a:gd name="T32" fmla="*/ 299 w 299"/>
                  <a:gd name="T33" fmla="*/ 169 h 190"/>
                  <a:gd name="T34" fmla="*/ 299 w 299"/>
                  <a:gd name="T35" fmla="*/ 23 h 190"/>
                  <a:gd name="T36" fmla="*/ 277 w 299"/>
                  <a:gd name="T37"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 h="190">
                    <a:moveTo>
                      <a:pt x="277" y="2"/>
                    </a:moveTo>
                    <a:cubicBezTo>
                      <a:pt x="232" y="2"/>
                      <a:pt x="232" y="2"/>
                      <a:pt x="232" y="2"/>
                    </a:cubicBezTo>
                    <a:cubicBezTo>
                      <a:pt x="232" y="0"/>
                      <a:pt x="232" y="0"/>
                      <a:pt x="232" y="0"/>
                    </a:cubicBezTo>
                    <a:cubicBezTo>
                      <a:pt x="203" y="0"/>
                      <a:pt x="203" y="0"/>
                      <a:pt x="203" y="0"/>
                    </a:cubicBezTo>
                    <a:cubicBezTo>
                      <a:pt x="203" y="2"/>
                      <a:pt x="203" y="2"/>
                      <a:pt x="203" y="2"/>
                    </a:cubicBezTo>
                    <a:cubicBezTo>
                      <a:pt x="147" y="2"/>
                      <a:pt x="147" y="2"/>
                      <a:pt x="147" y="2"/>
                    </a:cubicBezTo>
                    <a:cubicBezTo>
                      <a:pt x="97" y="2"/>
                      <a:pt x="97" y="2"/>
                      <a:pt x="97" y="2"/>
                    </a:cubicBezTo>
                    <a:cubicBezTo>
                      <a:pt x="97" y="0"/>
                      <a:pt x="97" y="0"/>
                      <a:pt x="97" y="0"/>
                    </a:cubicBezTo>
                    <a:cubicBezTo>
                      <a:pt x="67" y="0"/>
                      <a:pt x="67" y="0"/>
                      <a:pt x="67" y="0"/>
                    </a:cubicBezTo>
                    <a:cubicBezTo>
                      <a:pt x="67" y="2"/>
                      <a:pt x="67" y="2"/>
                      <a:pt x="67" y="2"/>
                    </a:cubicBezTo>
                    <a:cubicBezTo>
                      <a:pt x="23" y="2"/>
                      <a:pt x="23" y="2"/>
                      <a:pt x="23" y="2"/>
                    </a:cubicBezTo>
                    <a:cubicBezTo>
                      <a:pt x="10" y="2"/>
                      <a:pt x="0" y="11"/>
                      <a:pt x="0" y="23"/>
                    </a:cubicBezTo>
                    <a:cubicBezTo>
                      <a:pt x="0" y="169"/>
                      <a:pt x="0" y="169"/>
                      <a:pt x="0" y="169"/>
                    </a:cubicBezTo>
                    <a:cubicBezTo>
                      <a:pt x="0" y="181"/>
                      <a:pt x="10" y="190"/>
                      <a:pt x="23" y="190"/>
                    </a:cubicBezTo>
                    <a:cubicBezTo>
                      <a:pt x="147" y="190"/>
                      <a:pt x="147" y="190"/>
                      <a:pt x="147" y="190"/>
                    </a:cubicBezTo>
                    <a:cubicBezTo>
                      <a:pt x="277" y="190"/>
                      <a:pt x="277" y="190"/>
                      <a:pt x="277" y="190"/>
                    </a:cubicBezTo>
                    <a:cubicBezTo>
                      <a:pt x="289" y="190"/>
                      <a:pt x="299" y="181"/>
                      <a:pt x="299" y="169"/>
                    </a:cubicBezTo>
                    <a:cubicBezTo>
                      <a:pt x="299" y="23"/>
                      <a:pt x="299" y="23"/>
                      <a:pt x="299" y="23"/>
                    </a:cubicBezTo>
                    <a:cubicBezTo>
                      <a:pt x="299" y="11"/>
                      <a:pt x="289" y="2"/>
                      <a:pt x="277" y="2"/>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6" name="Freeform 60"/>
              <p:cNvSpPr/>
              <p:nvPr/>
            </p:nvSpPr>
            <p:spPr bwMode="auto">
              <a:xfrm>
                <a:off x="1151459" y="2879380"/>
                <a:ext cx="550863" cy="714375"/>
              </a:xfrm>
              <a:custGeom>
                <a:avLst/>
                <a:gdLst>
                  <a:gd name="T0" fmla="*/ 97 w 147"/>
                  <a:gd name="T1" fmla="*/ 2 h 190"/>
                  <a:gd name="T2" fmla="*/ 97 w 147"/>
                  <a:gd name="T3" fmla="*/ 0 h 190"/>
                  <a:gd name="T4" fmla="*/ 67 w 147"/>
                  <a:gd name="T5" fmla="*/ 0 h 190"/>
                  <a:gd name="T6" fmla="*/ 67 w 147"/>
                  <a:gd name="T7" fmla="*/ 2 h 190"/>
                  <a:gd name="T8" fmla="*/ 23 w 147"/>
                  <a:gd name="T9" fmla="*/ 2 h 190"/>
                  <a:gd name="T10" fmla="*/ 0 w 147"/>
                  <a:gd name="T11" fmla="*/ 23 h 190"/>
                  <a:gd name="T12" fmla="*/ 0 w 147"/>
                  <a:gd name="T13" fmla="*/ 169 h 190"/>
                  <a:gd name="T14" fmla="*/ 23 w 147"/>
                  <a:gd name="T15" fmla="*/ 190 h 190"/>
                  <a:gd name="T16" fmla="*/ 147 w 147"/>
                  <a:gd name="T17" fmla="*/ 190 h 190"/>
                  <a:gd name="T18" fmla="*/ 147 w 147"/>
                  <a:gd name="T19" fmla="*/ 2 h 190"/>
                  <a:gd name="T20" fmla="*/ 97 w 147"/>
                  <a:gd name="T21"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90">
                    <a:moveTo>
                      <a:pt x="97" y="2"/>
                    </a:moveTo>
                    <a:cubicBezTo>
                      <a:pt x="97" y="0"/>
                      <a:pt x="97" y="0"/>
                      <a:pt x="97" y="0"/>
                    </a:cubicBezTo>
                    <a:cubicBezTo>
                      <a:pt x="67" y="0"/>
                      <a:pt x="67" y="0"/>
                      <a:pt x="67" y="0"/>
                    </a:cubicBezTo>
                    <a:cubicBezTo>
                      <a:pt x="67" y="2"/>
                      <a:pt x="67" y="2"/>
                      <a:pt x="67" y="2"/>
                    </a:cubicBezTo>
                    <a:cubicBezTo>
                      <a:pt x="23" y="2"/>
                      <a:pt x="23" y="2"/>
                      <a:pt x="23" y="2"/>
                    </a:cubicBezTo>
                    <a:cubicBezTo>
                      <a:pt x="10" y="2"/>
                      <a:pt x="0" y="11"/>
                      <a:pt x="0" y="23"/>
                    </a:cubicBezTo>
                    <a:cubicBezTo>
                      <a:pt x="0" y="169"/>
                      <a:pt x="0" y="169"/>
                      <a:pt x="0" y="169"/>
                    </a:cubicBezTo>
                    <a:cubicBezTo>
                      <a:pt x="0" y="181"/>
                      <a:pt x="10" y="190"/>
                      <a:pt x="23" y="190"/>
                    </a:cubicBezTo>
                    <a:cubicBezTo>
                      <a:pt x="147" y="190"/>
                      <a:pt x="147" y="190"/>
                      <a:pt x="147" y="190"/>
                    </a:cubicBezTo>
                    <a:cubicBezTo>
                      <a:pt x="147" y="2"/>
                      <a:pt x="147" y="2"/>
                      <a:pt x="147" y="2"/>
                    </a:cubicBezTo>
                    <a:lnTo>
                      <a:pt x="97" y="2"/>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61"/>
              <p:cNvSpPr/>
              <p:nvPr/>
            </p:nvSpPr>
            <p:spPr bwMode="auto">
              <a:xfrm>
                <a:off x="1702322" y="2879380"/>
                <a:ext cx="571500" cy="714375"/>
              </a:xfrm>
              <a:custGeom>
                <a:avLst/>
                <a:gdLst>
                  <a:gd name="T0" fmla="*/ 130 w 152"/>
                  <a:gd name="T1" fmla="*/ 2 h 190"/>
                  <a:gd name="T2" fmla="*/ 85 w 152"/>
                  <a:gd name="T3" fmla="*/ 2 h 190"/>
                  <a:gd name="T4" fmla="*/ 85 w 152"/>
                  <a:gd name="T5" fmla="*/ 0 h 190"/>
                  <a:gd name="T6" fmla="*/ 56 w 152"/>
                  <a:gd name="T7" fmla="*/ 0 h 190"/>
                  <a:gd name="T8" fmla="*/ 56 w 152"/>
                  <a:gd name="T9" fmla="*/ 2 h 190"/>
                  <a:gd name="T10" fmla="*/ 0 w 152"/>
                  <a:gd name="T11" fmla="*/ 2 h 190"/>
                  <a:gd name="T12" fmla="*/ 0 w 152"/>
                  <a:gd name="T13" fmla="*/ 190 h 190"/>
                  <a:gd name="T14" fmla="*/ 130 w 152"/>
                  <a:gd name="T15" fmla="*/ 190 h 190"/>
                  <a:gd name="T16" fmla="*/ 152 w 152"/>
                  <a:gd name="T17" fmla="*/ 169 h 190"/>
                  <a:gd name="T18" fmla="*/ 152 w 152"/>
                  <a:gd name="T19" fmla="*/ 23 h 190"/>
                  <a:gd name="T20" fmla="*/ 130 w 152"/>
                  <a:gd name="T21"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90">
                    <a:moveTo>
                      <a:pt x="130" y="2"/>
                    </a:moveTo>
                    <a:cubicBezTo>
                      <a:pt x="85" y="2"/>
                      <a:pt x="85" y="2"/>
                      <a:pt x="85" y="2"/>
                    </a:cubicBezTo>
                    <a:cubicBezTo>
                      <a:pt x="85" y="0"/>
                      <a:pt x="85" y="0"/>
                      <a:pt x="85" y="0"/>
                    </a:cubicBezTo>
                    <a:cubicBezTo>
                      <a:pt x="56" y="0"/>
                      <a:pt x="56" y="0"/>
                      <a:pt x="56" y="0"/>
                    </a:cubicBezTo>
                    <a:cubicBezTo>
                      <a:pt x="56" y="2"/>
                      <a:pt x="56" y="2"/>
                      <a:pt x="56" y="2"/>
                    </a:cubicBezTo>
                    <a:cubicBezTo>
                      <a:pt x="0" y="2"/>
                      <a:pt x="0" y="2"/>
                      <a:pt x="0" y="2"/>
                    </a:cubicBezTo>
                    <a:cubicBezTo>
                      <a:pt x="0" y="190"/>
                      <a:pt x="0" y="190"/>
                      <a:pt x="0" y="190"/>
                    </a:cubicBezTo>
                    <a:cubicBezTo>
                      <a:pt x="130" y="190"/>
                      <a:pt x="130" y="190"/>
                      <a:pt x="130" y="190"/>
                    </a:cubicBezTo>
                    <a:cubicBezTo>
                      <a:pt x="142" y="190"/>
                      <a:pt x="152" y="181"/>
                      <a:pt x="152" y="169"/>
                    </a:cubicBezTo>
                    <a:cubicBezTo>
                      <a:pt x="152" y="23"/>
                      <a:pt x="152" y="23"/>
                      <a:pt x="152" y="23"/>
                    </a:cubicBezTo>
                    <a:cubicBezTo>
                      <a:pt x="152" y="11"/>
                      <a:pt x="142" y="2"/>
                      <a:pt x="130" y="2"/>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8" name="Freeform 62"/>
              <p:cNvSpPr/>
              <p:nvPr/>
            </p:nvSpPr>
            <p:spPr bwMode="auto">
              <a:xfrm>
                <a:off x="1702322" y="2692055"/>
                <a:ext cx="319088" cy="187325"/>
              </a:xfrm>
              <a:custGeom>
                <a:avLst/>
                <a:gdLst>
                  <a:gd name="T0" fmla="*/ 46 w 85"/>
                  <a:gd name="T1" fmla="*/ 29 h 50"/>
                  <a:gd name="T2" fmla="*/ 56 w 85"/>
                  <a:gd name="T3" fmla="*/ 39 h 50"/>
                  <a:gd name="T4" fmla="*/ 56 w 85"/>
                  <a:gd name="T5" fmla="*/ 50 h 50"/>
                  <a:gd name="T6" fmla="*/ 85 w 85"/>
                  <a:gd name="T7" fmla="*/ 50 h 50"/>
                  <a:gd name="T8" fmla="*/ 85 w 85"/>
                  <a:gd name="T9" fmla="*/ 39 h 50"/>
                  <a:gd name="T10" fmla="*/ 46 w 85"/>
                  <a:gd name="T11" fmla="*/ 0 h 50"/>
                  <a:gd name="T12" fmla="*/ 0 w 85"/>
                  <a:gd name="T13" fmla="*/ 0 h 50"/>
                  <a:gd name="T14" fmla="*/ 0 w 85"/>
                  <a:gd name="T15" fmla="*/ 29 h 50"/>
                  <a:gd name="T16" fmla="*/ 46 w 85"/>
                  <a:gd name="T1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0">
                    <a:moveTo>
                      <a:pt x="46" y="29"/>
                    </a:moveTo>
                    <a:cubicBezTo>
                      <a:pt x="51" y="29"/>
                      <a:pt x="56" y="33"/>
                      <a:pt x="56" y="39"/>
                    </a:cubicBezTo>
                    <a:cubicBezTo>
                      <a:pt x="56" y="50"/>
                      <a:pt x="56" y="50"/>
                      <a:pt x="56" y="50"/>
                    </a:cubicBezTo>
                    <a:cubicBezTo>
                      <a:pt x="85" y="50"/>
                      <a:pt x="85" y="50"/>
                      <a:pt x="85" y="50"/>
                    </a:cubicBezTo>
                    <a:cubicBezTo>
                      <a:pt x="85" y="39"/>
                      <a:pt x="85" y="39"/>
                      <a:pt x="85" y="39"/>
                    </a:cubicBezTo>
                    <a:cubicBezTo>
                      <a:pt x="85" y="17"/>
                      <a:pt x="67" y="0"/>
                      <a:pt x="46" y="0"/>
                    </a:cubicBezTo>
                    <a:cubicBezTo>
                      <a:pt x="0" y="0"/>
                      <a:pt x="0" y="0"/>
                      <a:pt x="0" y="0"/>
                    </a:cubicBezTo>
                    <a:cubicBezTo>
                      <a:pt x="0" y="29"/>
                      <a:pt x="0" y="29"/>
                      <a:pt x="0" y="29"/>
                    </a:cubicBezTo>
                    <a:lnTo>
                      <a:pt x="46" y="29"/>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9" name="Oval 63"/>
              <p:cNvSpPr>
                <a:spLocks noChangeArrowheads="1"/>
              </p:cNvSpPr>
              <p:nvPr/>
            </p:nvSpPr>
            <p:spPr bwMode="auto">
              <a:xfrm>
                <a:off x="1470547" y="2996855"/>
                <a:ext cx="487363" cy="4889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0" name="Rectangle 64"/>
              <p:cNvSpPr>
                <a:spLocks noChangeArrowheads="1"/>
              </p:cNvSpPr>
              <p:nvPr/>
            </p:nvSpPr>
            <p:spPr bwMode="auto">
              <a:xfrm>
                <a:off x="1683272" y="3060355"/>
                <a:ext cx="57150" cy="360363"/>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31" name="Rectangle 65"/>
              <p:cNvSpPr>
                <a:spLocks noChangeArrowheads="1"/>
              </p:cNvSpPr>
              <p:nvPr/>
            </p:nvSpPr>
            <p:spPr bwMode="auto">
              <a:xfrm>
                <a:off x="1534047" y="3214342"/>
                <a:ext cx="360363" cy="57150"/>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nvGrpSpPr>
          <p:cNvPr id="12" name="组合 11"/>
          <p:cNvGrpSpPr/>
          <p:nvPr/>
        </p:nvGrpSpPr>
        <p:grpSpPr>
          <a:xfrm>
            <a:off x="4243456" y="752312"/>
            <a:ext cx="1113938" cy="1117118"/>
            <a:chOff x="3394597" y="756892"/>
            <a:chExt cx="1666875" cy="1671638"/>
          </a:xfrm>
        </p:grpSpPr>
        <p:sp>
          <p:nvSpPr>
            <p:cNvPr id="61" name="Oval 55"/>
            <p:cNvSpPr>
              <a:spLocks noChangeArrowheads="1"/>
            </p:cNvSpPr>
            <p:nvPr/>
          </p:nvSpPr>
          <p:spPr bwMode="auto">
            <a:xfrm>
              <a:off x="3394597" y="756892"/>
              <a:ext cx="1666875" cy="1671638"/>
            </a:xfrm>
            <a:prstGeom prst="ellipse">
              <a:avLst/>
            </a:prstGeom>
            <a:solidFill>
              <a:srgbClr val="F6F6F6"/>
            </a:solidFill>
            <a:ln w="9525">
              <a:solidFill>
                <a:schemeClr val="bg1">
                  <a:lumMod val="50000"/>
                </a:schemeClr>
              </a:solidFill>
              <a:round/>
            </a:ln>
          </p:spPr>
          <p:txBody>
            <a:bodyPr vert="horz" wrap="square" lIns="91440" tIns="45720" rIns="91440" bIns="45720" numCol="1" anchor="t" anchorCtr="0" compatLnSpc="1"/>
            <a:lstStyle/>
            <a:p>
              <a:endParaRPr lang="zh-CN" altLang="en-US"/>
            </a:p>
          </p:txBody>
        </p:sp>
        <p:grpSp>
          <p:nvGrpSpPr>
            <p:cNvPr id="2" name="组合 1"/>
            <p:cNvGrpSpPr/>
            <p:nvPr/>
          </p:nvGrpSpPr>
          <p:grpSpPr>
            <a:xfrm>
              <a:off x="3625139" y="980730"/>
              <a:ext cx="1039813" cy="1117600"/>
              <a:chOff x="3688284" y="1028355"/>
              <a:chExt cx="1039813" cy="1117600"/>
            </a:xfrm>
          </p:grpSpPr>
          <p:sp>
            <p:nvSpPr>
              <p:cNvPr id="1032" name="Freeform 66"/>
              <p:cNvSpPr/>
              <p:nvPr/>
            </p:nvSpPr>
            <p:spPr bwMode="auto">
              <a:xfrm>
                <a:off x="4393134" y="1536355"/>
                <a:ext cx="334963" cy="571500"/>
              </a:xfrm>
              <a:custGeom>
                <a:avLst/>
                <a:gdLst>
                  <a:gd name="T0" fmla="*/ 0 w 89"/>
                  <a:gd name="T1" fmla="*/ 6 h 152"/>
                  <a:gd name="T2" fmla="*/ 0 w 89"/>
                  <a:gd name="T3" fmla="*/ 108 h 152"/>
                  <a:gd name="T4" fmla="*/ 45 w 89"/>
                  <a:gd name="T5" fmla="*/ 152 h 152"/>
                  <a:gd name="T6" fmla="*/ 89 w 89"/>
                  <a:gd name="T7" fmla="*/ 108 h 152"/>
                  <a:gd name="T8" fmla="*/ 89 w 89"/>
                  <a:gd name="T9" fmla="*/ 6 h 152"/>
                  <a:gd name="T10" fmla="*/ 0 w 89"/>
                  <a:gd name="T11" fmla="*/ 6 h 152"/>
                </a:gdLst>
                <a:ahLst/>
                <a:cxnLst>
                  <a:cxn ang="0">
                    <a:pos x="T0" y="T1"/>
                  </a:cxn>
                  <a:cxn ang="0">
                    <a:pos x="T2" y="T3"/>
                  </a:cxn>
                  <a:cxn ang="0">
                    <a:pos x="T4" y="T5"/>
                  </a:cxn>
                  <a:cxn ang="0">
                    <a:pos x="T6" y="T7"/>
                  </a:cxn>
                  <a:cxn ang="0">
                    <a:pos x="T8" y="T9"/>
                  </a:cxn>
                  <a:cxn ang="0">
                    <a:pos x="T10" y="T11"/>
                  </a:cxn>
                </a:cxnLst>
                <a:rect l="0" t="0" r="r" b="b"/>
                <a:pathLst>
                  <a:path w="89" h="152">
                    <a:moveTo>
                      <a:pt x="0" y="6"/>
                    </a:moveTo>
                    <a:cubicBezTo>
                      <a:pt x="0" y="108"/>
                      <a:pt x="0" y="108"/>
                      <a:pt x="0" y="108"/>
                    </a:cubicBezTo>
                    <a:cubicBezTo>
                      <a:pt x="0" y="133"/>
                      <a:pt x="20" y="152"/>
                      <a:pt x="45" y="152"/>
                    </a:cubicBezTo>
                    <a:cubicBezTo>
                      <a:pt x="69" y="152"/>
                      <a:pt x="89" y="133"/>
                      <a:pt x="89" y="108"/>
                    </a:cubicBezTo>
                    <a:cubicBezTo>
                      <a:pt x="89" y="6"/>
                      <a:pt x="89" y="6"/>
                      <a:pt x="89" y="6"/>
                    </a:cubicBezTo>
                    <a:cubicBezTo>
                      <a:pt x="57" y="0"/>
                      <a:pt x="24" y="2"/>
                      <a:pt x="0" y="6"/>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3" name="Freeform 67"/>
              <p:cNvSpPr/>
              <p:nvPr/>
            </p:nvSpPr>
            <p:spPr bwMode="auto">
              <a:xfrm>
                <a:off x="4393134" y="1042642"/>
                <a:ext cx="334963" cy="530225"/>
              </a:xfrm>
              <a:custGeom>
                <a:avLst/>
                <a:gdLst>
                  <a:gd name="T0" fmla="*/ 45 w 89"/>
                  <a:gd name="T1" fmla="*/ 0 h 141"/>
                  <a:gd name="T2" fmla="*/ 0 w 89"/>
                  <a:gd name="T3" fmla="*/ 44 h 141"/>
                  <a:gd name="T4" fmla="*/ 0 w 89"/>
                  <a:gd name="T5" fmla="*/ 141 h 141"/>
                  <a:gd name="T6" fmla="*/ 89 w 89"/>
                  <a:gd name="T7" fmla="*/ 141 h 141"/>
                  <a:gd name="T8" fmla="*/ 89 w 89"/>
                  <a:gd name="T9" fmla="*/ 44 h 141"/>
                  <a:gd name="T10" fmla="*/ 45 w 89"/>
                  <a:gd name="T11" fmla="*/ 0 h 141"/>
                </a:gdLst>
                <a:ahLst/>
                <a:cxnLst>
                  <a:cxn ang="0">
                    <a:pos x="T0" y="T1"/>
                  </a:cxn>
                  <a:cxn ang="0">
                    <a:pos x="T2" y="T3"/>
                  </a:cxn>
                  <a:cxn ang="0">
                    <a:pos x="T4" y="T5"/>
                  </a:cxn>
                  <a:cxn ang="0">
                    <a:pos x="T6" y="T7"/>
                  </a:cxn>
                  <a:cxn ang="0">
                    <a:pos x="T8" y="T9"/>
                  </a:cxn>
                  <a:cxn ang="0">
                    <a:pos x="T10" y="T11"/>
                  </a:cxn>
                </a:cxnLst>
                <a:rect l="0" t="0" r="r" b="b"/>
                <a:pathLst>
                  <a:path w="89" h="141">
                    <a:moveTo>
                      <a:pt x="45" y="0"/>
                    </a:moveTo>
                    <a:cubicBezTo>
                      <a:pt x="20" y="0"/>
                      <a:pt x="0" y="20"/>
                      <a:pt x="0" y="44"/>
                    </a:cubicBezTo>
                    <a:cubicBezTo>
                      <a:pt x="0" y="141"/>
                      <a:pt x="0" y="141"/>
                      <a:pt x="0" y="141"/>
                    </a:cubicBezTo>
                    <a:cubicBezTo>
                      <a:pt x="24" y="137"/>
                      <a:pt x="57" y="135"/>
                      <a:pt x="89" y="141"/>
                    </a:cubicBezTo>
                    <a:cubicBezTo>
                      <a:pt x="89" y="44"/>
                      <a:pt x="89" y="44"/>
                      <a:pt x="89" y="44"/>
                    </a:cubicBezTo>
                    <a:cubicBezTo>
                      <a:pt x="89" y="20"/>
                      <a:pt x="69"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4" name="Freeform 68"/>
              <p:cNvSpPr/>
              <p:nvPr/>
            </p:nvSpPr>
            <p:spPr bwMode="auto">
              <a:xfrm>
                <a:off x="4393134" y="1028355"/>
                <a:ext cx="334963" cy="530225"/>
              </a:xfrm>
              <a:custGeom>
                <a:avLst/>
                <a:gdLst>
                  <a:gd name="T0" fmla="*/ 45 w 89"/>
                  <a:gd name="T1" fmla="*/ 0 h 141"/>
                  <a:gd name="T2" fmla="*/ 0 w 89"/>
                  <a:gd name="T3" fmla="*/ 44 h 141"/>
                  <a:gd name="T4" fmla="*/ 0 w 89"/>
                  <a:gd name="T5" fmla="*/ 141 h 141"/>
                  <a:gd name="T6" fmla="*/ 89 w 89"/>
                  <a:gd name="T7" fmla="*/ 141 h 141"/>
                  <a:gd name="T8" fmla="*/ 89 w 89"/>
                  <a:gd name="T9" fmla="*/ 44 h 141"/>
                  <a:gd name="T10" fmla="*/ 45 w 89"/>
                  <a:gd name="T11" fmla="*/ 0 h 141"/>
                </a:gdLst>
                <a:ahLst/>
                <a:cxnLst>
                  <a:cxn ang="0">
                    <a:pos x="T0" y="T1"/>
                  </a:cxn>
                  <a:cxn ang="0">
                    <a:pos x="T2" y="T3"/>
                  </a:cxn>
                  <a:cxn ang="0">
                    <a:pos x="T4" y="T5"/>
                  </a:cxn>
                  <a:cxn ang="0">
                    <a:pos x="T6" y="T7"/>
                  </a:cxn>
                  <a:cxn ang="0">
                    <a:pos x="T8" y="T9"/>
                  </a:cxn>
                  <a:cxn ang="0">
                    <a:pos x="T10" y="T11"/>
                  </a:cxn>
                </a:cxnLst>
                <a:rect l="0" t="0" r="r" b="b"/>
                <a:pathLst>
                  <a:path w="89" h="141">
                    <a:moveTo>
                      <a:pt x="45" y="0"/>
                    </a:moveTo>
                    <a:cubicBezTo>
                      <a:pt x="20" y="0"/>
                      <a:pt x="0" y="20"/>
                      <a:pt x="0" y="44"/>
                    </a:cubicBezTo>
                    <a:cubicBezTo>
                      <a:pt x="0" y="141"/>
                      <a:pt x="0" y="141"/>
                      <a:pt x="0" y="141"/>
                    </a:cubicBezTo>
                    <a:cubicBezTo>
                      <a:pt x="24" y="137"/>
                      <a:pt x="57" y="135"/>
                      <a:pt x="89" y="141"/>
                    </a:cubicBezTo>
                    <a:cubicBezTo>
                      <a:pt x="89" y="44"/>
                      <a:pt x="89" y="44"/>
                      <a:pt x="89" y="44"/>
                    </a:cubicBezTo>
                    <a:cubicBezTo>
                      <a:pt x="89" y="20"/>
                      <a:pt x="69" y="0"/>
                      <a:pt x="45" y="0"/>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5" name="Freeform 69"/>
              <p:cNvSpPr/>
              <p:nvPr/>
            </p:nvSpPr>
            <p:spPr bwMode="auto">
              <a:xfrm>
                <a:off x="3902597" y="1091855"/>
                <a:ext cx="514350" cy="606425"/>
              </a:xfrm>
              <a:custGeom>
                <a:avLst/>
                <a:gdLst>
                  <a:gd name="T0" fmla="*/ 0 w 137"/>
                  <a:gd name="T1" fmla="*/ 120 h 161"/>
                  <a:gd name="T2" fmla="*/ 48 w 137"/>
                  <a:gd name="T3" fmla="*/ 29 h 161"/>
                  <a:gd name="T4" fmla="*/ 108 w 137"/>
                  <a:gd name="T5" fmla="*/ 11 h 161"/>
                  <a:gd name="T6" fmla="*/ 126 w 137"/>
                  <a:gd name="T7" fmla="*/ 71 h 161"/>
                  <a:gd name="T8" fmla="*/ 78 w 137"/>
                  <a:gd name="T9" fmla="*/ 161 h 161"/>
                  <a:gd name="T10" fmla="*/ 0 w 137"/>
                  <a:gd name="T11" fmla="*/ 120 h 161"/>
                </a:gdLst>
                <a:ahLst/>
                <a:cxnLst>
                  <a:cxn ang="0">
                    <a:pos x="T0" y="T1"/>
                  </a:cxn>
                  <a:cxn ang="0">
                    <a:pos x="T2" y="T3"/>
                  </a:cxn>
                  <a:cxn ang="0">
                    <a:pos x="T4" y="T5"/>
                  </a:cxn>
                  <a:cxn ang="0">
                    <a:pos x="T6" y="T7"/>
                  </a:cxn>
                  <a:cxn ang="0">
                    <a:pos x="T8" y="T9"/>
                  </a:cxn>
                  <a:cxn ang="0">
                    <a:pos x="T10" y="T11"/>
                  </a:cxn>
                </a:cxnLst>
                <a:rect l="0" t="0" r="r" b="b"/>
                <a:pathLst>
                  <a:path w="137" h="161">
                    <a:moveTo>
                      <a:pt x="0" y="120"/>
                    </a:moveTo>
                    <a:cubicBezTo>
                      <a:pt x="48" y="29"/>
                      <a:pt x="48" y="29"/>
                      <a:pt x="48" y="29"/>
                    </a:cubicBezTo>
                    <a:cubicBezTo>
                      <a:pt x="59" y="8"/>
                      <a:pt x="86" y="0"/>
                      <a:pt x="108" y="11"/>
                    </a:cubicBezTo>
                    <a:cubicBezTo>
                      <a:pt x="129" y="23"/>
                      <a:pt x="137" y="49"/>
                      <a:pt x="126" y="71"/>
                    </a:cubicBezTo>
                    <a:cubicBezTo>
                      <a:pt x="78" y="161"/>
                      <a:pt x="78" y="161"/>
                      <a:pt x="78" y="161"/>
                    </a:cubicBezTo>
                    <a:cubicBezTo>
                      <a:pt x="47" y="152"/>
                      <a:pt x="19" y="134"/>
                      <a:pt x="0" y="120"/>
                    </a:cubicBezTo>
                    <a:close/>
                  </a:path>
                </a:pathLst>
              </a:custGeom>
              <a:solidFill>
                <a:srgbClr val="3B5C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6" name="Freeform 70"/>
              <p:cNvSpPr/>
              <p:nvPr/>
            </p:nvSpPr>
            <p:spPr bwMode="auto">
              <a:xfrm>
                <a:off x="3696222" y="1528417"/>
                <a:ext cx="506413" cy="590550"/>
              </a:xfrm>
              <a:custGeom>
                <a:avLst/>
                <a:gdLst>
                  <a:gd name="T0" fmla="*/ 30 w 135"/>
                  <a:gd name="T1" fmla="*/ 146 h 157"/>
                  <a:gd name="T2" fmla="*/ 12 w 135"/>
                  <a:gd name="T3" fmla="*/ 86 h 157"/>
                  <a:gd name="T4" fmla="*/ 57 w 135"/>
                  <a:gd name="T5" fmla="*/ 0 h 157"/>
                  <a:gd name="T6" fmla="*/ 135 w 135"/>
                  <a:gd name="T7" fmla="*/ 41 h 157"/>
                  <a:gd name="T8" fmla="*/ 90 w 135"/>
                  <a:gd name="T9" fmla="*/ 127 h 157"/>
                  <a:gd name="T10" fmla="*/ 30 w 135"/>
                  <a:gd name="T11" fmla="*/ 146 h 157"/>
                </a:gdLst>
                <a:ahLst/>
                <a:cxnLst>
                  <a:cxn ang="0">
                    <a:pos x="T0" y="T1"/>
                  </a:cxn>
                  <a:cxn ang="0">
                    <a:pos x="T2" y="T3"/>
                  </a:cxn>
                  <a:cxn ang="0">
                    <a:pos x="T4" y="T5"/>
                  </a:cxn>
                  <a:cxn ang="0">
                    <a:pos x="T6" y="T7"/>
                  </a:cxn>
                  <a:cxn ang="0">
                    <a:pos x="T8" y="T9"/>
                  </a:cxn>
                  <a:cxn ang="0">
                    <a:pos x="T10" y="T11"/>
                  </a:cxn>
                </a:cxnLst>
                <a:rect l="0" t="0" r="r" b="b"/>
                <a:pathLst>
                  <a:path w="135" h="157">
                    <a:moveTo>
                      <a:pt x="30" y="146"/>
                    </a:moveTo>
                    <a:cubicBezTo>
                      <a:pt x="8" y="134"/>
                      <a:pt x="0" y="107"/>
                      <a:pt x="12" y="86"/>
                    </a:cubicBezTo>
                    <a:cubicBezTo>
                      <a:pt x="57" y="0"/>
                      <a:pt x="57" y="0"/>
                      <a:pt x="57" y="0"/>
                    </a:cubicBezTo>
                    <a:cubicBezTo>
                      <a:pt x="76" y="15"/>
                      <a:pt x="104" y="32"/>
                      <a:pt x="135" y="41"/>
                    </a:cubicBezTo>
                    <a:cubicBezTo>
                      <a:pt x="90" y="127"/>
                      <a:pt x="90" y="127"/>
                      <a:pt x="90" y="127"/>
                    </a:cubicBezTo>
                    <a:cubicBezTo>
                      <a:pt x="78" y="149"/>
                      <a:pt x="51" y="157"/>
                      <a:pt x="30" y="1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7" name="Freeform 71"/>
              <p:cNvSpPr/>
              <p:nvPr/>
            </p:nvSpPr>
            <p:spPr bwMode="auto">
              <a:xfrm>
                <a:off x="3688284" y="1542705"/>
                <a:ext cx="506413" cy="592138"/>
              </a:xfrm>
              <a:custGeom>
                <a:avLst/>
                <a:gdLst>
                  <a:gd name="T0" fmla="*/ 30 w 135"/>
                  <a:gd name="T1" fmla="*/ 145 h 157"/>
                  <a:gd name="T2" fmla="*/ 12 w 135"/>
                  <a:gd name="T3" fmla="*/ 85 h 157"/>
                  <a:gd name="T4" fmla="*/ 57 w 135"/>
                  <a:gd name="T5" fmla="*/ 0 h 157"/>
                  <a:gd name="T6" fmla="*/ 135 w 135"/>
                  <a:gd name="T7" fmla="*/ 41 h 157"/>
                  <a:gd name="T8" fmla="*/ 90 w 135"/>
                  <a:gd name="T9" fmla="*/ 127 h 157"/>
                  <a:gd name="T10" fmla="*/ 30 w 135"/>
                  <a:gd name="T11" fmla="*/ 145 h 157"/>
                </a:gdLst>
                <a:ahLst/>
                <a:cxnLst>
                  <a:cxn ang="0">
                    <a:pos x="T0" y="T1"/>
                  </a:cxn>
                  <a:cxn ang="0">
                    <a:pos x="T2" y="T3"/>
                  </a:cxn>
                  <a:cxn ang="0">
                    <a:pos x="T4" y="T5"/>
                  </a:cxn>
                  <a:cxn ang="0">
                    <a:pos x="T6" y="T7"/>
                  </a:cxn>
                  <a:cxn ang="0">
                    <a:pos x="T8" y="T9"/>
                  </a:cxn>
                  <a:cxn ang="0">
                    <a:pos x="T10" y="T11"/>
                  </a:cxn>
                </a:cxnLst>
                <a:rect l="0" t="0" r="r" b="b"/>
                <a:pathLst>
                  <a:path w="135" h="157">
                    <a:moveTo>
                      <a:pt x="30" y="145"/>
                    </a:moveTo>
                    <a:cubicBezTo>
                      <a:pt x="8" y="134"/>
                      <a:pt x="0" y="107"/>
                      <a:pt x="12" y="85"/>
                    </a:cubicBezTo>
                    <a:cubicBezTo>
                      <a:pt x="57" y="0"/>
                      <a:pt x="57" y="0"/>
                      <a:pt x="57" y="0"/>
                    </a:cubicBezTo>
                    <a:cubicBezTo>
                      <a:pt x="76" y="14"/>
                      <a:pt x="104" y="32"/>
                      <a:pt x="135" y="41"/>
                    </a:cubicBezTo>
                    <a:cubicBezTo>
                      <a:pt x="90" y="127"/>
                      <a:pt x="90" y="127"/>
                      <a:pt x="90" y="127"/>
                    </a:cubicBezTo>
                    <a:cubicBezTo>
                      <a:pt x="78" y="148"/>
                      <a:pt x="52" y="157"/>
                      <a:pt x="30" y="145"/>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8" name="Freeform 72"/>
              <p:cNvSpPr/>
              <p:nvPr/>
            </p:nvSpPr>
            <p:spPr bwMode="auto">
              <a:xfrm>
                <a:off x="3974034" y="1517305"/>
                <a:ext cx="625475" cy="628650"/>
              </a:xfrm>
              <a:custGeom>
                <a:avLst/>
                <a:gdLst>
                  <a:gd name="T0" fmla="*/ 38 w 167"/>
                  <a:gd name="T1" fmla="*/ 142 h 167"/>
                  <a:gd name="T2" fmla="*/ 25 w 167"/>
                  <a:gd name="T3" fmla="*/ 37 h 167"/>
                  <a:gd name="T4" fmla="*/ 129 w 167"/>
                  <a:gd name="T5" fmla="*/ 25 h 167"/>
                  <a:gd name="T6" fmla="*/ 142 w 167"/>
                  <a:gd name="T7" fmla="*/ 129 h 167"/>
                  <a:gd name="T8" fmla="*/ 38 w 167"/>
                  <a:gd name="T9" fmla="*/ 142 h 167"/>
                </a:gdLst>
                <a:ahLst/>
                <a:cxnLst>
                  <a:cxn ang="0">
                    <a:pos x="T0" y="T1"/>
                  </a:cxn>
                  <a:cxn ang="0">
                    <a:pos x="T2" y="T3"/>
                  </a:cxn>
                  <a:cxn ang="0">
                    <a:pos x="T4" y="T5"/>
                  </a:cxn>
                  <a:cxn ang="0">
                    <a:pos x="T6" y="T7"/>
                  </a:cxn>
                  <a:cxn ang="0">
                    <a:pos x="T8" y="T9"/>
                  </a:cxn>
                </a:cxnLst>
                <a:rect l="0" t="0" r="r" b="b"/>
                <a:pathLst>
                  <a:path w="167" h="167">
                    <a:moveTo>
                      <a:pt x="38" y="142"/>
                    </a:moveTo>
                    <a:cubicBezTo>
                      <a:pt x="5" y="116"/>
                      <a:pt x="0" y="70"/>
                      <a:pt x="25" y="37"/>
                    </a:cubicBezTo>
                    <a:cubicBezTo>
                      <a:pt x="50" y="5"/>
                      <a:pt x="97" y="0"/>
                      <a:pt x="129" y="25"/>
                    </a:cubicBezTo>
                    <a:cubicBezTo>
                      <a:pt x="161" y="50"/>
                      <a:pt x="167" y="97"/>
                      <a:pt x="142" y="129"/>
                    </a:cubicBezTo>
                    <a:cubicBezTo>
                      <a:pt x="116" y="161"/>
                      <a:pt x="70" y="167"/>
                      <a:pt x="38"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9" name="Freeform 73"/>
              <p:cNvSpPr/>
              <p:nvPr/>
            </p:nvSpPr>
            <p:spPr bwMode="auto">
              <a:xfrm>
                <a:off x="3999434" y="1539530"/>
                <a:ext cx="434975" cy="485775"/>
              </a:xfrm>
              <a:custGeom>
                <a:avLst/>
                <a:gdLst>
                  <a:gd name="T0" fmla="*/ 23 w 116"/>
                  <a:gd name="T1" fmla="*/ 35 h 129"/>
                  <a:gd name="T2" fmla="*/ 32 w 116"/>
                  <a:gd name="T3" fmla="*/ 129 h 129"/>
                  <a:gd name="T4" fmla="*/ 116 w 116"/>
                  <a:gd name="T5" fmla="*/ 22 h 129"/>
                  <a:gd name="T6" fmla="*/ 23 w 116"/>
                  <a:gd name="T7" fmla="*/ 35 h 129"/>
                </a:gdLst>
                <a:ahLst/>
                <a:cxnLst>
                  <a:cxn ang="0">
                    <a:pos x="T0" y="T1"/>
                  </a:cxn>
                  <a:cxn ang="0">
                    <a:pos x="T2" y="T3"/>
                  </a:cxn>
                  <a:cxn ang="0">
                    <a:pos x="T4" y="T5"/>
                  </a:cxn>
                  <a:cxn ang="0">
                    <a:pos x="T6" y="T7"/>
                  </a:cxn>
                </a:cxnLst>
                <a:rect l="0" t="0" r="r" b="b"/>
                <a:pathLst>
                  <a:path w="116" h="129">
                    <a:moveTo>
                      <a:pt x="23" y="35"/>
                    </a:moveTo>
                    <a:cubicBezTo>
                      <a:pt x="0" y="64"/>
                      <a:pt x="4" y="105"/>
                      <a:pt x="32" y="129"/>
                    </a:cubicBezTo>
                    <a:cubicBezTo>
                      <a:pt x="116" y="22"/>
                      <a:pt x="116" y="22"/>
                      <a:pt x="116" y="22"/>
                    </a:cubicBezTo>
                    <a:cubicBezTo>
                      <a:pt x="87" y="0"/>
                      <a:pt x="45" y="6"/>
                      <a:pt x="23" y="35"/>
                    </a:cubicBez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0" name="Freeform 74"/>
              <p:cNvSpPr/>
              <p:nvPr/>
            </p:nvSpPr>
            <p:spPr bwMode="auto">
              <a:xfrm>
                <a:off x="4139134" y="1637955"/>
                <a:ext cx="434975" cy="481013"/>
              </a:xfrm>
              <a:custGeom>
                <a:avLst/>
                <a:gdLst>
                  <a:gd name="T0" fmla="*/ 84 w 116"/>
                  <a:gd name="T1" fmla="*/ 0 h 128"/>
                  <a:gd name="T2" fmla="*/ 0 w 116"/>
                  <a:gd name="T3" fmla="*/ 107 h 128"/>
                  <a:gd name="T4" fmla="*/ 93 w 116"/>
                  <a:gd name="T5" fmla="*/ 93 h 128"/>
                  <a:gd name="T6" fmla="*/ 84 w 116"/>
                  <a:gd name="T7" fmla="*/ 0 h 128"/>
                </a:gdLst>
                <a:ahLst/>
                <a:cxnLst>
                  <a:cxn ang="0">
                    <a:pos x="T0" y="T1"/>
                  </a:cxn>
                  <a:cxn ang="0">
                    <a:pos x="T2" y="T3"/>
                  </a:cxn>
                  <a:cxn ang="0">
                    <a:pos x="T4" y="T5"/>
                  </a:cxn>
                  <a:cxn ang="0">
                    <a:pos x="T6" y="T7"/>
                  </a:cxn>
                </a:cxnLst>
                <a:rect l="0" t="0" r="r" b="b"/>
                <a:pathLst>
                  <a:path w="116" h="128">
                    <a:moveTo>
                      <a:pt x="84" y="0"/>
                    </a:moveTo>
                    <a:cubicBezTo>
                      <a:pt x="0" y="107"/>
                      <a:pt x="0" y="107"/>
                      <a:pt x="0" y="107"/>
                    </a:cubicBezTo>
                    <a:cubicBezTo>
                      <a:pt x="29" y="128"/>
                      <a:pt x="71" y="122"/>
                      <a:pt x="93" y="93"/>
                    </a:cubicBezTo>
                    <a:cubicBezTo>
                      <a:pt x="116" y="65"/>
                      <a:pt x="112" y="23"/>
                      <a:pt x="84"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 name="组合 6"/>
          <p:cNvGrpSpPr/>
          <p:nvPr/>
        </p:nvGrpSpPr>
        <p:grpSpPr>
          <a:xfrm>
            <a:off x="6839438" y="752312"/>
            <a:ext cx="1113938" cy="1117118"/>
            <a:chOff x="6758509" y="756892"/>
            <a:chExt cx="1666875" cy="1671638"/>
          </a:xfrm>
        </p:grpSpPr>
        <p:sp>
          <p:nvSpPr>
            <p:cNvPr id="62" name="Oval 56"/>
            <p:cNvSpPr>
              <a:spLocks noChangeArrowheads="1"/>
            </p:cNvSpPr>
            <p:nvPr/>
          </p:nvSpPr>
          <p:spPr bwMode="auto">
            <a:xfrm>
              <a:off x="6758509" y="756892"/>
              <a:ext cx="1666875" cy="1671638"/>
            </a:xfrm>
            <a:prstGeom prst="ellipse">
              <a:avLst/>
            </a:prstGeom>
            <a:solidFill>
              <a:srgbClr val="F6F6F6"/>
            </a:solidFill>
            <a:ln w="9525">
              <a:solidFill>
                <a:schemeClr val="bg1">
                  <a:lumMod val="50000"/>
                </a:schemeClr>
              </a:solidFill>
              <a:round/>
            </a:ln>
          </p:spPr>
          <p:txBody>
            <a:bodyPr vert="horz" wrap="square" lIns="91440" tIns="45720" rIns="91440" bIns="45720" numCol="1" anchor="t" anchorCtr="0" compatLnSpc="1"/>
            <a:lstStyle/>
            <a:p>
              <a:endParaRPr lang="zh-CN" altLang="en-US"/>
            </a:p>
          </p:txBody>
        </p:sp>
        <p:grpSp>
          <p:nvGrpSpPr>
            <p:cNvPr id="3" name="组合 2"/>
            <p:cNvGrpSpPr/>
            <p:nvPr/>
          </p:nvGrpSpPr>
          <p:grpSpPr>
            <a:xfrm>
              <a:off x="7280797" y="902942"/>
              <a:ext cx="625475" cy="1333501"/>
              <a:chOff x="7280797" y="902942"/>
              <a:chExt cx="625475" cy="1333501"/>
            </a:xfrm>
          </p:grpSpPr>
          <p:sp>
            <p:nvSpPr>
              <p:cNvPr id="1041" name="Freeform 75"/>
              <p:cNvSpPr/>
              <p:nvPr/>
            </p:nvSpPr>
            <p:spPr bwMode="auto">
              <a:xfrm>
                <a:off x="7374459" y="1171230"/>
                <a:ext cx="52388" cy="109538"/>
              </a:xfrm>
              <a:custGeom>
                <a:avLst/>
                <a:gdLst>
                  <a:gd name="T0" fmla="*/ 19 w 33"/>
                  <a:gd name="T1" fmla="*/ 0 h 69"/>
                  <a:gd name="T2" fmla="*/ 0 w 33"/>
                  <a:gd name="T3" fmla="*/ 69 h 69"/>
                  <a:gd name="T4" fmla="*/ 33 w 33"/>
                  <a:gd name="T5" fmla="*/ 69 h 69"/>
                  <a:gd name="T6" fmla="*/ 33 w 33"/>
                  <a:gd name="T7" fmla="*/ 0 h 69"/>
                  <a:gd name="T8" fmla="*/ 19 w 33"/>
                  <a:gd name="T9" fmla="*/ 0 h 69"/>
                </a:gdLst>
                <a:ahLst/>
                <a:cxnLst>
                  <a:cxn ang="0">
                    <a:pos x="T0" y="T1"/>
                  </a:cxn>
                  <a:cxn ang="0">
                    <a:pos x="T2" y="T3"/>
                  </a:cxn>
                  <a:cxn ang="0">
                    <a:pos x="T4" y="T5"/>
                  </a:cxn>
                  <a:cxn ang="0">
                    <a:pos x="T6" y="T7"/>
                  </a:cxn>
                  <a:cxn ang="0">
                    <a:pos x="T8" y="T9"/>
                  </a:cxn>
                </a:cxnLst>
                <a:rect l="0" t="0" r="r" b="b"/>
                <a:pathLst>
                  <a:path w="33" h="69">
                    <a:moveTo>
                      <a:pt x="19" y="0"/>
                    </a:moveTo>
                    <a:lnTo>
                      <a:pt x="0" y="69"/>
                    </a:lnTo>
                    <a:lnTo>
                      <a:pt x="33" y="69"/>
                    </a:lnTo>
                    <a:lnTo>
                      <a:pt x="33" y="0"/>
                    </a:lnTo>
                    <a:lnTo>
                      <a:pt x="19" y="0"/>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2" name="Freeform 76"/>
              <p:cNvSpPr/>
              <p:nvPr/>
            </p:nvSpPr>
            <p:spPr bwMode="auto">
              <a:xfrm>
                <a:off x="7426847" y="1171230"/>
                <a:ext cx="49213" cy="109538"/>
              </a:xfrm>
              <a:custGeom>
                <a:avLst/>
                <a:gdLst>
                  <a:gd name="T0" fmla="*/ 12 w 31"/>
                  <a:gd name="T1" fmla="*/ 0 h 69"/>
                  <a:gd name="T2" fmla="*/ 0 w 31"/>
                  <a:gd name="T3" fmla="*/ 0 h 69"/>
                  <a:gd name="T4" fmla="*/ 0 w 31"/>
                  <a:gd name="T5" fmla="*/ 69 h 69"/>
                  <a:gd name="T6" fmla="*/ 31 w 31"/>
                  <a:gd name="T7" fmla="*/ 69 h 69"/>
                  <a:gd name="T8" fmla="*/ 12 w 31"/>
                  <a:gd name="T9" fmla="*/ 0 h 69"/>
                </a:gdLst>
                <a:ahLst/>
                <a:cxnLst>
                  <a:cxn ang="0">
                    <a:pos x="T0" y="T1"/>
                  </a:cxn>
                  <a:cxn ang="0">
                    <a:pos x="T2" y="T3"/>
                  </a:cxn>
                  <a:cxn ang="0">
                    <a:pos x="T4" y="T5"/>
                  </a:cxn>
                  <a:cxn ang="0">
                    <a:pos x="T6" y="T7"/>
                  </a:cxn>
                  <a:cxn ang="0">
                    <a:pos x="T8" y="T9"/>
                  </a:cxn>
                </a:cxnLst>
                <a:rect l="0" t="0" r="r" b="b"/>
                <a:pathLst>
                  <a:path w="31" h="69">
                    <a:moveTo>
                      <a:pt x="12" y="0"/>
                    </a:moveTo>
                    <a:lnTo>
                      <a:pt x="0" y="0"/>
                    </a:lnTo>
                    <a:lnTo>
                      <a:pt x="0" y="69"/>
                    </a:lnTo>
                    <a:lnTo>
                      <a:pt x="31" y="69"/>
                    </a:lnTo>
                    <a:lnTo>
                      <a:pt x="12" y="0"/>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3" name="Rectangle 77"/>
              <p:cNvSpPr>
                <a:spLocks noChangeArrowheads="1"/>
              </p:cNvSpPr>
              <p:nvPr/>
            </p:nvSpPr>
            <p:spPr bwMode="auto">
              <a:xfrm>
                <a:off x="7422084" y="918817"/>
                <a:ext cx="4763" cy="4778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44" name="Freeform 78"/>
              <p:cNvSpPr/>
              <p:nvPr/>
            </p:nvSpPr>
            <p:spPr bwMode="auto">
              <a:xfrm>
                <a:off x="7344297" y="1264892"/>
                <a:ext cx="82550" cy="68263"/>
              </a:xfrm>
              <a:custGeom>
                <a:avLst/>
                <a:gdLst>
                  <a:gd name="T0" fmla="*/ 16 w 52"/>
                  <a:gd name="T1" fmla="*/ 0 h 43"/>
                  <a:gd name="T2" fmla="*/ 16 w 52"/>
                  <a:gd name="T3" fmla="*/ 26 h 43"/>
                  <a:gd name="T4" fmla="*/ 0 w 52"/>
                  <a:gd name="T5" fmla="*/ 26 h 43"/>
                  <a:gd name="T6" fmla="*/ 0 w 52"/>
                  <a:gd name="T7" fmla="*/ 43 h 43"/>
                  <a:gd name="T8" fmla="*/ 52 w 52"/>
                  <a:gd name="T9" fmla="*/ 43 h 43"/>
                  <a:gd name="T10" fmla="*/ 52 w 52"/>
                  <a:gd name="T11" fmla="*/ 0 h 43"/>
                  <a:gd name="T12" fmla="*/ 16 w 5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52" h="43">
                    <a:moveTo>
                      <a:pt x="16" y="0"/>
                    </a:moveTo>
                    <a:lnTo>
                      <a:pt x="16" y="26"/>
                    </a:lnTo>
                    <a:lnTo>
                      <a:pt x="0" y="26"/>
                    </a:lnTo>
                    <a:lnTo>
                      <a:pt x="0" y="43"/>
                    </a:lnTo>
                    <a:lnTo>
                      <a:pt x="52" y="43"/>
                    </a:lnTo>
                    <a:lnTo>
                      <a:pt x="52" y="0"/>
                    </a:lnTo>
                    <a:lnTo>
                      <a:pt x="16"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5" name="Freeform 79"/>
              <p:cNvSpPr/>
              <p:nvPr/>
            </p:nvSpPr>
            <p:spPr bwMode="auto">
              <a:xfrm>
                <a:off x="7426847" y="1264892"/>
                <a:ext cx="77788" cy="68263"/>
              </a:xfrm>
              <a:custGeom>
                <a:avLst/>
                <a:gdLst>
                  <a:gd name="T0" fmla="*/ 49 w 49"/>
                  <a:gd name="T1" fmla="*/ 26 h 43"/>
                  <a:gd name="T2" fmla="*/ 33 w 49"/>
                  <a:gd name="T3" fmla="*/ 26 h 43"/>
                  <a:gd name="T4" fmla="*/ 33 w 49"/>
                  <a:gd name="T5" fmla="*/ 0 h 43"/>
                  <a:gd name="T6" fmla="*/ 0 w 49"/>
                  <a:gd name="T7" fmla="*/ 0 h 43"/>
                  <a:gd name="T8" fmla="*/ 0 w 49"/>
                  <a:gd name="T9" fmla="*/ 43 h 43"/>
                  <a:gd name="T10" fmla="*/ 49 w 49"/>
                  <a:gd name="T11" fmla="*/ 43 h 43"/>
                  <a:gd name="T12" fmla="*/ 49 w 49"/>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49" h="43">
                    <a:moveTo>
                      <a:pt x="49" y="26"/>
                    </a:moveTo>
                    <a:lnTo>
                      <a:pt x="33" y="26"/>
                    </a:lnTo>
                    <a:lnTo>
                      <a:pt x="33" y="0"/>
                    </a:lnTo>
                    <a:lnTo>
                      <a:pt x="0" y="0"/>
                    </a:lnTo>
                    <a:lnTo>
                      <a:pt x="0" y="43"/>
                    </a:lnTo>
                    <a:lnTo>
                      <a:pt x="49" y="43"/>
                    </a:lnTo>
                    <a:lnTo>
                      <a:pt x="49" y="26"/>
                    </a:ln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6" name="Rectangle 80"/>
              <p:cNvSpPr>
                <a:spLocks noChangeArrowheads="1"/>
              </p:cNvSpPr>
              <p:nvPr/>
            </p:nvSpPr>
            <p:spPr bwMode="auto">
              <a:xfrm>
                <a:off x="7325247" y="1769717"/>
                <a:ext cx="101600" cy="666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47" name="Rectangle 81"/>
              <p:cNvSpPr>
                <a:spLocks noChangeArrowheads="1"/>
              </p:cNvSpPr>
              <p:nvPr/>
            </p:nvSpPr>
            <p:spPr bwMode="auto">
              <a:xfrm>
                <a:off x="7426847" y="1769717"/>
                <a:ext cx="101600" cy="666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48" name="Freeform 82"/>
              <p:cNvSpPr/>
              <p:nvPr/>
            </p:nvSpPr>
            <p:spPr bwMode="auto">
              <a:xfrm>
                <a:off x="7280797" y="2063405"/>
                <a:ext cx="146050" cy="173038"/>
              </a:xfrm>
              <a:custGeom>
                <a:avLst/>
                <a:gdLst>
                  <a:gd name="T0" fmla="*/ 2 w 39"/>
                  <a:gd name="T1" fmla="*/ 0 h 46"/>
                  <a:gd name="T2" fmla="*/ 0 w 39"/>
                  <a:gd name="T3" fmla="*/ 3 h 46"/>
                  <a:gd name="T4" fmla="*/ 2 w 39"/>
                  <a:gd name="T5" fmla="*/ 6 h 46"/>
                  <a:gd name="T6" fmla="*/ 24 w 39"/>
                  <a:gd name="T7" fmla="*/ 6 h 46"/>
                  <a:gd name="T8" fmla="*/ 24 w 39"/>
                  <a:gd name="T9" fmla="*/ 40 h 46"/>
                  <a:gd name="T10" fmla="*/ 11 w 39"/>
                  <a:gd name="T11" fmla="*/ 40 h 46"/>
                  <a:gd name="T12" fmla="*/ 10 w 39"/>
                  <a:gd name="T13" fmla="*/ 43 h 46"/>
                  <a:gd name="T14" fmla="*/ 11 w 39"/>
                  <a:gd name="T15" fmla="*/ 46 h 46"/>
                  <a:gd name="T16" fmla="*/ 39 w 39"/>
                  <a:gd name="T17" fmla="*/ 46 h 46"/>
                  <a:gd name="T18" fmla="*/ 39 w 39"/>
                  <a:gd name="T19" fmla="*/ 0 h 46"/>
                  <a:gd name="T20" fmla="*/ 2 w 39"/>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6">
                    <a:moveTo>
                      <a:pt x="2" y="0"/>
                    </a:moveTo>
                    <a:cubicBezTo>
                      <a:pt x="1" y="0"/>
                      <a:pt x="0" y="2"/>
                      <a:pt x="0" y="3"/>
                    </a:cubicBezTo>
                    <a:cubicBezTo>
                      <a:pt x="0" y="5"/>
                      <a:pt x="1" y="6"/>
                      <a:pt x="2" y="6"/>
                    </a:cubicBezTo>
                    <a:cubicBezTo>
                      <a:pt x="24" y="6"/>
                      <a:pt x="24" y="6"/>
                      <a:pt x="24" y="6"/>
                    </a:cubicBezTo>
                    <a:cubicBezTo>
                      <a:pt x="24" y="40"/>
                      <a:pt x="24" y="40"/>
                      <a:pt x="24" y="40"/>
                    </a:cubicBezTo>
                    <a:cubicBezTo>
                      <a:pt x="11" y="40"/>
                      <a:pt x="11" y="40"/>
                      <a:pt x="11" y="40"/>
                    </a:cubicBezTo>
                    <a:cubicBezTo>
                      <a:pt x="10" y="40"/>
                      <a:pt x="10" y="42"/>
                      <a:pt x="10" y="43"/>
                    </a:cubicBezTo>
                    <a:cubicBezTo>
                      <a:pt x="10" y="45"/>
                      <a:pt x="10" y="46"/>
                      <a:pt x="11" y="46"/>
                    </a:cubicBezTo>
                    <a:cubicBezTo>
                      <a:pt x="39" y="46"/>
                      <a:pt x="39" y="46"/>
                      <a:pt x="39" y="46"/>
                    </a:cubicBezTo>
                    <a:cubicBezTo>
                      <a:pt x="39" y="0"/>
                      <a:pt x="39" y="0"/>
                      <a:pt x="39" y="0"/>
                    </a:cubicBezTo>
                    <a:lnTo>
                      <a:pt x="2"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9" name="Freeform 83"/>
              <p:cNvSpPr/>
              <p:nvPr/>
            </p:nvSpPr>
            <p:spPr bwMode="auto">
              <a:xfrm>
                <a:off x="7426847" y="2063405"/>
                <a:ext cx="142875" cy="173038"/>
              </a:xfrm>
              <a:custGeom>
                <a:avLst/>
                <a:gdLst>
                  <a:gd name="T0" fmla="*/ 36 w 38"/>
                  <a:gd name="T1" fmla="*/ 0 h 46"/>
                  <a:gd name="T2" fmla="*/ 0 w 38"/>
                  <a:gd name="T3" fmla="*/ 0 h 46"/>
                  <a:gd name="T4" fmla="*/ 0 w 38"/>
                  <a:gd name="T5" fmla="*/ 46 h 46"/>
                  <a:gd name="T6" fmla="*/ 27 w 38"/>
                  <a:gd name="T7" fmla="*/ 46 h 46"/>
                  <a:gd name="T8" fmla="*/ 28 w 38"/>
                  <a:gd name="T9" fmla="*/ 43 h 46"/>
                  <a:gd name="T10" fmla="*/ 27 w 38"/>
                  <a:gd name="T11" fmla="*/ 40 h 46"/>
                  <a:gd name="T12" fmla="*/ 14 w 38"/>
                  <a:gd name="T13" fmla="*/ 40 h 46"/>
                  <a:gd name="T14" fmla="*/ 14 w 38"/>
                  <a:gd name="T15" fmla="*/ 6 h 46"/>
                  <a:gd name="T16" fmla="*/ 36 w 38"/>
                  <a:gd name="T17" fmla="*/ 6 h 46"/>
                  <a:gd name="T18" fmla="*/ 38 w 38"/>
                  <a:gd name="T19" fmla="*/ 3 h 46"/>
                  <a:gd name="T20" fmla="*/ 36 w 38"/>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6">
                    <a:moveTo>
                      <a:pt x="36" y="0"/>
                    </a:moveTo>
                    <a:cubicBezTo>
                      <a:pt x="0" y="0"/>
                      <a:pt x="0" y="0"/>
                      <a:pt x="0" y="0"/>
                    </a:cubicBezTo>
                    <a:cubicBezTo>
                      <a:pt x="0" y="46"/>
                      <a:pt x="0" y="46"/>
                      <a:pt x="0" y="46"/>
                    </a:cubicBezTo>
                    <a:cubicBezTo>
                      <a:pt x="27" y="46"/>
                      <a:pt x="27" y="46"/>
                      <a:pt x="27" y="46"/>
                    </a:cubicBezTo>
                    <a:cubicBezTo>
                      <a:pt x="28" y="46"/>
                      <a:pt x="28" y="45"/>
                      <a:pt x="28" y="43"/>
                    </a:cubicBezTo>
                    <a:cubicBezTo>
                      <a:pt x="28" y="42"/>
                      <a:pt x="28" y="40"/>
                      <a:pt x="27" y="40"/>
                    </a:cubicBezTo>
                    <a:cubicBezTo>
                      <a:pt x="14" y="40"/>
                      <a:pt x="14" y="40"/>
                      <a:pt x="14" y="40"/>
                    </a:cubicBezTo>
                    <a:cubicBezTo>
                      <a:pt x="14" y="6"/>
                      <a:pt x="14" y="6"/>
                      <a:pt x="14" y="6"/>
                    </a:cubicBezTo>
                    <a:cubicBezTo>
                      <a:pt x="36" y="6"/>
                      <a:pt x="36" y="6"/>
                      <a:pt x="36" y="6"/>
                    </a:cubicBezTo>
                    <a:cubicBezTo>
                      <a:pt x="37" y="6"/>
                      <a:pt x="38" y="5"/>
                      <a:pt x="38" y="3"/>
                    </a:cubicBezTo>
                    <a:cubicBezTo>
                      <a:pt x="38" y="2"/>
                      <a:pt x="37" y="0"/>
                      <a:pt x="36" y="0"/>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0" name="Freeform 84"/>
              <p:cNvSpPr/>
              <p:nvPr/>
            </p:nvSpPr>
            <p:spPr bwMode="auto">
              <a:xfrm>
                <a:off x="7325247" y="1325217"/>
                <a:ext cx="203200" cy="504825"/>
              </a:xfrm>
              <a:custGeom>
                <a:avLst/>
                <a:gdLst>
                  <a:gd name="T0" fmla="*/ 64 w 128"/>
                  <a:gd name="T1" fmla="*/ 0 h 318"/>
                  <a:gd name="T2" fmla="*/ 0 w 128"/>
                  <a:gd name="T3" fmla="*/ 0 h 318"/>
                  <a:gd name="T4" fmla="*/ 0 w 128"/>
                  <a:gd name="T5" fmla="*/ 318 h 318"/>
                  <a:gd name="T6" fmla="*/ 64 w 128"/>
                  <a:gd name="T7" fmla="*/ 318 h 318"/>
                  <a:gd name="T8" fmla="*/ 128 w 128"/>
                  <a:gd name="T9" fmla="*/ 318 h 318"/>
                  <a:gd name="T10" fmla="*/ 128 w 128"/>
                  <a:gd name="T11" fmla="*/ 0 h 318"/>
                  <a:gd name="T12" fmla="*/ 64 w 128"/>
                  <a:gd name="T13" fmla="*/ 0 h 318"/>
                </a:gdLst>
                <a:ahLst/>
                <a:cxnLst>
                  <a:cxn ang="0">
                    <a:pos x="T0" y="T1"/>
                  </a:cxn>
                  <a:cxn ang="0">
                    <a:pos x="T2" y="T3"/>
                  </a:cxn>
                  <a:cxn ang="0">
                    <a:pos x="T4" y="T5"/>
                  </a:cxn>
                  <a:cxn ang="0">
                    <a:pos x="T6" y="T7"/>
                  </a:cxn>
                  <a:cxn ang="0">
                    <a:pos x="T8" y="T9"/>
                  </a:cxn>
                  <a:cxn ang="0">
                    <a:pos x="T10" y="T11"/>
                  </a:cxn>
                  <a:cxn ang="0">
                    <a:pos x="T12" y="T13"/>
                  </a:cxn>
                </a:cxnLst>
                <a:rect l="0" t="0" r="r" b="b"/>
                <a:pathLst>
                  <a:path w="128" h="318">
                    <a:moveTo>
                      <a:pt x="64" y="0"/>
                    </a:moveTo>
                    <a:lnTo>
                      <a:pt x="0" y="0"/>
                    </a:lnTo>
                    <a:lnTo>
                      <a:pt x="0" y="318"/>
                    </a:lnTo>
                    <a:lnTo>
                      <a:pt x="64" y="318"/>
                    </a:lnTo>
                    <a:lnTo>
                      <a:pt x="128" y="318"/>
                    </a:lnTo>
                    <a:lnTo>
                      <a:pt x="128" y="0"/>
                    </a:lnTo>
                    <a:lnTo>
                      <a:pt x="64" y="0"/>
                    </a:ln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1" name="Rectangle 85"/>
              <p:cNvSpPr>
                <a:spLocks noChangeArrowheads="1"/>
              </p:cNvSpPr>
              <p:nvPr/>
            </p:nvSpPr>
            <p:spPr bwMode="auto">
              <a:xfrm>
                <a:off x="7325247" y="1325217"/>
                <a:ext cx="101600" cy="504825"/>
              </a:xfrm>
              <a:prstGeom prst="rect">
                <a:avLst/>
              </a:prstGeom>
              <a:solidFill>
                <a:srgbClr val="FF3B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2" name="Rectangle 86"/>
              <p:cNvSpPr>
                <a:spLocks noChangeArrowheads="1"/>
              </p:cNvSpPr>
              <p:nvPr/>
            </p:nvSpPr>
            <p:spPr bwMode="auto">
              <a:xfrm>
                <a:off x="7426847" y="1325217"/>
                <a:ext cx="101600" cy="504825"/>
              </a:xfrm>
              <a:prstGeom prst="rect">
                <a:avLst/>
              </a:prstGeom>
              <a:solidFill>
                <a:srgbClr val="D92E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3" name="Freeform 87"/>
              <p:cNvSpPr/>
              <p:nvPr/>
            </p:nvSpPr>
            <p:spPr bwMode="auto">
              <a:xfrm>
                <a:off x="7325247" y="1830042"/>
                <a:ext cx="101600" cy="236538"/>
              </a:xfrm>
              <a:custGeom>
                <a:avLst/>
                <a:gdLst>
                  <a:gd name="T0" fmla="*/ 0 w 64"/>
                  <a:gd name="T1" fmla="*/ 0 h 149"/>
                  <a:gd name="T2" fmla="*/ 0 w 64"/>
                  <a:gd name="T3" fmla="*/ 2 h 149"/>
                  <a:gd name="T4" fmla="*/ 0 w 64"/>
                  <a:gd name="T5" fmla="*/ 149 h 149"/>
                  <a:gd name="T6" fmla="*/ 64 w 64"/>
                  <a:gd name="T7" fmla="*/ 149 h 149"/>
                  <a:gd name="T8" fmla="*/ 64 w 64"/>
                  <a:gd name="T9" fmla="*/ 2 h 149"/>
                  <a:gd name="T10" fmla="*/ 64 w 64"/>
                  <a:gd name="T11" fmla="*/ 0 h 149"/>
                  <a:gd name="T12" fmla="*/ 0 w 64"/>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64" h="149">
                    <a:moveTo>
                      <a:pt x="0" y="0"/>
                    </a:moveTo>
                    <a:lnTo>
                      <a:pt x="0" y="2"/>
                    </a:lnTo>
                    <a:lnTo>
                      <a:pt x="0" y="149"/>
                    </a:lnTo>
                    <a:lnTo>
                      <a:pt x="64" y="149"/>
                    </a:lnTo>
                    <a:lnTo>
                      <a:pt x="64" y="2"/>
                    </a:lnTo>
                    <a:lnTo>
                      <a:pt x="64" y="0"/>
                    </a:lnTo>
                    <a:lnTo>
                      <a:pt x="0"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 name="Freeform 88"/>
              <p:cNvSpPr/>
              <p:nvPr/>
            </p:nvSpPr>
            <p:spPr bwMode="auto">
              <a:xfrm>
                <a:off x="7426847" y="1830042"/>
                <a:ext cx="101600" cy="236538"/>
              </a:xfrm>
              <a:custGeom>
                <a:avLst/>
                <a:gdLst>
                  <a:gd name="T0" fmla="*/ 0 w 64"/>
                  <a:gd name="T1" fmla="*/ 0 h 149"/>
                  <a:gd name="T2" fmla="*/ 0 w 64"/>
                  <a:gd name="T3" fmla="*/ 2 h 149"/>
                  <a:gd name="T4" fmla="*/ 0 w 64"/>
                  <a:gd name="T5" fmla="*/ 149 h 149"/>
                  <a:gd name="T6" fmla="*/ 64 w 64"/>
                  <a:gd name="T7" fmla="*/ 149 h 149"/>
                  <a:gd name="T8" fmla="*/ 64 w 64"/>
                  <a:gd name="T9" fmla="*/ 2 h 149"/>
                  <a:gd name="T10" fmla="*/ 64 w 64"/>
                  <a:gd name="T11" fmla="*/ 0 h 149"/>
                  <a:gd name="T12" fmla="*/ 0 w 64"/>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64" h="149">
                    <a:moveTo>
                      <a:pt x="0" y="0"/>
                    </a:moveTo>
                    <a:lnTo>
                      <a:pt x="0" y="2"/>
                    </a:lnTo>
                    <a:lnTo>
                      <a:pt x="0" y="149"/>
                    </a:lnTo>
                    <a:lnTo>
                      <a:pt x="64" y="149"/>
                    </a:lnTo>
                    <a:lnTo>
                      <a:pt x="64" y="2"/>
                    </a:lnTo>
                    <a:lnTo>
                      <a:pt x="64" y="0"/>
                    </a:lnTo>
                    <a:lnTo>
                      <a:pt x="0" y="0"/>
                    </a:ln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 name="Rectangle 89"/>
              <p:cNvSpPr>
                <a:spLocks noChangeArrowheads="1"/>
              </p:cNvSpPr>
              <p:nvPr/>
            </p:nvSpPr>
            <p:spPr bwMode="auto">
              <a:xfrm>
                <a:off x="7385572" y="1550642"/>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6" name="Rectangle 90"/>
              <p:cNvSpPr>
                <a:spLocks noChangeArrowheads="1"/>
              </p:cNvSpPr>
              <p:nvPr/>
            </p:nvSpPr>
            <p:spPr bwMode="auto">
              <a:xfrm>
                <a:off x="7404622" y="1498255"/>
                <a:ext cx="444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7" name="Rectangle 91"/>
              <p:cNvSpPr>
                <a:spLocks noChangeArrowheads="1"/>
              </p:cNvSpPr>
              <p:nvPr/>
            </p:nvSpPr>
            <p:spPr bwMode="auto">
              <a:xfrm>
                <a:off x="7385572" y="1652242"/>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8" name="Rectangle 92"/>
              <p:cNvSpPr>
                <a:spLocks noChangeArrowheads="1"/>
              </p:cNvSpPr>
              <p:nvPr/>
            </p:nvSpPr>
            <p:spPr bwMode="auto">
              <a:xfrm>
                <a:off x="7404622" y="1599855"/>
                <a:ext cx="444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59" name="Rectangle 93"/>
              <p:cNvSpPr>
                <a:spLocks noChangeArrowheads="1"/>
              </p:cNvSpPr>
              <p:nvPr/>
            </p:nvSpPr>
            <p:spPr bwMode="auto">
              <a:xfrm>
                <a:off x="7385572" y="1449042"/>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0" name="Rectangle 94"/>
              <p:cNvSpPr>
                <a:spLocks noChangeArrowheads="1"/>
              </p:cNvSpPr>
              <p:nvPr/>
            </p:nvSpPr>
            <p:spPr bwMode="auto">
              <a:xfrm>
                <a:off x="7404622" y="1396655"/>
                <a:ext cx="444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1" name="Rectangle 95"/>
              <p:cNvSpPr>
                <a:spLocks noChangeArrowheads="1"/>
              </p:cNvSpPr>
              <p:nvPr/>
            </p:nvSpPr>
            <p:spPr bwMode="auto">
              <a:xfrm>
                <a:off x="7380809" y="1852267"/>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2" name="Rectangle 96"/>
              <p:cNvSpPr>
                <a:spLocks noChangeArrowheads="1"/>
              </p:cNvSpPr>
              <p:nvPr/>
            </p:nvSpPr>
            <p:spPr bwMode="auto">
              <a:xfrm>
                <a:off x="7399859" y="1803055"/>
                <a:ext cx="49213" cy="31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3" name="Rectangle 97"/>
              <p:cNvSpPr>
                <a:spLocks noChangeArrowheads="1"/>
              </p:cNvSpPr>
              <p:nvPr/>
            </p:nvSpPr>
            <p:spPr bwMode="auto">
              <a:xfrm>
                <a:off x="7380809" y="1953867"/>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4" name="Rectangle 98"/>
              <p:cNvSpPr>
                <a:spLocks noChangeArrowheads="1"/>
              </p:cNvSpPr>
              <p:nvPr/>
            </p:nvSpPr>
            <p:spPr bwMode="auto">
              <a:xfrm>
                <a:off x="7399859" y="1904655"/>
                <a:ext cx="49213" cy="31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5" name="Rectangle 99"/>
              <p:cNvSpPr>
                <a:spLocks noChangeArrowheads="1"/>
              </p:cNvSpPr>
              <p:nvPr/>
            </p:nvSpPr>
            <p:spPr bwMode="auto">
              <a:xfrm>
                <a:off x="7380809" y="1750667"/>
                <a:ext cx="8255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6" name="Rectangle 100"/>
              <p:cNvSpPr>
                <a:spLocks noChangeArrowheads="1"/>
              </p:cNvSpPr>
              <p:nvPr/>
            </p:nvSpPr>
            <p:spPr bwMode="auto">
              <a:xfrm>
                <a:off x="7399859" y="1701455"/>
                <a:ext cx="49213" cy="31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67" name="Freeform 101"/>
              <p:cNvSpPr/>
              <p:nvPr/>
            </p:nvSpPr>
            <p:spPr bwMode="auto">
              <a:xfrm>
                <a:off x="7669734" y="902942"/>
                <a:ext cx="236538" cy="1333500"/>
              </a:xfrm>
              <a:custGeom>
                <a:avLst/>
                <a:gdLst>
                  <a:gd name="T0" fmla="*/ 51 w 63"/>
                  <a:gd name="T1" fmla="*/ 121 h 354"/>
                  <a:gd name="T2" fmla="*/ 51 w 63"/>
                  <a:gd name="T3" fmla="*/ 19 h 354"/>
                  <a:gd name="T4" fmla="*/ 37 w 63"/>
                  <a:gd name="T5" fmla="*/ 0 h 354"/>
                  <a:gd name="T6" fmla="*/ 31 w 63"/>
                  <a:gd name="T7" fmla="*/ 0 h 354"/>
                  <a:gd name="T8" fmla="*/ 26 w 63"/>
                  <a:gd name="T9" fmla="*/ 0 h 354"/>
                  <a:gd name="T10" fmla="*/ 12 w 63"/>
                  <a:gd name="T11" fmla="*/ 19 h 354"/>
                  <a:gd name="T12" fmla="*/ 12 w 63"/>
                  <a:gd name="T13" fmla="*/ 121 h 354"/>
                  <a:gd name="T14" fmla="*/ 0 w 63"/>
                  <a:gd name="T15" fmla="*/ 142 h 354"/>
                  <a:gd name="T16" fmla="*/ 0 w 63"/>
                  <a:gd name="T17" fmla="*/ 329 h 354"/>
                  <a:gd name="T18" fmla="*/ 22 w 63"/>
                  <a:gd name="T19" fmla="*/ 354 h 354"/>
                  <a:gd name="T20" fmla="*/ 31 w 63"/>
                  <a:gd name="T21" fmla="*/ 354 h 354"/>
                  <a:gd name="T22" fmla="*/ 41 w 63"/>
                  <a:gd name="T23" fmla="*/ 354 h 354"/>
                  <a:gd name="T24" fmla="*/ 63 w 63"/>
                  <a:gd name="T25" fmla="*/ 329 h 354"/>
                  <a:gd name="T26" fmla="*/ 63 w 63"/>
                  <a:gd name="T27" fmla="*/ 142 h 354"/>
                  <a:gd name="T28" fmla="*/ 51 w 63"/>
                  <a:gd name="T29" fmla="*/ 1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354">
                    <a:moveTo>
                      <a:pt x="51" y="121"/>
                    </a:moveTo>
                    <a:cubicBezTo>
                      <a:pt x="51" y="19"/>
                      <a:pt x="51" y="19"/>
                      <a:pt x="51" y="19"/>
                    </a:cubicBezTo>
                    <a:cubicBezTo>
                      <a:pt x="51" y="13"/>
                      <a:pt x="47" y="0"/>
                      <a:pt x="37" y="0"/>
                    </a:cubicBezTo>
                    <a:cubicBezTo>
                      <a:pt x="31" y="0"/>
                      <a:pt x="31" y="0"/>
                      <a:pt x="31" y="0"/>
                    </a:cubicBezTo>
                    <a:cubicBezTo>
                      <a:pt x="26" y="0"/>
                      <a:pt x="26" y="0"/>
                      <a:pt x="26" y="0"/>
                    </a:cubicBezTo>
                    <a:cubicBezTo>
                      <a:pt x="16" y="0"/>
                      <a:pt x="12" y="13"/>
                      <a:pt x="12" y="19"/>
                    </a:cubicBezTo>
                    <a:cubicBezTo>
                      <a:pt x="12" y="121"/>
                      <a:pt x="12" y="121"/>
                      <a:pt x="12" y="121"/>
                    </a:cubicBezTo>
                    <a:cubicBezTo>
                      <a:pt x="7" y="127"/>
                      <a:pt x="0" y="136"/>
                      <a:pt x="0" y="142"/>
                    </a:cubicBezTo>
                    <a:cubicBezTo>
                      <a:pt x="0" y="329"/>
                      <a:pt x="0" y="329"/>
                      <a:pt x="0" y="329"/>
                    </a:cubicBezTo>
                    <a:cubicBezTo>
                      <a:pt x="0" y="339"/>
                      <a:pt x="10" y="354"/>
                      <a:pt x="22" y="354"/>
                    </a:cubicBezTo>
                    <a:cubicBezTo>
                      <a:pt x="31" y="354"/>
                      <a:pt x="31" y="354"/>
                      <a:pt x="31" y="354"/>
                    </a:cubicBezTo>
                    <a:cubicBezTo>
                      <a:pt x="41" y="354"/>
                      <a:pt x="41" y="354"/>
                      <a:pt x="41" y="354"/>
                    </a:cubicBezTo>
                    <a:cubicBezTo>
                      <a:pt x="53" y="354"/>
                      <a:pt x="63" y="339"/>
                      <a:pt x="63" y="329"/>
                    </a:cubicBezTo>
                    <a:cubicBezTo>
                      <a:pt x="63" y="142"/>
                      <a:pt x="63" y="142"/>
                      <a:pt x="63" y="142"/>
                    </a:cubicBezTo>
                    <a:cubicBezTo>
                      <a:pt x="63" y="136"/>
                      <a:pt x="56" y="127"/>
                      <a:pt x="51" y="121"/>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 name="Freeform 102"/>
              <p:cNvSpPr/>
              <p:nvPr/>
            </p:nvSpPr>
            <p:spPr bwMode="auto">
              <a:xfrm>
                <a:off x="7669734" y="902942"/>
                <a:ext cx="117475" cy="1333500"/>
              </a:xfrm>
              <a:custGeom>
                <a:avLst/>
                <a:gdLst>
                  <a:gd name="T0" fmla="*/ 26 w 31"/>
                  <a:gd name="T1" fmla="*/ 0 h 354"/>
                  <a:gd name="T2" fmla="*/ 12 w 31"/>
                  <a:gd name="T3" fmla="*/ 19 h 354"/>
                  <a:gd name="T4" fmla="*/ 12 w 31"/>
                  <a:gd name="T5" fmla="*/ 121 h 354"/>
                  <a:gd name="T6" fmla="*/ 0 w 31"/>
                  <a:gd name="T7" fmla="*/ 142 h 354"/>
                  <a:gd name="T8" fmla="*/ 0 w 31"/>
                  <a:gd name="T9" fmla="*/ 329 h 354"/>
                  <a:gd name="T10" fmla="*/ 22 w 31"/>
                  <a:gd name="T11" fmla="*/ 354 h 354"/>
                  <a:gd name="T12" fmla="*/ 31 w 31"/>
                  <a:gd name="T13" fmla="*/ 354 h 354"/>
                  <a:gd name="T14" fmla="*/ 31 w 31"/>
                  <a:gd name="T15" fmla="*/ 0 h 354"/>
                  <a:gd name="T16" fmla="*/ 26 w 31"/>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54">
                    <a:moveTo>
                      <a:pt x="26" y="0"/>
                    </a:moveTo>
                    <a:cubicBezTo>
                      <a:pt x="16" y="0"/>
                      <a:pt x="12" y="13"/>
                      <a:pt x="12" y="19"/>
                    </a:cubicBezTo>
                    <a:cubicBezTo>
                      <a:pt x="12" y="121"/>
                      <a:pt x="12" y="121"/>
                      <a:pt x="12" y="121"/>
                    </a:cubicBezTo>
                    <a:cubicBezTo>
                      <a:pt x="7" y="127"/>
                      <a:pt x="0" y="136"/>
                      <a:pt x="0" y="142"/>
                    </a:cubicBezTo>
                    <a:cubicBezTo>
                      <a:pt x="0" y="329"/>
                      <a:pt x="0" y="329"/>
                      <a:pt x="0" y="329"/>
                    </a:cubicBezTo>
                    <a:cubicBezTo>
                      <a:pt x="0" y="339"/>
                      <a:pt x="10" y="354"/>
                      <a:pt x="22" y="354"/>
                    </a:cubicBezTo>
                    <a:cubicBezTo>
                      <a:pt x="31" y="354"/>
                      <a:pt x="31" y="354"/>
                      <a:pt x="31" y="354"/>
                    </a:cubicBezTo>
                    <a:cubicBezTo>
                      <a:pt x="31" y="0"/>
                      <a:pt x="31" y="0"/>
                      <a:pt x="31" y="0"/>
                    </a:cubicBezTo>
                    <a:lnTo>
                      <a:pt x="26" y="0"/>
                    </a:lnTo>
                    <a:close/>
                  </a:path>
                </a:pathLst>
              </a:custGeom>
              <a:solidFill>
                <a:srgbClr val="E8F9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 name="Freeform 103"/>
              <p:cNvSpPr/>
              <p:nvPr/>
            </p:nvSpPr>
            <p:spPr bwMode="auto">
              <a:xfrm>
                <a:off x="7787209" y="902942"/>
                <a:ext cx="119063" cy="1333500"/>
              </a:xfrm>
              <a:custGeom>
                <a:avLst/>
                <a:gdLst>
                  <a:gd name="T0" fmla="*/ 20 w 32"/>
                  <a:gd name="T1" fmla="*/ 121 h 354"/>
                  <a:gd name="T2" fmla="*/ 20 w 32"/>
                  <a:gd name="T3" fmla="*/ 19 h 354"/>
                  <a:gd name="T4" fmla="*/ 6 w 32"/>
                  <a:gd name="T5" fmla="*/ 0 h 354"/>
                  <a:gd name="T6" fmla="*/ 0 w 32"/>
                  <a:gd name="T7" fmla="*/ 0 h 354"/>
                  <a:gd name="T8" fmla="*/ 0 w 32"/>
                  <a:gd name="T9" fmla="*/ 354 h 354"/>
                  <a:gd name="T10" fmla="*/ 10 w 32"/>
                  <a:gd name="T11" fmla="*/ 354 h 354"/>
                  <a:gd name="T12" fmla="*/ 32 w 32"/>
                  <a:gd name="T13" fmla="*/ 329 h 354"/>
                  <a:gd name="T14" fmla="*/ 32 w 32"/>
                  <a:gd name="T15" fmla="*/ 142 h 354"/>
                  <a:gd name="T16" fmla="*/ 20 w 32"/>
                  <a:gd name="T17" fmla="*/ 1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4">
                    <a:moveTo>
                      <a:pt x="20" y="121"/>
                    </a:moveTo>
                    <a:cubicBezTo>
                      <a:pt x="20" y="19"/>
                      <a:pt x="20" y="19"/>
                      <a:pt x="20" y="19"/>
                    </a:cubicBezTo>
                    <a:cubicBezTo>
                      <a:pt x="20" y="13"/>
                      <a:pt x="16" y="0"/>
                      <a:pt x="6" y="0"/>
                    </a:cubicBezTo>
                    <a:cubicBezTo>
                      <a:pt x="0" y="0"/>
                      <a:pt x="0" y="0"/>
                      <a:pt x="0" y="0"/>
                    </a:cubicBezTo>
                    <a:cubicBezTo>
                      <a:pt x="0" y="354"/>
                      <a:pt x="0" y="354"/>
                      <a:pt x="0" y="354"/>
                    </a:cubicBezTo>
                    <a:cubicBezTo>
                      <a:pt x="10" y="354"/>
                      <a:pt x="10" y="354"/>
                      <a:pt x="10" y="354"/>
                    </a:cubicBezTo>
                    <a:cubicBezTo>
                      <a:pt x="22" y="354"/>
                      <a:pt x="32" y="339"/>
                      <a:pt x="32" y="329"/>
                    </a:cubicBezTo>
                    <a:cubicBezTo>
                      <a:pt x="32" y="142"/>
                      <a:pt x="32" y="142"/>
                      <a:pt x="32" y="142"/>
                    </a:cubicBezTo>
                    <a:cubicBezTo>
                      <a:pt x="32" y="136"/>
                      <a:pt x="25" y="127"/>
                      <a:pt x="20" y="121"/>
                    </a:cubicBez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 name="Rectangle 104"/>
              <p:cNvSpPr>
                <a:spLocks noChangeArrowheads="1"/>
              </p:cNvSpPr>
              <p:nvPr/>
            </p:nvSpPr>
            <p:spPr bwMode="auto">
              <a:xfrm>
                <a:off x="7737997" y="1399830"/>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1" name="Rectangle 105"/>
              <p:cNvSpPr>
                <a:spLocks noChangeArrowheads="1"/>
              </p:cNvSpPr>
              <p:nvPr/>
            </p:nvSpPr>
            <p:spPr bwMode="auto">
              <a:xfrm>
                <a:off x="7737997" y="1487142"/>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3" name="Rectangle 106"/>
              <p:cNvSpPr>
                <a:spLocks noChangeArrowheads="1"/>
              </p:cNvSpPr>
              <p:nvPr/>
            </p:nvSpPr>
            <p:spPr bwMode="auto">
              <a:xfrm>
                <a:off x="7737997" y="1572867"/>
                <a:ext cx="101600" cy="4763"/>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4" name="Rectangle 107"/>
              <p:cNvSpPr>
                <a:spLocks noChangeArrowheads="1"/>
              </p:cNvSpPr>
              <p:nvPr/>
            </p:nvSpPr>
            <p:spPr bwMode="auto">
              <a:xfrm>
                <a:off x="7737997" y="1657005"/>
                <a:ext cx="101600" cy="6350"/>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5" name="Rectangle 108"/>
              <p:cNvSpPr>
                <a:spLocks noChangeArrowheads="1"/>
              </p:cNvSpPr>
              <p:nvPr/>
            </p:nvSpPr>
            <p:spPr bwMode="auto">
              <a:xfrm>
                <a:off x="7737997" y="1742730"/>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6" name="Rectangle 109"/>
              <p:cNvSpPr>
                <a:spLocks noChangeArrowheads="1"/>
              </p:cNvSpPr>
              <p:nvPr/>
            </p:nvSpPr>
            <p:spPr bwMode="auto">
              <a:xfrm>
                <a:off x="7737997" y="1825280"/>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7" name="Rectangle 110"/>
              <p:cNvSpPr>
                <a:spLocks noChangeArrowheads="1"/>
              </p:cNvSpPr>
              <p:nvPr/>
            </p:nvSpPr>
            <p:spPr bwMode="auto">
              <a:xfrm>
                <a:off x="7737997" y="1901480"/>
                <a:ext cx="101600" cy="6350"/>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8" name="Rectangle 111"/>
              <p:cNvSpPr>
                <a:spLocks noChangeArrowheads="1"/>
              </p:cNvSpPr>
              <p:nvPr/>
            </p:nvSpPr>
            <p:spPr bwMode="auto">
              <a:xfrm>
                <a:off x="7737997" y="1987205"/>
                <a:ext cx="101600" cy="7938"/>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9" name="Rectangle 112"/>
              <p:cNvSpPr>
                <a:spLocks noChangeArrowheads="1"/>
              </p:cNvSpPr>
              <p:nvPr/>
            </p:nvSpPr>
            <p:spPr bwMode="auto">
              <a:xfrm>
                <a:off x="7737997" y="2074517"/>
                <a:ext cx="101600" cy="317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80" name="Freeform 113"/>
              <p:cNvSpPr/>
              <p:nvPr/>
            </p:nvSpPr>
            <p:spPr bwMode="auto">
              <a:xfrm>
                <a:off x="7782447" y="1245842"/>
                <a:ext cx="7938" cy="895350"/>
              </a:xfrm>
              <a:custGeom>
                <a:avLst/>
                <a:gdLst>
                  <a:gd name="T0" fmla="*/ 2 w 2"/>
                  <a:gd name="T1" fmla="*/ 235 h 238"/>
                  <a:gd name="T2" fmla="*/ 1 w 2"/>
                  <a:gd name="T3" fmla="*/ 238 h 238"/>
                  <a:gd name="T4" fmla="*/ 1 w 2"/>
                  <a:gd name="T5" fmla="*/ 238 h 238"/>
                  <a:gd name="T6" fmla="*/ 0 w 2"/>
                  <a:gd name="T7" fmla="*/ 235 h 238"/>
                  <a:gd name="T8" fmla="*/ 0 w 2"/>
                  <a:gd name="T9" fmla="*/ 3 h 238"/>
                  <a:gd name="T10" fmla="*/ 1 w 2"/>
                  <a:gd name="T11" fmla="*/ 0 h 238"/>
                  <a:gd name="T12" fmla="*/ 1 w 2"/>
                  <a:gd name="T13" fmla="*/ 0 h 238"/>
                  <a:gd name="T14" fmla="*/ 2 w 2"/>
                  <a:gd name="T15" fmla="*/ 3 h 238"/>
                  <a:gd name="T16" fmla="*/ 2 w 2"/>
                  <a:gd name="T17" fmla="*/ 2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38">
                    <a:moveTo>
                      <a:pt x="2" y="235"/>
                    </a:moveTo>
                    <a:cubicBezTo>
                      <a:pt x="2" y="237"/>
                      <a:pt x="2" y="238"/>
                      <a:pt x="1" y="238"/>
                    </a:cubicBezTo>
                    <a:cubicBezTo>
                      <a:pt x="1" y="238"/>
                      <a:pt x="1" y="238"/>
                      <a:pt x="1" y="238"/>
                    </a:cubicBezTo>
                    <a:cubicBezTo>
                      <a:pt x="1" y="238"/>
                      <a:pt x="0" y="237"/>
                      <a:pt x="0" y="235"/>
                    </a:cubicBezTo>
                    <a:cubicBezTo>
                      <a:pt x="0" y="3"/>
                      <a:pt x="0" y="3"/>
                      <a:pt x="0" y="3"/>
                    </a:cubicBezTo>
                    <a:cubicBezTo>
                      <a:pt x="0" y="2"/>
                      <a:pt x="1" y="0"/>
                      <a:pt x="1" y="0"/>
                    </a:cubicBezTo>
                    <a:cubicBezTo>
                      <a:pt x="1" y="0"/>
                      <a:pt x="1" y="0"/>
                      <a:pt x="1" y="0"/>
                    </a:cubicBezTo>
                    <a:cubicBezTo>
                      <a:pt x="2" y="0"/>
                      <a:pt x="2" y="2"/>
                      <a:pt x="2" y="3"/>
                    </a:cubicBezTo>
                    <a:lnTo>
                      <a:pt x="2" y="235"/>
                    </a:ln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 name="Freeform 114"/>
              <p:cNvSpPr/>
              <p:nvPr/>
            </p:nvSpPr>
            <p:spPr bwMode="auto">
              <a:xfrm>
                <a:off x="7752284" y="945805"/>
                <a:ext cx="71438" cy="627063"/>
              </a:xfrm>
              <a:custGeom>
                <a:avLst/>
                <a:gdLst>
                  <a:gd name="T0" fmla="*/ 9 w 19"/>
                  <a:gd name="T1" fmla="*/ 0 h 167"/>
                  <a:gd name="T2" fmla="*/ 0 w 19"/>
                  <a:gd name="T3" fmla="*/ 9 h 167"/>
                  <a:gd name="T4" fmla="*/ 4 w 19"/>
                  <a:gd name="T5" fmla="*/ 17 h 167"/>
                  <a:gd name="T6" fmla="*/ 4 w 19"/>
                  <a:gd name="T7" fmla="*/ 154 h 167"/>
                  <a:gd name="T8" fmla="*/ 8 w 19"/>
                  <a:gd name="T9" fmla="*/ 167 h 167"/>
                  <a:gd name="T10" fmla="*/ 9 w 19"/>
                  <a:gd name="T11" fmla="*/ 167 h 167"/>
                  <a:gd name="T12" fmla="*/ 11 w 19"/>
                  <a:gd name="T13" fmla="*/ 167 h 167"/>
                  <a:gd name="T14" fmla="*/ 15 w 19"/>
                  <a:gd name="T15" fmla="*/ 154 h 167"/>
                  <a:gd name="T16" fmla="*/ 15 w 19"/>
                  <a:gd name="T17" fmla="*/ 17 h 167"/>
                  <a:gd name="T18" fmla="*/ 19 w 19"/>
                  <a:gd name="T19" fmla="*/ 9 h 167"/>
                  <a:gd name="T20" fmla="*/ 9 w 19"/>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7">
                    <a:moveTo>
                      <a:pt x="9" y="0"/>
                    </a:moveTo>
                    <a:cubicBezTo>
                      <a:pt x="4" y="0"/>
                      <a:pt x="0" y="4"/>
                      <a:pt x="0" y="9"/>
                    </a:cubicBezTo>
                    <a:cubicBezTo>
                      <a:pt x="0" y="13"/>
                      <a:pt x="1" y="15"/>
                      <a:pt x="4" y="17"/>
                    </a:cubicBezTo>
                    <a:cubicBezTo>
                      <a:pt x="4" y="154"/>
                      <a:pt x="4" y="154"/>
                      <a:pt x="4" y="154"/>
                    </a:cubicBezTo>
                    <a:cubicBezTo>
                      <a:pt x="4" y="164"/>
                      <a:pt x="5" y="167"/>
                      <a:pt x="8" y="167"/>
                    </a:cubicBezTo>
                    <a:cubicBezTo>
                      <a:pt x="9" y="167"/>
                      <a:pt x="9" y="167"/>
                      <a:pt x="9" y="167"/>
                    </a:cubicBezTo>
                    <a:cubicBezTo>
                      <a:pt x="11" y="167"/>
                      <a:pt x="11" y="167"/>
                      <a:pt x="11" y="167"/>
                    </a:cubicBezTo>
                    <a:cubicBezTo>
                      <a:pt x="13" y="167"/>
                      <a:pt x="15" y="164"/>
                      <a:pt x="15" y="154"/>
                    </a:cubicBezTo>
                    <a:cubicBezTo>
                      <a:pt x="15" y="17"/>
                      <a:pt x="15" y="17"/>
                      <a:pt x="15" y="17"/>
                    </a:cubicBezTo>
                    <a:cubicBezTo>
                      <a:pt x="18" y="15"/>
                      <a:pt x="19" y="13"/>
                      <a:pt x="19" y="9"/>
                    </a:cubicBezTo>
                    <a:cubicBezTo>
                      <a:pt x="19" y="4"/>
                      <a:pt x="15" y="0"/>
                      <a:pt x="9" y="0"/>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 name="Freeform 115"/>
              <p:cNvSpPr/>
              <p:nvPr/>
            </p:nvSpPr>
            <p:spPr bwMode="auto">
              <a:xfrm>
                <a:off x="7752284" y="945805"/>
                <a:ext cx="34925" cy="627063"/>
              </a:xfrm>
              <a:custGeom>
                <a:avLst/>
                <a:gdLst>
                  <a:gd name="T0" fmla="*/ 0 w 9"/>
                  <a:gd name="T1" fmla="*/ 9 h 167"/>
                  <a:gd name="T2" fmla="*/ 4 w 9"/>
                  <a:gd name="T3" fmla="*/ 17 h 167"/>
                  <a:gd name="T4" fmla="*/ 4 w 9"/>
                  <a:gd name="T5" fmla="*/ 154 h 167"/>
                  <a:gd name="T6" fmla="*/ 8 w 9"/>
                  <a:gd name="T7" fmla="*/ 167 h 167"/>
                  <a:gd name="T8" fmla="*/ 9 w 9"/>
                  <a:gd name="T9" fmla="*/ 167 h 167"/>
                  <a:gd name="T10" fmla="*/ 9 w 9"/>
                  <a:gd name="T11" fmla="*/ 0 h 167"/>
                  <a:gd name="T12" fmla="*/ 0 w 9"/>
                  <a:gd name="T13" fmla="*/ 9 h 167"/>
                </a:gdLst>
                <a:ahLst/>
                <a:cxnLst>
                  <a:cxn ang="0">
                    <a:pos x="T0" y="T1"/>
                  </a:cxn>
                  <a:cxn ang="0">
                    <a:pos x="T2" y="T3"/>
                  </a:cxn>
                  <a:cxn ang="0">
                    <a:pos x="T4" y="T5"/>
                  </a:cxn>
                  <a:cxn ang="0">
                    <a:pos x="T6" y="T7"/>
                  </a:cxn>
                  <a:cxn ang="0">
                    <a:pos x="T8" y="T9"/>
                  </a:cxn>
                  <a:cxn ang="0">
                    <a:pos x="T10" y="T11"/>
                  </a:cxn>
                  <a:cxn ang="0">
                    <a:pos x="T12" y="T13"/>
                  </a:cxn>
                </a:cxnLst>
                <a:rect l="0" t="0" r="r" b="b"/>
                <a:pathLst>
                  <a:path w="9" h="167">
                    <a:moveTo>
                      <a:pt x="0" y="9"/>
                    </a:moveTo>
                    <a:cubicBezTo>
                      <a:pt x="0" y="13"/>
                      <a:pt x="1" y="15"/>
                      <a:pt x="4" y="17"/>
                    </a:cubicBezTo>
                    <a:cubicBezTo>
                      <a:pt x="4" y="154"/>
                      <a:pt x="4" y="154"/>
                      <a:pt x="4" y="154"/>
                    </a:cubicBezTo>
                    <a:cubicBezTo>
                      <a:pt x="4" y="164"/>
                      <a:pt x="5" y="167"/>
                      <a:pt x="8" y="167"/>
                    </a:cubicBezTo>
                    <a:cubicBezTo>
                      <a:pt x="9" y="167"/>
                      <a:pt x="9" y="167"/>
                      <a:pt x="9" y="167"/>
                    </a:cubicBezTo>
                    <a:cubicBezTo>
                      <a:pt x="9" y="0"/>
                      <a:pt x="9" y="0"/>
                      <a:pt x="9" y="0"/>
                    </a:cubicBezTo>
                    <a:cubicBezTo>
                      <a:pt x="4" y="0"/>
                      <a:pt x="0" y="4"/>
                      <a:pt x="0" y="9"/>
                    </a:cubicBez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 name="Freeform 116"/>
              <p:cNvSpPr/>
              <p:nvPr/>
            </p:nvSpPr>
            <p:spPr bwMode="auto">
              <a:xfrm>
                <a:off x="7787209" y="945805"/>
                <a:ext cx="36513" cy="627063"/>
              </a:xfrm>
              <a:custGeom>
                <a:avLst/>
                <a:gdLst>
                  <a:gd name="T0" fmla="*/ 0 w 10"/>
                  <a:gd name="T1" fmla="*/ 0 h 167"/>
                  <a:gd name="T2" fmla="*/ 0 w 10"/>
                  <a:gd name="T3" fmla="*/ 167 h 167"/>
                  <a:gd name="T4" fmla="*/ 2 w 10"/>
                  <a:gd name="T5" fmla="*/ 167 h 167"/>
                  <a:gd name="T6" fmla="*/ 6 w 10"/>
                  <a:gd name="T7" fmla="*/ 154 h 167"/>
                  <a:gd name="T8" fmla="*/ 6 w 10"/>
                  <a:gd name="T9" fmla="*/ 17 h 167"/>
                  <a:gd name="T10" fmla="*/ 10 w 10"/>
                  <a:gd name="T11" fmla="*/ 9 h 167"/>
                  <a:gd name="T12" fmla="*/ 0 w 10"/>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0" h="167">
                    <a:moveTo>
                      <a:pt x="0" y="0"/>
                    </a:moveTo>
                    <a:cubicBezTo>
                      <a:pt x="0" y="167"/>
                      <a:pt x="0" y="167"/>
                      <a:pt x="0" y="167"/>
                    </a:cubicBezTo>
                    <a:cubicBezTo>
                      <a:pt x="2" y="167"/>
                      <a:pt x="2" y="167"/>
                      <a:pt x="2" y="167"/>
                    </a:cubicBezTo>
                    <a:cubicBezTo>
                      <a:pt x="4" y="167"/>
                      <a:pt x="6" y="164"/>
                      <a:pt x="6" y="154"/>
                    </a:cubicBezTo>
                    <a:cubicBezTo>
                      <a:pt x="6" y="17"/>
                      <a:pt x="6" y="17"/>
                      <a:pt x="6" y="17"/>
                    </a:cubicBezTo>
                    <a:cubicBezTo>
                      <a:pt x="9" y="15"/>
                      <a:pt x="10" y="13"/>
                      <a:pt x="10" y="9"/>
                    </a:cubicBezTo>
                    <a:cubicBezTo>
                      <a:pt x="10" y="4"/>
                      <a:pt x="6" y="0"/>
                      <a:pt x="0" y="0"/>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4" name="组合 13"/>
          <p:cNvGrpSpPr/>
          <p:nvPr/>
        </p:nvGrpSpPr>
        <p:grpSpPr>
          <a:xfrm>
            <a:off x="9849226" y="2576490"/>
            <a:ext cx="1340142" cy="1343970"/>
            <a:chOff x="9685859" y="2412655"/>
            <a:chExt cx="1666875" cy="1671638"/>
          </a:xfrm>
        </p:grpSpPr>
        <p:sp>
          <p:nvSpPr>
            <p:cNvPr id="63" name="Oval 57"/>
            <p:cNvSpPr>
              <a:spLocks noChangeArrowheads="1"/>
            </p:cNvSpPr>
            <p:nvPr/>
          </p:nvSpPr>
          <p:spPr bwMode="auto">
            <a:xfrm>
              <a:off x="9685859" y="2412655"/>
              <a:ext cx="1666875" cy="1671638"/>
            </a:xfrm>
            <a:prstGeom prst="ellipse">
              <a:avLst/>
            </a:prstGeom>
            <a:solidFill>
              <a:srgbClr val="F6F6F6"/>
            </a:solidFill>
            <a:ln w="9525">
              <a:solidFill>
                <a:srgbClr val="5379B8"/>
              </a:solidFill>
              <a:round/>
            </a:ln>
          </p:spPr>
          <p:txBody>
            <a:bodyPr vert="horz" wrap="square" lIns="91440" tIns="45720" rIns="91440" bIns="45720" numCol="1" anchor="t" anchorCtr="0" compatLnSpc="1"/>
            <a:lstStyle/>
            <a:p>
              <a:endParaRPr lang="zh-CN" altLang="en-US"/>
            </a:p>
          </p:txBody>
        </p:sp>
        <p:grpSp>
          <p:nvGrpSpPr>
            <p:cNvPr id="4" name="组合 3"/>
            <p:cNvGrpSpPr/>
            <p:nvPr/>
          </p:nvGrpSpPr>
          <p:grpSpPr>
            <a:xfrm>
              <a:off x="9963672" y="2849217"/>
              <a:ext cx="1185863" cy="1054100"/>
              <a:chOff x="9963672" y="2849217"/>
              <a:chExt cx="1185863" cy="1054100"/>
            </a:xfrm>
          </p:grpSpPr>
          <p:sp>
            <p:nvSpPr>
              <p:cNvPr id="1084" name="Freeform 117"/>
              <p:cNvSpPr>
                <a:spLocks noEditPoints="1"/>
              </p:cNvSpPr>
              <p:nvPr/>
            </p:nvSpPr>
            <p:spPr bwMode="auto">
              <a:xfrm>
                <a:off x="9963672" y="2849217"/>
                <a:ext cx="1185863" cy="1054100"/>
              </a:xfrm>
              <a:custGeom>
                <a:avLst/>
                <a:gdLst>
                  <a:gd name="T0" fmla="*/ 247 w 316"/>
                  <a:gd name="T1" fmla="*/ 1 h 280"/>
                  <a:gd name="T2" fmla="*/ 233 w 316"/>
                  <a:gd name="T3" fmla="*/ 0 h 280"/>
                  <a:gd name="T4" fmla="*/ 162 w 316"/>
                  <a:gd name="T5" fmla="*/ 36 h 280"/>
                  <a:gd name="T6" fmla="*/ 158 w 316"/>
                  <a:gd name="T7" fmla="*/ 41 h 280"/>
                  <a:gd name="T8" fmla="*/ 158 w 316"/>
                  <a:gd name="T9" fmla="*/ 41 h 280"/>
                  <a:gd name="T10" fmla="*/ 154 w 316"/>
                  <a:gd name="T11" fmla="*/ 36 h 280"/>
                  <a:gd name="T12" fmla="*/ 83 w 316"/>
                  <a:gd name="T13" fmla="*/ 0 h 280"/>
                  <a:gd name="T14" fmla="*/ 69 w 316"/>
                  <a:gd name="T15" fmla="*/ 1 h 280"/>
                  <a:gd name="T16" fmla="*/ 0 w 316"/>
                  <a:gd name="T17" fmla="*/ 79 h 280"/>
                  <a:gd name="T18" fmla="*/ 0 w 316"/>
                  <a:gd name="T19" fmla="*/ 96 h 280"/>
                  <a:gd name="T20" fmla="*/ 38 w 316"/>
                  <a:gd name="T21" fmla="*/ 178 h 280"/>
                  <a:gd name="T22" fmla="*/ 158 w 316"/>
                  <a:gd name="T23" fmla="*/ 280 h 280"/>
                  <a:gd name="T24" fmla="*/ 158 w 316"/>
                  <a:gd name="T25" fmla="*/ 280 h 280"/>
                  <a:gd name="T26" fmla="*/ 278 w 316"/>
                  <a:gd name="T27" fmla="*/ 178 h 280"/>
                  <a:gd name="T28" fmla="*/ 316 w 316"/>
                  <a:gd name="T29" fmla="*/ 96 h 280"/>
                  <a:gd name="T30" fmla="*/ 316 w 316"/>
                  <a:gd name="T31" fmla="*/ 79 h 280"/>
                  <a:gd name="T32" fmla="*/ 247 w 316"/>
                  <a:gd name="T33" fmla="*/ 1 h 280"/>
                  <a:gd name="T34" fmla="*/ 277 w 316"/>
                  <a:gd name="T35" fmla="*/ 135 h 280"/>
                  <a:gd name="T36" fmla="*/ 242 w 316"/>
                  <a:gd name="T37" fmla="*/ 135 h 280"/>
                  <a:gd name="T38" fmla="*/ 215 w 316"/>
                  <a:gd name="T39" fmla="*/ 195 h 280"/>
                  <a:gd name="T40" fmla="*/ 198 w 316"/>
                  <a:gd name="T41" fmla="*/ 91 h 280"/>
                  <a:gd name="T42" fmla="*/ 175 w 316"/>
                  <a:gd name="T43" fmla="*/ 143 h 280"/>
                  <a:gd name="T44" fmla="*/ 166 w 316"/>
                  <a:gd name="T45" fmla="*/ 121 h 280"/>
                  <a:gd name="T46" fmla="*/ 158 w 316"/>
                  <a:gd name="T47" fmla="*/ 131 h 280"/>
                  <a:gd name="T48" fmla="*/ 120 w 316"/>
                  <a:gd name="T49" fmla="*/ 180 h 280"/>
                  <a:gd name="T50" fmla="*/ 117 w 316"/>
                  <a:gd name="T51" fmla="*/ 96 h 280"/>
                  <a:gd name="T52" fmla="*/ 99 w 316"/>
                  <a:gd name="T53" fmla="*/ 138 h 280"/>
                  <a:gd name="T54" fmla="*/ 36 w 316"/>
                  <a:gd name="T55" fmla="*/ 141 h 280"/>
                  <a:gd name="T56" fmla="*/ 36 w 316"/>
                  <a:gd name="T57" fmla="*/ 132 h 280"/>
                  <a:gd name="T58" fmla="*/ 92 w 316"/>
                  <a:gd name="T59" fmla="*/ 129 h 280"/>
                  <a:gd name="T60" fmla="*/ 125 w 316"/>
                  <a:gd name="T61" fmla="*/ 51 h 280"/>
                  <a:gd name="T62" fmla="*/ 129 w 316"/>
                  <a:gd name="T63" fmla="*/ 153 h 280"/>
                  <a:gd name="T64" fmla="*/ 158 w 316"/>
                  <a:gd name="T65" fmla="*/ 115 h 280"/>
                  <a:gd name="T66" fmla="*/ 168 w 316"/>
                  <a:gd name="T67" fmla="*/ 102 h 280"/>
                  <a:gd name="T68" fmla="*/ 175 w 316"/>
                  <a:gd name="T69" fmla="*/ 119 h 280"/>
                  <a:gd name="T70" fmla="*/ 203 w 316"/>
                  <a:gd name="T71" fmla="*/ 56 h 280"/>
                  <a:gd name="T72" fmla="*/ 220 w 316"/>
                  <a:gd name="T73" fmla="*/ 160 h 280"/>
                  <a:gd name="T74" fmla="*/ 235 w 316"/>
                  <a:gd name="T75" fmla="*/ 126 h 280"/>
                  <a:gd name="T76" fmla="*/ 277 w 316"/>
                  <a:gd name="T77" fmla="*/ 126 h 280"/>
                  <a:gd name="T78" fmla="*/ 277 w 316"/>
                  <a:gd name="T79" fmla="*/ 13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6" h="280">
                    <a:moveTo>
                      <a:pt x="247" y="1"/>
                    </a:moveTo>
                    <a:cubicBezTo>
                      <a:pt x="242" y="1"/>
                      <a:pt x="238" y="0"/>
                      <a:pt x="233" y="0"/>
                    </a:cubicBezTo>
                    <a:cubicBezTo>
                      <a:pt x="197" y="0"/>
                      <a:pt x="180" y="16"/>
                      <a:pt x="162" y="36"/>
                    </a:cubicBezTo>
                    <a:cubicBezTo>
                      <a:pt x="158" y="41"/>
                      <a:pt x="158" y="41"/>
                      <a:pt x="158" y="41"/>
                    </a:cubicBezTo>
                    <a:cubicBezTo>
                      <a:pt x="158" y="41"/>
                      <a:pt x="158" y="41"/>
                      <a:pt x="158" y="41"/>
                    </a:cubicBezTo>
                    <a:cubicBezTo>
                      <a:pt x="154" y="36"/>
                      <a:pt x="154" y="36"/>
                      <a:pt x="154" y="36"/>
                    </a:cubicBezTo>
                    <a:cubicBezTo>
                      <a:pt x="136" y="16"/>
                      <a:pt x="119" y="0"/>
                      <a:pt x="83" y="0"/>
                    </a:cubicBezTo>
                    <a:cubicBezTo>
                      <a:pt x="79" y="0"/>
                      <a:pt x="74" y="1"/>
                      <a:pt x="69" y="1"/>
                    </a:cubicBezTo>
                    <a:cubicBezTo>
                      <a:pt x="39" y="4"/>
                      <a:pt x="4" y="29"/>
                      <a:pt x="0" y="79"/>
                    </a:cubicBezTo>
                    <a:cubicBezTo>
                      <a:pt x="0" y="96"/>
                      <a:pt x="0" y="96"/>
                      <a:pt x="0" y="96"/>
                    </a:cubicBezTo>
                    <a:cubicBezTo>
                      <a:pt x="2" y="122"/>
                      <a:pt x="15" y="150"/>
                      <a:pt x="38" y="178"/>
                    </a:cubicBezTo>
                    <a:cubicBezTo>
                      <a:pt x="64" y="210"/>
                      <a:pt x="104" y="244"/>
                      <a:pt x="158" y="280"/>
                    </a:cubicBezTo>
                    <a:cubicBezTo>
                      <a:pt x="158" y="280"/>
                      <a:pt x="158" y="280"/>
                      <a:pt x="158" y="280"/>
                    </a:cubicBezTo>
                    <a:cubicBezTo>
                      <a:pt x="212" y="244"/>
                      <a:pt x="252" y="210"/>
                      <a:pt x="278" y="178"/>
                    </a:cubicBezTo>
                    <a:cubicBezTo>
                      <a:pt x="301" y="150"/>
                      <a:pt x="314" y="122"/>
                      <a:pt x="316" y="96"/>
                    </a:cubicBezTo>
                    <a:cubicBezTo>
                      <a:pt x="316" y="79"/>
                      <a:pt x="316" y="79"/>
                      <a:pt x="316" y="79"/>
                    </a:cubicBezTo>
                    <a:cubicBezTo>
                      <a:pt x="312" y="29"/>
                      <a:pt x="277" y="4"/>
                      <a:pt x="247" y="1"/>
                    </a:cubicBezTo>
                    <a:close/>
                    <a:moveTo>
                      <a:pt x="277" y="135"/>
                    </a:moveTo>
                    <a:cubicBezTo>
                      <a:pt x="242" y="135"/>
                      <a:pt x="242" y="135"/>
                      <a:pt x="242" y="135"/>
                    </a:cubicBezTo>
                    <a:cubicBezTo>
                      <a:pt x="215" y="195"/>
                      <a:pt x="215" y="195"/>
                      <a:pt x="215" y="195"/>
                    </a:cubicBezTo>
                    <a:cubicBezTo>
                      <a:pt x="198" y="91"/>
                      <a:pt x="198" y="91"/>
                      <a:pt x="198" y="91"/>
                    </a:cubicBezTo>
                    <a:cubicBezTo>
                      <a:pt x="175" y="143"/>
                      <a:pt x="175" y="143"/>
                      <a:pt x="175" y="143"/>
                    </a:cubicBezTo>
                    <a:cubicBezTo>
                      <a:pt x="166" y="121"/>
                      <a:pt x="166" y="121"/>
                      <a:pt x="166" y="121"/>
                    </a:cubicBezTo>
                    <a:cubicBezTo>
                      <a:pt x="158" y="131"/>
                      <a:pt x="158" y="131"/>
                      <a:pt x="158" y="131"/>
                    </a:cubicBezTo>
                    <a:cubicBezTo>
                      <a:pt x="120" y="180"/>
                      <a:pt x="120" y="180"/>
                      <a:pt x="120" y="180"/>
                    </a:cubicBezTo>
                    <a:cubicBezTo>
                      <a:pt x="117" y="96"/>
                      <a:pt x="117" y="96"/>
                      <a:pt x="117" y="96"/>
                    </a:cubicBezTo>
                    <a:cubicBezTo>
                      <a:pt x="99" y="138"/>
                      <a:pt x="99" y="138"/>
                      <a:pt x="99" y="138"/>
                    </a:cubicBezTo>
                    <a:cubicBezTo>
                      <a:pt x="36" y="141"/>
                      <a:pt x="36" y="141"/>
                      <a:pt x="36" y="141"/>
                    </a:cubicBezTo>
                    <a:cubicBezTo>
                      <a:pt x="36" y="132"/>
                      <a:pt x="36" y="132"/>
                      <a:pt x="36" y="132"/>
                    </a:cubicBezTo>
                    <a:cubicBezTo>
                      <a:pt x="92" y="129"/>
                      <a:pt x="92" y="129"/>
                      <a:pt x="92" y="129"/>
                    </a:cubicBezTo>
                    <a:cubicBezTo>
                      <a:pt x="125" y="51"/>
                      <a:pt x="125" y="51"/>
                      <a:pt x="125" y="51"/>
                    </a:cubicBezTo>
                    <a:cubicBezTo>
                      <a:pt x="129" y="153"/>
                      <a:pt x="129" y="153"/>
                      <a:pt x="129" y="153"/>
                    </a:cubicBezTo>
                    <a:cubicBezTo>
                      <a:pt x="158" y="115"/>
                      <a:pt x="158" y="115"/>
                      <a:pt x="158" y="115"/>
                    </a:cubicBezTo>
                    <a:cubicBezTo>
                      <a:pt x="168" y="102"/>
                      <a:pt x="168" y="102"/>
                      <a:pt x="168" y="102"/>
                    </a:cubicBezTo>
                    <a:cubicBezTo>
                      <a:pt x="175" y="119"/>
                      <a:pt x="175" y="119"/>
                      <a:pt x="175" y="119"/>
                    </a:cubicBezTo>
                    <a:cubicBezTo>
                      <a:pt x="203" y="56"/>
                      <a:pt x="203" y="56"/>
                      <a:pt x="203" y="56"/>
                    </a:cubicBezTo>
                    <a:cubicBezTo>
                      <a:pt x="220" y="160"/>
                      <a:pt x="220" y="160"/>
                      <a:pt x="220" y="160"/>
                    </a:cubicBezTo>
                    <a:cubicBezTo>
                      <a:pt x="235" y="126"/>
                      <a:pt x="235" y="126"/>
                      <a:pt x="235" y="126"/>
                    </a:cubicBezTo>
                    <a:cubicBezTo>
                      <a:pt x="277" y="126"/>
                      <a:pt x="277" y="126"/>
                      <a:pt x="277" y="126"/>
                    </a:cubicBezTo>
                    <a:lnTo>
                      <a:pt x="277" y="135"/>
                    </a:ln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 name="Freeform 118"/>
              <p:cNvSpPr/>
              <p:nvPr/>
            </p:nvSpPr>
            <p:spPr bwMode="auto">
              <a:xfrm>
                <a:off x="9963672" y="2849217"/>
                <a:ext cx="593725" cy="1054100"/>
              </a:xfrm>
              <a:custGeom>
                <a:avLst/>
                <a:gdLst>
                  <a:gd name="T0" fmla="*/ 120 w 158"/>
                  <a:gd name="T1" fmla="*/ 180 h 280"/>
                  <a:gd name="T2" fmla="*/ 117 w 158"/>
                  <a:gd name="T3" fmla="*/ 96 h 280"/>
                  <a:gd name="T4" fmla="*/ 99 w 158"/>
                  <a:gd name="T5" fmla="*/ 138 h 280"/>
                  <a:gd name="T6" fmla="*/ 36 w 158"/>
                  <a:gd name="T7" fmla="*/ 141 h 280"/>
                  <a:gd name="T8" fmla="*/ 36 w 158"/>
                  <a:gd name="T9" fmla="*/ 132 h 280"/>
                  <a:gd name="T10" fmla="*/ 92 w 158"/>
                  <a:gd name="T11" fmla="*/ 129 h 280"/>
                  <a:gd name="T12" fmla="*/ 125 w 158"/>
                  <a:gd name="T13" fmla="*/ 51 h 280"/>
                  <a:gd name="T14" fmla="*/ 129 w 158"/>
                  <a:gd name="T15" fmla="*/ 153 h 280"/>
                  <a:gd name="T16" fmla="*/ 158 w 158"/>
                  <a:gd name="T17" fmla="*/ 115 h 280"/>
                  <a:gd name="T18" fmla="*/ 158 w 158"/>
                  <a:gd name="T19" fmla="*/ 41 h 280"/>
                  <a:gd name="T20" fmla="*/ 154 w 158"/>
                  <a:gd name="T21" fmla="*/ 36 h 280"/>
                  <a:gd name="T22" fmla="*/ 83 w 158"/>
                  <a:gd name="T23" fmla="*/ 0 h 280"/>
                  <a:gd name="T24" fmla="*/ 69 w 158"/>
                  <a:gd name="T25" fmla="*/ 1 h 280"/>
                  <a:gd name="T26" fmla="*/ 0 w 158"/>
                  <a:gd name="T27" fmla="*/ 79 h 280"/>
                  <a:gd name="T28" fmla="*/ 0 w 158"/>
                  <a:gd name="T29" fmla="*/ 96 h 280"/>
                  <a:gd name="T30" fmla="*/ 38 w 158"/>
                  <a:gd name="T31" fmla="*/ 178 h 280"/>
                  <a:gd name="T32" fmla="*/ 158 w 158"/>
                  <a:gd name="T33" fmla="*/ 280 h 280"/>
                  <a:gd name="T34" fmla="*/ 158 w 158"/>
                  <a:gd name="T35" fmla="*/ 131 h 280"/>
                  <a:gd name="T36" fmla="*/ 120 w 158"/>
                  <a:gd name="T37" fmla="*/ 1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280">
                    <a:moveTo>
                      <a:pt x="120" y="180"/>
                    </a:moveTo>
                    <a:cubicBezTo>
                      <a:pt x="117" y="96"/>
                      <a:pt x="117" y="96"/>
                      <a:pt x="117" y="96"/>
                    </a:cubicBezTo>
                    <a:cubicBezTo>
                      <a:pt x="99" y="138"/>
                      <a:pt x="99" y="138"/>
                      <a:pt x="99" y="138"/>
                    </a:cubicBezTo>
                    <a:cubicBezTo>
                      <a:pt x="36" y="141"/>
                      <a:pt x="36" y="141"/>
                      <a:pt x="36" y="141"/>
                    </a:cubicBezTo>
                    <a:cubicBezTo>
                      <a:pt x="36" y="132"/>
                      <a:pt x="36" y="132"/>
                      <a:pt x="36" y="132"/>
                    </a:cubicBezTo>
                    <a:cubicBezTo>
                      <a:pt x="92" y="129"/>
                      <a:pt x="92" y="129"/>
                      <a:pt x="92" y="129"/>
                    </a:cubicBezTo>
                    <a:cubicBezTo>
                      <a:pt x="125" y="51"/>
                      <a:pt x="125" y="51"/>
                      <a:pt x="125" y="51"/>
                    </a:cubicBezTo>
                    <a:cubicBezTo>
                      <a:pt x="129" y="153"/>
                      <a:pt x="129" y="153"/>
                      <a:pt x="129" y="153"/>
                    </a:cubicBezTo>
                    <a:cubicBezTo>
                      <a:pt x="158" y="115"/>
                      <a:pt x="158" y="115"/>
                      <a:pt x="158" y="115"/>
                    </a:cubicBezTo>
                    <a:cubicBezTo>
                      <a:pt x="158" y="41"/>
                      <a:pt x="158" y="41"/>
                      <a:pt x="158" y="41"/>
                    </a:cubicBezTo>
                    <a:cubicBezTo>
                      <a:pt x="154" y="36"/>
                      <a:pt x="154" y="36"/>
                      <a:pt x="154" y="36"/>
                    </a:cubicBezTo>
                    <a:cubicBezTo>
                      <a:pt x="136" y="16"/>
                      <a:pt x="119" y="0"/>
                      <a:pt x="83" y="0"/>
                    </a:cubicBezTo>
                    <a:cubicBezTo>
                      <a:pt x="79" y="0"/>
                      <a:pt x="74" y="1"/>
                      <a:pt x="69" y="1"/>
                    </a:cubicBezTo>
                    <a:cubicBezTo>
                      <a:pt x="39" y="4"/>
                      <a:pt x="4" y="29"/>
                      <a:pt x="0" y="79"/>
                    </a:cubicBezTo>
                    <a:cubicBezTo>
                      <a:pt x="0" y="96"/>
                      <a:pt x="0" y="96"/>
                      <a:pt x="0" y="96"/>
                    </a:cubicBezTo>
                    <a:cubicBezTo>
                      <a:pt x="2" y="122"/>
                      <a:pt x="15" y="150"/>
                      <a:pt x="38" y="178"/>
                    </a:cubicBezTo>
                    <a:cubicBezTo>
                      <a:pt x="64" y="210"/>
                      <a:pt x="104" y="244"/>
                      <a:pt x="158" y="280"/>
                    </a:cubicBezTo>
                    <a:cubicBezTo>
                      <a:pt x="158" y="131"/>
                      <a:pt x="158" y="131"/>
                      <a:pt x="158" y="131"/>
                    </a:cubicBezTo>
                    <a:lnTo>
                      <a:pt x="120" y="180"/>
                    </a:lnTo>
                    <a:close/>
                  </a:path>
                </a:pathLst>
              </a:custGeom>
              <a:solidFill>
                <a:srgbClr val="FF3B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 name="Freeform 119"/>
              <p:cNvSpPr/>
              <p:nvPr/>
            </p:nvSpPr>
            <p:spPr bwMode="auto">
              <a:xfrm>
                <a:off x="10557397" y="2849217"/>
                <a:ext cx="592138" cy="1054100"/>
              </a:xfrm>
              <a:custGeom>
                <a:avLst/>
                <a:gdLst>
                  <a:gd name="T0" fmla="*/ 89 w 158"/>
                  <a:gd name="T1" fmla="*/ 1 h 280"/>
                  <a:gd name="T2" fmla="*/ 75 w 158"/>
                  <a:gd name="T3" fmla="*/ 0 h 280"/>
                  <a:gd name="T4" fmla="*/ 4 w 158"/>
                  <a:gd name="T5" fmla="*/ 36 h 280"/>
                  <a:gd name="T6" fmla="*/ 0 w 158"/>
                  <a:gd name="T7" fmla="*/ 41 h 280"/>
                  <a:gd name="T8" fmla="*/ 0 w 158"/>
                  <a:gd name="T9" fmla="*/ 41 h 280"/>
                  <a:gd name="T10" fmla="*/ 0 w 158"/>
                  <a:gd name="T11" fmla="*/ 115 h 280"/>
                  <a:gd name="T12" fmla="*/ 10 w 158"/>
                  <a:gd name="T13" fmla="*/ 102 h 280"/>
                  <a:gd name="T14" fmla="*/ 17 w 158"/>
                  <a:gd name="T15" fmla="*/ 119 h 280"/>
                  <a:gd name="T16" fmla="*/ 45 w 158"/>
                  <a:gd name="T17" fmla="*/ 56 h 280"/>
                  <a:gd name="T18" fmla="*/ 62 w 158"/>
                  <a:gd name="T19" fmla="*/ 160 h 280"/>
                  <a:gd name="T20" fmla="*/ 77 w 158"/>
                  <a:gd name="T21" fmla="*/ 126 h 280"/>
                  <a:gd name="T22" fmla="*/ 119 w 158"/>
                  <a:gd name="T23" fmla="*/ 126 h 280"/>
                  <a:gd name="T24" fmla="*/ 119 w 158"/>
                  <a:gd name="T25" fmla="*/ 135 h 280"/>
                  <a:gd name="T26" fmla="*/ 84 w 158"/>
                  <a:gd name="T27" fmla="*/ 135 h 280"/>
                  <a:gd name="T28" fmla="*/ 57 w 158"/>
                  <a:gd name="T29" fmla="*/ 195 h 280"/>
                  <a:gd name="T30" fmla="*/ 40 w 158"/>
                  <a:gd name="T31" fmla="*/ 91 h 280"/>
                  <a:gd name="T32" fmla="*/ 17 w 158"/>
                  <a:gd name="T33" fmla="*/ 143 h 280"/>
                  <a:gd name="T34" fmla="*/ 8 w 158"/>
                  <a:gd name="T35" fmla="*/ 121 h 280"/>
                  <a:gd name="T36" fmla="*/ 0 w 158"/>
                  <a:gd name="T37" fmla="*/ 131 h 280"/>
                  <a:gd name="T38" fmla="*/ 0 w 158"/>
                  <a:gd name="T39" fmla="*/ 280 h 280"/>
                  <a:gd name="T40" fmla="*/ 0 w 158"/>
                  <a:gd name="T41" fmla="*/ 280 h 280"/>
                  <a:gd name="T42" fmla="*/ 120 w 158"/>
                  <a:gd name="T43" fmla="*/ 178 h 280"/>
                  <a:gd name="T44" fmla="*/ 158 w 158"/>
                  <a:gd name="T45" fmla="*/ 96 h 280"/>
                  <a:gd name="T46" fmla="*/ 158 w 158"/>
                  <a:gd name="T47" fmla="*/ 79 h 280"/>
                  <a:gd name="T48" fmla="*/ 89 w 158"/>
                  <a:gd name="T49" fmla="*/ 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280">
                    <a:moveTo>
                      <a:pt x="89" y="1"/>
                    </a:moveTo>
                    <a:cubicBezTo>
                      <a:pt x="84" y="1"/>
                      <a:pt x="80" y="0"/>
                      <a:pt x="75" y="0"/>
                    </a:cubicBezTo>
                    <a:cubicBezTo>
                      <a:pt x="39" y="0"/>
                      <a:pt x="22" y="16"/>
                      <a:pt x="4" y="36"/>
                    </a:cubicBezTo>
                    <a:cubicBezTo>
                      <a:pt x="0" y="41"/>
                      <a:pt x="0" y="41"/>
                      <a:pt x="0" y="41"/>
                    </a:cubicBezTo>
                    <a:cubicBezTo>
                      <a:pt x="0" y="41"/>
                      <a:pt x="0" y="41"/>
                      <a:pt x="0" y="41"/>
                    </a:cubicBezTo>
                    <a:cubicBezTo>
                      <a:pt x="0" y="115"/>
                      <a:pt x="0" y="115"/>
                      <a:pt x="0" y="115"/>
                    </a:cubicBezTo>
                    <a:cubicBezTo>
                      <a:pt x="10" y="102"/>
                      <a:pt x="10" y="102"/>
                      <a:pt x="10" y="102"/>
                    </a:cubicBezTo>
                    <a:cubicBezTo>
                      <a:pt x="17" y="119"/>
                      <a:pt x="17" y="119"/>
                      <a:pt x="17" y="119"/>
                    </a:cubicBezTo>
                    <a:cubicBezTo>
                      <a:pt x="45" y="56"/>
                      <a:pt x="45" y="56"/>
                      <a:pt x="45" y="56"/>
                    </a:cubicBezTo>
                    <a:cubicBezTo>
                      <a:pt x="62" y="160"/>
                      <a:pt x="62" y="160"/>
                      <a:pt x="62" y="160"/>
                    </a:cubicBezTo>
                    <a:cubicBezTo>
                      <a:pt x="77" y="126"/>
                      <a:pt x="77" y="126"/>
                      <a:pt x="77" y="126"/>
                    </a:cubicBezTo>
                    <a:cubicBezTo>
                      <a:pt x="119" y="126"/>
                      <a:pt x="119" y="126"/>
                      <a:pt x="119" y="126"/>
                    </a:cubicBezTo>
                    <a:cubicBezTo>
                      <a:pt x="119" y="135"/>
                      <a:pt x="119" y="135"/>
                      <a:pt x="119" y="135"/>
                    </a:cubicBezTo>
                    <a:cubicBezTo>
                      <a:pt x="84" y="135"/>
                      <a:pt x="84" y="135"/>
                      <a:pt x="84" y="135"/>
                    </a:cubicBezTo>
                    <a:cubicBezTo>
                      <a:pt x="57" y="195"/>
                      <a:pt x="57" y="195"/>
                      <a:pt x="57" y="195"/>
                    </a:cubicBezTo>
                    <a:cubicBezTo>
                      <a:pt x="40" y="91"/>
                      <a:pt x="40" y="91"/>
                      <a:pt x="40" y="91"/>
                    </a:cubicBezTo>
                    <a:cubicBezTo>
                      <a:pt x="17" y="143"/>
                      <a:pt x="17" y="143"/>
                      <a:pt x="17" y="143"/>
                    </a:cubicBezTo>
                    <a:cubicBezTo>
                      <a:pt x="8" y="121"/>
                      <a:pt x="8" y="121"/>
                      <a:pt x="8" y="121"/>
                    </a:cubicBezTo>
                    <a:cubicBezTo>
                      <a:pt x="0" y="131"/>
                      <a:pt x="0" y="131"/>
                      <a:pt x="0" y="131"/>
                    </a:cubicBezTo>
                    <a:cubicBezTo>
                      <a:pt x="0" y="280"/>
                      <a:pt x="0" y="280"/>
                      <a:pt x="0" y="280"/>
                    </a:cubicBezTo>
                    <a:cubicBezTo>
                      <a:pt x="0" y="280"/>
                      <a:pt x="0" y="280"/>
                      <a:pt x="0" y="280"/>
                    </a:cubicBezTo>
                    <a:cubicBezTo>
                      <a:pt x="54" y="244"/>
                      <a:pt x="94" y="210"/>
                      <a:pt x="120" y="178"/>
                    </a:cubicBezTo>
                    <a:cubicBezTo>
                      <a:pt x="143" y="150"/>
                      <a:pt x="156" y="122"/>
                      <a:pt x="158" y="96"/>
                    </a:cubicBezTo>
                    <a:cubicBezTo>
                      <a:pt x="158" y="79"/>
                      <a:pt x="158" y="79"/>
                      <a:pt x="158" y="79"/>
                    </a:cubicBezTo>
                    <a:cubicBezTo>
                      <a:pt x="154" y="29"/>
                      <a:pt x="119" y="4"/>
                      <a:pt x="89" y="1"/>
                    </a:cubicBezTo>
                    <a:close/>
                  </a:path>
                </a:pathLst>
              </a:custGeom>
              <a:solidFill>
                <a:srgbClr val="D92E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 name="Freeform 120"/>
              <p:cNvSpPr/>
              <p:nvPr/>
            </p:nvSpPr>
            <p:spPr bwMode="auto">
              <a:xfrm>
                <a:off x="10098609" y="3041305"/>
                <a:ext cx="458788" cy="485775"/>
              </a:xfrm>
              <a:custGeom>
                <a:avLst/>
                <a:gdLst>
                  <a:gd name="T0" fmla="*/ 211 w 289"/>
                  <a:gd name="T1" fmla="*/ 0 h 306"/>
                  <a:gd name="T2" fmla="*/ 133 w 289"/>
                  <a:gd name="T3" fmla="*/ 185 h 306"/>
                  <a:gd name="T4" fmla="*/ 0 w 289"/>
                  <a:gd name="T5" fmla="*/ 192 h 306"/>
                  <a:gd name="T6" fmla="*/ 0 w 289"/>
                  <a:gd name="T7" fmla="*/ 213 h 306"/>
                  <a:gd name="T8" fmla="*/ 149 w 289"/>
                  <a:gd name="T9" fmla="*/ 206 h 306"/>
                  <a:gd name="T10" fmla="*/ 192 w 289"/>
                  <a:gd name="T11" fmla="*/ 107 h 306"/>
                  <a:gd name="T12" fmla="*/ 199 w 289"/>
                  <a:gd name="T13" fmla="*/ 306 h 306"/>
                  <a:gd name="T14" fmla="*/ 289 w 289"/>
                  <a:gd name="T15" fmla="*/ 190 h 306"/>
                  <a:gd name="T16" fmla="*/ 289 w 289"/>
                  <a:gd name="T17" fmla="*/ 152 h 306"/>
                  <a:gd name="T18" fmla="*/ 220 w 289"/>
                  <a:gd name="T19" fmla="*/ 242 h 306"/>
                  <a:gd name="T20" fmla="*/ 211 w 289"/>
                  <a:gd name="T21"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306">
                    <a:moveTo>
                      <a:pt x="211" y="0"/>
                    </a:moveTo>
                    <a:lnTo>
                      <a:pt x="133" y="185"/>
                    </a:lnTo>
                    <a:lnTo>
                      <a:pt x="0" y="192"/>
                    </a:lnTo>
                    <a:lnTo>
                      <a:pt x="0" y="213"/>
                    </a:lnTo>
                    <a:lnTo>
                      <a:pt x="149" y="206"/>
                    </a:lnTo>
                    <a:lnTo>
                      <a:pt x="192" y="107"/>
                    </a:lnTo>
                    <a:lnTo>
                      <a:pt x="199" y="306"/>
                    </a:lnTo>
                    <a:lnTo>
                      <a:pt x="289" y="190"/>
                    </a:lnTo>
                    <a:lnTo>
                      <a:pt x="289" y="152"/>
                    </a:lnTo>
                    <a:lnTo>
                      <a:pt x="220" y="242"/>
                    </a:lnTo>
                    <a:lnTo>
                      <a:pt x="21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 name="Freeform 121"/>
              <p:cNvSpPr/>
              <p:nvPr/>
            </p:nvSpPr>
            <p:spPr bwMode="auto">
              <a:xfrm>
                <a:off x="10557397" y="3060355"/>
                <a:ext cx="446088" cy="522288"/>
              </a:xfrm>
              <a:custGeom>
                <a:avLst/>
                <a:gdLst>
                  <a:gd name="T0" fmla="*/ 19 w 281"/>
                  <a:gd name="T1" fmla="*/ 154 h 329"/>
                  <a:gd name="T2" fmla="*/ 40 w 281"/>
                  <a:gd name="T3" fmla="*/ 206 h 329"/>
                  <a:gd name="T4" fmla="*/ 94 w 281"/>
                  <a:gd name="T5" fmla="*/ 83 h 329"/>
                  <a:gd name="T6" fmla="*/ 134 w 281"/>
                  <a:gd name="T7" fmla="*/ 329 h 329"/>
                  <a:gd name="T8" fmla="*/ 198 w 281"/>
                  <a:gd name="T9" fmla="*/ 187 h 329"/>
                  <a:gd name="T10" fmla="*/ 281 w 281"/>
                  <a:gd name="T11" fmla="*/ 187 h 329"/>
                  <a:gd name="T12" fmla="*/ 281 w 281"/>
                  <a:gd name="T13" fmla="*/ 166 h 329"/>
                  <a:gd name="T14" fmla="*/ 182 w 281"/>
                  <a:gd name="T15" fmla="*/ 166 h 329"/>
                  <a:gd name="T16" fmla="*/ 146 w 281"/>
                  <a:gd name="T17" fmla="*/ 246 h 329"/>
                  <a:gd name="T18" fmla="*/ 106 w 281"/>
                  <a:gd name="T19" fmla="*/ 0 h 329"/>
                  <a:gd name="T20" fmla="*/ 40 w 281"/>
                  <a:gd name="T21" fmla="*/ 149 h 329"/>
                  <a:gd name="T22" fmla="*/ 23 w 281"/>
                  <a:gd name="T23" fmla="*/ 109 h 329"/>
                  <a:gd name="T24" fmla="*/ 0 w 281"/>
                  <a:gd name="T25" fmla="*/ 140 h 329"/>
                  <a:gd name="T26" fmla="*/ 0 w 281"/>
                  <a:gd name="T27" fmla="*/ 178 h 329"/>
                  <a:gd name="T28" fmla="*/ 19 w 281"/>
                  <a:gd name="T29" fmla="*/ 15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329">
                    <a:moveTo>
                      <a:pt x="19" y="154"/>
                    </a:moveTo>
                    <a:lnTo>
                      <a:pt x="40" y="206"/>
                    </a:lnTo>
                    <a:lnTo>
                      <a:pt x="94" y="83"/>
                    </a:lnTo>
                    <a:lnTo>
                      <a:pt x="134" y="329"/>
                    </a:lnTo>
                    <a:lnTo>
                      <a:pt x="198" y="187"/>
                    </a:lnTo>
                    <a:lnTo>
                      <a:pt x="281" y="187"/>
                    </a:lnTo>
                    <a:lnTo>
                      <a:pt x="281" y="166"/>
                    </a:lnTo>
                    <a:lnTo>
                      <a:pt x="182" y="166"/>
                    </a:lnTo>
                    <a:lnTo>
                      <a:pt x="146" y="246"/>
                    </a:lnTo>
                    <a:lnTo>
                      <a:pt x="106" y="0"/>
                    </a:lnTo>
                    <a:lnTo>
                      <a:pt x="40" y="149"/>
                    </a:lnTo>
                    <a:lnTo>
                      <a:pt x="23" y="109"/>
                    </a:lnTo>
                    <a:lnTo>
                      <a:pt x="0" y="140"/>
                    </a:lnTo>
                    <a:lnTo>
                      <a:pt x="0" y="178"/>
                    </a:lnTo>
                    <a:lnTo>
                      <a:pt x="19" y="154"/>
                    </a:lnTo>
                    <a:close/>
                  </a:path>
                </a:pathLst>
              </a:custGeom>
              <a:solidFill>
                <a:srgbClr val="C1D8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323" name="文本框 24"/>
          <p:cNvSpPr txBox="1">
            <a:spLocks noChangeArrowheads="1"/>
          </p:cNvSpPr>
          <p:nvPr/>
        </p:nvSpPr>
        <p:spPr bwMode="auto">
          <a:xfrm>
            <a:off x="3562428" y="4040498"/>
            <a:ext cx="4770272" cy="112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ctr" eaLnBrk="1" hangingPunct="1"/>
            <a:r>
              <a:rPr lang="zh-CN" altLang="en-US" sz="6600" b="1" dirty="0">
                <a:solidFill>
                  <a:srgbClr val="C00000"/>
                </a:solidFill>
                <a:latin typeface="微软雅黑" pitchFamily="34" charset="-122"/>
                <a:ea typeface="微软雅黑" pitchFamily="34" charset="-122"/>
              </a:rPr>
              <a:t>谢谢观看</a:t>
            </a:r>
            <a:endParaRPr lang="zh-CN" altLang="en-US" sz="6600" b="1" dirty="0">
              <a:solidFill>
                <a:srgbClr val="C00000"/>
              </a:solidFill>
              <a:latin typeface="微软雅黑" pitchFamily="34" charset="-122"/>
              <a:ea typeface="微软雅黑" pitchFamily="34" charset="-122"/>
            </a:endParaRPr>
          </a:p>
        </p:txBody>
      </p:sp>
      <p:sp>
        <p:nvSpPr>
          <p:cNvPr id="155" name="任意多边形 154"/>
          <p:cNvSpPr/>
          <p:nvPr/>
        </p:nvSpPr>
        <p:spPr>
          <a:xfrm flipH="1">
            <a:off x="5435986" y="2960932"/>
            <a:ext cx="1023156" cy="1023152"/>
          </a:xfrm>
          <a:custGeom>
            <a:avLst/>
            <a:gdLst>
              <a:gd name="connsiteX0" fmla="*/ 453660 w 671833"/>
              <a:gd name="connsiteY0" fmla="*/ 0 h 671830"/>
              <a:gd name="connsiteX1" fmla="*/ 218174 w 671833"/>
              <a:gd name="connsiteY1" fmla="*/ 0 h 671830"/>
              <a:gd name="connsiteX2" fmla="*/ 218174 w 671833"/>
              <a:gd name="connsiteY2" fmla="*/ 218172 h 671830"/>
              <a:gd name="connsiteX3" fmla="*/ 0 w 671833"/>
              <a:gd name="connsiteY3" fmla="*/ 218172 h 671830"/>
              <a:gd name="connsiteX4" fmla="*/ 0 w 671833"/>
              <a:gd name="connsiteY4" fmla="*/ 453657 h 671830"/>
              <a:gd name="connsiteX5" fmla="*/ 218174 w 671833"/>
              <a:gd name="connsiteY5" fmla="*/ 453657 h 671830"/>
              <a:gd name="connsiteX6" fmla="*/ 218174 w 671833"/>
              <a:gd name="connsiteY6" fmla="*/ 671830 h 671830"/>
              <a:gd name="connsiteX7" fmla="*/ 453660 w 671833"/>
              <a:gd name="connsiteY7" fmla="*/ 671830 h 671830"/>
              <a:gd name="connsiteX8" fmla="*/ 453660 w 671833"/>
              <a:gd name="connsiteY8" fmla="*/ 453657 h 671830"/>
              <a:gd name="connsiteX9" fmla="*/ 671833 w 671833"/>
              <a:gd name="connsiteY9" fmla="*/ 453657 h 671830"/>
              <a:gd name="connsiteX10" fmla="*/ 671833 w 671833"/>
              <a:gd name="connsiteY10" fmla="*/ 218172 h 671830"/>
              <a:gd name="connsiteX11" fmla="*/ 453660 w 671833"/>
              <a:gd name="connsiteY11" fmla="*/ 218172 h 6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1833" h="671830">
                <a:moveTo>
                  <a:pt x="453660" y="0"/>
                </a:moveTo>
                <a:lnTo>
                  <a:pt x="218174" y="0"/>
                </a:lnTo>
                <a:lnTo>
                  <a:pt x="218174" y="218172"/>
                </a:lnTo>
                <a:lnTo>
                  <a:pt x="0" y="218172"/>
                </a:lnTo>
                <a:lnTo>
                  <a:pt x="0" y="453657"/>
                </a:lnTo>
                <a:lnTo>
                  <a:pt x="218174" y="453657"/>
                </a:lnTo>
                <a:lnTo>
                  <a:pt x="218174" y="671830"/>
                </a:lnTo>
                <a:lnTo>
                  <a:pt x="453660" y="671830"/>
                </a:lnTo>
                <a:lnTo>
                  <a:pt x="453660" y="453657"/>
                </a:lnTo>
                <a:lnTo>
                  <a:pt x="671833" y="453657"/>
                </a:lnTo>
                <a:lnTo>
                  <a:pt x="671833" y="218172"/>
                </a:lnTo>
                <a:lnTo>
                  <a:pt x="453660" y="218172"/>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1000"/>
                                        <p:tgtEl>
                                          <p:spTgt spid="33"/>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nodeType="withEffect">
                                  <p:stCondLst>
                                    <p:cond delay="1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nodeType="withEffect">
                                  <p:stCondLst>
                                    <p:cond delay="20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53" presetClass="entr" presetSubtype="16" fill="hold" nodeType="withEffect">
                                  <p:stCondLst>
                                    <p:cond delay="3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53" presetClass="entr" presetSubtype="16" fill="hold" nodeType="withEffect">
                                  <p:stCondLst>
                                    <p:cond delay="40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50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par>
                          <p:cTn id="43" fill="hold">
                            <p:stCondLst>
                              <p:cond delay="1000"/>
                            </p:stCondLst>
                            <p:childTnLst>
                              <p:par>
                                <p:cTn id="44" presetID="23" presetClass="entr" presetSubtype="288" fill="hold" nodeType="afterEffect">
                                  <p:stCondLst>
                                    <p:cond delay="0"/>
                                  </p:stCondLst>
                                  <p:childTnLst>
                                    <p:set>
                                      <p:cBhvr>
                                        <p:cTn id="45" dur="1" fill="hold">
                                          <p:stCondLst>
                                            <p:cond delay="0"/>
                                          </p:stCondLst>
                                        </p:cTn>
                                        <p:tgtEl>
                                          <p:spTgt spid="92"/>
                                        </p:tgtEl>
                                        <p:attrNameLst>
                                          <p:attrName>style.visibility</p:attrName>
                                        </p:attrNameLst>
                                      </p:cBhvr>
                                      <p:to>
                                        <p:strVal val="visible"/>
                                      </p:to>
                                    </p:set>
                                    <p:anim calcmode="lin" valueType="num">
                                      <p:cBhvr>
                                        <p:cTn id="46" dur="500" fill="hold"/>
                                        <p:tgtEl>
                                          <p:spTgt spid="92"/>
                                        </p:tgtEl>
                                        <p:attrNameLst>
                                          <p:attrName>ppt_w</p:attrName>
                                        </p:attrNameLst>
                                      </p:cBhvr>
                                      <p:tavLst>
                                        <p:tav tm="0">
                                          <p:val>
                                            <p:strVal val="4/3*#ppt_w"/>
                                          </p:val>
                                        </p:tav>
                                        <p:tav tm="100000">
                                          <p:val>
                                            <p:strVal val="#ppt_w"/>
                                          </p:val>
                                        </p:tav>
                                      </p:tavLst>
                                    </p:anim>
                                    <p:anim calcmode="lin" valueType="num">
                                      <p:cBhvr>
                                        <p:cTn id="47" dur="500" fill="hold"/>
                                        <p:tgtEl>
                                          <p:spTgt spid="92"/>
                                        </p:tgtEl>
                                        <p:attrNameLst>
                                          <p:attrName>ppt_h</p:attrName>
                                        </p:attrNameLst>
                                      </p:cBhvr>
                                      <p:tavLst>
                                        <p:tav tm="0">
                                          <p:val>
                                            <p:strVal val="4/3*#ppt_h"/>
                                          </p:val>
                                        </p:tav>
                                        <p:tav tm="100000">
                                          <p:val>
                                            <p:strVal val="#ppt_h"/>
                                          </p:val>
                                        </p:tav>
                                      </p:tavLst>
                                    </p:anim>
                                  </p:childTnLst>
                                </p:cTn>
                              </p:par>
                              <p:par>
                                <p:cTn id="48" presetID="10" presetClass="entr" presetSubtype="0" fill="hold" nodeType="with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fade">
                                      <p:cBhvr>
                                        <p:cTn id="50" dur="500"/>
                                        <p:tgtEl>
                                          <p:spTgt spid="92"/>
                                        </p:tgtEl>
                                      </p:cBhvr>
                                    </p:animEffect>
                                  </p:childTnLst>
                                </p:cTn>
                              </p:par>
                            </p:childTnLst>
                          </p:cTn>
                        </p:par>
                        <p:par>
                          <p:cTn id="51" fill="hold">
                            <p:stCondLst>
                              <p:cond delay="1500"/>
                            </p:stCondLst>
                            <p:childTnLst>
                              <p:par>
                                <p:cTn id="52" presetID="53" presetClass="entr" presetSubtype="16" fill="hold" grpId="0" nodeType="afterEffect">
                                  <p:stCondLst>
                                    <p:cond delay="0"/>
                                  </p:stCondLst>
                                  <p:childTnLst>
                                    <p:set>
                                      <p:cBhvr>
                                        <p:cTn id="53" dur="1" fill="hold">
                                          <p:stCondLst>
                                            <p:cond delay="0"/>
                                          </p:stCondLst>
                                        </p:cTn>
                                        <p:tgtEl>
                                          <p:spTgt spid="155"/>
                                        </p:tgtEl>
                                        <p:attrNameLst>
                                          <p:attrName>style.visibility</p:attrName>
                                        </p:attrNameLst>
                                      </p:cBhvr>
                                      <p:to>
                                        <p:strVal val="visible"/>
                                      </p:to>
                                    </p:set>
                                    <p:anim calcmode="lin" valueType="num">
                                      <p:cBhvr>
                                        <p:cTn id="54" dur="500" fill="hold"/>
                                        <p:tgtEl>
                                          <p:spTgt spid="155"/>
                                        </p:tgtEl>
                                        <p:attrNameLst>
                                          <p:attrName>ppt_w</p:attrName>
                                        </p:attrNameLst>
                                      </p:cBhvr>
                                      <p:tavLst>
                                        <p:tav tm="0">
                                          <p:val>
                                            <p:fltVal val="0"/>
                                          </p:val>
                                        </p:tav>
                                        <p:tav tm="100000">
                                          <p:val>
                                            <p:strVal val="#ppt_w"/>
                                          </p:val>
                                        </p:tav>
                                      </p:tavLst>
                                    </p:anim>
                                    <p:anim calcmode="lin" valueType="num">
                                      <p:cBhvr>
                                        <p:cTn id="55" dur="500" fill="hold"/>
                                        <p:tgtEl>
                                          <p:spTgt spid="155"/>
                                        </p:tgtEl>
                                        <p:attrNameLst>
                                          <p:attrName>ppt_h</p:attrName>
                                        </p:attrNameLst>
                                      </p:cBhvr>
                                      <p:tavLst>
                                        <p:tav tm="0">
                                          <p:val>
                                            <p:fltVal val="0"/>
                                          </p:val>
                                        </p:tav>
                                        <p:tav tm="100000">
                                          <p:val>
                                            <p:strVal val="#ppt_h"/>
                                          </p:val>
                                        </p:tav>
                                      </p:tavLst>
                                    </p:anim>
                                    <p:animEffect transition="in" filter="fade">
                                      <p:cBhvr>
                                        <p:cTn id="56" dur="500"/>
                                        <p:tgtEl>
                                          <p:spTgt spid="155"/>
                                        </p:tgtEl>
                                      </p:cBhvr>
                                    </p:animEffect>
                                  </p:childTnLst>
                                </p:cTn>
                              </p:par>
                            </p:childTnLst>
                          </p:cTn>
                        </p:par>
                        <p:par>
                          <p:cTn id="57" fill="hold">
                            <p:stCondLst>
                              <p:cond delay="2000"/>
                            </p:stCondLst>
                            <p:childTnLst>
                              <p:par>
                                <p:cTn id="58" presetID="10" presetClass="entr" presetSubtype="0" fill="hold" grpId="0" nodeType="afterEffect">
                                  <p:stCondLst>
                                    <p:cond delay="0"/>
                                  </p:stCondLst>
                                  <p:iterate type="lt">
                                    <p:tmPct val="10000"/>
                                  </p:iterate>
                                  <p:childTnLst>
                                    <p:set>
                                      <p:cBhvr>
                                        <p:cTn id="59" dur="1" fill="hold">
                                          <p:stCondLst>
                                            <p:cond delay="0"/>
                                          </p:stCondLst>
                                        </p:cTn>
                                        <p:tgtEl>
                                          <p:spTgt spid="323"/>
                                        </p:tgtEl>
                                        <p:attrNameLst>
                                          <p:attrName>style.visibility</p:attrName>
                                        </p:attrNameLst>
                                      </p:cBhvr>
                                      <p:to>
                                        <p:strVal val="visible"/>
                                      </p:to>
                                    </p:set>
                                    <p:animEffect transition="in" filter="fade">
                                      <p:cBhvr>
                                        <p:cTn id="60"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3" grpId="0"/>
      <p:bldP spid="155" grpId="0" animBg="1"/>
    </p:bldLst>
  </p:timing>
</p:sld>
</file>

<file path=ppt/slides/slide36.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auto" defTabSz="914400" eaLnBrk="0" latinLnBrk="0">
                <a:lnSpc>
                  <a:spcPct val="100000"/>
                </a:lnSpc>
                <a:spcBef>
                  <a:spcPts val="0"/>
                </a:spcBef>
                <a:spcAft>
                  <a:spcPts val="0"/>
                </a:spcAft>
                <a:buFontTx/>
                <a:buNone/>
              </a:pPr>
              <a:endParaRPr lang="ko-KR" altLang="en-US" sz="1600" cap="none" dirty="0" smtClean="0" b="0" strike="noStrike">
                <a:solidFill>
                  <a:srgbClr val="FFFFFF"/>
                </a:solidFill>
                <a:latin typeface="方正正纤黑简体" charset="0"/>
                <a:ea typeface="方正正纤黑简体"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auto" defTabSz="914400"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9108_9887472/fImage27348693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6" name="文本框 3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7" name="直接连接符 3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5" name="AutoShape 1" descr="PIC3.jpg"/>
          <p:cNvSpPr/>
          <p:nvPr/>
        </p:nvSpPr>
        <p:spPr bwMode="auto">
          <a:xfrm flipH="1">
            <a:off x="5727021" y="2028173"/>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46" name="AutoShape 2"/>
          <p:cNvSpPr/>
          <p:nvPr/>
        </p:nvSpPr>
        <p:spPr bwMode="auto">
          <a:xfrm>
            <a:off x="1356398" y="2028173"/>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005371"/>
          </a:solidFill>
          <a:ln>
            <a:noFill/>
          </a:ln>
          <a:effectLst/>
        </p:spPr>
        <p:txBody>
          <a:bodyPr lIns="0" tIns="0" rIns="0" bIns="0" anchor="ctr"/>
          <a:lstStyle/>
          <a:p>
            <a:endParaRPr lang="zh-CN" altLang="en-US" sz="2000">
              <a:latin typeface="+mn-lt"/>
              <a:ea typeface="+mn-ea"/>
              <a:cs typeface="+mn-ea"/>
              <a:sym typeface="+mn-lt"/>
            </a:endParaRPr>
          </a:p>
        </p:txBody>
      </p:sp>
      <p:sp>
        <p:nvSpPr>
          <p:cNvPr id="47" name="AutoShape 3"/>
          <p:cNvSpPr/>
          <p:nvPr/>
        </p:nvSpPr>
        <p:spPr bwMode="auto">
          <a:xfrm>
            <a:off x="1362742" y="1218347"/>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48" name="AutoShape 9"/>
          <p:cNvSpPr/>
          <p:nvPr/>
        </p:nvSpPr>
        <p:spPr bwMode="auto">
          <a:xfrm>
            <a:off x="1564297" y="2898921"/>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49" name="Group 11"/>
          <p:cNvGrpSpPr/>
          <p:nvPr/>
        </p:nvGrpSpPr>
        <p:grpSpPr bwMode="auto">
          <a:xfrm>
            <a:off x="1535729" y="4810271"/>
            <a:ext cx="571324" cy="571500"/>
            <a:chOff x="0" y="0"/>
            <a:chExt cx="1143001" cy="1143001"/>
          </a:xfrm>
        </p:grpSpPr>
        <p:sp>
          <p:nvSpPr>
            <p:cNvPr id="50"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51"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52" name="Group 14"/>
          <p:cNvGrpSpPr/>
          <p:nvPr/>
        </p:nvGrpSpPr>
        <p:grpSpPr bwMode="auto">
          <a:xfrm>
            <a:off x="3196535" y="4810271"/>
            <a:ext cx="571324" cy="571500"/>
            <a:chOff x="0" y="0"/>
            <a:chExt cx="1143001" cy="1143001"/>
          </a:xfrm>
        </p:grpSpPr>
        <p:sp>
          <p:nvSpPr>
            <p:cNvPr id="53"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5379B8"/>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54"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55" name="Group 17"/>
          <p:cNvGrpSpPr/>
          <p:nvPr/>
        </p:nvGrpSpPr>
        <p:grpSpPr bwMode="auto">
          <a:xfrm>
            <a:off x="4921616" y="4810271"/>
            <a:ext cx="571324" cy="571500"/>
            <a:chOff x="0" y="0"/>
            <a:chExt cx="1143001" cy="1143001"/>
          </a:xfrm>
        </p:grpSpPr>
        <p:sp>
          <p:nvSpPr>
            <p:cNvPr id="56"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86B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57"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58" name="Group 20"/>
          <p:cNvGrpSpPr/>
          <p:nvPr/>
        </p:nvGrpSpPr>
        <p:grpSpPr bwMode="auto">
          <a:xfrm>
            <a:off x="6645903" y="4810271"/>
            <a:ext cx="571324" cy="571500"/>
            <a:chOff x="0" y="0"/>
            <a:chExt cx="1143001" cy="1143001"/>
          </a:xfrm>
        </p:grpSpPr>
        <p:sp>
          <p:nvSpPr>
            <p:cNvPr id="59"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0"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1" name="Group 23"/>
          <p:cNvGrpSpPr/>
          <p:nvPr/>
        </p:nvGrpSpPr>
        <p:grpSpPr bwMode="auto">
          <a:xfrm>
            <a:off x="8370189" y="4810271"/>
            <a:ext cx="571324" cy="571500"/>
            <a:chOff x="0" y="0"/>
            <a:chExt cx="1143001" cy="1143001"/>
          </a:xfrm>
        </p:grpSpPr>
        <p:sp>
          <p:nvSpPr>
            <p:cNvPr id="62"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5379B8"/>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3"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4" name="Group 26"/>
          <p:cNvGrpSpPr/>
          <p:nvPr/>
        </p:nvGrpSpPr>
        <p:grpSpPr bwMode="auto">
          <a:xfrm>
            <a:off x="10095269" y="4810271"/>
            <a:ext cx="571324" cy="571500"/>
            <a:chOff x="0" y="0"/>
            <a:chExt cx="1143001" cy="1143001"/>
          </a:xfrm>
        </p:grpSpPr>
        <p:sp>
          <p:nvSpPr>
            <p:cNvPr id="65"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6"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67" name="AutoShape 29"/>
          <p:cNvSpPr/>
          <p:nvPr/>
        </p:nvSpPr>
        <p:spPr bwMode="auto">
          <a:xfrm>
            <a:off x="1319893" y="5601545"/>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68" name="AutoShape 30"/>
          <p:cNvSpPr/>
          <p:nvPr/>
        </p:nvSpPr>
        <p:spPr bwMode="auto">
          <a:xfrm>
            <a:off x="3013233" y="5601545"/>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69" name="AutoShape 31"/>
          <p:cNvSpPr/>
          <p:nvPr/>
        </p:nvSpPr>
        <p:spPr bwMode="auto">
          <a:xfrm>
            <a:off x="4769260" y="5601545"/>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70" name="AutoShape 32"/>
          <p:cNvSpPr/>
          <p:nvPr/>
        </p:nvSpPr>
        <p:spPr bwMode="auto">
          <a:xfrm>
            <a:off x="6457803" y="5601545"/>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71" name="AutoShape 33"/>
          <p:cNvSpPr/>
          <p:nvPr/>
        </p:nvSpPr>
        <p:spPr bwMode="auto">
          <a:xfrm>
            <a:off x="8185219" y="5615141"/>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72" name="AutoShape 34"/>
          <p:cNvSpPr/>
          <p:nvPr/>
        </p:nvSpPr>
        <p:spPr bwMode="auto">
          <a:xfrm>
            <a:off x="9917521" y="5601545"/>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73" name="Text Box 552"/>
          <p:cNvSpPr txBox="1">
            <a:spLocks noChangeArrowheads="1"/>
          </p:cNvSpPr>
          <p:nvPr/>
        </p:nvSpPr>
        <p:spPr bwMode="auto">
          <a:xfrm>
            <a:off x="1410496" y="2060331"/>
            <a:ext cx="4279243" cy="10156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000" dirty="0">
                <a:solidFill>
                  <a:srgbClr val="FFFFFF"/>
                </a:solidFill>
                <a:latin typeface="+mn-lt"/>
                <a:ea typeface="+mn-ea"/>
                <a:cs typeface="+mn-ea"/>
                <a:sym typeface="+mn-lt"/>
              </a:rPr>
              <a:t>hospital</a:t>
            </a:r>
            <a:endParaRPr lang="en-US" altLang="zh-CN" sz="6000" dirty="0">
              <a:solidFill>
                <a:srgbClr val="FFFFFF"/>
              </a:solidFill>
              <a:latin typeface="+mn-lt"/>
              <a:ea typeface="+mn-ea"/>
              <a:cs typeface="+mn-ea"/>
              <a:sym typeface="+mn-lt"/>
            </a:endParaRPr>
          </a:p>
        </p:txBody>
      </p:sp>
      <p:sp>
        <p:nvSpPr>
          <p:cNvPr id="74" name="Text Box 552"/>
          <p:cNvSpPr txBox="1">
            <a:spLocks noChangeArrowheads="1"/>
          </p:cNvSpPr>
          <p:nvPr/>
        </p:nvSpPr>
        <p:spPr bwMode="auto">
          <a:xfrm>
            <a:off x="1410494" y="2669727"/>
            <a:ext cx="3525413" cy="132343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000" dirty="0">
                <a:solidFill>
                  <a:srgbClr val="FFFFFF"/>
                </a:solidFill>
                <a:latin typeface="+mn-lt"/>
                <a:ea typeface="+mn-ea"/>
                <a:cs typeface="+mn-ea"/>
                <a:sym typeface="+mn-lt"/>
              </a:rPr>
              <a:t>NAME</a:t>
            </a:r>
            <a:endParaRPr lang="en-US" altLang="zh-CN" sz="8000" dirty="0">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1+#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500" fill="hold"/>
                                        <p:tgtEl>
                                          <p:spTgt spid="45"/>
                                        </p:tgtEl>
                                        <p:attrNameLst>
                                          <p:attrName>ppt_x</p:attrName>
                                        </p:attrNameLst>
                                      </p:cBhvr>
                                      <p:tavLst>
                                        <p:tav tm="0">
                                          <p:val>
                                            <p:strVal val="1+#ppt_w/2"/>
                                          </p:val>
                                        </p:tav>
                                        <p:tav tm="100000">
                                          <p:val>
                                            <p:strVal val="#ppt_x"/>
                                          </p:val>
                                        </p:tav>
                                      </p:tavLst>
                                    </p:anim>
                                    <p:anim calcmode="lin" valueType="num">
                                      <p:cBhvr additive="base">
                                        <p:cTn id="25" dur="500" fill="hold"/>
                                        <p:tgtEl>
                                          <p:spTgt spid="45"/>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nodePh="1">
                                  <p:stCondLst>
                                    <p:cond delay="0"/>
                                  </p:stCondLst>
                                  <p:endCondLst>
                                    <p:cond evt="begin" delay="0">
                                      <p:tn val="27"/>
                                    </p:cond>
                                  </p:end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1+#ppt_w/2"/>
                                          </p:val>
                                        </p:tav>
                                        <p:tav tm="100000">
                                          <p:val>
                                            <p:strVal val="#ppt_x"/>
                                          </p:val>
                                        </p:tav>
                                      </p:tavLst>
                                    </p:anim>
                                    <p:anim calcmode="lin" valueType="num">
                                      <p:cBhvr additive="base">
                                        <p:cTn id="30" dur="500" fill="hold"/>
                                        <p:tgtEl>
                                          <p:spTgt spid="48"/>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par>
                                <p:cTn id="35" presetID="41" presetClass="entr" presetSubtype="0" fill="hold" nodeType="withEffect">
                                  <p:stCondLst>
                                    <p:cond delay="200"/>
                                  </p:stCondLst>
                                  <p:iterate type="lt">
                                    <p:tmPct val="10000"/>
                                  </p:iterate>
                                  <p:childTnLst>
                                    <p:set>
                                      <p:cBhvr>
                                        <p:cTn id="36" dur="1" fill="hold">
                                          <p:stCondLst>
                                            <p:cond delay="0"/>
                                          </p:stCondLst>
                                        </p:cTn>
                                        <p:tgtEl>
                                          <p:spTgt spid="73"/>
                                        </p:tgtEl>
                                        <p:attrNameLst>
                                          <p:attrName>style.visibility</p:attrName>
                                        </p:attrNameLst>
                                      </p:cBhvr>
                                      <p:to>
                                        <p:strVal val="visible"/>
                                      </p:to>
                                    </p:set>
                                    <p:anim calcmode="lin" valueType="num">
                                      <p:cBhvr>
                                        <p:cTn id="37" dur="1000" fill="hold"/>
                                        <p:tgtEl>
                                          <p:spTgt spid="73"/>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73"/>
                                        </p:tgtEl>
                                        <p:attrNameLst>
                                          <p:attrName>ppt_y</p:attrName>
                                        </p:attrNameLst>
                                      </p:cBhvr>
                                      <p:tavLst>
                                        <p:tav tm="0">
                                          <p:val>
                                            <p:strVal val="#ppt_y"/>
                                          </p:val>
                                        </p:tav>
                                        <p:tav tm="100000">
                                          <p:val>
                                            <p:strVal val="#ppt_y"/>
                                          </p:val>
                                        </p:tav>
                                      </p:tavLst>
                                    </p:anim>
                                    <p:anim calcmode="lin" valueType="num">
                                      <p:cBhvr>
                                        <p:cTn id="39" dur="1000" fill="hold"/>
                                        <p:tgtEl>
                                          <p:spTgt spid="73"/>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7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73"/>
                                        </p:tgtEl>
                                      </p:cBhvr>
                                    </p:animEffect>
                                  </p:childTnLst>
                                </p:cTn>
                              </p:par>
                              <p:par>
                                <p:cTn id="42" presetID="41" presetClass="entr" presetSubtype="0" fill="hold" nodeType="withEffect">
                                  <p:stCondLst>
                                    <p:cond delay="200"/>
                                  </p:stCondLst>
                                  <p:iterate type="lt">
                                    <p:tmPct val="10000"/>
                                  </p:iterate>
                                  <p:childTnLst>
                                    <p:set>
                                      <p:cBhvr>
                                        <p:cTn id="43" dur="1" fill="hold">
                                          <p:stCondLst>
                                            <p:cond delay="0"/>
                                          </p:stCondLst>
                                        </p:cTn>
                                        <p:tgtEl>
                                          <p:spTgt spid="74"/>
                                        </p:tgtEl>
                                        <p:attrNameLst>
                                          <p:attrName>style.visibility</p:attrName>
                                        </p:attrNameLst>
                                      </p:cBhvr>
                                      <p:to>
                                        <p:strVal val="visible"/>
                                      </p:to>
                                    </p:set>
                                    <p:anim calcmode="lin" valueType="num">
                                      <p:cBhvr>
                                        <p:cTn id="44" dur="1000" fill="hold"/>
                                        <p:tgtEl>
                                          <p:spTgt spid="74"/>
                                        </p:tgtEl>
                                        <p:attrNameLst>
                                          <p:attrName>ppt_x</p:attrName>
                                        </p:attrNameLst>
                                      </p:cBhvr>
                                      <p:tavLst>
                                        <p:tav tm="0">
                                          <p:val>
                                            <p:strVal val="#ppt_x"/>
                                          </p:val>
                                        </p:tav>
                                        <p:tav tm="50000">
                                          <p:val>
                                            <p:strVal val="#ppt_x+.1"/>
                                          </p:val>
                                        </p:tav>
                                        <p:tav tm="100000">
                                          <p:val>
                                            <p:strVal val="#ppt_x"/>
                                          </p:val>
                                        </p:tav>
                                      </p:tavLst>
                                    </p:anim>
                                    <p:anim calcmode="lin" valueType="num">
                                      <p:cBhvr>
                                        <p:cTn id="45" dur="1000" fill="hold"/>
                                        <p:tgtEl>
                                          <p:spTgt spid="74"/>
                                        </p:tgtEl>
                                        <p:attrNameLst>
                                          <p:attrName>ppt_y</p:attrName>
                                        </p:attrNameLst>
                                      </p:cBhvr>
                                      <p:tavLst>
                                        <p:tav tm="0">
                                          <p:val>
                                            <p:strVal val="#ppt_y"/>
                                          </p:val>
                                        </p:tav>
                                        <p:tav tm="100000">
                                          <p:val>
                                            <p:strVal val="#ppt_y"/>
                                          </p:val>
                                        </p:tav>
                                      </p:tavLst>
                                    </p:anim>
                                    <p:anim calcmode="lin" valueType="num">
                                      <p:cBhvr>
                                        <p:cTn id="46" dur="1000" fill="hold"/>
                                        <p:tgtEl>
                                          <p:spTgt spid="74"/>
                                        </p:tgtEl>
                                        <p:attrNameLst>
                                          <p:attrName>ppt_h</p:attrName>
                                        </p:attrNameLst>
                                      </p:cBhvr>
                                      <p:tavLst>
                                        <p:tav tm="0">
                                          <p:val>
                                            <p:strVal val="#ppt_h/10"/>
                                          </p:val>
                                        </p:tav>
                                        <p:tav tm="50000">
                                          <p:val>
                                            <p:strVal val="#ppt_h+.01"/>
                                          </p:val>
                                        </p:tav>
                                        <p:tav tm="100000">
                                          <p:val>
                                            <p:strVal val="#ppt_h"/>
                                          </p:val>
                                        </p:tav>
                                      </p:tavLst>
                                    </p:anim>
                                    <p:anim calcmode="lin" valueType="num">
                                      <p:cBhvr>
                                        <p:cTn id="47" dur="1000" fill="hold"/>
                                        <p:tgtEl>
                                          <p:spTgt spid="7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1000" tmFilter="0,0; .5, 1; 1, 1"/>
                                        <p:tgtEl>
                                          <p:spTgt spid="74"/>
                                        </p:tgtEl>
                                      </p:cBhvr>
                                    </p:animEffect>
                                  </p:childTnLst>
                                </p:cTn>
                              </p:par>
                            </p:childTnLst>
                          </p:cTn>
                        </p:par>
                        <p:par>
                          <p:cTn id="49" fill="hold">
                            <p:stCondLst>
                              <p:cond delay="4200"/>
                            </p:stCondLst>
                            <p:childTnLst>
                              <p:par>
                                <p:cTn id="50" presetID="42" presetClass="entr" presetSubtype="0"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1000"/>
                                        <p:tgtEl>
                                          <p:spTgt spid="52"/>
                                        </p:tgtEl>
                                      </p:cBhvr>
                                    </p:animEffect>
                                    <p:anim calcmode="lin" valueType="num">
                                      <p:cBhvr>
                                        <p:cTn id="58" dur="1000" fill="hold"/>
                                        <p:tgtEl>
                                          <p:spTgt spid="52"/>
                                        </p:tgtEl>
                                        <p:attrNameLst>
                                          <p:attrName>ppt_x</p:attrName>
                                        </p:attrNameLst>
                                      </p:cBhvr>
                                      <p:tavLst>
                                        <p:tav tm="0">
                                          <p:val>
                                            <p:strVal val="#ppt_x"/>
                                          </p:val>
                                        </p:tav>
                                        <p:tav tm="100000">
                                          <p:val>
                                            <p:strVal val="#ppt_x"/>
                                          </p:val>
                                        </p:tav>
                                      </p:tavLst>
                                    </p:anim>
                                    <p:anim calcmode="lin" valueType="num">
                                      <p:cBhvr>
                                        <p:cTn id="59" dur="1000" fill="hold"/>
                                        <p:tgtEl>
                                          <p:spTgt spid="5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1000"/>
                                        <p:tgtEl>
                                          <p:spTgt spid="55"/>
                                        </p:tgtEl>
                                      </p:cBhvr>
                                    </p:animEffect>
                                    <p:anim calcmode="lin" valueType="num">
                                      <p:cBhvr>
                                        <p:cTn id="63" dur="1000" fill="hold"/>
                                        <p:tgtEl>
                                          <p:spTgt spid="55"/>
                                        </p:tgtEl>
                                        <p:attrNameLst>
                                          <p:attrName>ppt_x</p:attrName>
                                        </p:attrNameLst>
                                      </p:cBhvr>
                                      <p:tavLst>
                                        <p:tav tm="0">
                                          <p:val>
                                            <p:strVal val="#ppt_x"/>
                                          </p:val>
                                        </p:tav>
                                        <p:tav tm="100000">
                                          <p:val>
                                            <p:strVal val="#ppt_x"/>
                                          </p:val>
                                        </p:tav>
                                      </p:tavLst>
                                    </p:anim>
                                    <p:anim calcmode="lin" valueType="num">
                                      <p:cBhvr>
                                        <p:cTn id="64" dur="1000" fill="hold"/>
                                        <p:tgtEl>
                                          <p:spTgt spid="5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1000"/>
                                        <p:tgtEl>
                                          <p:spTgt spid="58"/>
                                        </p:tgtEl>
                                      </p:cBhvr>
                                    </p:animEffect>
                                    <p:anim calcmode="lin" valueType="num">
                                      <p:cBhvr>
                                        <p:cTn id="68" dur="1000" fill="hold"/>
                                        <p:tgtEl>
                                          <p:spTgt spid="58"/>
                                        </p:tgtEl>
                                        <p:attrNameLst>
                                          <p:attrName>ppt_x</p:attrName>
                                        </p:attrNameLst>
                                      </p:cBhvr>
                                      <p:tavLst>
                                        <p:tav tm="0">
                                          <p:val>
                                            <p:strVal val="#ppt_x"/>
                                          </p:val>
                                        </p:tav>
                                        <p:tav tm="100000">
                                          <p:val>
                                            <p:strVal val="#ppt_x"/>
                                          </p:val>
                                        </p:tav>
                                      </p:tavLst>
                                    </p:anim>
                                    <p:anim calcmode="lin" valueType="num">
                                      <p:cBhvr>
                                        <p:cTn id="69" dur="1000" fill="hold"/>
                                        <p:tgtEl>
                                          <p:spTgt spid="5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1000"/>
                                        <p:tgtEl>
                                          <p:spTgt spid="61"/>
                                        </p:tgtEl>
                                      </p:cBhvr>
                                    </p:animEffect>
                                    <p:anim calcmode="lin" valueType="num">
                                      <p:cBhvr>
                                        <p:cTn id="73" dur="1000" fill="hold"/>
                                        <p:tgtEl>
                                          <p:spTgt spid="61"/>
                                        </p:tgtEl>
                                        <p:attrNameLst>
                                          <p:attrName>ppt_x</p:attrName>
                                        </p:attrNameLst>
                                      </p:cBhvr>
                                      <p:tavLst>
                                        <p:tav tm="0">
                                          <p:val>
                                            <p:strVal val="#ppt_x"/>
                                          </p:val>
                                        </p:tav>
                                        <p:tav tm="100000">
                                          <p:val>
                                            <p:strVal val="#ppt_x"/>
                                          </p:val>
                                        </p:tav>
                                      </p:tavLst>
                                    </p:anim>
                                    <p:anim calcmode="lin" valueType="num">
                                      <p:cBhvr>
                                        <p:cTn id="74" dur="1000" fill="hold"/>
                                        <p:tgtEl>
                                          <p:spTgt spid="6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000"/>
                                        <p:tgtEl>
                                          <p:spTgt spid="64"/>
                                        </p:tgtEl>
                                      </p:cBhvr>
                                    </p:animEffect>
                                    <p:anim calcmode="lin" valueType="num">
                                      <p:cBhvr>
                                        <p:cTn id="78" dur="1000" fill="hold"/>
                                        <p:tgtEl>
                                          <p:spTgt spid="64"/>
                                        </p:tgtEl>
                                        <p:attrNameLst>
                                          <p:attrName>ppt_x</p:attrName>
                                        </p:attrNameLst>
                                      </p:cBhvr>
                                      <p:tavLst>
                                        <p:tav tm="0">
                                          <p:val>
                                            <p:strVal val="#ppt_x"/>
                                          </p:val>
                                        </p:tav>
                                        <p:tav tm="100000">
                                          <p:val>
                                            <p:strVal val="#ppt_x"/>
                                          </p:val>
                                        </p:tav>
                                      </p:tavLst>
                                    </p:anim>
                                    <p:anim calcmode="lin" valueType="num">
                                      <p:cBhvr>
                                        <p:cTn id="79" dur="1000" fill="hold"/>
                                        <p:tgtEl>
                                          <p:spTgt spid="6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1000"/>
                                        <p:tgtEl>
                                          <p:spTgt spid="67"/>
                                        </p:tgtEl>
                                      </p:cBhvr>
                                    </p:animEffect>
                                    <p:anim calcmode="lin" valueType="num">
                                      <p:cBhvr>
                                        <p:cTn id="83" dur="1000" fill="hold"/>
                                        <p:tgtEl>
                                          <p:spTgt spid="67"/>
                                        </p:tgtEl>
                                        <p:attrNameLst>
                                          <p:attrName>ppt_x</p:attrName>
                                        </p:attrNameLst>
                                      </p:cBhvr>
                                      <p:tavLst>
                                        <p:tav tm="0">
                                          <p:val>
                                            <p:strVal val="#ppt_x"/>
                                          </p:val>
                                        </p:tav>
                                        <p:tav tm="100000">
                                          <p:val>
                                            <p:strVal val="#ppt_x"/>
                                          </p:val>
                                        </p:tav>
                                      </p:tavLst>
                                    </p:anim>
                                    <p:anim calcmode="lin" valueType="num">
                                      <p:cBhvr>
                                        <p:cTn id="84" dur="1000" fill="hold"/>
                                        <p:tgtEl>
                                          <p:spTgt spid="6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68"/>
                                        </p:tgtEl>
                                        <p:attrNameLst>
                                          <p:attrName>style.visibility</p:attrName>
                                        </p:attrNameLst>
                                      </p:cBhvr>
                                      <p:to>
                                        <p:strVal val="visible"/>
                                      </p:to>
                                    </p:set>
                                    <p:animEffect transition="in" filter="fade">
                                      <p:cBhvr>
                                        <p:cTn id="87" dur="1000"/>
                                        <p:tgtEl>
                                          <p:spTgt spid="68"/>
                                        </p:tgtEl>
                                      </p:cBhvr>
                                    </p:animEffect>
                                    <p:anim calcmode="lin" valueType="num">
                                      <p:cBhvr>
                                        <p:cTn id="88" dur="1000" fill="hold"/>
                                        <p:tgtEl>
                                          <p:spTgt spid="68"/>
                                        </p:tgtEl>
                                        <p:attrNameLst>
                                          <p:attrName>ppt_x</p:attrName>
                                        </p:attrNameLst>
                                      </p:cBhvr>
                                      <p:tavLst>
                                        <p:tav tm="0">
                                          <p:val>
                                            <p:strVal val="#ppt_x"/>
                                          </p:val>
                                        </p:tav>
                                        <p:tav tm="100000">
                                          <p:val>
                                            <p:strVal val="#ppt_x"/>
                                          </p:val>
                                        </p:tav>
                                      </p:tavLst>
                                    </p:anim>
                                    <p:anim calcmode="lin" valueType="num">
                                      <p:cBhvr>
                                        <p:cTn id="89" dur="1000" fill="hold"/>
                                        <p:tgtEl>
                                          <p:spTgt spid="6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1000"/>
                                        <p:tgtEl>
                                          <p:spTgt spid="69"/>
                                        </p:tgtEl>
                                      </p:cBhvr>
                                    </p:animEffect>
                                    <p:anim calcmode="lin" valueType="num">
                                      <p:cBhvr>
                                        <p:cTn id="93" dur="1000" fill="hold"/>
                                        <p:tgtEl>
                                          <p:spTgt spid="69"/>
                                        </p:tgtEl>
                                        <p:attrNameLst>
                                          <p:attrName>ppt_x</p:attrName>
                                        </p:attrNameLst>
                                      </p:cBhvr>
                                      <p:tavLst>
                                        <p:tav tm="0">
                                          <p:val>
                                            <p:strVal val="#ppt_x"/>
                                          </p:val>
                                        </p:tav>
                                        <p:tav tm="100000">
                                          <p:val>
                                            <p:strVal val="#ppt_x"/>
                                          </p:val>
                                        </p:tav>
                                      </p:tavLst>
                                    </p:anim>
                                    <p:anim calcmode="lin" valueType="num">
                                      <p:cBhvr>
                                        <p:cTn id="94" dur="1000" fill="hold"/>
                                        <p:tgtEl>
                                          <p:spTgt spid="6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1000"/>
                                        <p:tgtEl>
                                          <p:spTgt spid="70"/>
                                        </p:tgtEl>
                                      </p:cBhvr>
                                    </p:animEffect>
                                    <p:anim calcmode="lin" valueType="num">
                                      <p:cBhvr>
                                        <p:cTn id="98" dur="1000" fill="hold"/>
                                        <p:tgtEl>
                                          <p:spTgt spid="70"/>
                                        </p:tgtEl>
                                        <p:attrNameLst>
                                          <p:attrName>ppt_x</p:attrName>
                                        </p:attrNameLst>
                                      </p:cBhvr>
                                      <p:tavLst>
                                        <p:tav tm="0">
                                          <p:val>
                                            <p:strVal val="#ppt_x"/>
                                          </p:val>
                                        </p:tav>
                                        <p:tav tm="100000">
                                          <p:val>
                                            <p:strVal val="#ppt_x"/>
                                          </p:val>
                                        </p:tav>
                                      </p:tavLst>
                                    </p:anim>
                                    <p:anim calcmode="lin" valueType="num">
                                      <p:cBhvr>
                                        <p:cTn id="99" dur="1000" fill="hold"/>
                                        <p:tgtEl>
                                          <p:spTgt spid="7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fade">
                                      <p:cBhvr>
                                        <p:cTn id="102" dur="1000"/>
                                        <p:tgtEl>
                                          <p:spTgt spid="71"/>
                                        </p:tgtEl>
                                      </p:cBhvr>
                                    </p:animEffect>
                                    <p:anim calcmode="lin" valueType="num">
                                      <p:cBhvr>
                                        <p:cTn id="103" dur="1000" fill="hold"/>
                                        <p:tgtEl>
                                          <p:spTgt spid="71"/>
                                        </p:tgtEl>
                                        <p:attrNameLst>
                                          <p:attrName>ppt_x</p:attrName>
                                        </p:attrNameLst>
                                      </p:cBhvr>
                                      <p:tavLst>
                                        <p:tav tm="0">
                                          <p:val>
                                            <p:strVal val="#ppt_x"/>
                                          </p:val>
                                        </p:tav>
                                        <p:tav tm="100000">
                                          <p:val>
                                            <p:strVal val="#ppt_x"/>
                                          </p:val>
                                        </p:tav>
                                      </p:tavLst>
                                    </p:anim>
                                    <p:anim calcmode="lin" valueType="num">
                                      <p:cBhvr>
                                        <p:cTn id="104" dur="1000" fill="hold"/>
                                        <p:tgtEl>
                                          <p:spTgt spid="7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1000"/>
                                        <p:tgtEl>
                                          <p:spTgt spid="72"/>
                                        </p:tgtEl>
                                      </p:cBhvr>
                                    </p:animEffect>
                                    <p:anim calcmode="lin" valueType="num">
                                      <p:cBhvr>
                                        <p:cTn id="108" dur="1000" fill="hold"/>
                                        <p:tgtEl>
                                          <p:spTgt spid="72"/>
                                        </p:tgtEl>
                                        <p:attrNameLst>
                                          <p:attrName>ppt_x</p:attrName>
                                        </p:attrNameLst>
                                      </p:cBhvr>
                                      <p:tavLst>
                                        <p:tav tm="0">
                                          <p:val>
                                            <p:strVal val="#ppt_x"/>
                                          </p:val>
                                        </p:tav>
                                        <p:tav tm="100000">
                                          <p:val>
                                            <p:strVal val="#ppt_x"/>
                                          </p:val>
                                        </p:tav>
                                      </p:tavLst>
                                    </p:anim>
                                    <p:anim calcmode="lin" valueType="num">
                                      <p:cBhvr>
                                        <p:cTn id="10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45" grpId="0" animBg="1"/>
      <p:bldP spid="46" grpId="0" animBg="1"/>
      <p:bldP spid="47" grpId="0" autoUpdateAnimBg="0"/>
      <p:bldP spid="48" grpId="0" autoUpdateAnimBg="0"/>
      <p:bldP spid="67" grpId="0"/>
      <p:bldP spid="68" grpId="0"/>
      <p:bldP spid="69" grpId="0"/>
      <p:bldP spid="70" grpId="0"/>
      <p:bldP spid="71" grpId="0"/>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6" name="文本框 3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7" name="直接连接符 3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653141" y="1970012"/>
            <a:ext cx="805218" cy="805218"/>
          </a:xfrm>
          <a:prstGeom prst="ellipse">
            <a:avLst/>
          </a:prstGeom>
          <a:solidFill>
            <a:srgbClr val="C00000"/>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itchFamily="34" charset="-122"/>
                <a:ea typeface="微软雅黑" pitchFamily="34" charset="-122"/>
              </a:rPr>
              <a:t>TEXT</a:t>
            </a:r>
            <a:endParaRPr lang="zh-CN" altLang="en-US" sz="1600" dirty="0" smtClean="0">
              <a:latin typeface="微软雅黑" pitchFamily="34" charset="-122"/>
              <a:ea typeface="微软雅黑" pitchFamily="34" charset="-122"/>
            </a:endParaRPr>
          </a:p>
        </p:txBody>
      </p:sp>
      <p:cxnSp>
        <p:nvCxnSpPr>
          <p:cNvPr id="13" name="直接连接符 12"/>
          <p:cNvCxnSpPr>
            <a:stCxn id="12" idx="6"/>
          </p:cNvCxnSpPr>
          <p:nvPr/>
        </p:nvCxnSpPr>
        <p:spPr>
          <a:xfrm>
            <a:off x="1458359" y="2372621"/>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653141" y="3289786"/>
            <a:ext cx="805218" cy="805218"/>
          </a:xfrm>
          <a:prstGeom prst="ellipse">
            <a:avLst/>
          </a:prstGeom>
          <a:solidFill>
            <a:srgbClr val="3B5C94"/>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itchFamily="34" charset="-122"/>
                <a:ea typeface="微软雅黑" pitchFamily="34" charset="-122"/>
              </a:rPr>
              <a:t>TEXT</a:t>
            </a:r>
            <a:endParaRPr lang="zh-CN" altLang="en-US" sz="1600" dirty="0" smtClean="0">
              <a:latin typeface="微软雅黑" pitchFamily="34" charset="-122"/>
              <a:ea typeface="微软雅黑" pitchFamily="34" charset="-122"/>
            </a:endParaRPr>
          </a:p>
        </p:txBody>
      </p:sp>
      <p:cxnSp>
        <p:nvCxnSpPr>
          <p:cNvPr id="15" name="直接连接符 14"/>
          <p:cNvCxnSpPr>
            <a:stCxn id="14" idx="6"/>
          </p:cNvCxnSpPr>
          <p:nvPr/>
        </p:nvCxnSpPr>
        <p:spPr>
          <a:xfrm>
            <a:off x="1458359" y="3692395"/>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653141" y="4754292"/>
            <a:ext cx="805218" cy="805218"/>
          </a:xfrm>
          <a:prstGeom prst="ellipse">
            <a:avLst/>
          </a:prstGeom>
          <a:solidFill>
            <a:srgbClr val="D92E4D"/>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itchFamily="34" charset="-122"/>
                <a:ea typeface="微软雅黑" pitchFamily="34" charset="-122"/>
              </a:rPr>
              <a:t>TEXT</a:t>
            </a:r>
            <a:endParaRPr lang="zh-CN" altLang="en-US" sz="1600" dirty="0" smtClean="0">
              <a:latin typeface="微软雅黑" pitchFamily="34" charset="-122"/>
              <a:ea typeface="微软雅黑" pitchFamily="34" charset="-122"/>
            </a:endParaRPr>
          </a:p>
        </p:txBody>
      </p:sp>
      <p:cxnSp>
        <p:nvCxnSpPr>
          <p:cNvPr id="17" name="直接连接符 16"/>
          <p:cNvCxnSpPr>
            <a:stCxn id="16" idx="6"/>
          </p:cNvCxnSpPr>
          <p:nvPr/>
        </p:nvCxnSpPr>
        <p:spPr>
          <a:xfrm>
            <a:off x="1458359" y="5156901"/>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6071458" y="1970012"/>
            <a:ext cx="805218" cy="805218"/>
          </a:xfrm>
          <a:prstGeom prst="ellipse">
            <a:avLst/>
          </a:prstGeom>
          <a:solidFill>
            <a:schemeClr val="tx1">
              <a:lumMod val="75000"/>
              <a:lumOff val="2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itchFamily="34" charset="-122"/>
                <a:ea typeface="微软雅黑" pitchFamily="34" charset="-122"/>
              </a:rPr>
              <a:t>TEXT</a:t>
            </a:r>
            <a:endParaRPr lang="zh-CN" altLang="en-US" sz="1600" dirty="0" smtClean="0">
              <a:latin typeface="微软雅黑" pitchFamily="34" charset="-122"/>
              <a:ea typeface="微软雅黑" pitchFamily="34" charset="-122"/>
            </a:endParaRPr>
          </a:p>
        </p:txBody>
      </p:sp>
      <p:cxnSp>
        <p:nvCxnSpPr>
          <p:cNvPr id="19" name="直接连接符 18"/>
          <p:cNvCxnSpPr>
            <a:stCxn id="18" idx="6"/>
          </p:cNvCxnSpPr>
          <p:nvPr/>
        </p:nvCxnSpPr>
        <p:spPr>
          <a:xfrm>
            <a:off x="6876676" y="2372621"/>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6071458" y="3289786"/>
            <a:ext cx="805218" cy="805218"/>
          </a:xfrm>
          <a:prstGeom prst="ellipse">
            <a:avLst/>
          </a:prstGeom>
          <a:solidFill>
            <a:srgbClr val="005371"/>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itchFamily="34" charset="-122"/>
                <a:ea typeface="微软雅黑" pitchFamily="34" charset="-122"/>
              </a:rPr>
              <a:t>TEXT</a:t>
            </a:r>
            <a:endParaRPr lang="zh-CN" altLang="en-US" sz="1600" dirty="0" smtClean="0">
              <a:latin typeface="微软雅黑" pitchFamily="34" charset="-122"/>
              <a:ea typeface="微软雅黑" pitchFamily="34" charset="-122"/>
            </a:endParaRPr>
          </a:p>
        </p:txBody>
      </p:sp>
      <p:cxnSp>
        <p:nvCxnSpPr>
          <p:cNvPr id="21" name="直接连接符 20"/>
          <p:cNvCxnSpPr>
            <a:stCxn id="20" idx="6"/>
          </p:cNvCxnSpPr>
          <p:nvPr/>
        </p:nvCxnSpPr>
        <p:spPr>
          <a:xfrm>
            <a:off x="6876676" y="3692395"/>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6071458" y="4754292"/>
            <a:ext cx="805218" cy="805218"/>
          </a:xfrm>
          <a:prstGeom prst="ellipse">
            <a:avLst/>
          </a:prstGeom>
          <a:solidFill>
            <a:srgbClr val="0086B2"/>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itchFamily="34" charset="-122"/>
                <a:ea typeface="微软雅黑" pitchFamily="34" charset="-122"/>
              </a:rPr>
              <a:t>TEXT</a:t>
            </a:r>
            <a:endParaRPr lang="zh-CN" altLang="en-US" sz="1600" dirty="0" smtClean="0">
              <a:latin typeface="微软雅黑" pitchFamily="34" charset="-122"/>
              <a:ea typeface="微软雅黑" pitchFamily="34" charset="-122"/>
            </a:endParaRPr>
          </a:p>
        </p:txBody>
      </p:sp>
      <p:cxnSp>
        <p:nvCxnSpPr>
          <p:cNvPr id="23" name="直接连接符 22"/>
          <p:cNvCxnSpPr>
            <a:stCxn id="22" idx="6"/>
          </p:cNvCxnSpPr>
          <p:nvPr/>
        </p:nvCxnSpPr>
        <p:spPr>
          <a:xfrm>
            <a:off x="6876676" y="5156901"/>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2026142" y="2025621"/>
            <a:ext cx="3551959" cy="902760"/>
            <a:chOff x="2136461" y="1993722"/>
            <a:chExt cx="3551959" cy="902760"/>
          </a:xfrm>
        </p:grpSpPr>
        <p:sp>
          <p:nvSpPr>
            <p:cNvPr id="25" name="文本框 24"/>
            <p:cNvSpPr txBox="1"/>
            <p:nvPr/>
          </p:nvSpPr>
          <p:spPr>
            <a:xfrm>
              <a:off x="2136462" y="2282788"/>
              <a:ext cx="3551958" cy="613694"/>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26" name="文本框 25"/>
            <p:cNvSpPr txBox="1"/>
            <p:nvPr/>
          </p:nvSpPr>
          <p:spPr>
            <a:xfrm>
              <a:off x="2136461" y="1993722"/>
              <a:ext cx="3551959"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单击修改添加标题文字</a:t>
              </a:r>
              <a:endParaRPr lang="zh-CN" altLang="en-US" sz="1600" dirty="0">
                <a:solidFill>
                  <a:schemeClr val="tx1">
                    <a:lumMod val="75000"/>
                    <a:lumOff val="25000"/>
                  </a:schemeClr>
                </a:solidFill>
                <a:cs typeface="+mn-ea"/>
                <a:sym typeface="+mn-lt"/>
              </a:endParaRPr>
            </a:p>
          </p:txBody>
        </p:sp>
      </p:grpSp>
      <p:grpSp>
        <p:nvGrpSpPr>
          <p:cNvPr id="27" name="组合 26"/>
          <p:cNvGrpSpPr/>
          <p:nvPr/>
        </p:nvGrpSpPr>
        <p:grpSpPr>
          <a:xfrm>
            <a:off x="2026142" y="3411754"/>
            <a:ext cx="3551959" cy="935397"/>
            <a:chOff x="2136461" y="1993722"/>
            <a:chExt cx="3551959" cy="935397"/>
          </a:xfrm>
        </p:grpSpPr>
        <p:sp>
          <p:nvSpPr>
            <p:cNvPr id="28" name="文本框 27"/>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29" name="文本框 28"/>
            <p:cNvSpPr txBox="1"/>
            <p:nvPr/>
          </p:nvSpPr>
          <p:spPr>
            <a:xfrm>
              <a:off x="2136461" y="1993722"/>
              <a:ext cx="3551959"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单击修改添加标题文字</a:t>
              </a:r>
              <a:endParaRPr lang="zh-CN" altLang="en-US" sz="1600" dirty="0">
                <a:solidFill>
                  <a:schemeClr val="tx1">
                    <a:lumMod val="75000"/>
                    <a:lumOff val="25000"/>
                  </a:schemeClr>
                </a:solidFill>
                <a:cs typeface="+mn-ea"/>
                <a:sym typeface="+mn-lt"/>
              </a:endParaRPr>
            </a:p>
          </p:txBody>
        </p:sp>
      </p:grpSp>
      <p:grpSp>
        <p:nvGrpSpPr>
          <p:cNvPr id="30" name="组合 29"/>
          <p:cNvGrpSpPr/>
          <p:nvPr/>
        </p:nvGrpSpPr>
        <p:grpSpPr>
          <a:xfrm>
            <a:off x="2026142" y="4797887"/>
            <a:ext cx="3551959" cy="935397"/>
            <a:chOff x="2136461" y="1993722"/>
            <a:chExt cx="3551959" cy="935397"/>
          </a:xfrm>
        </p:grpSpPr>
        <p:sp>
          <p:nvSpPr>
            <p:cNvPr id="31" name="文本框 30"/>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32" name="文本框 31"/>
            <p:cNvSpPr txBox="1"/>
            <p:nvPr/>
          </p:nvSpPr>
          <p:spPr>
            <a:xfrm>
              <a:off x="2136461" y="1993722"/>
              <a:ext cx="3551959"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单击修改添加标题文字</a:t>
              </a:r>
              <a:endParaRPr lang="zh-CN" altLang="en-US" sz="1600" dirty="0">
                <a:solidFill>
                  <a:schemeClr val="tx1">
                    <a:lumMod val="75000"/>
                    <a:lumOff val="25000"/>
                  </a:schemeClr>
                </a:solidFill>
                <a:cs typeface="+mn-ea"/>
                <a:sym typeface="+mn-lt"/>
              </a:endParaRPr>
            </a:p>
          </p:txBody>
        </p:sp>
      </p:grpSp>
      <p:grpSp>
        <p:nvGrpSpPr>
          <p:cNvPr id="34" name="组合 33"/>
          <p:cNvGrpSpPr/>
          <p:nvPr/>
        </p:nvGrpSpPr>
        <p:grpSpPr>
          <a:xfrm>
            <a:off x="7469035" y="1993722"/>
            <a:ext cx="3551959" cy="935397"/>
            <a:chOff x="2136461" y="1993722"/>
            <a:chExt cx="3551959" cy="935397"/>
          </a:xfrm>
        </p:grpSpPr>
        <p:sp>
          <p:nvSpPr>
            <p:cNvPr id="35" name="文本框 34"/>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38" name="文本框 37"/>
            <p:cNvSpPr txBox="1"/>
            <p:nvPr/>
          </p:nvSpPr>
          <p:spPr>
            <a:xfrm>
              <a:off x="2136461" y="1993722"/>
              <a:ext cx="3551959"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单击修改添加标题文字</a:t>
              </a:r>
              <a:endParaRPr lang="zh-CN" altLang="en-US" sz="1600" dirty="0">
                <a:solidFill>
                  <a:schemeClr val="tx1">
                    <a:lumMod val="75000"/>
                    <a:lumOff val="25000"/>
                  </a:schemeClr>
                </a:solidFill>
                <a:cs typeface="+mn-ea"/>
                <a:sym typeface="+mn-lt"/>
              </a:endParaRPr>
            </a:p>
          </p:txBody>
        </p:sp>
      </p:grpSp>
      <p:grpSp>
        <p:nvGrpSpPr>
          <p:cNvPr id="39" name="组合 38"/>
          <p:cNvGrpSpPr/>
          <p:nvPr/>
        </p:nvGrpSpPr>
        <p:grpSpPr>
          <a:xfrm>
            <a:off x="7469035" y="3379855"/>
            <a:ext cx="3551959" cy="935397"/>
            <a:chOff x="2136461" y="1993722"/>
            <a:chExt cx="3551959" cy="935397"/>
          </a:xfrm>
        </p:grpSpPr>
        <p:sp>
          <p:nvSpPr>
            <p:cNvPr id="40" name="文本框 39"/>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41" name="文本框 40"/>
            <p:cNvSpPr txBox="1"/>
            <p:nvPr/>
          </p:nvSpPr>
          <p:spPr>
            <a:xfrm>
              <a:off x="2136461" y="1993722"/>
              <a:ext cx="3551959"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单击修改添加标题文字</a:t>
              </a:r>
              <a:endParaRPr lang="zh-CN" altLang="en-US" sz="1600" dirty="0">
                <a:solidFill>
                  <a:schemeClr val="tx1">
                    <a:lumMod val="75000"/>
                    <a:lumOff val="25000"/>
                  </a:schemeClr>
                </a:solidFill>
                <a:cs typeface="+mn-ea"/>
                <a:sym typeface="+mn-lt"/>
              </a:endParaRPr>
            </a:p>
          </p:txBody>
        </p:sp>
      </p:grpSp>
      <p:grpSp>
        <p:nvGrpSpPr>
          <p:cNvPr id="42" name="组合 41"/>
          <p:cNvGrpSpPr/>
          <p:nvPr/>
        </p:nvGrpSpPr>
        <p:grpSpPr>
          <a:xfrm>
            <a:off x="7469035" y="4765988"/>
            <a:ext cx="3551959" cy="935397"/>
            <a:chOff x="2136461" y="1993722"/>
            <a:chExt cx="3551959" cy="935397"/>
          </a:xfrm>
        </p:grpSpPr>
        <p:sp>
          <p:nvSpPr>
            <p:cNvPr id="43" name="文本框 42"/>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44" name="文本框 43"/>
            <p:cNvSpPr txBox="1"/>
            <p:nvPr/>
          </p:nvSpPr>
          <p:spPr>
            <a:xfrm>
              <a:off x="2136461" y="1993722"/>
              <a:ext cx="3551959"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单击修改添加标题文字</a:t>
              </a:r>
              <a:endParaRPr lang="zh-CN" altLang="en-US" sz="1600" dirty="0">
                <a:solidFill>
                  <a:schemeClr val="tx1">
                    <a:lumMod val="75000"/>
                    <a:lumOff val="2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par>
                          <p:cTn id="47" fill="hold">
                            <p:stCondLst>
                              <p:cond delay="2000"/>
                            </p:stCondLst>
                            <p:childTnLst>
                              <p:par>
                                <p:cTn id="48" presetID="22" presetClass="entr" presetSubtype="8"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par>
                                <p:cTn id="51" presetID="22" presetClass="entr" presetSubtype="8"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par>
                                <p:cTn id="54" presetID="22" presetClass="entr" presetSubtype="8"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par>
                                <p:cTn id="57" presetID="22" presetClass="entr" presetSubtype="8"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par>
                                <p:cTn id="60" presetID="22" presetClass="entr" presetSubtype="8"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par>
                                <p:cTn id="63" presetID="22" presetClass="entr" presetSubtype="8"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childTnLst>
                          </p:cTn>
                        </p:par>
                        <p:par>
                          <p:cTn id="66" fill="hold">
                            <p:stCondLst>
                              <p:cond delay="2500"/>
                            </p:stCondLst>
                            <p:childTnLst>
                              <p:par>
                                <p:cTn id="67" presetID="22" presetClass="entr" presetSubtype="1"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up)">
                                      <p:cBhvr>
                                        <p:cTn id="69" dur="500"/>
                                        <p:tgtEl>
                                          <p:spTgt spid="24"/>
                                        </p:tgtEl>
                                      </p:cBhvr>
                                    </p:animEffect>
                                  </p:childTnLst>
                                </p:cTn>
                              </p:par>
                              <p:par>
                                <p:cTn id="70" presetID="22" presetClass="entr" presetSubtype="1"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up)">
                                      <p:cBhvr>
                                        <p:cTn id="72" dur="500"/>
                                        <p:tgtEl>
                                          <p:spTgt spid="27"/>
                                        </p:tgtEl>
                                      </p:cBhvr>
                                    </p:animEffect>
                                  </p:childTnLst>
                                </p:cTn>
                              </p:par>
                              <p:par>
                                <p:cTn id="73" presetID="22" presetClass="entr" presetSubtype="1"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up)">
                                      <p:cBhvr>
                                        <p:cTn id="75" dur="500"/>
                                        <p:tgtEl>
                                          <p:spTgt spid="30"/>
                                        </p:tgtEl>
                                      </p:cBhvr>
                                    </p:animEffect>
                                  </p:childTnLst>
                                </p:cTn>
                              </p:par>
                              <p:par>
                                <p:cTn id="76" presetID="22" presetClass="entr" presetSubtype="1"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up)">
                                      <p:cBhvr>
                                        <p:cTn id="78" dur="500"/>
                                        <p:tgtEl>
                                          <p:spTgt spid="34"/>
                                        </p:tgtEl>
                                      </p:cBhvr>
                                    </p:animEffect>
                                  </p:childTnLst>
                                </p:cTn>
                              </p:par>
                              <p:par>
                                <p:cTn id="79" presetID="22" presetClass="entr" presetSubtype="1"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up)">
                                      <p:cBhvr>
                                        <p:cTn id="81" dur="500"/>
                                        <p:tgtEl>
                                          <p:spTgt spid="39"/>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12" grpId="0" animBg="1"/>
      <p:bldP spid="14" grpId="0" animBg="1"/>
      <p:bldP spid="16" grpId="0" animBg="1"/>
      <p:bldP spid="18" grpId="0" animBg="1"/>
      <p:bldP spid="20"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6" name="文本框 3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7" name="直接连接符 3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922240" y="1677887"/>
            <a:ext cx="2800295" cy="764120"/>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algn="r" defTabSz="914400">
              <a:lnSpc>
                <a:spcPct val="150000"/>
              </a:lnSpc>
              <a:spcAft>
                <a:spcPts val="600"/>
              </a:spcAft>
              <a:buClr>
                <a:srgbClr val="006EA0"/>
              </a:buClr>
            </a:pPr>
            <a:r>
              <a:rPr lang="zh-CN" altLang="en-US" sz="1000" dirty="0" smtClean="0">
                <a:solidFill>
                  <a:srgbClr val="5A6478">
                    <a:lumMod val="60000"/>
                    <a:lumOff val="40000"/>
                  </a:srgbClr>
                </a:solidFill>
                <a:latin typeface="小米兰亭_GB外压缩"/>
                <a:ea typeface="小米兰亭_GB外压缩"/>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a:ea typeface="小米兰亭_GB外压缩"/>
            </a:endParaRPr>
          </a:p>
        </p:txBody>
      </p:sp>
      <p:sp>
        <p:nvSpPr>
          <p:cNvPr id="64" name="矩形 63"/>
          <p:cNvSpPr/>
          <p:nvPr/>
        </p:nvSpPr>
        <p:spPr>
          <a:xfrm>
            <a:off x="922240" y="3081725"/>
            <a:ext cx="2800295" cy="764120"/>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algn="r" defTabSz="914400">
              <a:lnSpc>
                <a:spcPct val="150000"/>
              </a:lnSpc>
              <a:spcAft>
                <a:spcPts val="600"/>
              </a:spcAft>
              <a:buClr>
                <a:srgbClr val="006EA0"/>
              </a:buClr>
            </a:pPr>
            <a:r>
              <a:rPr lang="zh-CN" altLang="en-US" sz="1000" dirty="0" smtClean="0">
                <a:solidFill>
                  <a:srgbClr val="5A6478">
                    <a:lumMod val="60000"/>
                    <a:lumOff val="40000"/>
                  </a:srgbClr>
                </a:solidFill>
                <a:latin typeface="小米兰亭_GB外压缩"/>
                <a:ea typeface="小米兰亭_GB外压缩"/>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a:ea typeface="小米兰亭_GB外压缩"/>
            </a:endParaRPr>
          </a:p>
        </p:txBody>
      </p:sp>
      <p:sp>
        <p:nvSpPr>
          <p:cNvPr id="65" name="矩形 64"/>
          <p:cNvSpPr/>
          <p:nvPr/>
        </p:nvSpPr>
        <p:spPr>
          <a:xfrm>
            <a:off x="922240" y="4485562"/>
            <a:ext cx="2800295" cy="764120"/>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algn="r" defTabSz="914400">
              <a:lnSpc>
                <a:spcPct val="150000"/>
              </a:lnSpc>
              <a:spcAft>
                <a:spcPts val="600"/>
              </a:spcAft>
              <a:buClr>
                <a:srgbClr val="006EA0"/>
              </a:buClr>
            </a:pPr>
            <a:r>
              <a:rPr lang="zh-CN" altLang="en-US" sz="1000" dirty="0" smtClean="0">
                <a:solidFill>
                  <a:srgbClr val="5A6478">
                    <a:lumMod val="60000"/>
                    <a:lumOff val="40000"/>
                  </a:srgbClr>
                </a:solidFill>
                <a:latin typeface="小米兰亭_GB外压缩"/>
                <a:ea typeface="小米兰亭_GB外压缩"/>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a:ea typeface="小米兰亭_GB外压缩"/>
            </a:endParaRPr>
          </a:p>
        </p:txBody>
      </p:sp>
      <p:sp>
        <p:nvSpPr>
          <p:cNvPr id="66" name="矩形 65"/>
          <p:cNvSpPr/>
          <p:nvPr/>
        </p:nvSpPr>
        <p:spPr>
          <a:xfrm>
            <a:off x="8469466" y="1677887"/>
            <a:ext cx="2800295" cy="764120"/>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defTabSz="914400">
              <a:lnSpc>
                <a:spcPct val="150000"/>
              </a:lnSpc>
              <a:spcAft>
                <a:spcPts val="600"/>
              </a:spcAft>
              <a:buClr>
                <a:srgbClr val="006EA0"/>
              </a:buClr>
            </a:pPr>
            <a:r>
              <a:rPr lang="zh-CN" altLang="en-US" sz="1000" dirty="0" smtClean="0">
                <a:solidFill>
                  <a:srgbClr val="5A6478">
                    <a:lumMod val="60000"/>
                    <a:lumOff val="40000"/>
                  </a:srgbClr>
                </a:solidFill>
                <a:latin typeface="小米兰亭_GB外压缩"/>
                <a:ea typeface="小米兰亭_GB外压缩"/>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a:ea typeface="小米兰亭_GB外压缩"/>
            </a:endParaRPr>
          </a:p>
        </p:txBody>
      </p:sp>
      <p:sp>
        <p:nvSpPr>
          <p:cNvPr id="67" name="矩形 66"/>
          <p:cNvSpPr/>
          <p:nvPr/>
        </p:nvSpPr>
        <p:spPr>
          <a:xfrm>
            <a:off x="8469466" y="3081725"/>
            <a:ext cx="2800295" cy="764120"/>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defTabSz="914400">
              <a:lnSpc>
                <a:spcPct val="150000"/>
              </a:lnSpc>
              <a:spcAft>
                <a:spcPts val="600"/>
              </a:spcAft>
              <a:buClr>
                <a:srgbClr val="006EA0"/>
              </a:buClr>
            </a:pPr>
            <a:r>
              <a:rPr lang="zh-CN" altLang="en-US" sz="1000" dirty="0" smtClean="0">
                <a:solidFill>
                  <a:srgbClr val="5A6478">
                    <a:lumMod val="60000"/>
                    <a:lumOff val="40000"/>
                  </a:srgbClr>
                </a:solidFill>
                <a:latin typeface="小米兰亭_GB外压缩"/>
                <a:ea typeface="小米兰亭_GB外压缩"/>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a:ea typeface="小米兰亭_GB外压缩"/>
            </a:endParaRPr>
          </a:p>
        </p:txBody>
      </p:sp>
      <p:sp>
        <p:nvSpPr>
          <p:cNvPr id="68" name="矩形 67"/>
          <p:cNvSpPr/>
          <p:nvPr/>
        </p:nvSpPr>
        <p:spPr>
          <a:xfrm>
            <a:off x="8469466" y="4485562"/>
            <a:ext cx="2800295" cy="764120"/>
          </a:xfrm>
          <a:prstGeom prst="rect">
            <a:avLst/>
          </a:prstGeom>
        </p:spPr>
        <p:txBody>
          <a:bodyPr wrap="square">
            <a:spAutoFit/>
          </a:bodyPr>
          <a:lstStyle/>
          <a:p>
            <a:r>
              <a:rPr lang="zh-CN" altLang="en-US" sz="1200" dirty="0">
                <a:solidFill>
                  <a:schemeClr val="tx1">
                    <a:lumMod val="75000"/>
                    <a:lumOff val="25000"/>
                  </a:schemeClr>
                </a:solidFill>
                <a:cs typeface="+mn-ea"/>
                <a:sym typeface="+mn-lt"/>
              </a:rPr>
              <a:t>单击修改添加标题文字</a:t>
            </a:r>
            <a:endParaRPr lang="zh-CN" altLang="en-US" sz="1200" dirty="0">
              <a:solidFill>
                <a:schemeClr val="tx1">
                  <a:lumMod val="75000"/>
                  <a:lumOff val="25000"/>
                </a:schemeClr>
              </a:solidFill>
              <a:cs typeface="+mn-ea"/>
              <a:sym typeface="+mn-lt"/>
            </a:endParaRPr>
          </a:p>
          <a:p>
            <a:pPr defTabSz="914400">
              <a:lnSpc>
                <a:spcPct val="150000"/>
              </a:lnSpc>
              <a:spcAft>
                <a:spcPts val="600"/>
              </a:spcAft>
              <a:buClr>
                <a:srgbClr val="006EA0"/>
              </a:buClr>
            </a:pPr>
            <a:r>
              <a:rPr lang="zh-CN" altLang="en-US" sz="1000" dirty="0" smtClean="0">
                <a:solidFill>
                  <a:srgbClr val="5A6478">
                    <a:lumMod val="60000"/>
                    <a:lumOff val="40000"/>
                  </a:srgbClr>
                </a:solidFill>
                <a:latin typeface="小米兰亭_GB外压缩"/>
                <a:ea typeface="小米兰亭_GB外压缩"/>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a:ea typeface="小米兰亭_GB外压缩"/>
            </a:endParaRPr>
          </a:p>
        </p:txBody>
      </p:sp>
      <p:sp>
        <p:nvSpPr>
          <p:cNvPr id="69"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3B5C94"/>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1250" fill="hold"/>
                                        <p:tgtEl>
                                          <p:spTgt spid="69"/>
                                        </p:tgtEl>
                                        <p:attrNameLst>
                                          <p:attrName>ppt_x</p:attrName>
                                        </p:attrNameLst>
                                      </p:cBhvr>
                                      <p:tavLst>
                                        <p:tav tm="0">
                                          <p:val>
                                            <p:strVal val="0-#ppt_w/2"/>
                                          </p:val>
                                        </p:tav>
                                        <p:tav tm="100000">
                                          <p:val>
                                            <p:strVal val="#ppt_x"/>
                                          </p:val>
                                        </p:tav>
                                      </p:tavLst>
                                    </p:anim>
                                    <p:anim calcmode="lin" valueType="num">
                                      <p:cBhvr additive="base">
                                        <p:cTn id="20" dur="1250" fill="hold"/>
                                        <p:tgtEl>
                                          <p:spTgt spid="69"/>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8" fill="hold" grpId="0" nodeType="after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500" fill="hold"/>
                                        <p:tgtEl>
                                          <p:spTgt spid="63"/>
                                        </p:tgtEl>
                                        <p:attrNameLst>
                                          <p:attrName>ppt_x</p:attrName>
                                        </p:attrNameLst>
                                      </p:cBhvr>
                                      <p:tavLst>
                                        <p:tav tm="0">
                                          <p:val>
                                            <p:strVal val="0-#ppt_w/2"/>
                                          </p:val>
                                        </p:tav>
                                        <p:tav tm="100000">
                                          <p:val>
                                            <p:strVal val="#ppt_x"/>
                                          </p:val>
                                        </p:tav>
                                      </p:tavLst>
                                    </p:anim>
                                    <p:anim calcmode="lin" valueType="num">
                                      <p:cBhvr additive="base">
                                        <p:cTn id="25" dur="500" fill="hold"/>
                                        <p:tgtEl>
                                          <p:spTgt spid="63"/>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anim calcmode="lin" valueType="num">
                                      <p:cBhvr additive="base">
                                        <p:cTn id="28" dur="500" fill="hold"/>
                                        <p:tgtEl>
                                          <p:spTgt spid="66"/>
                                        </p:tgtEl>
                                        <p:attrNameLst>
                                          <p:attrName>ppt_x</p:attrName>
                                        </p:attrNameLst>
                                      </p:cBhvr>
                                      <p:tavLst>
                                        <p:tav tm="0">
                                          <p:val>
                                            <p:strVal val="1+#ppt_w/2"/>
                                          </p:val>
                                        </p:tav>
                                        <p:tav tm="100000">
                                          <p:val>
                                            <p:strVal val="#ppt_x"/>
                                          </p:val>
                                        </p:tav>
                                      </p:tavLst>
                                    </p:anim>
                                    <p:anim calcmode="lin" valueType="num">
                                      <p:cBhvr additive="base">
                                        <p:cTn id="29" dur="500" fill="hold"/>
                                        <p:tgtEl>
                                          <p:spTgt spid="66"/>
                                        </p:tgtEl>
                                        <p:attrNameLst>
                                          <p:attrName>ppt_y</p:attrName>
                                        </p:attrNameLst>
                                      </p:cBhvr>
                                      <p:tavLst>
                                        <p:tav tm="0">
                                          <p:val>
                                            <p:strVal val="#ppt_y"/>
                                          </p:val>
                                        </p:tav>
                                        <p:tav tm="100000">
                                          <p:val>
                                            <p:strVal val="#ppt_y"/>
                                          </p:val>
                                        </p:tav>
                                      </p:tavLst>
                                    </p:anim>
                                  </p:childTnLst>
                                </p:cTn>
                              </p:par>
                            </p:childTnLst>
                          </p:cTn>
                        </p:par>
                        <p:par>
                          <p:cTn id="30" fill="hold">
                            <p:stCondLst>
                              <p:cond delay="3500"/>
                            </p:stCondLst>
                            <p:childTnLst>
                              <p:par>
                                <p:cTn id="31" presetID="2" presetClass="entr" presetSubtype="8" fill="hold" grpId="0" nodeType="afterEffect">
                                  <p:stCondLst>
                                    <p:cond delay="0"/>
                                  </p:stCondLst>
                                  <p:childTnLst>
                                    <p:set>
                                      <p:cBhvr>
                                        <p:cTn id="32" dur="1" fill="hold">
                                          <p:stCondLst>
                                            <p:cond delay="0"/>
                                          </p:stCondLst>
                                        </p:cTn>
                                        <p:tgtEl>
                                          <p:spTgt spid="64"/>
                                        </p:tgtEl>
                                        <p:attrNameLst>
                                          <p:attrName>style.visibility</p:attrName>
                                        </p:attrNameLst>
                                      </p:cBhvr>
                                      <p:to>
                                        <p:strVal val="visible"/>
                                      </p:to>
                                    </p:set>
                                    <p:anim calcmode="lin" valueType="num">
                                      <p:cBhvr additive="base">
                                        <p:cTn id="33" dur="500" fill="hold"/>
                                        <p:tgtEl>
                                          <p:spTgt spid="64"/>
                                        </p:tgtEl>
                                        <p:attrNameLst>
                                          <p:attrName>ppt_x</p:attrName>
                                        </p:attrNameLst>
                                      </p:cBhvr>
                                      <p:tavLst>
                                        <p:tav tm="0">
                                          <p:val>
                                            <p:strVal val="0-#ppt_w/2"/>
                                          </p:val>
                                        </p:tav>
                                        <p:tav tm="100000">
                                          <p:val>
                                            <p:strVal val="#ppt_x"/>
                                          </p:val>
                                        </p:tav>
                                      </p:tavLst>
                                    </p:anim>
                                    <p:anim calcmode="lin" valueType="num">
                                      <p:cBhvr additive="base">
                                        <p:cTn id="34" dur="500" fill="hold"/>
                                        <p:tgtEl>
                                          <p:spTgt spid="6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500" fill="hold"/>
                                        <p:tgtEl>
                                          <p:spTgt spid="67"/>
                                        </p:tgtEl>
                                        <p:attrNameLst>
                                          <p:attrName>ppt_x</p:attrName>
                                        </p:attrNameLst>
                                      </p:cBhvr>
                                      <p:tavLst>
                                        <p:tav tm="0">
                                          <p:val>
                                            <p:strVal val="1+#ppt_w/2"/>
                                          </p:val>
                                        </p:tav>
                                        <p:tav tm="100000">
                                          <p:val>
                                            <p:strVal val="#ppt_x"/>
                                          </p:val>
                                        </p:tav>
                                      </p:tavLst>
                                    </p:anim>
                                    <p:anim calcmode="lin" valueType="num">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8"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0-#ppt_w/2"/>
                                          </p:val>
                                        </p:tav>
                                        <p:tav tm="100000">
                                          <p:val>
                                            <p:strVal val="#ppt_x"/>
                                          </p:val>
                                        </p:tav>
                                      </p:tavLst>
                                    </p:anim>
                                    <p:anim calcmode="lin" valueType="num">
                                      <p:cBhvr additive="base">
                                        <p:cTn id="43" dur="500" fill="hold"/>
                                        <p:tgtEl>
                                          <p:spTgt spid="6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additive="base">
                                        <p:cTn id="46" dur="500" fill="hold"/>
                                        <p:tgtEl>
                                          <p:spTgt spid="68"/>
                                        </p:tgtEl>
                                        <p:attrNameLst>
                                          <p:attrName>ppt_x</p:attrName>
                                        </p:attrNameLst>
                                      </p:cBhvr>
                                      <p:tavLst>
                                        <p:tav tm="0">
                                          <p:val>
                                            <p:strVal val="1+#ppt_w/2"/>
                                          </p:val>
                                        </p:tav>
                                        <p:tav tm="100000">
                                          <p:val>
                                            <p:strVal val="#ppt_x"/>
                                          </p:val>
                                        </p:tav>
                                      </p:tavLst>
                                    </p:anim>
                                    <p:anim calcmode="lin" valueType="num">
                                      <p:cBhvr additive="base">
                                        <p:cTn id="47"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63" grpId="0"/>
      <p:bldP spid="64" grpId="0"/>
      <p:bldP spid="65" grpId="0"/>
      <p:bldP spid="66" grpId="0"/>
      <p:bldP spid="67" grpId="0"/>
      <p:bldP spid="68" grpId="0"/>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 name="文本框 2"/>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4" name="直接连接符 3"/>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1069646" y="1866900"/>
            <a:ext cx="3512658" cy="3905700"/>
            <a:chOff x="1069646" y="1866900"/>
            <a:chExt cx="3512658" cy="3905700"/>
          </a:xfrm>
        </p:grpSpPr>
        <p:sp>
          <p:nvSpPr>
            <p:cNvPr id="40" name="椭圆 39"/>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nvGrpSpPr>
            <p:cNvPr id="41" name="组合 40"/>
            <p:cNvGrpSpPr/>
            <p:nvPr/>
          </p:nvGrpSpPr>
          <p:grpSpPr>
            <a:xfrm>
              <a:off x="1069646" y="4067175"/>
              <a:ext cx="972000" cy="972000"/>
              <a:chOff x="1863396" y="4029075"/>
              <a:chExt cx="972000" cy="972000"/>
            </a:xfrm>
          </p:grpSpPr>
          <p:sp>
            <p:nvSpPr>
              <p:cNvPr id="57" name="椭圆 56"/>
              <p:cNvSpPr/>
              <p:nvPr/>
            </p:nvSpPr>
            <p:spPr>
              <a:xfrm>
                <a:off x="1863396" y="4029075"/>
                <a:ext cx="972000" cy="972000"/>
              </a:xfrm>
              <a:prstGeom prst="ellipse">
                <a:avLst/>
              </a:prstGeom>
              <a:solidFill>
                <a:srgbClr val="3B5C94"/>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58" name="任意多边形 57"/>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grpSp>
          <p:nvGrpSpPr>
            <p:cNvPr id="42" name="组合 41"/>
            <p:cNvGrpSpPr/>
            <p:nvPr/>
          </p:nvGrpSpPr>
          <p:grpSpPr>
            <a:xfrm>
              <a:off x="3610304" y="4067175"/>
              <a:ext cx="972000" cy="972000"/>
              <a:chOff x="4404054" y="4029075"/>
              <a:chExt cx="972000" cy="972000"/>
            </a:xfrm>
          </p:grpSpPr>
          <p:sp>
            <p:nvSpPr>
              <p:cNvPr id="55" name="椭圆 54"/>
              <p:cNvSpPr/>
              <p:nvPr/>
            </p:nvSpPr>
            <p:spPr>
              <a:xfrm>
                <a:off x="4404054" y="4029075"/>
                <a:ext cx="972000" cy="972000"/>
              </a:xfrm>
              <a:prstGeom prst="ellipse">
                <a:avLst/>
              </a:prstGeom>
              <a:solidFill>
                <a:srgbClr val="19A5BE"/>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56" name="任意多边形 55"/>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defTabSz="914400">
                  <a:defRPr/>
                </a:pPr>
                <a:endParaRPr lang="zh-CN" altLang="en-US" sz="1800" kern="0" smtClean="0">
                  <a:solidFill>
                    <a:prstClr val="black"/>
                  </a:solidFill>
                  <a:latin typeface="小米兰亭_GB外压缩"/>
                  <a:ea typeface="小米兰亭_GB外压缩"/>
                </a:endParaRPr>
              </a:p>
            </p:txBody>
          </p:sp>
        </p:grpSp>
        <p:grpSp>
          <p:nvGrpSpPr>
            <p:cNvPr id="43" name="组合 42"/>
            <p:cNvGrpSpPr/>
            <p:nvPr/>
          </p:nvGrpSpPr>
          <p:grpSpPr>
            <a:xfrm>
              <a:off x="1069646" y="2600325"/>
              <a:ext cx="972000" cy="972000"/>
              <a:chOff x="1863396" y="2562225"/>
              <a:chExt cx="972000" cy="972000"/>
            </a:xfrm>
          </p:grpSpPr>
          <p:sp>
            <p:nvSpPr>
              <p:cNvPr id="53" name="椭圆 52"/>
              <p:cNvSpPr/>
              <p:nvPr/>
            </p:nvSpPr>
            <p:spPr>
              <a:xfrm>
                <a:off x="1863396" y="2562225"/>
                <a:ext cx="972000" cy="972000"/>
              </a:xfrm>
              <a:prstGeom prst="ellipse">
                <a:avLst/>
              </a:prstGeom>
              <a:solidFill>
                <a:srgbClr val="D92E4D"/>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54" name="任意多边形 53"/>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grpSp>
        <p:grpSp>
          <p:nvGrpSpPr>
            <p:cNvPr id="44" name="组合 43"/>
            <p:cNvGrpSpPr/>
            <p:nvPr/>
          </p:nvGrpSpPr>
          <p:grpSpPr>
            <a:xfrm>
              <a:off x="2339975" y="1866900"/>
              <a:ext cx="972000" cy="972000"/>
              <a:chOff x="3133725" y="1828800"/>
              <a:chExt cx="972000" cy="972000"/>
            </a:xfrm>
          </p:grpSpPr>
          <p:sp>
            <p:nvSpPr>
              <p:cNvPr id="51" name="椭圆 50"/>
              <p:cNvSpPr/>
              <p:nvPr/>
            </p:nvSpPr>
            <p:spPr>
              <a:xfrm>
                <a:off x="3133725" y="1828800"/>
                <a:ext cx="972000" cy="972000"/>
              </a:xfrm>
              <a:prstGeom prst="ellipse">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52" name="任意多边形 51"/>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defTabSz="914400">
                  <a:defRPr/>
                </a:pPr>
                <a:endParaRPr lang="zh-CN" altLang="en-US" sz="1800" kern="0" smtClean="0">
                  <a:solidFill>
                    <a:prstClr val="black"/>
                  </a:solidFill>
                  <a:latin typeface="小米兰亭_GB外压缩"/>
                  <a:ea typeface="小米兰亭_GB外压缩"/>
                </a:endParaRPr>
              </a:p>
            </p:txBody>
          </p:sp>
        </p:grpSp>
        <p:grpSp>
          <p:nvGrpSpPr>
            <p:cNvPr id="45" name="组合 44"/>
            <p:cNvGrpSpPr/>
            <p:nvPr/>
          </p:nvGrpSpPr>
          <p:grpSpPr>
            <a:xfrm>
              <a:off x="3610304" y="2600325"/>
              <a:ext cx="972000" cy="972000"/>
              <a:chOff x="4404054" y="2562225"/>
              <a:chExt cx="972000" cy="972000"/>
            </a:xfrm>
          </p:grpSpPr>
          <p:sp>
            <p:nvSpPr>
              <p:cNvPr id="49" name="椭圆 48"/>
              <p:cNvSpPr/>
              <p:nvPr/>
            </p:nvSpPr>
            <p:spPr>
              <a:xfrm>
                <a:off x="4404054" y="2562225"/>
                <a:ext cx="972000" cy="972000"/>
              </a:xfrm>
              <a:prstGeom prst="ellipse">
                <a:avLst/>
              </a:prstGeom>
              <a:solidFill>
                <a:srgbClr val="D92E4D"/>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50"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defTabSz="914400">
                  <a:defRPr/>
                </a:pPr>
                <a:endParaRPr lang="zh-CN" altLang="en-US" sz="1800" kern="0" smtClean="0">
                  <a:solidFill>
                    <a:prstClr val="black"/>
                  </a:solidFill>
                  <a:latin typeface="小米兰亭_GB外压缩"/>
                  <a:ea typeface="小米兰亭_GB外压缩"/>
                </a:endParaRPr>
              </a:p>
            </p:txBody>
          </p:sp>
        </p:grpSp>
        <p:grpSp>
          <p:nvGrpSpPr>
            <p:cNvPr id="46" name="组合 45"/>
            <p:cNvGrpSpPr/>
            <p:nvPr/>
          </p:nvGrpSpPr>
          <p:grpSpPr>
            <a:xfrm>
              <a:off x="2339975" y="4800600"/>
              <a:ext cx="972000" cy="972000"/>
              <a:chOff x="3133725" y="4762500"/>
              <a:chExt cx="972000" cy="972000"/>
            </a:xfrm>
          </p:grpSpPr>
          <p:sp>
            <p:nvSpPr>
              <p:cNvPr id="47" name="椭圆 46"/>
              <p:cNvSpPr/>
              <p:nvPr/>
            </p:nvSpPr>
            <p:spPr>
              <a:xfrm>
                <a:off x="3133725" y="4762500"/>
                <a:ext cx="972000" cy="972000"/>
              </a:xfrm>
              <a:prstGeom prst="ellipse">
                <a:avLst/>
              </a:prstGeom>
              <a:solidFill>
                <a:srgbClr val="005371"/>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小米兰亭_GB外压缩"/>
                  <a:ea typeface="小米兰亭_GB外压缩"/>
                </a:endParaRPr>
              </a:p>
            </p:txBody>
          </p:sp>
          <p:sp>
            <p:nvSpPr>
              <p:cNvPr id="48" name="任意多边形 47"/>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defTabSz="914400">
                  <a:defRPr/>
                </a:pPr>
                <a:endParaRPr lang="zh-CN" altLang="en-US" sz="1800" kern="0" smtClean="0">
                  <a:solidFill>
                    <a:prstClr val="black"/>
                  </a:solidFill>
                  <a:latin typeface="小米兰亭_GB外压缩"/>
                  <a:ea typeface="小米兰亭_GB外压缩"/>
                </a:endParaRPr>
              </a:p>
            </p:txBody>
          </p:sp>
        </p:grpSp>
      </p:grpSp>
      <p:sp>
        <p:nvSpPr>
          <p:cNvPr id="59" name="文本框 58"/>
          <p:cNvSpPr txBox="1"/>
          <p:nvPr/>
        </p:nvSpPr>
        <p:spPr>
          <a:xfrm>
            <a:off x="5419746" y="2011660"/>
            <a:ext cx="5919704" cy="892552"/>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单击修改添加标题文字</a:t>
            </a:r>
            <a:endParaRPr lang="zh-CN" altLang="en-US" sz="1600" dirty="0">
              <a:solidFill>
                <a:schemeClr val="tx1">
                  <a:lumMod val="75000"/>
                  <a:lumOff val="25000"/>
                </a:schemeClr>
              </a:solidFill>
              <a:cs typeface="+mn-ea"/>
              <a:sym typeface="+mn-lt"/>
            </a:endParaRPr>
          </a:p>
          <a:p>
            <a:pPr algn="just" defTabSz="914400">
              <a:lnSpc>
                <a:spcPct val="150000"/>
              </a:lnSpc>
              <a:spcAft>
                <a:spcPts val="600"/>
              </a:spcAft>
              <a:buClr>
                <a:srgbClr val="006EA0"/>
              </a:buClr>
            </a:pPr>
            <a:r>
              <a:rPr lang="zh-CN" altLang="en-US" sz="800" dirty="0" smtClean="0">
                <a:solidFill>
                  <a:schemeClr val="tx1">
                    <a:lumMod val="75000"/>
                    <a:lumOff val="25000"/>
                  </a:schemeClr>
                </a:solidFill>
                <a:latin typeface="小米兰亭_GB外压缩"/>
                <a:ea typeface="小米兰亭_GB外压缩"/>
              </a:rPr>
              <a:t>为</a:t>
            </a:r>
            <a:r>
              <a:rPr lang="zh-CN" altLang="en-US" sz="800" dirty="0">
                <a:solidFill>
                  <a:schemeClr val="tx1">
                    <a:lumMod val="75000"/>
                    <a:lumOff val="25000"/>
                  </a:scheme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75000"/>
                    <a:lumOff val="25000"/>
                  </a:schemeClr>
                </a:solidFill>
                <a:latin typeface="小米兰亭_GB外压缩"/>
                <a:ea typeface="小米兰亭_GB外压缩"/>
              </a:rPr>
              <a:t>需求</a:t>
            </a:r>
            <a:endParaRPr lang="en-US" altLang="zh-CN" sz="800" b="1" dirty="0">
              <a:solidFill>
                <a:schemeClr val="tx1">
                  <a:lumMod val="75000"/>
                  <a:lumOff val="25000"/>
                </a:schemeClr>
              </a:solidFill>
              <a:latin typeface="小米兰亭_GB外压缩"/>
              <a:ea typeface="小米兰亭_GB外压缩"/>
            </a:endParaRPr>
          </a:p>
        </p:txBody>
      </p:sp>
      <p:grpSp>
        <p:nvGrpSpPr>
          <p:cNvPr id="60" name="组合 59"/>
          <p:cNvGrpSpPr/>
          <p:nvPr/>
        </p:nvGrpSpPr>
        <p:grpSpPr>
          <a:xfrm>
            <a:off x="5501942" y="3311178"/>
            <a:ext cx="5837508" cy="615553"/>
            <a:chOff x="5552742" y="3491706"/>
            <a:chExt cx="5837508" cy="615553"/>
          </a:xfrm>
        </p:grpSpPr>
        <p:sp>
          <p:nvSpPr>
            <p:cNvPr id="61" name="任意多边形 60"/>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C00000"/>
            </a:solidFill>
            <a:ln>
              <a:noFill/>
            </a:ln>
          </p:spPr>
          <p:txBody>
            <a:bodyPr vert="horz" wrap="square" lIns="91440" tIns="45720" rIns="91440" bIns="45720" numCol="1" anchor="t" anchorCtr="0" compatLnSpc="1">
              <a:noAutofit/>
            </a:bodyPr>
            <a:lstStyle/>
            <a:p>
              <a:pPr defTabSz="914400">
                <a:defRPr/>
              </a:pPr>
              <a:endParaRPr lang="zh-CN" altLang="en-US" sz="1800" kern="0" smtClean="0">
                <a:solidFill>
                  <a:schemeClr val="tx1">
                    <a:lumMod val="75000"/>
                    <a:lumOff val="25000"/>
                  </a:schemeClr>
                </a:solidFill>
                <a:latin typeface="小米兰亭_GB外压缩"/>
                <a:ea typeface="小米兰亭_GB外压缩"/>
              </a:endParaRPr>
            </a:p>
          </p:txBody>
        </p:sp>
        <p:sp>
          <p:nvSpPr>
            <p:cNvPr id="62" name="文本框 61"/>
            <p:cNvSpPr txBox="1"/>
            <p:nvPr/>
          </p:nvSpPr>
          <p:spPr>
            <a:xfrm>
              <a:off x="5955317" y="3491706"/>
              <a:ext cx="2187487" cy="615553"/>
            </a:xfrm>
            <a:prstGeom prst="rect">
              <a:avLst/>
            </a:prstGeom>
            <a:noFill/>
          </p:spPr>
          <p:txBody>
            <a:bodyPr wrap="square" rtlCol="0">
              <a:spAutoFit/>
            </a:bodyPr>
            <a:lstStyle/>
            <a:p>
              <a:r>
                <a:rPr lang="zh-CN" altLang="en-US" sz="1000" dirty="0">
                  <a:solidFill>
                    <a:schemeClr val="tx1">
                      <a:lumMod val="75000"/>
                      <a:lumOff val="25000"/>
                    </a:schemeClr>
                  </a:solidFill>
                  <a:cs typeface="+mn-ea"/>
                  <a:sym typeface="+mn-lt"/>
                </a:rPr>
                <a:t>单击修改添加标题文字</a:t>
              </a:r>
              <a:endParaRPr lang="zh-CN" altLang="en-US" sz="1000" dirty="0">
                <a:solidFill>
                  <a:schemeClr val="tx1">
                    <a:lumMod val="75000"/>
                    <a:lumOff val="25000"/>
                  </a:schemeClr>
                </a:solidFill>
                <a:cs typeface="+mn-ea"/>
                <a:sym typeface="+mn-lt"/>
              </a:endParaRPr>
            </a:p>
            <a:p>
              <a:pPr algn="just" defTabSz="914400">
                <a:lnSpc>
                  <a:spcPct val="150000"/>
                </a:lnSpc>
                <a:buClr>
                  <a:srgbClr val="006EA0"/>
                </a:buClr>
                <a:defRPr/>
              </a:pPr>
              <a:r>
                <a:rPr lang="zh-CN" altLang="en-US" sz="800" kern="0" dirty="0" smtClean="0">
                  <a:solidFill>
                    <a:schemeClr val="tx1">
                      <a:lumMod val="75000"/>
                      <a:lumOff val="25000"/>
                    </a:schemeClr>
                  </a:solidFill>
                  <a:latin typeface="小米兰亭_GB外压缩"/>
                  <a:ea typeface="小米兰亭_GB外压缩"/>
                </a:rPr>
                <a:t>我们坚持以客户为中心，快速响应客户需求持续为客户创造长期价值进而成就客户</a:t>
              </a:r>
              <a:endParaRPr lang="en-US" altLang="zh-CN" sz="800" b="1" kern="0" dirty="0" smtClean="0">
                <a:solidFill>
                  <a:schemeClr val="tx1">
                    <a:lumMod val="75000"/>
                    <a:lumOff val="25000"/>
                  </a:schemeClr>
                </a:solidFill>
                <a:latin typeface="小米兰亭_GB外压缩"/>
                <a:ea typeface="小米兰亭_GB外压缩"/>
              </a:endParaRPr>
            </a:p>
          </p:txBody>
        </p:sp>
        <p:sp>
          <p:nvSpPr>
            <p:cNvPr id="63"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D92E4D"/>
            </a:solidFill>
            <a:ln>
              <a:noFill/>
            </a:ln>
          </p:spPr>
          <p:txBody>
            <a:bodyPr vert="horz" wrap="square" lIns="91440" tIns="45720" rIns="91440" bIns="45720" numCol="1" anchor="t" anchorCtr="0" compatLnSpc="1"/>
            <a:lstStyle/>
            <a:p>
              <a:pPr defTabSz="914400">
                <a:defRPr/>
              </a:pPr>
              <a:endParaRPr lang="zh-CN" altLang="en-US" sz="1800" kern="0" smtClean="0">
                <a:solidFill>
                  <a:schemeClr val="tx1">
                    <a:lumMod val="75000"/>
                    <a:lumOff val="25000"/>
                  </a:schemeClr>
                </a:solidFill>
                <a:latin typeface="小米兰亭_GB外压缩"/>
                <a:ea typeface="小米兰亭_GB外压缩"/>
              </a:endParaRPr>
            </a:p>
          </p:txBody>
        </p:sp>
        <p:sp>
          <p:nvSpPr>
            <p:cNvPr id="64" name="文本框 63"/>
            <p:cNvSpPr txBox="1"/>
            <p:nvPr/>
          </p:nvSpPr>
          <p:spPr>
            <a:xfrm>
              <a:off x="9202763" y="3491706"/>
              <a:ext cx="2187487" cy="615553"/>
            </a:xfrm>
            <a:prstGeom prst="rect">
              <a:avLst/>
            </a:prstGeom>
            <a:noFill/>
          </p:spPr>
          <p:txBody>
            <a:bodyPr wrap="square" rtlCol="0">
              <a:spAutoFit/>
            </a:bodyPr>
            <a:lstStyle/>
            <a:p>
              <a:r>
                <a:rPr lang="zh-CN" altLang="en-US" sz="1000" dirty="0">
                  <a:solidFill>
                    <a:schemeClr val="tx1">
                      <a:lumMod val="75000"/>
                      <a:lumOff val="25000"/>
                    </a:schemeClr>
                  </a:solidFill>
                  <a:cs typeface="+mn-ea"/>
                  <a:sym typeface="+mn-lt"/>
                </a:rPr>
                <a:t>单击修改添加标题文字</a:t>
              </a:r>
              <a:endParaRPr lang="zh-CN" altLang="en-US" sz="1000" dirty="0">
                <a:solidFill>
                  <a:schemeClr val="tx1">
                    <a:lumMod val="75000"/>
                    <a:lumOff val="25000"/>
                  </a:schemeClr>
                </a:solidFill>
                <a:cs typeface="+mn-ea"/>
                <a:sym typeface="+mn-lt"/>
              </a:endParaRPr>
            </a:p>
            <a:p>
              <a:pPr algn="just" defTabSz="914400">
                <a:lnSpc>
                  <a:spcPct val="150000"/>
                </a:lnSpc>
                <a:buClr>
                  <a:srgbClr val="006EA0"/>
                </a:buClr>
                <a:defRPr/>
              </a:pPr>
              <a:r>
                <a:rPr lang="zh-CN" altLang="en-US" sz="800" kern="0" dirty="0" smtClean="0">
                  <a:solidFill>
                    <a:schemeClr val="tx1">
                      <a:lumMod val="75000"/>
                      <a:lumOff val="25000"/>
                    </a:schemeClr>
                  </a:solidFill>
                  <a:latin typeface="小米兰亭_GB外压缩"/>
                  <a:ea typeface="小米兰亭_GB外压缩"/>
                </a:rPr>
                <a:t>我们坚持以客户为中心，快速响应客户需求持续为客户创造长期价值进而成就客户</a:t>
              </a:r>
              <a:endParaRPr lang="en-US" altLang="zh-CN" sz="800" b="1" kern="0" dirty="0" smtClean="0">
                <a:solidFill>
                  <a:schemeClr val="tx1">
                    <a:lumMod val="75000"/>
                    <a:lumOff val="25000"/>
                  </a:schemeClr>
                </a:solidFill>
                <a:latin typeface="小米兰亭_GB外压缩"/>
                <a:ea typeface="小米兰亭_GB外压缩"/>
              </a:endParaRPr>
            </a:p>
          </p:txBody>
        </p:sp>
      </p:grpSp>
      <p:grpSp>
        <p:nvGrpSpPr>
          <p:cNvPr id="65" name="组合 64"/>
          <p:cNvGrpSpPr/>
          <p:nvPr/>
        </p:nvGrpSpPr>
        <p:grpSpPr>
          <a:xfrm>
            <a:off x="5515270" y="4147525"/>
            <a:ext cx="5824180" cy="615553"/>
            <a:chOff x="5566070" y="4349050"/>
            <a:chExt cx="5824180" cy="615553"/>
          </a:xfrm>
        </p:grpSpPr>
        <p:sp>
          <p:nvSpPr>
            <p:cNvPr id="66" name="任意多边形 65"/>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0087AF"/>
            </a:solidFill>
            <a:ln>
              <a:noFill/>
            </a:ln>
          </p:spPr>
          <p:txBody>
            <a:bodyPr vert="horz" wrap="square" lIns="91440" tIns="45720" rIns="91440" bIns="45720" numCol="1" anchor="t" anchorCtr="0" compatLnSpc="1">
              <a:noAutofit/>
            </a:bodyPr>
            <a:lstStyle/>
            <a:p>
              <a:pPr defTabSz="914400">
                <a:defRPr/>
              </a:pPr>
              <a:endParaRPr lang="zh-CN" altLang="en-US" sz="1800" kern="0" smtClean="0">
                <a:solidFill>
                  <a:schemeClr val="tx1">
                    <a:lumMod val="75000"/>
                    <a:lumOff val="25000"/>
                  </a:schemeClr>
                </a:solidFill>
                <a:latin typeface="小米兰亭_GB外压缩"/>
                <a:ea typeface="小米兰亭_GB外压缩"/>
              </a:endParaRPr>
            </a:p>
          </p:txBody>
        </p:sp>
        <p:sp>
          <p:nvSpPr>
            <p:cNvPr id="67" name="文本框 66"/>
            <p:cNvSpPr txBox="1"/>
            <p:nvPr/>
          </p:nvSpPr>
          <p:spPr>
            <a:xfrm>
              <a:off x="5955317" y="4349050"/>
              <a:ext cx="2187487" cy="430887"/>
            </a:xfrm>
            <a:prstGeom prst="rect">
              <a:avLst/>
            </a:prstGeom>
            <a:noFill/>
          </p:spPr>
          <p:txBody>
            <a:bodyPr wrap="square" rtlCol="0">
              <a:spAutoFit/>
            </a:bodyPr>
            <a:lstStyle/>
            <a:p>
              <a:r>
                <a:rPr lang="zh-CN" altLang="en-US" sz="1000" dirty="0">
                  <a:solidFill>
                    <a:schemeClr val="tx1">
                      <a:lumMod val="75000"/>
                      <a:lumOff val="25000"/>
                    </a:schemeClr>
                  </a:solidFill>
                  <a:cs typeface="+mn-ea"/>
                  <a:sym typeface="+mn-lt"/>
                </a:rPr>
                <a:t>单击修改添加标题文字</a:t>
              </a:r>
              <a:endParaRPr lang="zh-CN" altLang="en-US" sz="1000" dirty="0">
                <a:solidFill>
                  <a:schemeClr val="tx1">
                    <a:lumMod val="75000"/>
                    <a:lumOff val="25000"/>
                  </a:schemeClr>
                </a:solidFill>
                <a:cs typeface="+mn-ea"/>
                <a:sym typeface="+mn-lt"/>
              </a:endParaRPr>
            </a:p>
            <a:p>
              <a:pPr algn="just" defTabSz="914400">
                <a:lnSpc>
                  <a:spcPct val="150000"/>
                </a:lnSpc>
                <a:buClr>
                  <a:srgbClr val="006EA0"/>
                </a:buClr>
                <a:defRPr/>
              </a:pPr>
              <a:r>
                <a:rPr lang="zh-CN" altLang="en-US" sz="800" kern="0" dirty="0" smtClean="0">
                  <a:solidFill>
                    <a:schemeClr val="tx1">
                      <a:lumMod val="75000"/>
                      <a:lumOff val="25000"/>
                    </a:schemeClr>
                  </a:solidFill>
                  <a:latin typeface="小米兰亭_GB外压缩"/>
                  <a:ea typeface="小米兰亭_GB外压缩"/>
                </a:rPr>
                <a:t>持续为客户创造长期价值进而成就客户</a:t>
              </a:r>
              <a:endParaRPr lang="en-US" altLang="zh-CN" sz="800" b="1" kern="0" dirty="0" smtClean="0">
                <a:solidFill>
                  <a:schemeClr val="tx1">
                    <a:lumMod val="75000"/>
                    <a:lumOff val="25000"/>
                  </a:schemeClr>
                </a:solidFill>
                <a:latin typeface="小米兰亭_GB外压缩"/>
                <a:ea typeface="小米兰亭_GB外压缩"/>
              </a:endParaRPr>
            </a:p>
          </p:txBody>
        </p:sp>
        <p:sp>
          <p:nvSpPr>
            <p:cNvPr id="68" name="任意多边形 67"/>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0087AF"/>
            </a:solidFill>
            <a:ln>
              <a:noFill/>
            </a:ln>
          </p:spPr>
          <p:txBody>
            <a:bodyPr vert="horz" wrap="square" lIns="91440" tIns="45720" rIns="91440" bIns="45720" numCol="1" anchor="t" anchorCtr="0" compatLnSpc="1">
              <a:noAutofit/>
            </a:bodyPr>
            <a:lstStyle/>
            <a:p>
              <a:pPr defTabSz="914400">
                <a:defRPr/>
              </a:pPr>
              <a:endParaRPr lang="zh-CN" altLang="en-US" sz="1800" kern="0" smtClean="0">
                <a:solidFill>
                  <a:schemeClr val="tx1">
                    <a:lumMod val="75000"/>
                    <a:lumOff val="25000"/>
                  </a:schemeClr>
                </a:solidFill>
                <a:latin typeface="小米兰亭_GB外压缩"/>
                <a:ea typeface="小米兰亭_GB外压缩"/>
              </a:endParaRPr>
            </a:p>
          </p:txBody>
        </p:sp>
        <p:sp>
          <p:nvSpPr>
            <p:cNvPr id="69" name="文本框 68"/>
            <p:cNvSpPr txBox="1"/>
            <p:nvPr/>
          </p:nvSpPr>
          <p:spPr>
            <a:xfrm>
              <a:off x="9202763" y="4349050"/>
              <a:ext cx="2187487" cy="615553"/>
            </a:xfrm>
            <a:prstGeom prst="rect">
              <a:avLst/>
            </a:prstGeom>
            <a:noFill/>
          </p:spPr>
          <p:txBody>
            <a:bodyPr wrap="square" rtlCol="0">
              <a:spAutoFit/>
            </a:bodyPr>
            <a:lstStyle/>
            <a:p>
              <a:r>
                <a:rPr lang="zh-CN" altLang="en-US" sz="1000" dirty="0">
                  <a:solidFill>
                    <a:schemeClr val="tx1">
                      <a:lumMod val="75000"/>
                      <a:lumOff val="25000"/>
                    </a:schemeClr>
                  </a:solidFill>
                  <a:cs typeface="+mn-ea"/>
                  <a:sym typeface="+mn-lt"/>
                </a:rPr>
                <a:t>单击修改添加标题文字</a:t>
              </a:r>
              <a:endParaRPr lang="zh-CN" altLang="en-US" sz="1000" dirty="0">
                <a:solidFill>
                  <a:schemeClr val="tx1">
                    <a:lumMod val="75000"/>
                    <a:lumOff val="25000"/>
                  </a:schemeClr>
                </a:solidFill>
                <a:cs typeface="+mn-ea"/>
                <a:sym typeface="+mn-lt"/>
              </a:endParaRPr>
            </a:p>
            <a:p>
              <a:pPr algn="just" defTabSz="914400">
                <a:lnSpc>
                  <a:spcPct val="150000"/>
                </a:lnSpc>
                <a:buClr>
                  <a:srgbClr val="006EA0"/>
                </a:buClr>
                <a:defRPr/>
              </a:pPr>
              <a:r>
                <a:rPr lang="zh-CN" altLang="en-US" sz="800" kern="0" dirty="0" smtClean="0">
                  <a:solidFill>
                    <a:schemeClr val="tx1">
                      <a:lumMod val="75000"/>
                      <a:lumOff val="25000"/>
                    </a:schemeClr>
                  </a:solidFill>
                  <a:latin typeface="小米兰亭_GB外压缩"/>
                  <a:ea typeface="小米兰亭_GB外压缩"/>
                </a:rPr>
                <a:t>我们坚持以客户为中心，快速响应客户需求持续为客户创造长期价值进而成就客户</a:t>
              </a:r>
              <a:endParaRPr lang="en-US" altLang="zh-CN" sz="800" b="1" kern="0" dirty="0" smtClean="0">
                <a:solidFill>
                  <a:schemeClr val="tx1">
                    <a:lumMod val="75000"/>
                    <a:lumOff val="25000"/>
                  </a:schemeClr>
                </a:solidFill>
                <a:latin typeface="小米兰亭_GB外压缩"/>
                <a:ea typeface="小米兰亭_GB外压缩"/>
              </a:endParaRPr>
            </a:p>
          </p:txBody>
        </p:sp>
      </p:grpSp>
      <p:grpSp>
        <p:nvGrpSpPr>
          <p:cNvPr id="70" name="组合 69"/>
          <p:cNvGrpSpPr/>
          <p:nvPr/>
        </p:nvGrpSpPr>
        <p:grpSpPr>
          <a:xfrm>
            <a:off x="5514827" y="4983872"/>
            <a:ext cx="5824623" cy="615553"/>
            <a:chOff x="5565627" y="5164400"/>
            <a:chExt cx="5824623" cy="615553"/>
          </a:xfrm>
        </p:grpSpPr>
        <p:sp>
          <p:nvSpPr>
            <p:cNvPr id="71" name="任意多边形 70"/>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3B5C94"/>
            </a:solidFill>
            <a:ln w="12700" cap="flat" cmpd="sng" algn="ctr">
              <a:noFill/>
              <a:prstDash val="solid"/>
              <a:miter lim="800000"/>
            </a:ln>
            <a:effectLst/>
          </p:spPr>
          <p:txBody>
            <a:bodyPr rtlCol="0" anchor="ctr"/>
            <a:lstStyle/>
            <a:p>
              <a:pPr algn="ctr" defTabSz="914400">
                <a:defRPr/>
              </a:pPr>
              <a:endParaRPr lang="zh-CN" altLang="en-US" sz="1800" kern="0" smtClean="0">
                <a:solidFill>
                  <a:schemeClr val="tx1">
                    <a:lumMod val="75000"/>
                    <a:lumOff val="25000"/>
                  </a:schemeClr>
                </a:solidFill>
                <a:latin typeface="小米兰亭_GB外压缩"/>
                <a:ea typeface="小米兰亭_GB外压缩"/>
              </a:endParaRPr>
            </a:p>
          </p:txBody>
        </p:sp>
        <p:sp>
          <p:nvSpPr>
            <p:cNvPr id="72" name="文本框 71"/>
            <p:cNvSpPr txBox="1"/>
            <p:nvPr/>
          </p:nvSpPr>
          <p:spPr>
            <a:xfrm>
              <a:off x="5955317" y="5164400"/>
              <a:ext cx="2187487" cy="615553"/>
            </a:xfrm>
            <a:prstGeom prst="rect">
              <a:avLst/>
            </a:prstGeom>
            <a:noFill/>
          </p:spPr>
          <p:txBody>
            <a:bodyPr wrap="square" rtlCol="0">
              <a:spAutoFit/>
            </a:bodyPr>
            <a:lstStyle/>
            <a:p>
              <a:r>
                <a:rPr lang="zh-CN" altLang="en-US" sz="1000" dirty="0">
                  <a:solidFill>
                    <a:schemeClr val="tx1">
                      <a:lumMod val="75000"/>
                      <a:lumOff val="25000"/>
                    </a:schemeClr>
                  </a:solidFill>
                  <a:cs typeface="+mn-ea"/>
                  <a:sym typeface="+mn-lt"/>
                </a:rPr>
                <a:t>单击修改添加标题文字</a:t>
              </a:r>
              <a:endParaRPr lang="zh-CN" altLang="en-US" sz="1000" dirty="0">
                <a:solidFill>
                  <a:schemeClr val="tx1">
                    <a:lumMod val="75000"/>
                    <a:lumOff val="25000"/>
                  </a:schemeClr>
                </a:solidFill>
                <a:cs typeface="+mn-ea"/>
                <a:sym typeface="+mn-lt"/>
              </a:endParaRPr>
            </a:p>
            <a:p>
              <a:pPr algn="just" defTabSz="914400">
                <a:lnSpc>
                  <a:spcPct val="150000"/>
                </a:lnSpc>
                <a:buClr>
                  <a:srgbClr val="006EA0"/>
                </a:buClr>
                <a:defRPr/>
              </a:pPr>
              <a:r>
                <a:rPr lang="zh-CN" altLang="en-US" sz="800" kern="0" dirty="0" smtClean="0">
                  <a:solidFill>
                    <a:schemeClr val="tx1">
                      <a:lumMod val="75000"/>
                      <a:lumOff val="25000"/>
                    </a:schemeClr>
                  </a:solidFill>
                  <a:latin typeface="小米兰亭_GB外压缩"/>
                  <a:ea typeface="小米兰亭_GB外压缩"/>
                </a:rPr>
                <a:t>我们坚持以客户为中心，快速响应客户需求持续为客户创造长期价值进而成就客户</a:t>
              </a:r>
              <a:endParaRPr lang="en-US" altLang="zh-CN" sz="800" b="1" kern="0" dirty="0" smtClean="0">
                <a:solidFill>
                  <a:schemeClr val="tx1">
                    <a:lumMod val="75000"/>
                    <a:lumOff val="25000"/>
                  </a:schemeClr>
                </a:solidFill>
                <a:latin typeface="小米兰亭_GB外压缩"/>
                <a:ea typeface="小米兰亭_GB外压缩"/>
              </a:endParaRPr>
            </a:p>
          </p:txBody>
        </p:sp>
        <p:sp>
          <p:nvSpPr>
            <p:cNvPr id="73" name="任意多边形 72"/>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D92E4D"/>
            </a:solidFill>
            <a:ln w="12700" cap="flat" cmpd="sng" algn="ctr">
              <a:noFill/>
              <a:prstDash val="solid"/>
              <a:miter lim="800000"/>
            </a:ln>
            <a:effectLst/>
          </p:spPr>
          <p:txBody>
            <a:bodyPr rtlCol="0" anchor="ctr"/>
            <a:lstStyle/>
            <a:p>
              <a:pPr algn="ctr" defTabSz="914400">
                <a:defRPr/>
              </a:pPr>
              <a:endParaRPr lang="zh-CN" altLang="en-US" sz="1800" kern="0" smtClean="0">
                <a:solidFill>
                  <a:schemeClr val="tx1">
                    <a:lumMod val="75000"/>
                    <a:lumOff val="25000"/>
                  </a:schemeClr>
                </a:solidFill>
                <a:latin typeface="小米兰亭_GB外压缩"/>
                <a:ea typeface="小米兰亭_GB外压缩"/>
              </a:endParaRPr>
            </a:p>
          </p:txBody>
        </p:sp>
        <p:sp>
          <p:nvSpPr>
            <p:cNvPr id="74" name="文本框 73"/>
            <p:cNvSpPr txBox="1"/>
            <p:nvPr/>
          </p:nvSpPr>
          <p:spPr>
            <a:xfrm>
              <a:off x="9202763" y="5164400"/>
              <a:ext cx="2187487" cy="615553"/>
            </a:xfrm>
            <a:prstGeom prst="rect">
              <a:avLst/>
            </a:prstGeom>
            <a:noFill/>
          </p:spPr>
          <p:txBody>
            <a:bodyPr wrap="square" rtlCol="0">
              <a:spAutoFit/>
            </a:bodyPr>
            <a:lstStyle/>
            <a:p>
              <a:r>
                <a:rPr lang="zh-CN" altLang="en-US" sz="1000" dirty="0">
                  <a:solidFill>
                    <a:schemeClr val="tx1">
                      <a:lumMod val="75000"/>
                      <a:lumOff val="25000"/>
                    </a:schemeClr>
                  </a:solidFill>
                  <a:cs typeface="+mn-ea"/>
                  <a:sym typeface="+mn-lt"/>
                </a:rPr>
                <a:t>单击修改添加标题文字</a:t>
              </a:r>
              <a:endParaRPr lang="zh-CN" altLang="en-US" sz="1000" dirty="0">
                <a:solidFill>
                  <a:schemeClr val="tx1">
                    <a:lumMod val="75000"/>
                    <a:lumOff val="25000"/>
                  </a:schemeClr>
                </a:solidFill>
                <a:cs typeface="+mn-ea"/>
                <a:sym typeface="+mn-lt"/>
              </a:endParaRPr>
            </a:p>
            <a:p>
              <a:pPr algn="just" defTabSz="914400">
                <a:lnSpc>
                  <a:spcPct val="150000"/>
                </a:lnSpc>
                <a:buClr>
                  <a:srgbClr val="006EA0"/>
                </a:buClr>
                <a:defRPr/>
              </a:pPr>
              <a:r>
                <a:rPr lang="zh-CN" altLang="en-US" sz="800" kern="0" dirty="0" smtClean="0">
                  <a:solidFill>
                    <a:schemeClr val="tx1">
                      <a:lumMod val="75000"/>
                      <a:lumOff val="25000"/>
                    </a:schemeClr>
                  </a:solidFill>
                  <a:latin typeface="小米兰亭_GB外压缩"/>
                  <a:ea typeface="小米兰亭_GB外压缩"/>
                </a:rPr>
                <a:t>我们坚持以客户为中心，快速响应客户需求持续为客户创造长期价值进而成就客户</a:t>
              </a:r>
              <a:endParaRPr lang="en-US" altLang="zh-CN" sz="800" b="1" kern="0" dirty="0" smtClean="0">
                <a:solidFill>
                  <a:schemeClr val="tx1">
                    <a:lumMod val="75000"/>
                    <a:lumOff val="25000"/>
                  </a:schemeClr>
                </a:solidFill>
                <a:latin typeface="小米兰亭_GB外压缩"/>
                <a:ea typeface="小米兰亭_GB外压缩"/>
              </a:endParaRPr>
            </a:p>
          </p:txBody>
        </p:sp>
      </p:grpSp>
      <p:sp>
        <p:nvSpPr>
          <p:cNvPr id="75" name="文本框 74"/>
          <p:cNvSpPr txBox="1"/>
          <p:nvPr/>
        </p:nvSpPr>
        <p:spPr>
          <a:xfrm>
            <a:off x="2329686" y="3558140"/>
            <a:ext cx="992579" cy="523220"/>
          </a:xfrm>
          <a:prstGeom prst="rect">
            <a:avLst/>
          </a:prstGeom>
          <a:noFill/>
        </p:spPr>
        <p:txBody>
          <a:bodyPr wrap="none" rtlCol="0">
            <a:spAutoFit/>
          </a:bodyPr>
          <a:lstStyle/>
          <a:p>
            <a:pPr algn="ctr" defTabSz="914400"/>
            <a:r>
              <a:rPr lang="en-US" altLang="zh-CN" sz="1800" dirty="0" smtClean="0">
                <a:solidFill>
                  <a:schemeClr val="tx1">
                    <a:lumMod val="75000"/>
                    <a:lumOff val="25000"/>
                  </a:schemeClr>
                </a:solidFill>
                <a:latin typeface="小米兰亭_GB外压缩"/>
                <a:ea typeface="小米兰亭_GB外压缩"/>
              </a:rPr>
              <a:t>MEDICAL</a:t>
            </a:r>
            <a:endParaRPr lang="en-US" altLang="zh-CN" sz="1800" dirty="0" smtClean="0">
              <a:solidFill>
                <a:schemeClr val="tx1">
                  <a:lumMod val="75000"/>
                  <a:lumOff val="25000"/>
                </a:schemeClr>
              </a:solidFill>
              <a:latin typeface="小米兰亭_GB外压缩"/>
              <a:ea typeface="小米兰亭_GB外压缩"/>
            </a:endParaRPr>
          </a:p>
          <a:p>
            <a:pPr algn="ctr" defTabSz="914400"/>
            <a:r>
              <a:rPr lang="en-US" altLang="zh-CN" sz="1000" dirty="0" smtClean="0">
                <a:solidFill>
                  <a:schemeClr val="tx1">
                    <a:lumMod val="75000"/>
                    <a:lumOff val="25000"/>
                  </a:schemeClr>
                </a:solidFill>
                <a:latin typeface="小米兰亭_GB外压缩"/>
                <a:ea typeface="小米兰亭_GB外压缩"/>
              </a:rPr>
              <a:t>INFOGRAPHICS</a:t>
            </a:r>
            <a:endParaRPr lang="zh-CN" altLang="en-US" sz="1000" dirty="0">
              <a:solidFill>
                <a:schemeClr val="tx1">
                  <a:lumMod val="75000"/>
                  <a:lumOff val="25000"/>
                </a:schemeClr>
              </a:solidFill>
              <a:latin typeface="小米兰亭_GB外压缩"/>
              <a:ea typeface="小米兰亭_GB外压缩"/>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49" presetClass="entr" presetSubtype="0" decel="10000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360"/>
                                          </p:val>
                                        </p:tav>
                                        <p:tav tm="100000">
                                          <p:val>
                                            <p:fltVal val="0"/>
                                          </p:val>
                                        </p:tav>
                                      </p:tavLst>
                                    </p:anim>
                                    <p:animEffect transition="in" filter="fade">
                                      <p:cBhvr>
                                        <p:cTn id="22" dur="1000"/>
                                        <p:tgtEl>
                                          <p:spTgt spid="39"/>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animEffect transition="in" filter="fade">
                                      <p:cBhvr>
                                        <p:cTn id="27" dur="500"/>
                                        <p:tgtEl>
                                          <p:spTgt spid="75"/>
                                        </p:tgtEl>
                                      </p:cBhvr>
                                    </p:animEffect>
                                  </p:childTnLst>
                                </p:cTn>
                              </p:par>
                            </p:childTnLst>
                          </p:cTn>
                        </p:par>
                        <p:par>
                          <p:cTn id="28" fill="hold">
                            <p:stCondLst>
                              <p:cond delay="2500"/>
                            </p:stCondLst>
                            <p:childTnLst>
                              <p:par>
                                <p:cTn id="29" presetID="37" presetClass="entr" presetSubtype="0"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1000"/>
                                        <p:tgtEl>
                                          <p:spTgt spid="59"/>
                                        </p:tgtEl>
                                      </p:cBhvr>
                                    </p:animEffect>
                                    <p:anim calcmode="lin" valueType="num">
                                      <p:cBhvr>
                                        <p:cTn id="32" dur="1000" fill="hold"/>
                                        <p:tgtEl>
                                          <p:spTgt spid="59"/>
                                        </p:tgtEl>
                                        <p:attrNameLst>
                                          <p:attrName>ppt_x</p:attrName>
                                        </p:attrNameLst>
                                      </p:cBhvr>
                                      <p:tavLst>
                                        <p:tav tm="0">
                                          <p:val>
                                            <p:strVal val="#ppt_x"/>
                                          </p:val>
                                        </p:tav>
                                        <p:tav tm="100000">
                                          <p:val>
                                            <p:strVal val="#ppt_x"/>
                                          </p:val>
                                        </p:tav>
                                      </p:tavLst>
                                    </p:anim>
                                    <p:anim calcmode="lin" valueType="num">
                                      <p:cBhvr>
                                        <p:cTn id="33" dur="900" decel="100000" fill="hold"/>
                                        <p:tgtEl>
                                          <p:spTgt spid="5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50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1000"/>
                                        <p:tgtEl>
                                          <p:spTgt spid="60"/>
                                        </p:tgtEl>
                                      </p:cBhvr>
                                    </p:animEffect>
                                    <p:anim calcmode="lin" valueType="num">
                                      <p:cBhvr>
                                        <p:cTn id="38" dur="1000" fill="hold"/>
                                        <p:tgtEl>
                                          <p:spTgt spid="60"/>
                                        </p:tgtEl>
                                        <p:attrNameLst>
                                          <p:attrName>ppt_x</p:attrName>
                                        </p:attrNameLst>
                                      </p:cBhvr>
                                      <p:tavLst>
                                        <p:tav tm="0">
                                          <p:val>
                                            <p:strVal val="#ppt_x"/>
                                          </p:val>
                                        </p:tav>
                                        <p:tav tm="100000">
                                          <p:val>
                                            <p:strVal val="#ppt_x"/>
                                          </p:val>
                                        </p:tav>
                                      </p:tavLst>
                                    </p:anim>
                                    <p:anim calcmode="lin" valueType="num">
                                      <p:cBhvr>
                                        <p:cTn id="39" dur="900" decel="100000" fill="hold"/>
                                        <p:tgtEl>
                                          <p:spTgt spid="6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60"/>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100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1000"/>
                                        <p:tgtEl>
                                          <p:spTgt spid="65"/>
                                        </p:tgtEl>
                                      </p:cBhvr>
                                    </p:animEffect>
                                    <p:anim calcmode="lin" valueType="num">
                                      <p:cBhvr>
                                        <p:cTn id="44" dur="1000" fill="hold"/>
                                        <p:tgtEl>
                                          <p:spTgt spid="65"/>
                                        </p:tgtEl>
                                        <p:attrNameLst>
                                          <p:attrName>ppt_x</p:attrName>
                                        </p:attrNameLst>
                                      </p:cBhvr>
                                      <p:tavLst>
                                        <p:tav tm="0">
                                          <p:val>
                                            <p:strVal val="#ppt_x"/>
                                          </p:val>
                                        </p:tav>
                                        <p:tav tm="100000">
                                          <p:val>
                                            <p:strVal val="#ppt_x"/>
                                          </p:val>
                                        </p:tav>
                                      </p:tavLst>
                                    </p:anim>
                                    <p:anim calcmode="lin" valueType="num">
                                      <p:cBhvr>
                                        <p:cTn id="45" dur="900" decel="100000" fill="hold"/>
                                        <p:tgtEl>
                                          <p:spTgt spid="65"/>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150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900" decel="100000" fill="hold"/>
                                        <p:tgtEl>
                                          <p:spTgt spid="70"/>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7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9"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a:spLocks noChangeArrowheads="1"/>
          </p:cNvSpPr>
          <p:nvPr/>
        </p:nvSpPr>
        <p:spPr bwMode="auto">
          <a:xfrm>
            <a:off x="3539716" y="360781"/>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16" name="文本框 15"/>
          <p:cNvSpPr txBox="1">
            <a:spLocks noChangeArrowheads="1"/>
          </p:cNvSpPr>
          <p:nvPr/>
        </p:nvSpPr>
        <p:spPr bwMode="auto">
          <a:xfrm>
            <a:off x="4187788" y="754760"/>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17" name="直接连接符 16"/>
          <p:cNvCxnSpPr/>
          <p:nvPr/>
        </p:nvCxnSpPr>
        <p:spPr>
          <a:xfrm flipH="1">
            <a:off x="914400" y="423386"/>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733926" y="1856221"/>
            <a:ext cx="3304674" cy="3762525"/>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133850" y="1799072"/>
            <a:ext cx="6599859" cy="400110"/>
          </a:xfrm>
          <a:prstGeom prst="rect">
            <a:avLst/>
          </a:prstGeom>
          <a:noFill/>
        </p:spPr>
        <p:txBody>
          <a:bodyPr wrap="square" rtlCol="0">
            <a:spAutoFit/>
          </a:bodyPr>
          <a:lstStyle/>
          <a:p>
            <a:r>
              <a:rPr lang="zh-CN" altLang="en-US" sz="2000" dirty="0">
                <a:solidFill>
                  <a:schemeClr val="tx1">
                    <a:lumMod val="75000"/>
                    <a:lumOff val="25000"/>
                  </a:schemeClr>
                </a:solidFill>
                <a:cs typeface="+mn-ea"/>
                <a:sym typeface="+mn-lt"/>
              </a:rPr>
              <a:t>单击修改添加标题文字</a:t>
            </a:r>
            <a:endParaRPr lang="zh-CN" altLang="en-US" sz="2000" dirty="0">
              <a:solidFill>
                <a:schemeClr val="tx1">
                  <a:lumMod val="75000"/>
                  <a:lumOff val="25000"/>
                </a:schemeClr>
              </a:solidFill>
              <a:cs typeface="+mn-ea"/>
              <a:sym typeface="+mn-lt"/>
            </a:endParaRPr>
          </a:p>
        </p:txBody>
      </p:sp>
      <p:sp>
        <p:nvSpPr>
          <p:cNvPr id="33" name="文本框 32"/>
          <p:cNvSpPr txBox="1"/>
          <p:nvPr/>
        </p:nvSpPr>
        <p:spPr>
          <a:xfrm>
            <a:off x="4133850" y="2256332"/>
            <a:ext cx="7781282" cy="890693"/>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
        <p:nvSpPr>
          <p:cNvPr id="34" name="文本框 33"/>
          <p:cNvSpPr txBox="1"/>
          <p:nvPr/>
        </p:nvSpPr>
        <p:spPr>
          <a:xfrm>
            <a:off x="5105400" y="3456900"/>
            <a:ext cx="2706262" cy="369332"/>
          </a:xfrm>
          <a:prstGeom prst="rect">
            <a:avLst/>
          </a:prstGeom>
          <a:noFill/>
        </p:spPr>
        <p:txBody>
          <a:bodyPr wrap="square" rtlCol="0">
            <a:spAutoFit/>
          </a:bodyPr>
          <a:lstStyle/>
          <a:p>
            <a:r>
              <a:rPr lang="zh-CN" altLang="en-US" dirty="0">
                <a:solidFill>
                  <a:schemeClr val="tx1">
                    <a:lumMod val="75000"/>
                    <a:lumOff val="25000"/>
                  </a:schemeClr>
                </a:solidFill>
                <a:cs typeface="+mn-ea"/>
                <a:sym typeface="+mn-lt"/>
              </a:rPr>
              <a:t>单击修改添加标题文字</a:t>
            </a:r>
            <a:endParaRPr lang="zh-CN" altLang="en-US" dirty="0">
              <a:solidFill>
                <a:schemeClr val="tx1">
                  <a:lumMod val="75000"/>
                  <a:lumOff val="25000"/>
                </a:schemeClr>
              </a:solidFill>
              <a:cs typeface="+mn-ea"/>
              <a:sym typeface="+mn-lt"/>
            </a:endParaRPr>
          </a:p>
        </p:txBody>
      </p:sp>
      <p:sp>
        <p:nvSpPr>
          <p:cNvPr id="35" name="文本框 34"/>
          <p:cNvSpPr txBox="1"/>
          <p:nvPr/>
        </p:nvSpPr>
        <p:spPr>
          <a:xfrm>
            <a:off x="5105400" y="4594059"/>
            <a:ext cx="2706262" cy="369332"/>
          </a:xfrm>
          <a:prstGeom prst="rect">
            <a:avLst/>
          </a:prstGeom>
          <a:noFill/>
        </p:spPr>
        <p:txBody>
          <a:bodyPr wrap="square" rtlCol="0">
            <a:spAutoFit/>
          </a:bodyPr>
          <a:lstStyle/>
          <a:p>
            <a:r>
              <a:rPr lang="zh-CN" altLang="en-US" dirty="0">
                <a:solidFill>
                  <a:schemeClr val="tx1">
                    <a:lumMod val="75000"/>
                    <a:lumOff val="25000"/>
                  </a:schemeClr>
                </a:solidFill>
                <a:cs typeface="+mn-ea"/>
                <a:sym typeface="+mn-lt"/>
              </a:rPr>
              <a:t>单击修改添加标题文字</a:t>
            </a:r>
            <a:endParaRPr lang="zh-CN" altLang="en-US" dirty="0">
              <a:solidFill>
                <a:schemeClr val="tx1">
                  <a:lumMod val="75000"/>
                  <a:lumOff val="25000"/>
                </a:schemeClr>
              </a:solidFill>
              <a:cs typeface="+mn-ea"/>
              <a:sym typeface="+mn-lt"/>
            </a:endParaRPr>
          </a:p>
        </p:txBody>
      </p:sp>
      <p:sp>
        <p:nvSpPr>
          <p:cNvPr id="36" name="文本框 35"/>
          <p:cNvSpPr txBox="1"/>
          <p:nvPr/>
        </p:nvSpPr>
        <p:spPr>
          <a:xfrm>
            <a:off x="5105400" y="3826232"/>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itchFamily="34" charset="-122"/>
                <a:ea typeface="微软雅黑" pitchFamily="34" charset="-122"/>
              </a:rPr>
              <a:t>CLICK HERE TO ADD YOUR CONTENTS</a:t>
            </a:r>
            <a:endParaRPr lang="zh-CN" altLang="en-US" sz="1200" dirty="0">
              <a:solidFill>
                <a:schemeClr val="tx1">
                  <a:lumMod val="65000"/>
                  <a:lumOff val="35000"/>
                </a:schemeClr>
              </a:solidFill>
              <a:latin typeface="微软雅黑" pitchFamily="34" charset="-122"/>
              <a:ea typeface="微软雅黑" pitchFamily="34" charset="-122"/>
            </a:endParaRPr>
          </a:p>
        </p:txBody>
      </p:sp>
      <p:sp>
        <p:nvSpPr>
          <p:cNvPr id="37" name="文本框 36"/>
          <p:cNvSpPr txBox="1"/>
          <p:nvPr/>
        </p:nvSpPr>
        <p:spPr>
          <a:xfrm>
            <a:off x="5105400" y="4963391"/>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itchFamily="34" charset="-122"/>
                <a:ea typeface="微软雅黑" pitchFamily="34" charset="-122"/>
              </a:rPr>
              <a:t>CLICK HERE TO ADD YOUR CONTENTS</a:t>
            </a:r>
            <a:endParaRPr lang="zh-CN" altLang="en-US" sz="1200" dirty="0">
              <a:solidFill>
                <a:schemeClr val="tx1">
                  <a:lumMod val="65000"/>
                  <a:lumOff val="35000"/>
                </a:schemeClr>
              </a:solidFill>
              <a:latin typeface="微软雅黑" pitchFamily="34" charset="-122"/>
              <a:ea typeface="微软雅黑" pitchFamily="34" charset="-122"/>
            </a:endParaRPr>
          </a:p>
        </p:txBody>
      </p:sp>
      <p:sp>
        <p:nvSpPr>
          <p:cNvPr id="38" name="矩形 37"/>
          <p:cNvSpPr/>
          <p:nvPr/>
        </p:nvSpPr>
        <p:spPr>
          <a:xfrm>
            <a:off x="4342946" y="4599506"/>
            <a:ext cx="762454" cy="762454"/>
          </a:xfrm>
          <a:prstGeom prst="rect">
            <a:avLst/>
          </a:prstGeom>
          <a:solidFill>
            <a:srgbClr val="D92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342946" y="3494606"/>
            <a:ext cx="762454" cy="7624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a:spLocks noChangeAspect="1"/>
          </p:cNvSpPr>
          <p:nvPr/>
        </p:nvSpPr>
        <p:spPr>
          <a:xfrm>
            <a:off x="4523095" y="3690066"/>
            <a:ext cx="413690" cy="360000"/>
          </a:xfrm>
          <a:custGeom>
            <a:avLst/>
            <a:gdLst>
              <a:gd name="connsiteX0" fmla="*/ 2136838 w 4244134"/>
              <a:gd name="connsiteY0" fmla="*/ 2537631 h 3693319"/>
              <a:gd name="connsiteX1" fmla="*/ 2299844 w 4244134"/>
              <a:gd name="connsiteY1" fmla="*/ 2700637 h 3693319"/>
              <a:gd name="connsiteX2" fmla="*/ 2462850 w 4244134"/>
              <a:gd name="connsiteY2" fmla="*/ 2537631 h 3693319"/>
              <a:gd name="connsiteX3" fmla="*/ 616723 w 4244134"/>
              <a:gd name="connsiteY3" fmla="*/ 1748051 h 3693319"/>
              <a:gd name="connsiteX4" fmla="*/ 2488723 w 4244134"/>
              <a:gd name="connsiteY4" fmla="*/ 1748051 h 3693319"/>
              <a:gd name="connsiteX5" fmla="*/ 2488723 w 4244134"/>
              <a:gd name="connsiteY5" fmla="*/ 1884677 h 3693319"/>
              <a:gd name="connsiteX6" fmla="*/ 616723 w 4244134"/>
              <a:gd name="connsiteY6" fmla="*/ 1884677 h 3693319"/>
              <a:gd name="connsiteX7" fmla="*/ 616723 w 4244134"/>
              <a:gd name="connsiteY7" fmla="*/ 1421574 h 3693319"/>
              <a:gd name="connsiteX8" fmla="*/ 2488723 w 4244134"/>
              <a:gd name="connsiteY8" fmla="*/ 1421574 h 3693319"/>
              <a:gd name="connsiteX9" fmla="*/ 2488723 w 4244134"/>
              <a:gd name="connsiteY9" fmla="*/ 1558200 h 3693319"/>
              <a:gd name="connsiteX10" fmla="*/ 616723 w 4244134"/>
              <a:gd name="connsiteY10" fmla="*/ 1558200 h 3693319"/>
              <a:gd name="connsiteX11" fmla="*/ 616723 w 4244134"/>
              <a:gd name="connsiteY11" fmla="*/ 1095097 h 3693319"/>
              <a:gd name="connsiteX12" fmla="*/ 2488723 w 4244134"/>
              <a:gd name="connsiteY12" fmla="*/ 1095097 h 3693319"/>
              <a:gd name="connsiteX13" fmla="*/ 2488723 w 4244134"/>
              <a:gd name="connsiteY13" fmla="*/ 1231723 h 3693319"/>
              <a:gd name="connsiteX14" fmla="*/ 616723 w 4244134"/>
              <a:gd name="connsiteY14" fmla="*/ 1231723 h 3693319"/>
              <a:gd name="connsiteX15" fmla="*/ 204718 w 4244134"/>
              <a:gd name="connsiteY15" fmla="*/ 204718 h 3693319"/>
              <a:gd name="connsiteX16" fmla="*/ 204718 w 4244134"/>
              <a:gd name="connsiteY16" fmla="*/ 3488601 h 3693319"/>
              <a:gd name="connsiteX17" fmla="*/ 2907082 w 4244134"/>
              <a:gd name="connsiteY17" fmla="*/ 3488601 h 3693319"/>
              <a:gd name="connsiteX18" fmla="*/ 2907082 w 4244134"/>
              <a:gd name="connsiteY18" fmla="*/ 3096000 h 3693319"/>
              <a:gd name="connsiteX19" fmla="*/ 2907082 w 4244134"/>
              <a:gd name="connsiteY19" fmla="*/ 2973318 h 3693319"/>
              <a:gd name="connsiteX20" fmla="*/ 2907082 w 4244134"/>
              <a:gd name="connsiteY20" fmla="*/ 2619924 h 3693319"/>
              <a:gd name="connsiteX21" fmla="*/ 2302633 w 4244134"/>
              <a:gd name="connsiteY21" fmla="*/ 3224372 h 3693319"/>
              <a:gd name="connsiteX22" fmla="*/ 2288873 w 4244134"/>
              <a:gd name="connsiteY22" fmla="*/ 3210611 h 3693319"/>
              <a:gd name="connsiteX23" fmla="*/ 2286083 w 4244134"/>
              <a:gd name="connsiteY23" fmla="*/ 3213400 h 3693319"/>
              <a:gd name="connsiteX24" fmla="*/ 1610314 w 4244134"/>
              <a:gd name="connsiteY24" fmla="*/ 2537631 h 3693319"/>
              <a:gd name="connsiteX25" fmla="*/ 616723 w 4244134"/>
              <a:gd name="connsiteY25" fmla="*/ 2537631 h 3693319"/>
              <a:gd name="connsiteX26" fmla="*/ 616723 w 4244134"/>
              <a:gd name="connsiteY26" fmla="*/ 2401005 h 3693319"/>
              <a:gd name="connsiteX27" fmla="*/ 1473688 w 4244134"/>
              <a:gd name="connsiteY27" fmla="*/ 2401005 h 3693319"/>
              <a:gd name="connsiteX28" fmla="*/ 1340342 w 4244134"/>
              <a:gd name="connsiteY28" fmla="*/ 2267659 h 3693319"/>
              <a:gd name="connsiteX29" fmla="*/ 1396846 w 4244134"/>
              <a:gd name="connsiteY29" fmla="*/ 2211154 h 3693319"/>
              <a:gd name="connsiteX30" fmla="*/ 616723 w 4244134"/>
              <a:gd name="connsiteY30" fmla="*/ 2211154 h 3693319"/>
              <a:gd name="connsiteX31" fmla="*/ 616723 w 4244134"/>
              <a:gd name="connsiteY31" fmla="*/ 2074528 h 3693319"/>
              <a:gd name="connsiteX32" fmla="*/ 1533472 w 4244134"/>
              <a:gd name="connsiteY32" fmla="*/ 2074528 h 3693319"/>
              <a:gd name="connsiteX33" fmla="*/ 1603604 w 4244134"/>
              <a:gd name="connsiteY33" fmla="*/ 2004396 h 3693319"/>
              <a:gd name="connsiteX34" fmla="*/ 1673735 w 4244134"/>
              <a:gd name="connsiteY34" fmla="*/ 2074528 h 3693319"/>
              <a:gd name="connsiteX35" fmla="*/ 2488723 w 4244134"/>
              <a:gd name="connsiteY35" fmla="*/ 2074528 h 3693319"/>
              <a:gd name="connsiteX36" fmla="*/ 2488723 w 4244134"/>
              <a:gd name="connsiteY36" fmla="*/ 2211154 h 3693319"/>
              <a:gd name="connsiteX37" fmla="*/ 1810361 w 4244134"/>
              <a:gd name="connsiteY37" fmla="*/ 2211154 h 3693319"/>
              <a:gd name="connsiteX38" fmla="*/ 2000212 w 4244134"/>
              <a:gd name="connsiteY38" fmla="*/ 2401005 h 3693319"/>
              <a:gd name="connsiteX39" fmla="*/ 2488723 w 4244134"/>
              <a:gd name="connsiteY39" fmla="*/ 2401005 h 3693319"/>
              <a:gd name="connsiteX40" fmla="*/ 2488723 w 4244134"/>
              <a:gd name="connsiteY40" fmla="*/ 2511758 h 3693319"/>
              <a:gd name="connsiteX41" fmla="*/ 2907082 w 4244134"/>
              <a:gd name="connsiteY41" fmla="*/ 2093399 h 3693319"/>
              <a:gd name="connsiteX42" fmla="*/ 2907082 w 4244134"/>
              <a:gd name="connsiteY42" fmla="*/ 204718 h 3693319"/>
              <a:gd name="connsiteX43" fmla="*/ 0 w 4244134"/>
              <a:gd name="connsiteY43" fmla="*/ 0 h 3693319"/>
              <a:gd name="connsiteX44" fmla="*/ 204718 w 4244134"/>
              <a:gd name="connsiteY44" fmla="*/ 0 h 3693319"/>
              <a:gd name="connsiteX45" fmla="*/ 204718 w 4244134"/>
              <a:gd name="connsiteY45" fmla="*/ 1 h 3693319"/>
              <a:gd name="connsiteX46" fmla="*/ 2907082 w 4244134"/>
              <a:gd name="connsiteY46" fmla="*/ 1 h 3693319"/>
              <a:gd name="connsiteX47" fmla="*/ 2907082 w 4244134"/>
              <a:gd name="connsiteY47" fmla="*/ 0 h 3693319"/>
              <a:gd name="connsiteX48" fmla="*/ 3111799 w 4244134"/>
              <a:gd name="connsiteY48" fmla="*/ 0 h 3693319"/>
              <a:gd name="connsiteX49" fmla="*/ 3111799 w 4244134"/>
              <a:gd name="connsiteY49" fmla="*/ 1888682 h 3693319"/>
              <a:gd name="connsiteX50" fmla="*/ 3980872 w 4244134"/>
              <a:gd name="connsiteY50" fmla="*/ 1019609 h 3693319"/>
              <a:gd name="connsiteX51" fmla="*/ 4244134 w 4244134"/>
              <a:gd name="connsiteY51" fmla="*/ 1282871 h 3693319"/>
              <a:gd name="connsiteX52" fmla="*/ 3111799 w 4244134"/>
              <a:gd name="connsiteY52" fmla="*/ 2415207 h 3693319"/>
              <a:gd name="connsiteX53" fmla="*/ 3111799 w 4244134"/>
              <a:gd name="connsiteY53" fmla="*/ 2973318 h 3693319"/>
              <a:gd name="connsiteX54" fmla="*/ 3111799 w 4244134"/>
              <a:gd name="connsiteY54" fmla="*/ 3096000 h 3693319"/>
              <a:gd name="connsiteX55" fmla="*/ 3111799 w 4244134"/>
              <a:gd name="connsiteY55" fmla="*/ 3693319 h 3693319"/>
              <a:gd name="connsiteX56" fmla="*/ 2907082 w 4244134"/>
              <a:gd name="connsiteY56" fmla="*/ 3693319 h 3693319"/>
              <a:gd name="connsiteX57" fmla="*/ 2907082 w 4244134"/>
              <a:gd name="connsiteY57" fmla="*/ 3693318 h 3693319"/>
              <a:gd name="connsiteX58" fmla="*/ 1 w 4244134"/>
              <a:gd name="connsiteY58" fmla="*/ 3693318 h 3693319"/>
              <a:gd name="connsiteX59" fmla="*/ 1 w 4244134"/>
              <a:gd name="connsiteY59" fmla="*/ 3636000 h 3693319"/>
              <a:gd name="connsiteX60" fmla="*/ 0 w 4244134"/>
              <a:gd name="connsiteY60" fmla="*/ 363600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44134" h="3693319">
                <a:moveTo>
                  <a:pt x="2136838" y="2537631"/>
                </a:moveTo>
                <a:lnTo>
                  <a:pt x="2299844" y="2700637"/>
                </a:lnTo>
                <a:lnTo>
                  <a:pt x="2462850" y="2537631"/>
                </a:lnTo>
                <a:close/>
                <a:moveTo>
                  <a:pt x="616723" y="1748051"/>
                </a:moveTo>
                <a:lnTo>
                  <a:pt x="2488723" y="1748051"/>
                </a:lnTo>
                <a:lnTo>
                  <a:pt x="2488723" y="1884677"/>
                </a:lnTo>
                <a:lnTo>
                  <a:pt x="616723" y="1884677"/>
                </a:lnTo>
                <a:close/>
                <a:moveTo>
                  <a:pt x="616723" y="1421574"/>
                </a:moveTo>
                <a:lnTo>
                  <a:pt x="2488723" y="1421574"/>
                </a:lnTo>
                <a:lnTo>
                  <a:pt x="2488723" y="1558200"/>
                </a:lnTo>
                <a:lnTo>
                  <a:pt x="616723" y="1558200"/>
                </a:lnTo>
                <a:close/>
                <a:moveTo>
                  <a:pt x="616723" y="1095097"/>
                </a:moveTo>
                <a:lnTo>
                  <a:pt x="2488723" y="1095097"/>
                </a:lnTo>
                <a:lnTo>
                  <a:pt x="2488723" y="1231723"/>
                </a:lnTo>
                <a:lnTo>
                  <a:pt x="616723" y="1231723"/>
                </a:lnTo>
                <a:close/>
                <a:moveTo>
                  <a:pt x="204718" y="204718"/>
                </a:moveTo>
                <a:lnTo>
                  <a:pt x="204718" y="3488601"/>
                </a:lnTo>
                <a:lnTo>
                  <a:pt x="2907082" y="3488601"/>
                </a:lnTo>
                <a:lnTo>
                  <a:pt x="2907082" y="3096000"/>
                </a:lnTo>
                <a:lnTo>
                  <a:pt x="2907082" y="2973318"/>
                </a:lnTo>
                <a:lnTo>
                  <a:pt x="2907082" y="2619924"/>
                </a:lnTo>
                <a:lnTo>
                  <a:pt x="2302633" y="3224372"/>
                </a:lnTo>
                <a:lnTo>
                  <a:pt x="2288873" y="3210611"/>
                </a:lnTo>
                <a:lnTo>
                  <a:pt x="2286083" y="3213400"/>
                </a:lnTo>
                <a:lnTo>
                  <a:pt x="1610314" y="2537631"/>
                </a:lnTo>
                <a:lnTo>
                  <a:pt x="616723" y="2537631"/>
                </a:lnTo>
                <a:lnTo>
                  <a:pt x="616723" y="2401005"/>
                </a:lnTo>
                <a:lnTo>
                  <a:pt x="1473688" y="2401005"/>
                </a:lnTo>
                <a:lnTo>
                  <a:pt x="1340342" y="2267659"/>
                </a:lnTo>
                <a:lnTo>
                  <a:pt x="1396846" y="2211154"/>
                </a:lnTo>
                <a:lnTo>
                  <a:pt x="616723" y="2211154"/>
                </a:lnTo>
                <a:lnTo>
                  <a:pt x="616723" y="2074528"/>
                </a:lnTo>
                <a:lnTo>
                  <a:pt x="1533472" y="2074528"/>
                </a:lnTo>
                <a:lnTo>
                  <a:pt x="1603604" y="2004396"/>
                </a:lnTo>
                <a:lnTo>
                  <a:pt x="1673735" y="2074528"/>
                </a:lnTo>
                <a:lnTo>
                  <a:pt x="2488723" y="2074528"/>
                </a:lnTo>
                <a:lnTo>
                  <a:pt x="2488723" y="2211154"/>
                </a:lnTo>
                <a:lnTo>
                  <a:pt x="1810361" y="2211154"/>
                </a:lnTo>
                <a:lnTo>
                  <a:pt x="2000212" y="2401005"/>
                </a:lnTo>
                <a:lnTo>
                  <a:pt x="2488723" y="2401005"/>
                </a:lnTo>
                <a:lnTo>
                  <a:pt x="2488723" y="2511758"/>
                </a:lnTo>
                <a:lnTo>
                  <a:pt x="2907082" y="2093399"/>
                </a:lnTo>
                <a:lnTo>
                  <a:pt x="2907082" y="204718"/>
                </a:lnTo>
                <a:close/>
                <a:moveTo>
                  <a:pt x="0" y="0"/>
                </a:moveTo>
                <a:lnTo>
                  <a:pt x="204718" y="0"/>
                </a:lnTo>
                <a:lnTo>
                  <a:pt x="204718" y="1"/>
                </a:lnTo>
                <a:lnTo>
                  <a:pt x="2907082" y="1"/>
                </a:lnTo>
                <a:lnTo>
                  <a:pt x="2907082" y="0"/>
                </a:lnTo>
                <a:lnTo>
                  <a:pt x="3111799" y="0"/>
                </a:lnTo>
                <a:lnTo>
                  <a:pt x="3111799" y="1888682"/>
                </a:lnTo>
                <a:lnTo>
                  <a:pt x="3980872" y="1019609"/>
                </a:lnTo>
                <a:lnTo>
                  <a:pt x="4244134" y="1282871"/>
                </a:lnTo>
                <a:lnTo>
                  <a:pt x="3111799" y="2415207"/>
                </a:lnTo>
                <a:lnTo>
                  <a:pt x="3111799" y="2973318"/>
                </a:lnTo>
                <a:lnTo>
                  <a:pt x="3111799" y="3096000"/>
                </a:lnTo>
                <a:lnTo>
                  <a:pt x="3111799" y="3693319"/>
                </a:lnTo>
                <a:lnTo>
                  <a:pt x="2907082" y="3693319"/>
                </a:lnTo>
                <a:lnTo>
                  <a:pt x="2907082" y="3693318"/>
                </a:lnTo>
                <a:lnTo>
                  <a:pt x="1" y="3693318"/>
                </a:lnTo>
                <a:lnTo>
                  <a:pt x="1" y="3636000"/>
                </a:lnTo>
                <a:lnTo>
                  <a:pt x="0" y="3636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a:spLocks noChangeAspect="1"/>
          </p:cNvSpPr>
          <p:nvPr/>
        </p:nvSpPr>
        <p:spPr>
          <a:xfrm>
            <a:off x="4529038" y="4805599"/>
            <a:ext cx="364369" cy="360000"/>
          </a:xfrm>
          <a:custGeom>
            <a:avLst/>
            <a:gdLst>
              <a:gd name="connsiteX0" fmla="*/ 3577275 w 5691115"/>
              <a:gd name="connsiteY0" fmla="*/ 3207225 h 5622876"/>
              <a:gd name="connsiteX1" fmla="*/ 3268639 w 5691115"/>
              <a:gd name="connsiteY1" fmla="*/ 3515861 h 5622876"/>
              <a:gd name="connsiteX2" fmla="*/ 3268639 w 5691115"/>
              <a:gd name="connsiteY2" fmla="*/ 5089053 h 5622876"/>
              <a:gd name="connsiteX3" fmla="*/ 3577275 w 5691115"/>
              <a:gd name="connsiteY3" fmla="*/ 5397689 h 5622876"/>
              <a:gd name="connsiteX4" fmla="*/ 5150467 w 5691115"/>
              <a:gd name="connsiteY4" fmla="*/ 5397689 h 5622876"/>
              <a:gd name="connsiteX5" fmla="*/ 5459103 w 5691115"/>
              <a:gd name="connsiteY5" fmla="*/ 5089053 h 5622876"/>
              <a:gd name="connsiteX6" fmla="*/ 5459103 w 5691115"/>
              <a:gd name="connsiteY6" fmla="*/ 3515861 h 5622876"/>
              <a:gd name="connsiteX7" fmla="*/ 5150467 w 5691115"/>
              <a:gd name="connsiteY7" fmla="*/ 3207225 h 5622876"/>
              <a:gd name="connsiteX8" fmla="*/ 533824 w 5691115"/>
              <a:gd name="connsiteY8" fmla="*/ 3207225 h 5622876"/>
              <a:gd name="connsiteX9" fmla="*/ 225188 w 5691115"/>
              <a:gd name="connsiteY9" fmla="*/ 3515861 h 5622876"/>
              <a:gd name="connsiteX10" fmla="*/ 225188 w 5691115"/>
              <a:gd name="connsiteY10" fmla="*/ 5089053 h 5622876"/>
              <a:gd name="connsiteX11" fmla="*/ 533824 w 5691115"/>
              <a:gd name="connsiteY11" fmla="*/ 5397689 h 5622876"/>
              <a:gd name="connsiteX12" fmla="*/ 2107016 w 5691115"/>
              <a:gd name="connsiteY12" fmla="*/ 5397689 h 5622876"/>
              <a:gd name="connsiteX13" fmla="*/ 2415652 w 5691115"/>
              <a:gd name="connsiteY13" fmla="*/ 5089053 h 5622876"/>
              <a:gd name="connsiteX14" fmla="*/ 2415652 w 5691115"/>
              <a:gd name="connsiteY14" fmla="*/ 3515861 h 5622876"/>
              <a:gd name="connsiteX15" fmla="*/ 2107016 w 5691115"/>
              <a:gd name="connsiteY15" fmla="*/ 3207225 h 5622876"/>
              <a:gd name="connsiteX16" fmla="*/ 3416507 w 5691115"/>
              <a:gd name="connsiteY16" fmla="*/ 2975212 h 5622876"/>
              <a:gd name="connsiteX17" fmla="*/ 5318059 w 5691115"/>
              <a:gd name="connsiteY17" fmla="*/ 2975212 h 5622876"/>
              <a:gd name="connsiteX18" fmla="*/ 5691115 w 5691115"/>
              <a:gd name="connsiteY18" fmla="*/ 3348268 h 5622876"/>
              <a:gd name="connsiteX19" fmla="*/ 5691115 w 5691115"/>
              <a:gd name="connsiteY19" fmla="*/ 5249820 h 5622876"/>
              <a:gd name="connsiteX20" fmla="*/ 5318059 w 5691115"/>
              <a:gd name="connsiteY20" fmla="*/ 5622876 h 5622876"/>
              <a:gd name="connsiteX21" fmla="*/ 3416507 w 5691115"/>
              <a:gd name="connsiteY21" fmla="*/ 5622876 h 5622876"/>
              <a:gd name="connsiteX22" fmla="*/ 3043451 w 5691115"/>
              <a:gd name="connsiteY22" fmla="*/ 5249820 h 5622876"/>
              <a:gd name="connsiteX23" fmla="*/ 3043451 w 5691115"/>
              <a:gd name="connsiteY23" fmla="*/ 3348268 h 5622876"/>
              <a:gd name="connsiteX24" fmla="*/ 3416507 w 5691115"/>
              <a:gd name="connsiteY24" fmla="*/ 2975212 h 5622876"/>
              <a:gd name="connsiteX25" fmla="*/ 373056 w 5691115"/>
              <a:gd name="connsiteY25" fmla="*/ 2975212 h 5622876"/>
              <a:gd name="connsiteX26" fmla="*/ 2274608 w 5691115"/>
              <a:gd name="connsiteY26" fmla="*/ 2975212 h 5622876"/>
              <a:gd name="connsiteX27" fmla="*/ 2647664 w 5691115"/>
              <a:gd name="connsiteY27" fmla="*/ 3348268 h 5622876"/>
              <a:gd name="connsiteX28" fmla="*/ 2647664 w 5691115"/>
              <a:gd name="connsiteY28" fmla="*/ 5249820 h 5622876"/>
              <a:gd name="connsiteX29" fmla="*/ 2274608 w 5691115"/>
              <a:gd name="connsiteY29" fmla="*/ 5622876 h 5622876"/>
              <a:gd name="connsiteX30" fmla="*/ 373056 w 5691115"/>
              <a:gd name="connsiteY30" fmla="*/ 5622876 h 5622876"/>
              <a:gd name="connsiteX31" fmla="*/ 0 w 5691115"/>
              <a:gd name="connsiteY31" fmla="*/ 5249820 h 5622876"/>
              <a:gd name="connsiteX32" fmla="*/ 0 w 5691115"/>
              <a:gd name="connsiteY32" fmla="*/ 3348268 h 5622876"/>
              <a:gd name="connsiteX33" fmla="*/ 373056 w 5691115"/>
              <a:gd name="connsiteY33" fmla="*/ 2975212 h 5622876"/>
              <a:gd name="connsiteX34" fmla="*/ 3577275 w 5691115"/>
              <a:gd name="connsiteY34" fmla="*/ 232013 h 5622876"/>
              <a:gd name="connsiteX35" fmla="*/ 3268639 w 5691115"/>
              <a:gd name="connsiteY35" fmla="*/ 540649 h 5622876"/>
              <a:gd name="connsiteX36" fmla="*/ 3268639 w 5691115"/>
              <a:gd name="connsiteY36" fmla="*/ 2113841 h 5622876"/>
              <a:gd name="connsiteX37" fmla="*/ 3577275 w 5691115"/>
              <a:gd name="connsiteY37" fmla="*/ 2422477 h 5622876"/>
              <a:gd name="connsiteX38" fmla="*/ 5150467 w 5691115"/>
              <a:gd name="connsiteY38" fmla="*/ 2422477 h 5622876"/>
              <a:gd name="connsiteX39" fmla="*/ 5459103 w 5691115"/>
              <a:gd name="connsiteY39" fmla="*/ 2113841 h 5622876"/>
              <a:gd name="connsiteX40" fmla="*/ 5459103 w 5691115"/>
              <a:gd name="connsiteY40" fmla="*/ 540649 h 5622876"/>
              <a:gd name="connsiteX41" fmla="*/ 5150467 w 5691115"/>
              <a:gd name="connsiteY41" fmla="*/ 232013 h 5622876"/>
              <a:gd name="connsiteX42" fmla="*/ 533824 w 5691115"/>
              <a:gd name="connsiteY42" fmla="*/ 232013 h 5622876"/>
              <a:gd name="connsiteX43" fmla="*/ 225188 w 5691115"/>
              <a:gd name="connsiteY43" fmla="*/ 540649 h 5622876"/>
              <a:gd name="connsiteX44" fmla="*/ 225188 w 5691115"/>
              <a:gd name="connsiteY44" fmla="*/ 2113841 h 5622876"/>
              <a:gd name="connsiteX45" fmla="*/ 533824 w 5691115"/>
              <a:gd name="connsiteY45" fmla="*/ 2422477 h 5622876"/>
              <a:gd name="connsiteX46" fmla="*/ 2107016 w 5691115"/>
              <a:gd name="connsiteY46" fmla="*/ 2422477 h 5622876"/>
              <a:gd name="connsiteX47" fmla="*/ 2415652 w 5691115"/>
              <a:gd name="connsiteY47" fmla="*/ 2113841 h 5622876"/>
              <a:gd name="connsiteX48" fmla="*/ 2415652 w 5691115"/>
              <a:gd name="connsiteY48" fmla="*/ 540649 h 5622876"/>
              <a:gd name="connsiteX49" fmla="*/ 2107016 w 5691115"/>
              <a:gd name="connsiteY49" fmla="*/ 232013 h 5622876"/>
              <a:gd name="connsiteX50" fmla="*/ 3416507 w 5691115"/>
              <a:gd name="connsiteY50" fmla="*/ 0 h 5622876"/>
              <a:gd name="connsiteX51" fmla="*/ 5318059 w 5691115"/>
              <a:gd name="connsiteY51" fmla="*/ 0 h 5622876"/>
              <a:gd name="connsiteX52" fmla="*/ 5691115 w 5691115"/>
              <a:gd name="connsiteY52" fmla="*/ 373056 h 5622876"/>
              <a:gd name="connsiteX53" fmla="*/ 5691115 w 5691115"/>
              <a:gd name="connsiteY53" fmla="*/ 2274608 h 5622876"/>
              <a:gd name="connsiteX54" fmla="*/ 5318059 w 5691115"/>
              <a:gd name="connsiteY54" fmla="*/ 2647664 h 5622876"/>
              <a:gd name="connsiteX55" fmla="*/ 3416507 w 5691115"/>
              <a:gd name="connsiteY55" fmla="*/ 2647664 h 5622876"/>
              <a:gd name="connsiteX56" fmla="*/ 3043451 w 5691115"/>
              <a:gd name="connsiteY56" fmla="*/ 2274608 h 5622876"/>
              <a:gd name="connsiteX57" fmla="*/ 3043451 w 5691115"/>
              <a:gd name="connsiteY57" fmla="*/ 373056 h 5622876"/>
              <a:gd name="connsiteX58" fmla="*/ 3416507 w 5691115"/>
              <a:gd name="connsiteY58" fmla="*/ 0 h 5622876"/>
              <a:gd name="connsiteX59" fmla="*/ 373056 w 5691115"/>
              <a:gd name="connsiteY59" fmla="*/ 0 h 5622876"/>
              <a:gd name="connsiteX60" fmla="*/ 2274608 w 5691115"/>
              <a:gd name="connsiteY60" fmla="*/ 0 h 5622876"/>
              <a:gd name="connsiteX61" fmla="*/ 2647664 w 5691115"/>
              <a:gd name="connsiteY61" fmla="*/ 373056 h 5622876"/>
              <a:gd name="connsiteX62" fmla="*/ 2647664 w 5691115"/>
              <a:gd name="connsiteY62" fmla="*/ 2274608 h 5622876"/>
              <a:gd name="connsiteX63" fmla="*/ 2274608 w 5691115"/>
              <a:gd name="connsiteY63" fmla="*/ 2647664 h 5622876"/>
              <a:gd name="connsiteX64" fmla="*/ 373056 w 5691115"/>
              <a:gd name="connsiteY64" fmla="*/ 2647664 h 5622876"/>
              <a:gd name="connsiteX65" fmla="*/ 0 w 5691115"/>
              <a:gd name="connsiteY65" fmla="*/ 2274608 h 5622876"/>
              <a:gd name="connsiteX66" fmla="*/ 0 w 5691115"/>
              <a:gd name="connsiteY66" fmla="*/ 373056 h 5622876"/>
              <a:gd name="connsiteX67" fmla="*/ 373056 w 5691115"/>
              <a:gd name="connsiteY67" fmla="*/ 0 h 562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691115" h="5622876">
                <a:moveTo>
                  <a:pt x="3577275" y="3207225"/>
                </a:moveTo>
                <a:cubicBezTo>
                  <a:pt x="3406820" y="3207225"/>
                  <a:pt x="3268639" y="3345406"/>
                  <a:pt x="3268639" y="3515861"/>
                </a:cubicBezTo>
                <a:lnTo>
                  <a:pt x="3268639" y="5089053"/>
                </a:lnTo>
                <a:cubicBezTo>
                  <a:pt x="3268639" y="5259508"/>
                  <a:pt x="3406820" y="5397689"/>
                  <a:pt x="3577275" y="5397689"/>
                </a:cubicBezTo>
                <a:lnTo>
                  <a:pt x="5150467" y="5397689"/>
                </a:lnTo>
                <a:cubicBezTo>
                  <a:pt x="5320922" y="5397689"/>
                  <a:pt x="5459103" y="5259508"/>
                  <a:pt x="5459103" y="5089053"/>
                </a:cubicBezTo>
                <a:lnTo>
                  <a:pt x="5459103" y="3515861"/>
                </a:lnTo>
                <a:cubicBezTo>
                  <a:pt x="5459103" y="3345406"/>
                  <a:pt x="5320922" y="3207225"/>
                  <a:pt x="5150467" y="3207225"/>
                </a:cubicBezTo>
                <a:close/>
                <a:moveTo>
                  <a:pt x="533824" y="3207225"/>
                </a:moveTo>
                <a:cubicBezTo>
                  <a:pt x="363369" y="3207225"/>
                  <a:pt x="225188" y="3345406"/>
                  <a:pt x="225188" y="3515861"/>
                </a:cubicBezTo>
                <a:lnTo>
                  <a:pt x="225188" y="5089053"/>
                </a:lnTo>
                <a:cubicBezTo>
                  <a:pt x="225188" y="5259508"/>
                  <a:pt x="363369" y="5397689"/>
                  <a:pt x="533824" y="5397689"/>
                </a:cubicBezTo>
                <a:lnTo>
                  <a:pt x="2107016" y="5397689"/>
                </a:lnTo>
                <a:cubicBezTo>
                  <a:pt x="2277471" y="5397689"/>
                  <a:pt x="2415652" y="5259508"/>
                  <a:pt x="2415652" y="5089053"/>
                </a:cubicBezTo>
                <a:lnTo>
                  <a:pt x="2415652" y="3515861"/>
                </a:lnTo>
                <a:cubicBezTo>
                  <a:pt x="2415652" y="3345406"/>
                  <a:pt x="2277471" y="3207225"/>
                  <a:pt x="2107016" y="3207225"/>
                </a:cubicBezTo>
                <a:close/>
                <a:moveTo>
                  <a:pt x="3416507" y="2975212"/>
                </a:moveTo>
                <a:lnTo>
                  <a:pt x="5318059" y="2975212"/>
                </a:lnTo>
                <a:cubicBezTo>
                  <a:pt x="5524092" y="2975212"/>
                  <a:pt x="5691115" y="3142235"/>
                  <a:pt x="5691115" y="3348268"/>
                </a:cubicBezTo>
                <a:lnTo>
                  <a:pt x="5691115" y="5249820"/>
                </a:lnTo>
                <a:cubicBezTo>
                  <a:pt x="5691115" y="5455853"/>
                  <a:pt x="5524092" y="5622876"/>
                  <a:pt x="5318059" y="5622876"/>
                </a:cubicBezTo>
                <a:lnTo>
                  <a:pt x="3416507" y="5622876"/>
                </a:lnTo>
                <a:cubicBezTo>
                  <a:pt x="3210474" y="5622876"/>
                  <a:pt x="3043451" y="5455853"/>
                  <a:pt x="3043451" y="5249820"/>
                </a:cubicBezTo>
                <a:lnTo>
                  <a:pt x="3043451" y="3348268"/>
                </a:lnTo>
                <a:cubicBezTo>
                  <a:pt x="3043451" y="3142235"/>
                  <a:pt x="3210474" y="2975212"/>
                  <a:pt x="3416507" y="2975212"/>
                </a:cubicBezTo>
                <a:close/>
                <a:moveTo>
                  <a:pt x="373056" y="2975212"/>
                </a:moveTo>
                <a:lnTo>
                  <a:pt x="2274608" y="2975212"/>
                </a:lnTo>
                <a:cubicBezTo>
                  <a:pt x="2480641" y="2975212"/>
                  <a:pt x="2647664" y="3142235"/>
                  <a:pt x="2647664" y="3348268"/>
                </a:cubicBezTo>
                <a:lnTo>
                  <a:pt x="2647664" y="5249820"/>
                </a:lnTo>
                <a:cubicBezTo>
                  <a:pt x="2647664" y="5455853"/>
                  <a:pt x="2480641" y="5622876"/>
                  <a:pt x="2274608" y="5622876"/>
                </a:cubicBezTo>
                <a:lnTo>
                  <a:pt x="373056" y="5622876"/>
                </a:lnTo>
                <a:cubicBezTo>
                  <a:pt x="167023" y="5622876"/>
                  <a:pt x="0" y="5455853"/>
                  <a:pt x="0" y="5249820"/>
                </a:cubicBezTo>
                <a:lnTo>
                  <a:pt x="0" y="3348268"/>
                </a:lnTo>
                <a:cubicBezTo>
                  <a:pt x="0" y="3142235"/>
                  <a:pt x="167023" y="2975212"/>
                  <a:pt x="373056" y="2975212"/>
                </a:cubicBezTo>
                <a:close/>
                <a:moveTo>
                  <a:pt x="3577275" y="232013"/>
                </a:moveTo>
                <a:cubicBezTo>
                  <a:pt x="3406820" y="232013"/>
                  <a:pt x="3268639" y="370194"/>
                  <a:pt x="3268639" y="540649"/>
                </a:cubicBezTo>
                <a:lnTo>
                  <a:pt x="3268639" y="2113841"/>
                </a:lnTo>
                <a:cubicBezTo>
                  <a:pt x="3268639" y="2284296"/>
                  <a:pt x="3406820" y="2422477"/>
                  <a:pt x="3577275" y="2422477"/>
                </a:cubicBezTo>
                <a:lnTo>
                  <a:pt x="5150467" y="2422477"/>
                </a:lnTo>
                <a:cubicBezTo>
                  <a:pt x="5320922" y="2422477"/>
                  <a:pt x="5459103" y="2284296"/>
                  <a:pt x="5459103" y="2113841"/>
                </a:cubicBezTo>
                <a:lnTo>
                  <a:pt x="5459103" y="540649"/>
                </a:lnTo>
                <a:cubicBezTo>
                  <a:pt x="5459103" y="370194"/>
                  <a:pt x="5320922" y="232013"/>
                  <a:pt x="5150467" y="232013"/>
                </a:cubicBezTo>
                <a:close/>
                <a:moveTo>
                  <a:pt x="533824" y="232013"/>
                </a:moveTo>
                <a:cubicBezTo>
                  <a:pt x="363369" y="232013"/>
                  <a:pt x="225188" y="370194"/>
                  <a:pt x="225188" y="540649"/>
                </a:cubicBezTo>
                <a:lnTo>
                  <a:pt x="225188" y="2113841"/>
                </a:lnTo>
                <a:cubicBezTo>
                  <a:pt x="225188" y="2284296"/>
                  <a:pt x="363369" y="2422477"/>
                  <a:pt x="533824" y="2422477"/>
                </a:cubicBezTo>
                <a:lnTo>
                  <a:pt x="2107016" y="2422477"/>
                </a:lnTo>
                <a:cubicBezTo>
                  <a:pt x="2277471" y="2422477"/>
                  <a:pt x="2415652" y="2284296"/>
                  <a:pt x="2415652" y="2113841"/>
                </a:cubicBezTo>
                <a:lnTo>
                  <a:pt x="2415652" y="540649"/>
                </a:lnTo>
                <a:cubicBezTo>
                  <a:pt x="2415652" y="370194"/>
                  <a:pt x="2277471" y="232013"/>
                  <a:pt x="2107016" y="232013"/>
                </a:cubicBezTo>
                <a:close/>
                <a:moveTo>
                  <a:pt x="3416507" y="0"/>
                </a:moveTo>
                <a:lnTo>
                  <a:pt x="5318059" y="0"/>
                </a:lnTo>
                <a:cubicBezTo>
                  <a:pt x="5524092" y="0"/>
                  <a:pt x="5691115" y="167023"/>
                  <a:pt x="5691115" y="373056"/>
                </a:cubicBezTo>
                <a:lnTo>
                  <a:pt x="5691115" y="2274608"/>
                </a:lnTo>
                <a:cubicBezTo>
                  <a:pt x="5691115" y="2480641"/>
                  <a:pt x="5524092" y="2647664"/>
                  <a:pt x="5318059" y="2647664"/>
                </a:cubicBezTo>
                <a:lnTo>
                  <a:pt x="3416507" y="2647664"/>
                </a:lnTo>
                <a:cubicBezTo>
                  <a:pt x="3210474" y="2647664"/>
                  <a:pt x="3043451" y="2480641"/>
                  <a:pt x="3043451" y="2274608"/>
                </a:cubicBezTo>
                <a:lnTo>
                  <a:pt x="3043451" y="373056"/>
                </a:lnTo>
                <a:cubicBezTo>
                  <a:pt x="3043451" y="167023"/>
                  <a:pt x="3210474" y="0"/>
                  <a:pt x="3416507" y="0"/>
                </a:cubicBezTo>
                <a:close/>
                <a:moveTo>
                  <a:pt x="373056" y="0"/>
                </a:moveTo>
                <a:lnTo>
                  <a:pt x="2274608" y="0"/>
                </a:lnTo>
                <a:cubicBezTo>
                  <a:pt x="2480641" y="0"/>
                  <a:pt x="2647664" y="167023"/>
                  <a:pt x="2647664" y="373056"/>
                </a:cubicBezTo>
                <a:lnTo>
                  <a:pt x="2647664" y="2274608"/>
                </a:lnTo>
                <a:cubicBezTo>
                  <a:pt x="2647664" y="2480641"/>
                  <a:pt x="2480641" y="2647664"/>
                  <a:pt x="2274608" y="2647664"/>
                </a:cubicBezTo>
                <a:lnTo>
                  <a:pt x="373056" y="2647664"/>
                </a:lnTo>
                <a:cubicBezTo>
                  <a:pt x="167023" y="2647664"/>
                  <a:pt x="0" y="2480641"/>
                  <a:pt x="0" y="2274608"/>
                </a:cubicBezTo>
                <a:lnTo>
                  <a:pt x="0" y="373056"/>
                </a:lnTo>
                <a:cubicBezTo>
                  <a:pt x="0" y="167023"/>
                  <a:pt x="167023" y="0"/>
                  <a:pt x="3730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8938891" y="3456900"/>
            <a:ext cx="2706262" cy="369332"/>
          </a:xfrm>
          <a:prstGeom prst="rect">
            <a:avLst/>
          </a:prstGeom>
          <a:noFill/>
        </p:spPr>
        <p:txBody>
          <a:bodyPr wrap="square" rtlCol="0">
            <a:spAutoFit/>
          </a:bodyPr>
          <a:lstStyle/>
          <a:p>
            <a:r>
              <a:rPr lang="zh-CN" altLang="en-US" dirty="0">
                <a:solidFill>
                  <a:schemeClr val="tx1">
                    <a:lumMod val="75000"/>
                    <a:lumOff val="25000"/>
                  </a:schemeClr>
                </a:solidFill>
                <a:cs typeface="+mn-ea"/>
                <a:sym typeface="+mn-lt"/>
              </a:rPr>
              <a:t>单击修改添加标题文字</a:t>
            </a:r>
            <a:endParaRPr lang="zh-CN" altLang="en-US" dirty="0">
              <a:solidFill>
                <a:schemeClr val="tx1">
                  <a:lumMod val="75000"/>
                  <a:lumOff val="25000"/>
                </a:schemeClr>
              </a:solidFill>
              <a:cs typeface="+mn-ea"/>
              <a:sym typeface="+mn-lt"/>
            </a:endParaRPr>
          </a:p>
        </p:txBody>
      </p:sp>
      <p:sp>
        <p:nvSpPr>
          <p:cNvPr id="43" name="文本框 42"/>
          <p:cNvSpPr txBox="1"/>
          <p:nvPr/>
        </p:nvSpPr>
        <p:spPr>
          <a:xfrm>
            <a:off x="8938891" y="4594059"/>
            <a:ext cx="2706262" cy="369332"/>
          </a:xfrm>
          <a:prstGeom prst="rect">
            <a:avLst/>
          </a:prstGeom>
          <a:noFill/>
        </p:spPr>
        <p:txBody>
          <a:bodyPr wrap="square" rtlCol="0">
            <a:spAutoFit/>
          </a:bodyPr>
          <a:lstStyle/>
          <a:p>
            <a:r>
              <a:rPr lang="zh-CN" altLang="en-US" dirty="0">
                <a:solidFill>
                  <a:schemeClr val="tx1">
                    <a:lumMod val="75000"/>
                    <a:lumOff val="25000"/>
                  </a:schemeClr>
                </a:solidFill>
                <a:cs typeface="+mn-ea"/>
                <a:sym typeface="+mn-lt"/>
              </a:rPr>
              <a:t>单击修改添加标题文字</a:t>
            </a:r>
            <a:endParaRPr lang="zh-CN" altLang="en-US" dirty="0">
              <a:solidFill>
                <a:schemeClr val="tx1">
                  <a:lumMod val="75000"/>
                  <a:lumOff val="25000"/>
                </a:schemeClr>
              </a:solidFill>
              <a:cs typeface="+mn-ea"/>
              <a:sym typeface="+mn-lt"/>
            </a:endParaRPr>
          </a:p>
        </p:txBody>
      </p:sp>
      <p:sp>
        <p:nvSpPr>
          <p:cNvPr id="44" name="文本框 43"/>
          <p:cNvSpPr txBox="1"/>
          <p:nvPr/>
        </p:nvSpPr>
        <p:spPr>
          <a:xfrm>
            <a:off x="8938891" y="3826232"/>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itchFamily="34" charset="-122"/>
                <a:ea typeface="微软雅黑" pitchFamily="34" charset="-122"/>
              </a:rPr>
              <a:t>CLICK HERE TO ADD YOUR CONTENTS</a:t>
            </a:r>
            <a:endParaRPr lang="zh-CN" altLang="en-US" sz="1200" dirty="0">
              <a:solidFill>
                <a:schemeClr val="tx1">
                  <a:lumMod val="65000"/>
                  <a:lumOff val="35000"/>
                </a:schemeClr>
              </a:solidFill>
              <a:latin typeface="微软雅黑" pitchFamily="34" charset="-122"/>
              <a:ea typeface="微软雅黑" pitchFamily="34" charset="-122"/>
            </a:endParaRPr>
          </a:p>
        </p:txBody>
      </p:sp>
      <p:sp>
        <p:nvSpPr>
          <p:cNvPr id="45" name="文本框 44"/>
          <p:cNvSpPr txBox="1"/>
          <p:nvPr/>
        </p:nvSpPr>
        <p:spPr>
          <a:xfrm>
            <a:off x="8938891" y="4963391"/>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itchFamily="34" charset="-122"/>
                <a:ea typeface="微软雅黑" pitchFamily="34" charset="-122"/>
              </a:rPr>
              <a:t>CLICK HERE TO ADD YOUR CONTENTS</a:t>
            </a:r>
            <a:endParaRPr lang="zh-CN" altLang="en-US" sz="1200" dirty="0">
              <a:solidFill>
                <a:schemeClr val="tx1">
                  <a:lumMod val="65000"/>
                  <a:lumOff val="35000"/>
                </a:schemeClr>
              </a:solidFill>
              <a:latin typeface="微软雅黑" pitchFamily="34" charset="-122"/>
              <a:ea typeface="微软雅黑" pitchFamily="34" charset="-122"/>
            </a:endParaRPr>
          </a:p>
        </p:txBody>
      </p:sp>
      <p:sp>
        <p:nvSpPr>
          <p:cNvPr id="46" name="矩形 45"/>
          <p:cNvSpPr/>
          <p:nvPr/>
        </p:nvSpPr>
        <p:spPr>
          <a:xfrm>
            <a:off x="8176437" y="4599506"/>
            <a:ext cx="762454" cy="762454"/>
          </a:xfrm>
          <a:prstGeom prst="rect">
            <a:avLst/>
          </a:prstGeom>
          <a:solidFill>
            <a:srgbClr val="008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8176437" y="3494606"/>
            <a:ext cx="762454" cy="762454"/>
          </a:xfrm>
          <a:prstGeom prst="rect">
            <a:avLst/>
          </a:prstGeom>
          <a:solidFill>
            <a:srgbClr val="3B5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a:spLocks noChangeAspect="1"/>
          </p:cNvSpPr>
          <p:nvPr/>
        </p:nvSpPr>
        <p:spPr>
          <a:xfrm>
            <a:off x="8343900" y="3737711"/>
            <a:ext cx="349825" cy="360000"/>
          </a:xfrm>
          <a:custGeom>
            <a:avLst/>
            <a:gdLst>
              <a:gd name="connsiteX0" fmla="*/ 1913593 w 4735848"/>
              <a:gd name="connsiteY0" fmla="*/ 451664 h 4873594"/>
              <a:gd name="connsiteX1" fmla="*/ 874786 w 4735848"/>
              <a:gd name="connsiteY1" fmla="*/ 881952 h 4873594"/>
              <a:gd name="connsiteX2" fmla="*/ 444498 w 4735848"/>
              <a:gd name="connsiteY2" fmla="*/ 1920759 h 4873594"/>
              <a:gd name="connsiteX3" fmla="*/ 1913592 w 4735848"/>
              <a:gd name="connsiteY3" fmla="*/ 1920759 h 4873594"/>
              <a:gd name="connsiteX4" fmla="*/ 1913593 w 4735848"/>
              <a:gd name="connsiteY4" fmla="*/ 451664 h 4873594"/>
              <a:gd name="connsiteX5" fmla="*/ 2518011 w 4735848"/>
              <a:gd name="connsiteY5" fmla="*/ 438017 h 4873594"/>
              <a:gd name="connsiteX6" fmla="*/ 4575743 w 4735848"/>
              <a:gd name="connsiteY6" fmla="*/ 1828610 h 4873594"/>
              <a:gd name="connsiteX7" fmla="*/ 4052974 w 4735848"/>
              <a:gd name="connsiteY7" fmla="*/ 4256515 h 4873594"/>
              <a:gd name="connsiteX8" fmla="*/ 1605283 w 4735848"/>
              <a:gd name="connsiteY8" fmla="*/ 4677015 h 4873594"/>
              <a:gd name="connsiteX9" fmla="*/ 302200 w 4735848"/>
              <a:gd name="connsiteY9" fmla="*/ 2562782 h 4873594"/>
              <a:gd name="connsiteX10" fmla="*/ 648266 w 4735848"/>
              <a:gd name="connsiteY10" fmla="*/ 2577306 h 4873594"/>
              <a:gd name="connsiteX11" fmla="*/ 1747834 w 4735848"/>
              <a:gd name="connsiteY11" fmla="*/ 4361339 h 4873594"/>
              <a:gd name="connsiteX12" fmla="*/ 3813244 w 4735848"/>
              <a:gd name="connsiteY12" fmla="*/ 4006513 h 4873594"/>
              <a:gd name="connsiteX13" fmla="*/ 4254367 w 4735848"/>
              <a:gd name="connsiteY13" fmla="*/ 1957798 h 4873594"/>
              <a:gd name="connsiteX14" fmla="*/ 2518012 w 4735848"/>
              <a:gd name="connsiteY14" fmla="*/ 784388 h 4873594"/>
              <a:gd name="connsiteX15" fmla="*/ 2251880 w 4735848"/>
              <a:gd name="connsiteY15" fmla="*/ 0 h 4873594"/>
              <a:gd name="connsiteX16" fmla="*/ 2251880 w 4735848"/>
              <a:gd name="connsiteY16" fmla="*/ 2251879 h 4873594"/>
              <a:gd name="connsiteX17" fmla="*/ 0 w 4735848"/>
              <a:gd name="connsiteY17" fmla="*/ 2251880 h 4873594"/>
              <a:gd name="connsiteX18" fmla="*/ 659560 w 4735848"/>
              <a:gd name="connsiteY18" fmla="*/ 659560 h 4873594"/>
              <a:gd name="connsiteX19" fmla="*/ 2251880 w 4735848"/>
              <a:gd name="connsiteY19" fmla="*/ 0 h 487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35848" h="4873594">
                <a:moveTo>
                  <a:pt x="1913593" y="451664"/>
                </a:moveTo>
                <a:cubicBezTo>
                  <a:pt x="1523965" y="451664"/>
                  <a:pt x="1150295" y="606443"/>
                  <a:pt x="874786" y="881952"/>
                </a:cubicBezTo>
                <a:cubicBezTo>
                  <a:pt x="599277" y="1157461"/>
                  <a:pt x="444498" y="1531131"/>
                  <a:pt x="444498" y="1920759"/>
                </a:cubicBezTo>
                <a:lnTo>
                  <a:pt x="1913592" y="1920759"/>
                </a:lnTo>
                <a:cubicBezTo>
                  <a:pt x="1913592" y="1431061"/>
                  <a:pt x="1913593" y="941362"/>
                  <a:pt x="1913593" y="451664"/>
                </a:cubicBezTo>
                <a:close/>
                <a:moveTo>
                  <a:pt x="2518011" y="438017"/>
                </a:moveTo>
                <a:cubicBezTo>
                  <a:pt x="3423484" y="438017"/>
                  <a:pt x="4238024" y="988475"/>
                  <a:pt x="4575743" y="1828610"/>
                </a:cubicBezTo>
                <a:cubicBezTo>
                  <a:pt x="4913461" y="2668746"/>
                  <a:pt x="4706527" y="3629817"/>
                  <a:pt x="4052974" y="4256515"/>
                </a:cubicBezTo>
                <a:cubicBezTo>
                  <a:pt x="3399422" y="4883213"/>
                  <a:pt x="2430518" y="5049665"/>
                  <a:pt x="1605283" y="4677015"/>
                </a:cubicBezTo>
                <a:cubicBezTo>
                  <a:pt x="780048" y="4304364"/>
                  <a:pt x="264230" y="3467458"/>
                  <a:pt x="302200" y="2562782"/>
                </a:cubicBezTo>
                <a:lnTo>
                  <a:pt x="648266" y="2577306"/>
                </a:lnTo>
                <a:cubicBezTo>
                  <a:pt x="616227" y="3340690"/>
                  <a:pt x="1051484" y="4046888"/>
                  <a:pt x="1747834" y="4361339"/>
                </a:cubicBezTo>
                <a:cubicBezTo>
                  <a:pt x="2444184" y="4675789"/>
                  <a:pt x="3261764" y="4535333"/>
                  <a:pt x="3813244" y="4006513"/>
                </a:cubicBezTo>
                <a:cubicBezTo>
                  <a:pt x="4364725" y="3477693"/>
                  <a:pt x="4539341" y="2666722"/>
                  <a:pt x="4254367" y="1957798"/>
                </a:cubicBezTo>
                <a:cubicBezTo>
                  <a:pt x="3969393" y="1248875"/>
                  <a:pt x="3282068" y="784388"/>
                  <a:pt x="2518012" y="784388"/>
                </a:cubicBezTo>
                <a:close/>
                <a:moveTo>
                  <a:pt x="2251880" y="0"/>
                </a:moveTo>
                <a:lnTo>
                  <a:pt x="2251880" y="2251879"/>
                </a:lnTo>
                <a:lnTo>
                  <a:pt x="0" y="2251880"/>
                </a:lnTo>
                <a:cubicBezTo>
                  <a:pt x="0" y="1654644"/>
                  <a:pt x="237251" y="1081869"/>
                  <a:pt x="659560" y="659560"/>
                </a:cubicBezTo>
                <a:cubicBezTo>
                  <a:pt x="1081870" y="237250"/>
                  <a:pt x="1654644" y="-1"/>
                  <a:pt x="22518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任意多边形 48"/>
          <p:cNvSpPr>
            <a:spLocks noChangeAspect="1"/>
          </p:cNvSpPr>
          <p:nvPr/>
        </p:nvSpPr>
        <p:spPr>
          <a:xfrm>
            <a:off x="8343900" y="4813620"/>
            <a:ext cx="360772" cy="360000"/>
          </a:xfrm>
          <a:custGeom>
            <a:avLst/>
            <a:gdLst>
              <a:gd name="connsiteX0" fmla="*/ 816378 w 5074852"/>
              <a:gd name="connsiteY0" fmla="*/ 3584162 h 5063990"/>
              <a:gd name="connsiteX1" fmla="*/ 494757 w 5074852"/>
              <a:gd name="connsiteY1" fmla="*/ 4562500 h 5063990"/>
              <a:gd name="connsiteX2" fmla="*/ 1522998 w 5074852"/>
              <a:gd name="connsiteY2" fmla="*/ 4251342 h 5063990"/>
              <a:gd name="connsiteX3" fmla="*/ 1446260 w 5074852"/>
              <a:gd name="connsiteY3" fmla="*/ 4131002 h 5063990"/>
              <a:gd name="connsiteX4" fmla="*/ 923382 w 5074852"/>
              <a:gd name="connsiteY4" fmla="*/ 3642561 h 5063990"/>
              <a:gd name="connsiteX5" fmla="*/ 3542907 w 5074852"/>
              <a:gd name="connsiteY5" fmla="*/ 705484 h 5063990"/>
              <a:gd name="connsiteX6" fmla="*/ 985516 w 5074852"/>
              <a:gd name="connsiteY6" fmla="*/ 3262875 h 5063990"/>
              <a:gd name="connsiteX7" fmla="*/ 1113448 w 5074852"/>
              <a:gd name="connsiteY7" fmla="*/ 3332695 h 5063990"/>
              <a:gd name="connsiteX8" fmla="*/ 1742481 w 5074852"/>
              <a:gd name="connsiteY8" fmla="*/ 3920299 h 5063990"/>
              <a:gd name="connsiteX9" fmla="*/ 1832850 w 5074852"/>
              <a:gd name="connsiteY9" fmla="*/ 4062016 h 5063990"/>
              <a:gd name="connsiteX10" fmla="*/ 4417890 w 5074852"/>
              <a:gd name="connsiteY10" fmla="*/ 1476978 h 5063990"/>
              <a:gd name="connsiteX11" fmla="*/ 4415770 w 5074852"/>
              <a:gd name="connsiteY11" fmla="*/ 1472766 h 5063990"/>
              <a:gd name="connsiteX12" fmla="*/ 3636524 w 5074852"/>
              <a:gd name="connsiteY12" fmla="*/ 744840 h 5063990"/>
              <a:gd name="connsiteX13" fmla="*/ 4176835 w 5074852"/>
              <a:gd name="connsiteY13" fmla="*/ 341562 h 5063990"/>
              <a:gd name="connsiteX14" fmla="*/ 3853383 w 5074852"/>
              <a:gd name="connsiteY14" fmla="*/ 434650 h 5063990"/>
              <a:gd name="connsiteX15" fmla="*/ 3842392 w 5074852"/>
              <a:gd name="connsiteY15" fmla="*/ 443598 h 5063990"/>
              <a:gd name="connsiteX16" fmla="*/ 3985575 w 5074852"/>
              <a:gd name="connsiteY16" fmla="*/ 521743 h 5063990"/>
              <a:gd name="connsiteX17" fmla="*/ 4614609 w 5074852"/>
              <a:gd name="connsiteY17" fmla="*/ 1109348 h 5063990"/>
              <a:gd name="connsiteX18" fmla="*/ 4661937 w 5074852"/>
              <a:gd name="connsiteY18" fmla="*/ 1183566 h 5063990"/>
              <a:gd name="connsiteX19" fmla="*/ 4671494 w 5074852"/>
              <a:gd name="connsiteY19" fmla="*/ 1167546 h 5063990"/>
              <a:gd name="connsiteX20" fmla="*/ 4721960 w 5074852"/>
              <a:gd name="connsiteY20" fmla="*/ 796243 h 5063990"/>
              <a:gd name="connsiteX21" fmla="*/ 4328896 w 5074852"/>
              <a:gd name="connsiteY21" fmla="*/ 365548 h 5063990"/>
              <a:gd name="connsiteX22" fmla="*/ 4176835 w 5074852"/>
              <a:gd name="connsiteY22" fmla="*/ 341562 h 5063990"/>
              <a:gd name="connsiteX23" fmla="*/ 4183824 w 5074852"/>
              <a:gd name="connsiteY23" fmla="*/ 189 h 5063990"/>
              <a:gd name="connsiteX24" fmla="*/ 4427259 w 5074852"/>
              <a:gd name="connsiteY24" fmla="*/ 38588 h 5063990"/>
              <a:gd name="connsiteX25" fmla="*/ 5056526 w 5074852"/>
              <a:gd name="connsiteY25" fmla="*/ 728098 h 5063990"/>
              <a:gd name="connsiteX26" fmla="*/ 4913426 w 5074852"/>
              <a:gd name="connsiteY26" fmla="*/ 1426963 h 5063990"/>
              <a:gd name="connsiteX27" fmla="*/ 4897039 w 5074852"/>
              <a:gd name="connsiteY27" fmla="*/ 1447543 h 5063990"/>
              <a:gd name="connsiteX28" fmla="*/ 4901285 w 5074852"/>
              <a:gd name="connsiteY28" fmla="*/ 1451788 h 5063990"/>
              <a:gd name="connsiteX29" fmla="*/ 4863862 w 5074852"/>
              <a:gd name="connsiteY29" fmla="*/ 1489211 h 5063990"/>
              <a:gd name="connsiteX30" fmla="*/ 4837026 w 5074852"/>
              <a:gd name="connsiteY30" fmla="*/ 1522915 h 5063990"/>
              <a:gd name="connsiteX31" fmla="*/ 4747085 w 5074852"/>
              <a:gd name="connsiteY31" fmla="*/ 1608804 h 5063990"/>
              <a:gd name="connsiteX32" fmla="*/ 4745805 w 5074852"/>
              <a:gd name="connsiteY32" fmla="*/ 1607267 h 5063990"/>
              <a:gd name="connsiteX33" fmla="*/ 1881323 w 5074852"/>
              <a:gd name="connsiteY33" fmla="*/ 4471749 h 5063990"/>
              <a:gd name="connsiteX34" fmla="*/ 1884004 w 5074852"/>
              <a:gd name="connsiteY34" fmla="*/ 4480607 h 5063990"/>
              <a:gd name="connsiteX35" fmla="*/ 1867459 w 5074852"/>
              <a:gd name="connsiteY35" fmla="*/ 4485614 h 5063990"/>
              <a:gd name="connsiteX36" fmla="*/ 1850684 w 5074852"/>
              <a:gd name="connsiteY36" fmla="*/ 4502388 h 5063990"/>
              <a:gd name="connsiteX37" fmla="*/ 1841703 w 5074852"/>
              <a:gd name="connsiteY37" fmla="*/ 4493407 h 5063990"/>
              <a:gd name="connsiteX38" fmla="*/ 598435 w 5074852"/>
              <a:gd name="connsiteY38" fmla="*/ 4869636 h 5063990"/>
              <a:gd name="connsiteX39" fmla="*/ 0 w 5074852"/>
              <a:gd name="connsiteY39" fmla="*/ 5063990 h 5063990"/>
              <a:gd name="connsiteX40" fmla="*/ 95240 w 5074852"/>
              <a:gd name="connsiteY40" fmla="*/ 4745484 h 5063990"/>
              <a:gd name="connsiteX41" fmla="*/ 93708 w 5074852"/>
              <a:gd name="connsiteY41" fmla="*/ 4744980 h 5063990"/>
              <a:gd name="connsiteX42" fmla="*/ 112315 w 5074852"/>
              <a:gd name="connsiteY42" fmla="*/ 4688384 h 5063990"/>
              <a:gd name="connsiteX43" fmla="*/ 166429 w 5074852"/>
              <a:gd name="connsiteY43" fmla="*/ 4507414 h 5063990"/>
              <a:gd name="connsiteX44" fmla="*/ 170700 w 5074852"/>
              <a:gd name="connsiteY44" fmla="*/ 4510779 h 5063990"/>
              <a:gd name="connsiteX45" fmla="*/ 604148 w 5074852"/>
              <a:gd name="connsiteY45" fmla="*/ 3192281 h 5063990"/>
              <a:gd name="connsiteX46" fmla="*/ 601026 w 5074852"/>
              <a:gd name="connsiteY46" fmla="*/ 3189159 h 5063990"/>
              <a:gd name="connsiteX47" fmla="*/ 607205 w 5074852"/>
              <a:gd name="connsiteY47" fmla="*/ 3182980 h 5063990"/>
              <a:gd name="connsiteX48" fmla="*/ 610885 w 5074852"/>
              <a:gd name="connsiteY48" fmla="*/ 3171785 h 5063990"/>
              <a:gd name="connsiteX49" fmla="*/ 616540 w 5074852"/>
              <a:gd name="connsiteY49" fmla="*/ 3173645 h 5063990"/>
              <a:gd name="connsiteX50" fmla="*/ 3522874 w 5074852"/>
              <a:gd name="connsiteY50" fmla="*/ 267311 h 5063990"/>
              <a:gd name="connsiteX51" fmla="*/ 3522007 w 5074852"/>
              <a:gd name="connsiteY51" fmla="*/ 266444 h 5063990"/>
              <a:gd name="connsiteX52" fmla="*/ 3539763 w 5074852"/>
              <a:gd name="connsiteY52" fmla="*/ 250422 h 5063990"/>
              <a:gd name="connsiteX53" fmla="*/ 3548848 w 5074852"/>
              <a:gd name="connsiteY53" fmla="*/ 241337 h 5063990"/>
              <a:gd name="connsiteX54" fmla="*/ 3549314 w 5074852"/>
              <a:gd name="connsiteY54" fmla="*/ 241803 h 5063990"/>
              <a:gd name="connsiteX55" fmla="*/ 3591419 w 5074852"/>
              <a:gd name="connsiteY55" fmla="*/ 203809 h 5063990"/>
              <a:gd name="connsiteX56" fmla="*/ 4183824 w 5074852"/>
              <a:gd name="connsiteY56" fmla="*/ 189 h 506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074852" h="5063990">
                <a:moveTo>
                  <a:pt x="816378" y="3584162"/>
                </a:moveTo>
                <a:lnTo>
                  <a:pt x="494757" y="4562500"/>
                </a:lnTo>
                <a:lnTo>
                  <a:pt x="1522998" y="4251342"/>
                </a:lnTo>
                <a:lnTo>
                  <a:pt x="1446260" y="4131002"/>
                </a:lnTo>
                <a:cubicBezTo>
                  <a:pt x="1306625" y="3934700"/>
                  <a:pt x="1128728" y="3768520"/>
                  <a:pt x="923382" y="3642561"/>
                </a:cubicBezTo>
                <a:close/>
                <a:moveTo>
                  <a:pt x="3542907" y="705484"/>
                </a:moveTo>
                <a:lnTo>
                  <a:pt x="985516" y="3262875"/>
                </a:lnTo>
                <a:lnTo>
                  <a:pt x="1113448" y="3332695"/>
                </a:lnTo>
                <a:cubicBezTo>
                  <a:pt x="1360483" y="3484226"/>
                  <a:pt x="1574498" y="3684145"/>
                  <a:pt x="1742481" y="3920299"/>
                </a:cubicBezTo>
                <a:lnTo>
                  <a:pt x="1832850" y="4062016"/>
                </a:lnTo>
                <a:lnTo>
                  <a:pt x="4417890" y="1476978"/>
                </a:lnTo>
                <a:lnTo>
                  <a:pt x="4415770" y="1472766"/>
                </a:lnTo>
                <a:cubicBezTo>
                  <a:pt x="4236029" y="1156670"/>
                  <a:pt x="3964114" y="902663"/>
                  <a:pt x="3636524" y="744840"/>
                </a:cubicBezTo>
                <a:close/>
                <a:moveTo>
                  <a:pt x="4176835" y="341562"/>
                </a:moveTo>
                <a:cubicBezTo>
                  <a:pt x="4062433" y="339228"/>
                  <a:pt x="3949500" y="371545"/>
                  <a:pt x="3853383" y="434650"/>
                </a:cubicBezTo>
                <a:lnTo>
                  <a:pt x="3842392" y="443598"/>
                </a:lnTo>
                <a:lnTo>
                  <a:pt x="3985575" y="521743"/>
                </a:lnTo>
                <a:cubicBezTo>
                  <a:pt x="4232611" y="673273"/>
                  <a:pt x="4446625" y="873192"/>
                  <a:pt x="4614609" y="1109348"/>
                </a:cubicBezTo>
                <a:lnTo>
                  <a:pt x="4661937" y="1183566"/>
                </a:lnTo>
                <a:lnTo>
                  <a:pt x="4671494" y="1167546"/>
                </a:lnTo>
                <a:cubicBezTo>
                  <a:pt x="4728833" y="1054946"/>
                  <a:pt x="4748054" y="924352"/>
                  <a:pt x="4721960" y="796243"/>
                </a:cubicBezTo>
                <a:cubicBezTo>
                  <a:pt x="4680210" y="591268"/>
                  <a:pt x="4529210" y="425811"/>
                  <a:pt x="4328896" y="365548"/>
                </a:cubicBezTo>
                <a:cubicBezTo>
                  <a:pt x="4278817" y="350482"/>
                  <a:pt x="4227681" y="342599"/>
                  <a:pt x="4176835" y="341562"/>
                </a:cubicBezTo>
                <a:close/>
                <a:moveTo>
                  <a:pt x="4183824" y="189"/>
                </a:moveTo>
                <a:cubicBezTo>
                  <a:pt x="4265224" y="1850"/>
                  <a:pt x="4347087" y="14469"/>
                  <a:pt x="4427259" y="38588"/>
                </a:cubicBezTo>
                <a:cubicBezTo>
                  <a:pt x="4747948" y="135065"/>
                  <a:pt x="4989688" y="399949"/>
                  <a:pt x="5056526" y="728098"/>
                </a:cubicBezTo>
                <a:cubicBezTo>
                  <a:pt x="5106655" y="974209"/>
                  <a:pt x="5052319" y="1226049"/>
                  <a:pt x="4913426" y="1426963"/>
                </a:cubicBezTo>
                <a:lnTo>
                  <a:pt x="4897039" y="1447543"/>
                </a:lnTo>
                <a:lnTo>
                  <a:pt x="4901285" y="1451788"/>
                </a:lnTo>
                <a:lnTo>
                  <a:pt x="4863862" y="1489211"/>
                </a:lnTo>
                <a:lnTo>
                  <a:pt x="4837026" y="1522915"/>
                </a:lnTo>
                <a:cubicBezTo>
                  <a:pt x="4809271" y="1553308"/>
                  <a:pt x="4779260" y="1582027"/>
                  <a:pt x="4747085" y="1608804"/>
                </a:cubicBezTo>
                <a:lnTo>
                  <a:pt x="4745805" y="1607267"/>
                </a:lnTo>
                <a:lnTo>
                  <a:pt x="1881323" y="4471749"/>
                </a:lnTo>
                <a:lnTo>
                  <a:pt x="1884004" y="4480607"/>
                </a:lnTo>
                <a:lnTo>
                  <a:pt x="1867459" y="4485614"/>
                </a:lnTo>
                <a:lnTo>
                  <a:pt x="1850684" y="4502388"/>
                </a:lnTo>
                <a:lnTo>
                  <a:pt x="1841703" y="4493407"/>
                </a:lnTo>
                <a:lnTo>
                  <a:pt x="598435" y="4869636"/>
                </a:lnTo>
                <a:lnTo>
                  <a:pt x="0" y="5063990"/>
                </a:lnTo>
                <a:lnTo>
                  <a:pt x="95240" y="4745484"/>
                </a:lnTo>
                <a:lnTo>
                  <a:pt x="93708" y="4744980"/>
                </a:lnTo>
                <a:lnTo>
                  <a:pt x="112315" y="4688384"/>
                </a:lnTo>
                <a:lnTo>
                  <a:pt x="166429" y="4507414"/>
                </a:lnTo>
                <a:lnTo>
                  <a:pt x="170700" y="4510779"/>
                </a:lnTo>
                <a:lnTo>
                  <a:pt x="604148" y="3192281"/>
                </a:lnTo>
                <a:lnTo>
                  <a:pt x="601026" y="3189159"/>
                </a:lnTo>
                <a:lnTo>
                  <a:pt x="607205" y="3182980"/>
                </a:lnTo>
                <a:lnTo>
                  <a:pt x="610885" y="3171785"/>
                </a:lnTo>
                <a:lnTo>
                  <a:pt x="616540" y="3173645"/>
                </a:lnTo>
                <a:lnTo>
                  <a:pt x="3522874" y="267311"/>
                </a:lnTo>
                <a:lnTo>
                  <a:pt x="3522007" y="266444"/>
                </a:lnTo>
                <a:lnTo>
                  <a:pt x="3539763" y="250422"/>
                </a:lnTo>
                <a:lnTo>
                  <a:pt x="3548848" y="241337"/>
                </a:lnTo>
                <a:lnTo>
                  <a:pt x="3549314" y="241803"/>
                </a:lnTo>
                <a:lnTo>
                  <a:pt x="3591419" y="203809"/>
                </a:lnTo>
                <a:cubicBezTo>
                  <a:pt x="3759677" y="66975"/>
                  <a:pt x="3970150" y="-4171"/>
                  <a:pt x="4183824" y="1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750" fill="hold"/>
                                        <p:tgtEl>
                                          <p:spTgt spid="31"/>
                                        </p:tgtEl>
                                        <p:attrNameLst>
                                          <p:attrName>ppt_x</p:attrName>
                                        </p:attrNameLst>
                                      </p:cBhvr>
                                      <p:tavLst>
                                        <p:tav tm="0">
                                          <p:val>
                                            <p:strVal val="0-#ppt_w/2"/>
                                          </p:val>
                                        </p:tav>
                                        <p:tav tm="100000">
                                          <p:val>
                                            <p:strVal val="#ppt_x"/>
                                          </p:val>
                                        </p:tav>
                                      </p:tavLst>
                                    </p:anim>
                                    <p:anim calcmode="lin" valueType="num">
                                      <p:cBhvr additive="base">
                                        <p:cTn id="19" dur="750" fill="hold"/>
                                        <p:tgtEl>
                                          <p:spTgt spid="3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70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84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childTnLst>
                                </p:cTn>
                              </p:par>
                            </p:childTnLst>
                          </p:cTn>
                        </p:par>
                        <p:par>
                          <p:cTn id="35" fill="hold">
                            <p:stCondLst>
                              <p:cond delay="9400"/>
                            </p:stCondLst>
                            <p:childTnLst>
                              <p:par>
                                <p:cTn id="36" presetID="12" presetClass="entr" presetSubtype="8"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1000"/>
                                        <p:tgtEl>
                                          <p:spTgt spid="34"/>
                                        </p:tgtEl>
                                        <p:attrNameLst>
                                          <p:attrName>ppt_x</p:attrName>
                                        </p:attrNameLst>
                                      </p:cBhvr>
                                      <p:tavLst>
                                        <p:tav tm="0">
                                          <p:val>
                                            <p:strVal val="#ppt_x-#ppt_w*1.125000"/>
                                          </p:val>
                                        </p:tav>
                                        <p:tav tm="100000">
                                          <p:val>
                                            <p:strVal val="#ppt_x"/>
                                          </p:val>
                                        </p:tav>
                                      </p:tavLst>
                                    </p:anim>
                                    <p:animEffect transition="in" filter="wipe(right)">
                                      <p:cBhvr>
                                        <p:cTn id="39" dur="1000"/>
                                        <p:tgtEl>
                                          <p:spTgt spid="34"/>
                                        </p:tgtEl>
                                      </p:cBhvr>
                                    </p:animEffect>
                                  </p:childTnLst>
                                </p:cTn>
                              </p:par>
                            </p:childTnLst>
                          </p:cTn>
                        </p:par>
                        <p:par>
                          <p:cTn id="40" fill="hold">
                            <p:stCondLst>
                              <p:cond delay="10400"/>
                            </p:stCondLst>
                            <p:childTnLst>
                              <p:par>
                                <p:cTn id="41" presetID="10"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par>
                          <p:cTn id="44" fill="hold">
                            <p:stCondLst>
                              <p:cond delay="10900"/>
                            </p:stCondLst>
                            <p:childTnLst>
                              <p:par>
                                <p:cTn id="45" presetID="10" presetClass="entr" presetSubtype="0"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1000"/>
                                        <p:tgtEl>
                                          <p:spTgt spid="41"/>
                                        </p:tgtEl>
                                      </p:cBhvr>
                                    </p:animEffect>
                                  </p:childTnLst>
                                </p:cTn>
                              </p:par>
                            </p:childTnLst>
                          </p:cTn>
                        </p:par>
                        <p:par>
                          <p:cTn id="51" fill="hold">
                            <p:stCondLst>
                              <p:cond delay="11900"/>
                            </p:stCondLst>
                            <p:childTnLst>
                              <p:par>
                                <p:cTn id="52" presetID="12" presetClass="entr" presetSubtype="8"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1000"/>
                                        <p:tgtEl>
                                          <p:spTgt spid="35"/>
                                        </p:tgtEl>
                                        <p:attrNameLst>
                                          <p:attrName>ppt_x</p:attrName>
                                        </p:attrNameLst>
                                      </p:cBhvr>
                                      <p:tavLst>
                                        <p:tav tm="0">
                                          <p:val>
                                            <p:strVal val="#ppt_x-#ppt_w*1.125000"/>
                                          </p:val>
                                        </p:tav>
                                        <p:tav tm="100000">
                                          <p:val>
                                            <p:strVal val="#ppt_x"/>
                                          </p:val>
                                        </p:tav>
                                      </p:tavLst>
                                    </p:anim>
                                    <p:animEffect transition="in" filter="wipe(right)">
                                      <p:cBhvr>
                                        <p:cTn id="55" dur="1000"/>
                                        <p:tgtEl>
                                          <p:spTgt spid="35"/>
                                        </p:tgtEl>
                                      </p:cBhvr>
                                    </p:animEffect>
                                  </p:childTnLst>
                                </p:cTn>
                              </p:par>
                            </p:childTnLst>
                          </p:cTn>
                        </p:par>
                        <p:par>
                          <p:cTn id="56" fill="hold">
                            <p:stCondLst>
                              <p:cond delay="12900"/>
                            </p:stCondLst>
                            <p:childTnLst>
                              <p:par>
                                <p:cTn id="57" presetID="10" presetClass="entr" presetSubtype="0"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par>
                          <p:cTn id="60" fill="hold">
                            <p:stCondLst>
                              <p:cond delay="13400"/>
                            </p:stCondLst>
                            <p:childTnLst>
                              <p:par>
                                <p:cTn id="61" presetID="10" presetClass="entr" presetSubtype="0"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1000"/>
                                        <p:tgtEl>
                                          <p:spTgt spid="48"/>
                                        </p:tgtEl>
                                      </p:cBhvr>
                                    </p:animEffect>
                                  </p:childTnLst>
                                </p:cTn>
                              </p:par>
                            </p:childTnLst>
                          </p:cTn>
                        </p:par>
                        <p:par>
                          <p:cTn id="67" fill="hold">
                            <p:stCondLst>
                              <p:cond delay="14400"/>
                            </p:stCondLst>
                            <p:childTnLst>
                              <p:par>
                                <p:cTn id="68" presetID="12" presetClass="entr" presetSubtype="8"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additive="base">
                                        <p:cTn id="70" dur="1000"/>
                                        <p:tgtEl>
                                          <p:spTgt spid="42"/>
                                        </p:tgtEl>
                                        <p:attrNameLst>
                                          <p:attrName>ppt_x</p:attrName>
                                        </p:attrNameLst>
                                      </p:cBhvr>
                                      <p:tavLst>
                                        <p:tav tm="0">
                                          <p:val>
                                            <p:strVal val="#ppt_x-#ppt_w*1.125000"/>
                                          </p:val>
                                        </p:tav>
                                        <p:tav tm="100000">
                                          <p:val>
                                            <p:strVal val="#ppt_x"/>
                                          </p:val>
                                        </p:tav>
                                      </p:tavLst>
                                    </p:anim>
                                    <p:animEffect transition="in" filter="wipe(right)">
                                      <p:cBhvr>
                                        <p:cTn id="71" dur="1000"/>
                                        <p:tgtEl>
                                          <p:spTgt spid="42"/>
                                        </p:tgtEl>
                                      </p:cBhvr>
                                    </p:animEffect>
                                  </p:childTnLst>
                                </p:cTn>
                              </p:par>
                            </p:childTnLst>
                          </p:cTn>
                        </p:par>
                        <p:par>
                          <p:cTn id="72" fill="hold">
                            <p:stCondLst>
                              <p:cond delay="15400"/>
                            </p:stCondLst>
                            <p:childTnLst>
                              <p:par>
                                <p:cTn id="73" presetID="10" presetClass="entr" presetSubtype="0"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childTnLst>
                          </p:cTn>
                        </p:par>
                        <p:par>
                          <p:cTn id="76" fill="hold">
                            <p:stCondLst>
                              <p:cond delay="15900"/>
                            </p:stCondLst>
                            <p:childTnLst>
                              <p:par>
                                <p:cTn id="77" presetID="10" presetClass="entr" presetSubtype="0" fill="hold" grpId="0"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1000"/>
                                        <p:tgtEl>
                                          <p:spTgt spid="4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1000"/>
                                        <p:tgtEl>
                                          <p:spTgt spid="49"/>
                                        </p:tgtEl>
                                      </p:cBhvr>
                                    </p:animEffect>
                                  </p:childTnLst>
                                </p:cTn>
                              </p:par>
                            </p:childTnLst>
                          </p:cTn>
                        </p:par>
                        <p:par>
                          <p:cTn id="83" fill="hold">
                            <p:stCondLst>
                              <p:cond delay="16900"/>
                            </p:stCondLst>
                            <p:childTnLst>
                              <p:par>
                                <p:cTn id="84" presetID="12" presetClass="entr" presetSubtype="8" fill="hold" grpId="0" nodeType="afterEffect">
                                  <p:stCondLst>
                                    <p:cond delay="0"/>
                                  </p:stCondLst>
                                  <p:childTnLst>
                                    <p:set>
                                      <p:cBhvr>
                                        <p:cTn id="85" dur="1" fill="hold">
                                          <p:stCondLst>
                                            <p:cond delay="0"/>
                                          </p:stCondLst>
                                        </p:cTn>
                                        <p:tgtEl>
                                          <p:spTgt spid="43"/>
                                        </p:tgtEl>
                                        <p:attrNameLst>
                                          <p:attrName>style.visibility</p:attrName>
                                        </p:attrNameLst>
                                      </p:cBhvr>
                                      <p:to>
                                        <p:strVal val="visible"/>
                                      </p:to>
                                    </p:set>
                                    <p:anim calcmode="lin" valueType="num">
                                      <p:cBhvr additive="base">
                                        <p:cTn id="86" dur="1000"/>
                                        <p:tgtEl>
                                          <p:spTgt spid="43"/>
                                        </p:tgtEl>
                                        <p:attrNameLst>
                                          <p:attrName>ppt_x</p:attrName>
                                        </p:attrNameLst>
                                      </p:cBhvr>
                                      <p:tavLst>
                                        <p:tav tm="0">
                                          <p:val>
                                            <p:strVal val="#ppt_x-#ppt_w*1.125000"/>
                                          </p:val>
                                        </p:tav>
                                        <p:tav tm="100000">
                                          <p:val>
                                            <p:strVal val="#ppt_x"/>
                                          </p:val>
                                        </p:tav>
                                      </p:tavLst>
                                    </p:anim>
                                    <p:animEffect transition="in" filter="wipe(right)">
                                      <p:cBhvr>
                                        <p:cTn id="87" dur="1000"/>
                                        <p:tgtEl>
                                          <p:spTgt spid="43"/>
                                        </p:tgtEl>
                                      </p:cBhvr>
                                    </p:animEffect>
                                  </p:childTnLst>
                                </p:cTn>
                              </p:par>
                            </p:childTnLst>
                          </p:cTn>
                        </p:par>
                        <p:par>
                          <p:cTn id="88" fill="hold">
                            <p:stCondLst>
                              <p:cond delay="17900"/>
                            </p:stCondLst>
                            <p:childTnLst>
                              <p:par>
                                <p:cTn id="89" presetID="10" presetClass="entr" presetSubtype="0" fill="hold" grpId="0"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1" grpId="0" animBg="1"/>
      <p:bldP spid="32" grpId="0"/>
      <p:bldP spid="33" grpId="0"/>
      <p:bldP spid="34" grpId="0"/>
      <p:bldP spid="35" grpId="0"/>
      <p:bldP spid="36" grpId="0"/>
      <p:bldP spid="37" grpId="0"/>
      <p:bldP spid="38" grpId="0" animBg="1"/>
      <p:bldP spid="39" grpId="0" animBg="1"/>
      <p:bldP spid="40" grpId="0" animBg="1"/>
      <p:bldP spid="41" grpId="0" animBg="1"/>
      <p:bldP spid="42" grpId="0"/>
      <p:bldP spid="43" grpId="0"/>
      <p:bldP spid="44" grpId="0"/>
      <p:bldP spid="45" grpId="0"/>
      <p:bldP spid="46" grpId="0" animBg="1"/>
      <p:bldP spid="47"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3539716" y="347133"/>
            <a:ext cx="5112568" cy="523220"/>
          </a:xfrm>
          <a:prstGeom prst="rect">
            <a:avLst/>
          </a:prstGeom>
          <a:noFill/>
        </p:spPr>
        <p:txBody>
          <a:bodyPr wrap="square" rtlCol="0">
            <a:spAutoFit/>
          </a:bodyPr>
          <a:lstStyle>
            <a:defPPr>
              <a:defRPr lang="zh-CN"/>
            </a:defPPr>
            <a:lvl1pPr>
              <a:defRPr sz="2800" spc="300">
                <a:solidFill>
                  <a:schemeClr val="bg1"/>
                </a:solidFill>
                <a:latin typeface="方正正纤黑简体" panose="02000000000000000000" pitchFamily="2" charset="-122"/>
                <a:ea typeface="方正正纤黑简体" panose="02000000000000000000" pitchFamily="2" charset="-122"/>
                <a:cs typeface="文泉驿等宽微米黑" panose="020B0606030804020204" pitchFamily="34" charset="-122"/>
              </a:defRPr>
            </a:lvl1pPr>
          </a:lstStyle>
          <a:p>
            <a:pPr algn="ctr"/>
            <a:r>
              <a:rPr lang="zh-CN" altLang="en-US" dirty="0">
                <a:solidFill>
                  <a:schemeClr val="tx1">
                    <a:lumMod val="75000"/>
                    <a:lumOff val="25000"/>
                  </a:schemeClr>
                </a:solidFill>
                <a:latin typeface="+mn-lt"/>
                <a:ea typeface="+mn-ea"/>
                <a:cs typeface="+mn-ea"/>
                <a:sym typeface="+mn-lt"/>
              </a:rPr>
              <a:t>单击修改添加标题文字</a:t>
            </a:r>
            <a:endParaRPr lang="zh-CN" altLang="en-US" dirty="0">
              <a:solidFill>
                <a:schemeClr val="tx1">
                  <a:lumMod val="75000"/>
                  <a:lumOff val="25000"/>
                </a:schemeClr>
              </a:solidFill>
              <a:latin typeface="+mn-lt"/>
              <a:ea typeface="+mn-ea"/>
              <a:cs typeface="+mn-ea"/>
              <a:sym typeface="+mn-lt"/>
            </a:endParaRPr>
          </a:p>
        </p:txBody>
      </p:sp>
      <p:sp>
        <p:nvSpPr>
          <p:cNvPr id="36" name="文本框 35"/>
          <p:cNvSpPr txBox="1">
            <a:spLocks noChangeArrowheads="1"/>
          </p:cNvSpPr>
          <p:nvPr/>
        </p:nvSpPr>
        <p:spPr bwMode="auto">
          <a:xfrm>
            <a:off x="4187788" y="741112"/>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defRPr/>
            </a:pPr>
            <a:r>
              <a:rPr lang="en-US" altLang="zh-CN" sz="1400" dirty="0" smtClean="0">
                <a:solidFill>
                  <a:schemeClr val="tx1">
                    <a:lumMod val="75000"/>
                    <a:lumOff val="25000"/>
                  </a:schemeClr>
                </a:solidFill>
                <a:latin typeface="+mn-lt"/>
                <a:ea typeface="+mn-ea"/>
                <a:cs typeface="+mn-ea"/>
                <a:sym typeface="+mn-lt"/>
              </a:rPr>
              <a:t>please add your title in here</a:t>
            </a:r>
            <a:endParaRPr lang="zh-CN" altLang="en-US" sz="1400" dirty="0">
              <a:solidFill>
                <a:schemeClr val="tx1">
                  <a:lumMod val="75000"/>
                  <a:lumOff val="25000"/>
                </a:schemeClr>
              </a:solidFill>
              <a:latin typeface="+mn-lt"/>
              <a:ea typeface="+mn-ea"/>
              <a:cs typeface="+mn-ea"/>
              <a:sym typeface="+mn-lt"/>
            </a:endParaRPr>
          </a:p>
        </p:txBody>
      </p:sp>
      <p:cxnSp>
        <p:nvCxnSpPr>
          <p:cNvPr id="37" name="直接连接符 36"/>
          <p:cNvCxnSpPr/>
          <p:nvPr/>
        </p:nvCxnSpPr>
        <p:spPr>
          <a:xfrm flipH="1">
            <a:off x="914400" y="409738"/>
            <a:ext cx="8799" cy="585205"/>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Oval 6"/>
          <p:cNvSpPr>
            <a:spLocks noChangeArrowheads="1"/>
          </p:cNvSpPr>
          <p:nvPr/>
        </p:nvSpPr>
        <p:spPr bwMode="auto">
          <a:xfrm>
            <a:off x="1416955" y="2090226"/>
            <a:ext cx="1412957" cy="1413962"/>
          </a:xfrm>
          <a:prstGeom prst="ellipse">
            <a:avLst/>
          </a:prstGeom>
          <a:solidFill>
            <a:srgbClr val="C00000"/>
          </a:solidFill>
          <a:ln w="4" cap="flat">
            <a:noFill/>
            <a:prstDash val="solid"/>
            <a:miter lim="800000"/>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39" name="Oval 7"/>
          <p:cNvSpPr>
            <a:spLocks noChangeArrowheads="1"/>
          </p:cNvSpPr>
          <p:nvPr/>
        </p:nvSpPr>
        <p:spPr bwMode="auto">
          <a:xfrm>
            <a:off x="3755452" y="2443339"/>
            <a:ext cx="707233" cy="706730"/>
          </a:xfrm>
          <a:prstGeom prst="ellipse">
            <a:avLst/>
          </a:prstGeom>
          <a:solidFill>
            <a:srgbClr val="D92E4D"/>
          </a:solidFill>
          <a:ln w="4" cap="flat">
            <a:noFill/>
            <a:prstDash val="solid"/>
            <a:miter lim="800000"/>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0" name="Oval 8"/>
          <p:cNvSpPr>
            <a:spLocks noChangeArrowheads="1"/>
          </p:cNvSpPr>
          <p:nvPr/>
        </p:nvSpPr>
        <p:spPr bwMode="auto">
          <a:xfrm>
            <a:off x="5388224" y="2090226"/>
            <a:ext cx="1412454" cy="1413962"/>
          </a:xfrm>
          <a:prstGeom prst="ellipse">
            <a:avLst/>
          </a:prstGeom>
          <a:solidFill>
            <a:srgbClr val="3B5C94"/>
          </a:solidFill>
          <a:ln w="4" cap="flat">
            <a:noFill/>
            <a:prstDash val="solid"/>
            <a:miter lim="800000"/>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1" name="Oval 9"/>
          <p:cNvSpPr>
            <a:spLocks noChangeArrowheads="1"/>
          </p:cNvSpPr>
          <p:nvPr/>
        </p:nvSpPr>
        <p:spPr bwMode="auto">
          <a:xfrm>
            <a:off x="7727727" y="2443339"/>
            <a:ext cx="705724" cy="706730"/>
          </a:xfrm>
          <a:prstGeom prst="ellipse">
            <a:avLst/>
          </a:prstGeom>
          <a:solidFill>
            <a:srgbClr val="0086B2"/>
          </a:solidFill>
          <a:ln w="4" cap="flat">
            <a:noFill/>
            <a:prstDash val="solid"/>
            <a:miter lim="800000"/>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7" name="Oval 10"/>
          <p:cNvSpPr>
            <a:spLocks noChangeArrowheads="1"/>
          </p:cNvSpPr>
          <p:nvPr/>
        </p:nvSpPr>
        <p:spPr bwMode="auto">
          <a:xfrm>
            <a:off x="9360500" y="2090226"/>
            <a:ext cx="1412957" cy="1413962"/>
          </a:xfrm>
          <a:prstGeom prst="ellipse">
            <a:avLst/>
          </a:prstGeom>
          <a:solidFill>
            <a:srgbClr val="005371"/>
          </a:solidFill>
          <a:ln w="4" cap="flat">
            <a:noFill/>
            <a:prstDash val="solid"/>
            <a:miter lim="800000"/>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8" name="Oval 11"/>
          <p:cNvSpPr>
            <a:spLocks noChangeArrowheads="1"/>
          </p:cNvSpPr>
          <p:nvPr/>
        </p:nvSpPr>
        <p:spPr bwMode="auto">
          <a:xfrm>
            <a:off x="3224272" y="2728043"/>
            <a:ext cx="136819" cy="137825"/>
          </a:xfrm>
          <a:prstGeom prst="ellipse">
            <a:avLst/>
          </a:prstGeom>
          <a:solidFill>
            <a:srgbClr val="FFFFFF">
              <a:alpha val="40000"/>
            </a:srgbClr>
          </a:solidFill>
          <a:ln w="4"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51" name="Oval 12"/>
          <p:cNvSpPr>
            <a:spLocks noChangeArrowheads="1"/>
          </p:cNvSpPr>
          <p:nvPr/>
        </p:nvSpPr>
        <p:spPr bwMode="auto">
          <a:xfrm>
            <a:off x="4857045" y="2728043"/>
            <a:ext cx="136316" cy="137825"/>
          </a:xfrm>
          <a:prstGeom prst="ellipse">
            <a:avLst/>
          </a:prstGeom>
          <a:solidFill>
            <a:srgbClr val="FFFFFF">
              <a:alpha val="40000"/>
            </a:srgbClr>
          </a:solidFill>
          <a:ln w="4"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52" name="Oval 13"/>
          <p:cNvSpPr>
            <a:spLocks noChangeArrowheads="1"/>
          </p:cNvSpPr>
          <p:nvPr/>
        </p:nvSpPr>
        <p:spPr bwMode="auto">
          <a:xfrm>
            <a:off x="7195542" y="2728043"/>
            <a:ext cx="137825" cy="137825"/>
          </a:xfrm>
          <a:prstGeom prst="ellipse">
            <a:avLst/>
          </a:prstGeom>
          <a:solidFill>
            <a:srgbClr val="FFFFFF">
              <a:alpha val="40000"/>
            </a:srgbClr>
          </a:solidFill>
          <a:ln w="4"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53" name="Oval 14"/>
          <p:cNvSpPr>
            <a:spLocks noChangeArrowheads="1"/>
          </p:cNvSpPr>
          <p:nvPr/>
        </p:nvSpPr>
        <p:spPr bwMode="auto">
          <a:xfrm>
            <a:off x="8827812" y="2728043"/>
            <a:ext cx="138328" cy="137825"/>
          </a:xfrm>
          <a:prstGeom prst="ellipse">
            <a:avLst/>
          </a:prstGeom>
          <a:solidFill>
            <a:srgbClr val="FFFFFF">
              <a:alpha val="40000"/>
            </a:srgbClr>
          </a:solidFill>
          <a:ln w="4"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57" name="Line 15"/>
          <p:cNvSpPr>
            <a:spLocks noChangeShapeType="1"/>
          </p:cNvSpPr>
          <p:nvPr/>
        </p:nvSpPr>
        <p:spPr bwMode="auto">
          <a:xfrm>
            <a:off x="2122679" y="3603784"/>
            <a:ext cx="0" cy="499490"/>
          </a:xfrm>
          <a:prstGeom prst="line">
            <a:avLst/>
          </a:prstGeom>
          <a:noFill/>
          <a:ln w="4"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59" name="Line 16"/>
          <p:cNvSpPr>
            <a:spLocks noChangeShapeType="1"/>
          </p:cNvSpPr>
          <p:nvPr/>
        </p:nvSpPr>
        <p:spPr bwMode="auto">
          <a:xfrm>
            <a:off x="4109571" y="3229545"/>
            <a:ext cx="0" cy="305327"/>
          </a:xfrm>
          <a:prstGeom prst="line">
            <a:avLst/>
          </a:prstGeom>
          <a:noFill/>
          <a:ln w="4"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0" name="Line 17"/>
          <p:cNvSpPr>
            <a:spLocks noChangeShapeType="1"/>
          </p:cNvSpPr>
          <p:nvPr/>
        </p:nvSpPr>
        <p:spPr bwMode="auto">
          <a:xfrm>
            <a:off x="6094954" y="3603784"/>
            <a:ext cx="0" cy="499490"/>
          </a:xfrm>
          <a:prstGeom prst="line">
            <a:avLst/>
          </a:prstGeom>
          <a:noFill/>
          <a:ln w="4"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1" name="Line 18"/>
          <p:cNvSpPr>
            <a:spLocks noChangeShapeType="1"/>
          </p:cNvSpPr>
          <p:nvPr/>
        </p:nvSpPr>
        <p:spPr bwMode="auto">
          <a:xfrm>
            <a:off x="8080841" y="3229545"/>
            <a:ext cx="0" cy="305327"/>
          </a:xfrm>
          <a:prstGeom prst="line">
            <a:avLst/>
          </a:prstGeom>
          <a:noFill/>
          <a:ln w="4"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2" name="Line 19"/>
          <p:cNvSpPr>
            <a:spLocks noChangeShapeType="1"/>
          </p:cNvSpPr>
          <p:nvPr/>
        </p:nvSpPr>
        <p:spPr bwMode="auto">
          <a:xfrm>
            <a:off x="10066224" y="3603784"/>
            <a:ext cx="0" cy="499490"/>
          </a:xfrm>
          <a:prstGeom prst="line">
            <a:avLst/>
          </a:prstGeom>
          <a:noFill/>
          <a:ln w="4"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3" name="Freeform 24"/>
          <p:cNvSpPr>
            <a:spLocks noEditPoints="1"/>
          </p:cNvSpPr>
          <p:nvPr/>
        </p:nvSpPr>
        <p:spPr bwMode="auto">
          <a:xfrm>
            <a:off x="3914917" y="2602553"/>
            <a:ext cx="388302" cy="388302"/>
          </a:xfrm>
          <a:custGeom>
            <a:avLst/>
            <a:gdLst>
              <a:gd name="T0" fmla="*/ 919 w 1838"/>
              <a:gd name="T1" fmla="*/ 0 h 1838"/>
              <a:gd name="T2" fmla="*/ 0 w 1838"/>
              <a:gd name="T3" fmla="*/ 919 h 1838"/>
              <a:gd name="T4" fmla="*/ 919 w 1838"/>
              <a:gd name="T5" fmla="*/ 1838 h 1838"/>
              <a:gd name="T6" fmla="*/ 1838 w 1838"/>
              <a:gd name="T7" fmla="*/ 919 h 1838"/>
              <a:gd name="T8" fmla="*/ 919 w 1838"/>
              <a:gd name="T9" fmla="*/ 0 h 1838"/>
              <a:gd name="T10" fmla="*/ 919 w 1838"/>
              <a:gd name="T11" fmla="*/ 1608 h 1838"/>
              <a:gd name="T12" fmla="*/ 919 w 1838"/>
              <a:gd name="T13" fmla="*/ 1608 h 1838"/>
              <a:gd name="T14" fmla="*/ 230 w 1838"/>
              <a:gd name="T15" fmla="*/ 919 h 1838"/>
              <a:gd name="T16" fmla="*/ 919 w 1838"/>
              <a:gd name="T17" fmla="*/ 230 h 1838"/>
              <a:gd name="T18" fmla="*/ 1608 w 1838"/>
              <a:gd name="T19" fmla="*/ 919 h 1838"/>
              <a:gd name="T20" fmla="*/ 919 w 1838"/>
              <a:gd name="T21" fmla="*/ 1608 h 1838"/>
              <a:gd name="T22" fmla="*/ 1493 w 1838"/>
              <a:gd name="T23" fmla="*/ 919 h 1838"/>
              <a:gd name="T24" fmla="*/ 1493 w 1838"/>
              <a:gd name="T25" fmla="*/ 919 h 1838"/>
              <a:gd name="T26" fmla="*/ 1378 w 1838"/>
              <a:gd name="T27" fmla="*/ 1034 h 1838"/>
              <a:gd name="T28" fmla="*/ 919 w 1838"/>
              <a:gd name="T29" fmla="*/ 1034 h 1838"/>
              <a:gd name="T30" fmla="*/ 804 w 1838"/>
              <a:gd name="T31" fmla="*/ 919 h 1838"/>
              <a:gd name="T32" fmla="*/ 804 w 1838"/>
              <a:gd name="T33" fmla="*/ 460 h 1838"/>
              <a:gd name="T34" fmla="*/ 919 w 1838"/>
              <a:gd name="T35" fmla="*/ 345 h 1838"/>
              <a:gd name="T36" fmla="*/ 1034 w 1838"/>
              <a:gd name="T37" fmla="*/ 460 h 1838"/>
              <a:gd name="T38" fmla="*/ 1034 w 1838"/>
              <a:gd name="T39" fmla="*/ 804 h 1838"/>
              <a:gd name="T40" fmla="*/ 1378 w 1838"/>
              <a:gd name="T41" fmla="*/ 804 h 1838"/>
              <a:gd name="T42" fmla="*/ 1493 w 1838"/>
              <a:gd name="T43" fmla="*/ 919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38" h="1838">
                <a:moveTo>
                  <a:pt x="919" y="0"/>
                </a:moveTo>
                <a:cubicBezTo>
                  <a:pt x="411" y="0"/>
                  <a:pt x="0" y="412"/>
                  <a:pt x="0" y="919"/>
                </a:cubicBezTo>
                <a:cubicBezTo>
                  <a:pt x="0" y="1427"/>
                  <a:pt x="411" y="1838"/>
                  <a:pt x="919" y="1838"/>
                </a:cubicBezTo>
                <a:cubicBezTo>
                  <a:pt x="1426" y="1838"/>
                  <a:pt x="1838" y="1427"/>
                  <a:pt x="1838" y="919"/>
                </a:cubicBezTo>
                <a:cubicBezTo>
                  <a:pt x="1838" y="412"/>
                  <a:pt x="1426" y="0"/>
                  <a:pt x="919" y="0"/>
                </a:cubicBezTo>
                <a:close/>
                <a:moveTo>
                  <a:pt x="919" y="1608"/>
                </a:moveTo>
                <a:cubicBezTo>
                  <a:pt x="919" y="1608"/>
                  <a:pt x="919" y="1608"/>
                  <a:pt x="919" y="1608"/>
                </a:cubicBezTo>
                <a:cubicBezTo>
                  <a:pt x="539" y="1608"/>
                  <a:pt x="230" y="1299"/>
                  <a:pt x="230" y="919"/>
                </a:cubicBezTo>
                <a:cubicBezTo>
                  <a:pt x="230" y="539"/>
                  <a:pt x="539" y="230"/>
                  <a:pt x="919" y="230"/>
                </a:cubicBezTo>
                <a:cubicBezTo>
                  <a:pt x="1299" y="230"/>
                  <a:pt x="1608" y="539"/>
                  <a:pt x="1608" y="919"/>
                </a:cubicBezTo>
                <a:cubicBezTo>
                  <a:pt x="1608" y="1299"/>
                  <a:pt x="1299" y="1608"/>
                  <a:pt x="919" y="1608"/>
                </a:cubicBezTo>
                <a:close/>
                <a:moveTo>
                  <a:pt x="1493" y="919"/>
                </a:moveTo>
                <a:cubicBezTo>
                  <a:pt x="1493" y="919"/>
                  <a:pt x="1493" y="919"/>
                  <a:pt x="1493" y="919"/>
                </a:cubicBezTo>
                <a:cubicBezTo>
                  <a:pt x="1493" y="983"/>
                  <a:pt x="1442" y="1034"/>
                  <a:pt x="1378" y="1034"/>
                </a:cubicBezTo>
                <a:cubicBezTo>
                  <a:pt x="919" y="1034"/>
                  <a:pt x="919" y="1034"/>
                  <a:pt x="919" y="1034"/>
                </a:cubicBezTo>
                <a:cubicBezTo>
                  <a:pt x="856" y="1034"/>
                  <a:pt x="804" y="983"/>
                  <a:pt x="804" y="919"/>
                </a:cubicBezTo>
                <a:cubicBezTo>
                  <a:pt x="804" y="460"/>
                  <a:pt x="804" y="460"/>
                  <a:pt x="804" y="460"/>
                </a:cubicBezTo>
                <a:cubicBezTo>
                  <a:pt x="804" y="396"/>
                  <a:pt x="856" y="345"/>
                  <a:pt x="919" y="345"/>
                </a:cubicBezTo>
                <a:cubicBezTo>
                  <a:pt x="982" y="345"/>
                  <a:pt x="1034" y="396"/>
                  <a:pt x="1034" y="460"/>
                </a:cubicBezTo>
                <a:cubicBezTo>
                  <a:pt x="1034" y="804"/>
                  <a:pt x="1034" y="804"/>
                  <a:pt x="1034" y="804"/>
                </a:cubicBezTo>
                <a:cubicBezTo>
                  <a:pt x="1378" y="804"/>
                  <a:pt x="1378" y="804"/>
                  <a:pt x="1378" y="804"/>
                </a:cubicBezTo>
                <a:cubicBezTo>
                  <a:pt x="1442" y="804"/>
                  <a:pt x="1493" y="856"/>
                  <a:pt x="1493" y="9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4" name="Freeform 25"/>
          <p:cNvSpPr/>
          <p:nvPr/>
        </p:nvSpPr>
        <p:spPr bwMode="auto">
          <a:xfrm>
            <a:off x="1896755" y="2388433"/>
            <a:ext cx="453357" cy="817548"/>
          </a:xfrm>
          <a:custGeom>
            <a:avLst/>
            <a:gdLst>
              <a:gd name="T0" fmla="*/ 604 w 637"/>
              <a:gd name="T1" fmla="*/ 610 h 1149"/>
              <a:gd name="T2" fmla="*/ 604 w 637"/>
              <a:gd name="T3" fmla="*/ 610 h 1149"/>
              <a:gd name="T4" fmla="*/ 637 w 637"/>
              <a:gd name="T5" fmla="*/ 739 h 1149"/>
              <a:gd name="T6" fmla="*/ 569 w 637"/>
              <a:gd name="T7" fmla="*/ 929 h 1149"/>
              <a:gd name="T8" fmla="*/ 373 w 637"/>
              <a:gd name="T9" fmla="*/ 1019 h 1149"/>
              <a:gd name="T10" fmla="*/ 373 w 637"/>
              <a:gd name="T11" fmla="*/ 1149 h 1149"/>
              <a:gd name="T12" fmla="*/ 264 w 637"/>
              <a:gd name="T13" fmla="*/ 1149 h 1149"/>
              <a:gd name="T14" fmla="*/ 264 w 637"/>
              <a:gd name="T15" fmla="*/ 1019 h 1149"/>
              <a:gd name="T16" fmla="*/ 0 w 637"/>
              <a:gd name="T17" fmla="*/ 771 h 1149"/>
              <a:gd name="T18" fmla="*/ 168 w 637"/>
              <a:gd name="T19" fmla="*/ 728 h 1149"/>
              <a:gd name="T20" fmla="*/ 323 w 637"/>
              <a:gd name="T21" fmla="*/ 870 h 1149"/>
              <a:gd name="T22" fmla="*/ 413 w 637"/>
              <a:gd name="T23" fmla="*/ 839 h 1149"/>
              <a:gd name="T24" fmla="*/ 442 w 637"/>
              <a:gd name="T25" fmla="*/ 766 h 1149"/>
              <a:gd name="T26" fmla="*/ 413 w 637"/>
              <a:gd name="T27" fmla="*/ 698 h 1149"/>
              <a:gd name="T28" fmla="*/ 284 w 637"/>
              <a:gd name="T29" fmla="*/ 640 h 1149"/>
              <a:gd name="T30" fmla="*/ 144 w 637"/>
              <a:gd name="T31" fmla="*/ 578 h 1149"/>
              <a:gd name="T32" fmla="*/ 62 w 637"/>
              <a:gd name="T33" fmla="*/ 493 h 1149"/>
              <a:gd name="T34" fmla="*/ 31 w 637"/>
              <a:gd name="T35" fmla="*/ 366 h 1149"/>
              <a:gd name="T36" fmla="*/ 87 w 637"/>
              <a:gd name="T37" fmla="*/ 194 h 1149"/>
              <a:gd name="T38" fmla="*/ 264 w 637"/>
              <a:gd name="T39" fmla="*/ 101 h 1149"/>
              <a:gd name="T40" fmla="*/ 264 w 637"/>
              <a:gd name="T41" fmla="*/ 0 h 1149"/>
              <a:gd name="T42" fmla="*/ 373 w 637"/>
              <a:gd name="T43" fmla="*/ 0 h 1149"/>
              <a:gd name="T44" fmla="*/ 373 w 637"/>
              <a:gd name="T45" fmla="*/ 101 h 1149"/>
              <a:gd name="T46" fmla="*/ 609 w 637"/>
              <a:gd name="T47" fmla="*/ 307 h 1149"/>
              <a:gd name="T48" fmla="*/ 459 w 637"/>
              <a:gd name="T49" fmla="*/ 369 h 1149"/>
              <a:gd name="T50" fmla="*/ 323 w 637"/>
              <a:gd name="T51" fmla="*/ 242 h 1149"/>
              <a:gd name="T52" fmla="*/ 250 w 637"/>
              <a:gd name="T53" fmla="*/ 270 h 1149"/>
              <a:gd name="T54" fmla="*/ 222 w 637"/>
              <a:gd name="T55" fmla="*/ 339 h 1149"/>
              <a:gd name="T56" fmla="*/ 249 w 637"/>
              <a:gd name="T57" fmla="*/ 402 h 1149"/>
              <a:gd name="T58" fmla="*/ 364 w 637"/>
              <a:gd name="T59" fmla="*/ 456 h 1149"/>
              <a:gd name="T60" fmla="*/ 516 w 637"/>
              <a:gd name="T61" fmla="*/ 523 h 1149"/>
              <a:gd name="T62" fmla="*/ 604 w 637"/>
              <a:gd name="T63" fmla="*/ 61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7" h="1149">
                <a:moveTo>
                  <a:pt x="604" y="610"/>
                </a:moveTo>
                <a:cubicBezTo>
                  <a:pt x="604" y="610"/>
                  <a:pt x="604" y="610"/>
                  <a:pt x="604" y="610"/>
                </a:cubicBezTo>
                <a:cubicBezTo>
                  <a:pt x="626" y="647"/>
                  <a:pt x="637" y="690"/>
                  <a:pt x="637" y="739"/>
                </a:cubicBezTo>
                <a:cubicBezTo>
                  <a:pt x="637" y="815"/>
                  <a:pt x="614" y="879"/>
                  <a:pt x="569" y="929"/>
                </a:cubicBezTo>
                <a:cubicBezTo>
                  <a:pt x="523" y="980"/>
                  <a:pt x="458" y="1010"/>
                  <a:pt x="373" y="1019"/>
                </a:cubicBezTo>
                <a:cubicBezTo>
                  <a:pt x="373" y="1149"/>
                  <a:pt x="373" y="1149"/>
                  <a:pt x="373" y="1149"/>
                </a:cubicBezTo>
                <a:cubicBezTo>
                  <a:pt x="264" y="1149"/>
                  <a:pt x="264" y="1149"/>
                  <a:pt x="264" y="1149"/>
                </a:cubicBezTo>
                <a:cubicBezTo>
                  <a:pt x="264" y="1019"/>
                  <a:pt x="264" y="1019"/>
                  <a:pt x="264" y="1019"/>
                </a:cubicBezTo>
                <a:cubicBezTo>
                  <a:pt x="122" y="1005"/>
                  <a:pt x="34" y="922"/>
                  <a:pt x="0" y="771"/>
                </a:cubicBezTo>
                <a:cubicBezTo>
                  <a:pt x="168" y="728"/>
                  <a:pt x="168" y="728"/>
                  <a:pt x="168" y="728"/>
                </a:cubicBezTo>
                <a:cubicBezTo>
                  <a:pt x="184" y="822"/>
                  <a:pt x="235" y="870"/>
                  <a:pt x="323" y="870"/>
                </a:cubicBezTo>
                <a:cubicBezTo>
                  <a:pt x="364" y="870"/>
                  <a:pt x="394" y="860"/>
                  <a:pt x="413" y="839"/>
                </a:cubicBezTo>
                <a:cubicBezTo>
                  <a:pt x="432" y="819"/>
                  <a:pt x="442" y="795"/>
                  <a:pt x="442" y="766"/>
                </a:cubicBezTo>
                <a:cubicBezTo>
                  <a:pt x="442" y="736"/>
                  <a:pt x="432" y="714"/>
                  <a:pt x="413" y="698"/>
                </a:cubicBezTo>
                <a:cubicBezTo>
                  <a:pt x="394" y="683"/>
                  <a:pt x="351" y="664"/>
                  <a:pt x="284" y="640"/>
                </a:cubicBezTo>
                <a:cubicBezTo>
                  <a:pt x="225" y="619"/>
                  <a:pt x="178" y="599"/>
                  <a:pt x="144" y="578"/>
                </a:cubicBezTo>
                <a:cubicBezTo>
                  <a:pt x="111" y="558"/>
                  <a:pt x="83" y="530"/>
                  <a:pt x="62" y="493"/>
                </a:cubicBezTo>
                <a:cubicBezTo>
                  <a:pt x="41" y="457"/>
                  <a:pt x="31" y="414"/>
                  <a:pt x="31" y="366"/>
                </a:cubicBezTo>
                <a:cubicBezTo>
                  <a:pt x="31" y="302"/>
                  <a:pt x="50" y="245"/>
                  <a:pt x="87" y="194"/>
                </a:cubicBezTo>
                <a:cubicBezTo>
                  <a:pt x="125" y="143"/>
                  <a:pt x="184" y="112"/>
                  <a:pt x="264" y="101"/>
                </a:cubicBezTo>
                <a:cubicBezTo>
                  <a:pt x="264" y="0"/>
                  <a:pt x="264" y="0"/>
                  <a:pt x="264" y="0"/>
                </a:cubicBezTo>
                <a:cubicBezTo>
                  <a:pt x="373" y="0"/>
                  <a:pt x="373" y="0"/>
                  <a:pt x="373" y="0"/>
                </a:cubicBezTo>
                <a:cubicBezTo>
                  <a:pt x="373" y="101"/>
                  <a:pt x="373" y="101"/>
                  <a:pt x="373" y="101"/>
                </a:cubicBezTo>
                <a:cubicBezTo>
                  <a:pt x="494" y="115"/>
                  <a:pt x="573" y="184"/>
                  <a:pt x="609" y="307"/>
                </a:cubicBezTo>
                <a:cubicBezTo>
                  <a:pt x="459" y="369"/>
                  <a:pt x="459" y="369"/>
                  <a:pt x="459" y="369"/>
                </a:cubicBezTo>
                <a:cubicBezTo>
                  <a:pt x="430" y="284"/>
                  <a:pt x="385" y="242"/>
                  <a:pt x="323" y="242"/>
                </a:cubicBezTo>
                <a:cubicBezTo>
                  <a:pt x="293" y="242"/>
                  <a:pt x="268" y="252"/>
                  <a:pt x="250" y="270"/>
                </a:cubicBezTo>
                <a:cubicBezTo>
                  <a:pt x="231" y="289"/>
                  <a:pt x="222" y="312"/>
                  <a:pt x="222" y="339"/>
                </a:cubicBezTo>
                <a:cubicBezTo>
                  <a:pt x="222" y="366"/>
                  <a:pt x="231" y="387"/>
                  <a:pt x="249" y="402"/>
                </a:cubicBezTo>
                <a:cubicBezTo>
                  <a:pt x="267" y="416"/>
                  <a:pt x="305" y="435"/>
                  <a:pt x="364" y="456"/>
                </a:cubicBezTo>
                <a:cubicBezTo>
                  <a:pt x="428" y="480"/>
                  <a:pt x="479" y="502"/>
                  <a:pt x="516" y="523"/>
                </a:cubicBezTo>
                <a:cubicBezTo>
                  <a:pt x="552" y="544"/>
                  <a:pt x="582" y="573"/>
                  <a:pt x="604" y="6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5" name="Freeform 26"/>
          <p:cNvSpPr>
            <a:spLocks noEditPoints="1"/>
          </p:cNvSpPr>
          <p:nvPr/>
        </p:nvSpPr>
        <p:spPr bwMode="auto">
          <a:xfrm>
            <a:off x="5716034" y="2430087"/>
            <a:ext cx="756834" cy="734240"/>
          </a:xfrm>
          <a:custGeom>
            <a:avLst/>
            <a:gdLst>
              <a:gd name="T0" fmla="*/ 1687 w 1687"/>
              <a:gd name="T1" fmla="*/ 89 h 1637"/>
              <a:gd name="T2" fmla="*/ 1598 w 1687"/>
              <a:gd name="T3" fmla="*/ 0 h 1637"/>
              <a:gd name="T4" fmla="*/ 959 w 1687"/>
              <a:gd name="T5" fmla="*/ 0 h 1637"/>
              <a:gd name="T6" fmla="*/ 869 w 1687"/>
              <a:gd name="T7" fmla="*/ 89 h 1637"/>
              <a:gd name="T8" fmla="*/ 869 w 1687"/>
              <a:gd name="T9" fmla="*/ 755 h 1637"/>
              <a:gd name="T10" fmla="*/ 920 w 1687"/>
              <a:gd name="T11" fmla="*/ 755 h 1637"/>
              <a:gd name="T12" fmla="*/ 920 w 1687"/>
              <a:gd name="T13" fmla="*/ 190 h 1637"/>
              <a:gd name="T14" fmla="*/ 1636 w 1687"/>
              <a:gd name="T15" fmla="*/ 190 h 1637"/>
              <a:gd name="T16" fmla="*/ 1636 w 1687"/>
              <a:gd name="T17" fmla="*/ 1214 h 1637"/>
              <a:gd name="T18" fmla="*/ 1535 w 1687"/>
              <a:gd name="T19" fmla="*/ 1214 h 1637"/>
              <a:gd name="T20" fmla="*/ 1535 w 1687"/>
              <a:gd name="T21" fmla="*/ 1469 h 1637"/>
              <a:gd name="T22" fmla="*/ 1598 w 1687"/>
              <a:gd name="T23" fmla="*/ 1469 h 1637"/>
              <a:gd name="T24" fmla="*/ 1687 w 1687"/>
              <a:gd name="T25" fmla="*/ 1380 h 1637"/>
              <a:gd name="T26" fmla="*/ 1687 w 1687"/>
              <a:gd name="T27" fmla="*/ 89 h 1637"/>
              <a:gd name="T28" fmla="*/ 1687 w 1687"/>
              <a:gd name="T29" fmla="*/ 89 h 1637"/>
              <a:gd name="T30" fmla="*/ 1548 w 1687"/>
              <a:gd name="T31" fmla="*/ 108 h 1637"/>
              <a:gd name="T32" fmla="*/ 1548 w 1687"/>
              <a:gd name="T33" fmla="*/ 108 h 1637"/>
              <a:gd name="T34" fmla="*/ 1008 w 1687"/>
              <a:gd name="T35" fmla="*/ 108 h 1637"/>
              <a:gd name="T36" fmla="*/ 990 w 1687"/>
              <a:gd name="T37" fmla="*/ 89 h 1637"/>
              <a:gd name="T38" fmla="*/ 1008 w 1687"/>
              <a:gd name="T39" fmla="*/ 71 h 1637"/>
              <a:gd name="T40" fmla="*/ 1548 w 1687"/>
              <a:gd name="T41" fmla="*/ 71 h 1637"/>
              <a:gd name="T42" fmla="*/ 1567 w 1687"/>
              <a:gd name="T43" fmla="*/ 89 h 1637"/>
              <a:gd name="T44" fmla="*/ 1548 w 1687"/>
              <a:gd name="T45" fmla="*/ 108 h 1637"/>
              <a:gd name="T46" fmla="*/ 1470 w 1687"/>
              <a:gd name="T47" fmla="*/ 1548 h 1637"/>
              <a:gd name="T48" fmla="*/ 1381 w 1687"/>
              <a:gd name="T49" fmla="*/ 1637 h 1637"/>
              <a:gd name="T50" fmla="*/ 89 w 1687"/>
              <a:gd name="T51" fmla="*/ 1637 h 1637"/>
              <a:gd name="T52" fmla="*/ 0 w 1687"/>
              <a:gd name="T53" fmla="*/ 1548 h 1637"/>
              <a:gd name="T54" fmla="*/ 0 w 1687"/>
              <a:gd name="T55" fmla="*/ 908 h 1637"/>
              <a:gd name="T56" fmla="*/ 89 w 1687"/>
              <a:gd name="T57" fmla="*/ 819 h 1637"/>
              <a:gd name="T58" fmla="*/ 1381 w 1687"/>
              <a:gd name="T59" fmla="*/ 819 h 1637"/>
              <a:gd name="T60" fmla="*/ 1470 w 1687"/>
              <a:gd name="T61" fmla="*/ 908 h 1637"/>
              <a:gd name="T62" fmla="*/ 1470 w 1687"/>
              <a:gd name="T63" fmla="*/ 1548 h 1637"/>
              <a:gd name="T64" fmla="*/ 1399 w 1687"/>
              <a:gd name="T65" fmla="*/ 958 h 1637"/>
              <a:gd name="T66" fmla="*/ 1399 w 1687"/>
              <a:gd name="T67" fmla="*/ 958 h 1637"/>
              <a:gd name="T68" fmla="*/ 1399 w 1687"/>
              <a:gd name="T69" fmla="*/ 1498 h 1637"/>
              <a:gd name="T70" fmla="*/ 1380 w 1687"/>
              <a:gd name="T71" fmla="*/ 1517 h 1637"/>
              <a:gd name="T72" fmla="*/ 1362 w 1687"/>
              <a:gd name="T73" fmla="*/ 1498 h 1637"/>
              <a:gd name="T74" fmla="*/ 1362 w 1687"/>
              <a:gd name="T75" fmla="*/ 958 h 1637"/>
              <a:gd name="T76" fmla="*/ 1380 w 1687"/>
              <a:gd name="T77" fmla="*/ 939 h 1637"/>
              <a:gd name="T78" fmla="*/ 1399 w 1687"/>
              <a:gd name="T79" fmla="*/ 958 h 1637"/>
              <a:gd name="T80" fmla="*/ 65 w 1687"/>
              <a:gd name="T81" fmla="*/ 1228 h 1637"/>
              <a:gd name="T82" fmla="*/ 118 w 1687"/>
              <a:gd name="T83" fmla="*/ 1282 h 1637"/>
              <a:gd name="T84" fmla="*/ 172 w 1687"/>
              <a:gd name="T85" fmla="*/ 1228 h 1637"/>
              <a:gd name="T86" fmla="*/ 118 w 1687"/>
              <a:gd name="T87" fmla="*/ 1174 h 1637"/>
              <a:gd name="T88" fmla="*/ 65 w 1687"/>
              <a:gd name="T89" fmla="*/ 1228 h 1637"/>
              <a:gd name="T90" fmla="*/ 65 w 1687"/>
              <a:gd name="T91" fmla="*/ 1228 h 1637"/>
              <a:gd name="T92" fmla="*/ 255 w 1687"/>
              <a:gd name="T93" fmla="*/ 870 h 1637"/>
              <a:gd name="T94" fmla="*/ 255 w 1687"/>
              <a:gd name="T95" fmla="*/ 870 h 1637"/>
              <a:gd name="T96" fmla="*/ 1280 w 1687"/>
              <a:gd name="T97" fmla="*/ 870 h 1637"/>
              <a:gd name="T98" fmla="*/ 1280 w 1687"/>
              <a:gd name="T99" fmla="*/ 1586 h 1637"/>
              <a:gd name="T100" fmla="*/ 255 w 1687"/>
              <a:gd name="T101" fmla="*/ 1586 h 1637"/>
              <a:gd name="T102" fmla="*/ 255 w 1687"/>
              <a:gd name="T103" fmla="*/ 870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7" h="1637">
                <a:moveTo>
                  <a:pt x="1687" y="89"/>
                </a:moveTo>
                <a:cubicBezTo>
                  <a:pt x="1687" y="40"/>
                  <a:pt x="1647" y="0"/>
                  <a:pt x="1598" y="0"/>
                </a:cubicBezTo>
                <a:cubicBezTo>
                  <a:pt x="959" y="0"/>
                  <a:pt x="959" y="0"/>
                  <a:pt x="959" y="0"/>
                </a:cubicBezTo>
                <a:cubicBezTo>
                  <a:pt x="909" y="0"/>
                  <a:pt x="869" y="40"/>
                  <a:pt x="869" y="89"/>
                </a:cubicBezTo>
                <a:cubicBezTo>
                  <a:pt x="869" y="755"/>
                  <a:pt x="869" y="755"/>
                  <a:pt x="869" y="755"/>
                </a:cubicBezTo>
                <a:cubicBezTo>
                  <a:pt x="920" y="755"/>
                  <a:pt x="920" y="755"/>
                  <a:pt x="920" y="755"/>
                </a:cubicBezTo>
                <a:cubicBezTo>
                  <a:pt x="920" y="190"/>
                  <a:pt x="920" y="190"/>
                  <a:pt x="920" y="190"/>
                </a:cubicBezTo>
                <a:cubicBezTo>
                  <a:pt x="1636" y="190"/>
                  <a:pt x="1636" y="190"/>
                  <a:pt x="1636" y="190"/>
                </a:cubicBezTo>
                <a:cubicBezTo>
                  <a:pt x="1636" y="1214"/>
                  <a:pt x="1636" y="1214"/>
                  <a:pt x="1636" y="1214"/>
                </a:cubicBezTo>
                <a:cubicBezTo>
                  <a:pt x="1535" y="1214"/>
                  <a:pt x="1535" y="1214"/>
                  <a:pt x="1535" y="1214"/>
                </a:cubicBezTo>
                <a:cubicBezTo>
                  <a:pt x="1535" y="1469"/>
                  <a:pt x="1535" y="1469"/>
                  <a:pt x="1535" y="1469"/>
                </a:cubicBezTo>
                <a:cubicBezTo>
                  <a:pt x="1598" y="1469"/>
                  <a:pt x="1598" y="1469"/>
                  <a:pt x="1598" y="1469"/>
                </a:cubicBezTo>
                <a:cubicBezTo>
                  <a:pt x="1647" y="1469"/>
                  <a:pt x="1687" y="1430"/>
                  <a:pt x="1687" y="1380"/>
                </a:cubicBezTo>
                <a:cubicBezTo>
                  <a:pt x="1687" y="89"/>
                  <a:pt x="1687" y="89"/>
                  <a:pt x="1687" y="89"/>
                </a:cubicBezTo>
                <a:cubicBezTo>
                  <a:pt x="1687" y="89"/>
                  <a:pt x="1687" y="89"/>
                  <a:pt x="1687" y="89"/>
                </a:cubicBezTo>
                <a:close/>
                <a:moveTo>
                  <a:pt x="1548" y="108"/>
                </a:moveTo>
                <a:cubicBezTo>
                  <a:pt x="1548" y="108"/>
                  <a:pt x="1548" y="108"/>
                  <a:pt x="1548" y="108"/>
                </a:cubicBezTo>
                <a:cubicBezTo>
                  <a:pt x="1008" y="108"/>
                  <a:pt x="1008" y="108"/>
                  <a:pt x="1008" y="108"/>
                </a:cubicBezTo>
                <a:cubicBezTo>
                  <a:pt x="998" y="108"/>
                  <a:pt x="990" y="100"/>
                  <a:pt x="990" y="89"/>
                </a:cubicBezTo>
                <a:cubicBezTo>
                  <a:pt x="990" y="79"/>
                  <a:pt x="998" y="71"/>
                  <a:pt x="1008" y="71"/>
                </a:cubicBezTo>
                <a:cubicBezTo>
                  <a:pt x="1548" y="71"/>
                  <a:pt x="1548" y="71"/>
                  <a:pt x="1548" y="71"/>
                </a:cubicBezTo>
                <a:cubicBezTo>
                  <a:pt x="1558" y="71"/>
                  <a:pt x="1567" y="79"/>
                  <a:pt x="1567" y="89"/>
                </a:cubicBezTo>
                <a:cubicBezTo>
                  <a:pt x="1567" y="100"/>
                  <a:pt x="1558" y="108"/>
                  <a:pt x="1548" y="108"/>
                </a:cubicBezTo>
                <a:close/>
                <a:moveTo>
                  <a:pt x="1470" y="1548"/>
                </a:moveTo>
                <a:cubicBezTo>
                  <a:pt x="1470" y="1597"/>
                  <a:pt x="1430" y="1637"/>
                  <a:pt x="1381" y="1637"/>
                </a:cubicBezTo>
                <a:cubicBezTo>
                  <a:pt x="89" y="1637"/>
                  <a:pt x="89" y="1637"/>
                  <a:pt x="89" y="1637"/>
                </a:cubicBezTo>
                <a:cubicBezTo>
                  <a:pt x="40" y="1637"/>
                  <a:pt x="0" y="1597"/>
                  <a:pt x="0" y="1548"/>
                </a:cubicBezTo>
                <a:cubicBezTo>
                  <a:pt x="0" y="908"/>
                  <a:pt x="0" y="908"/>
                  <a:pt x="0" y="908"/>
                </a:cubicBezTo>
                <a:cubicBezTo>
                  <a:pt x="0" y="859"/>
                  <a:pt x="40" y="819"/>
                  <a:pt x="89" y="819"/>
                </a:cubicBezTo>
                <a:cubicBezTo>
                  <a:pt x="1381" y="819"/>
                  <a:pt x="1381" y="819"/>
                  <a:pt x="1381" y="819"/>
                </a:cubicBezTo>
                <a:cubicBezTo>
                  <a:pt x="1430" y="819"/>
                  <a:pt x="1470" y="859"/>
                  <a:pt x="1470" y="908"/>
                </a:cubicBezTo>
                <a:cubicBezTo>
                  <a:pt x="1470" y="1548"/>
                  <a:pt x="1470" y="1548"/>
                  <a:pt x="1470" y="1548"/>
                </a:cubicBezTo>
                <a:close/>
                <a:moveTo>
                  <a:pt x="1399" y="958"/>
                </a:moveTo>
                <a:cubicBezTo>
                  <a:pt x="1399" y="958"/>
                  <a:pt x="1399" y="958"/>
                  <a:pt x="1399" y="958"/>
                </a:cubicBezTo>
                <a:cubicBezTo>
                  <a:pt x="1399" y="1498"/>
                  <a:pt x="1399" y="1498"/>
                  <a:pt x="1399" y="1498"/>
                </a:cubicBezTo>
                <a:cubicBezTo>
                  <a:pt x="1399" y="1508"/>
                  <a:pt x="1391" y="1517"/>
                  <a:pt x="1380" y="1517"/>
                </a:cubicBezTo>
                <a:cubicBezTo>
                  <a:pt x="1370" y="1517"/>
                  <a:pt x="1362" y="1508"/>
                  <a:pt x="1362" y="1498"/>
                </a:cubicBezTo>
                <a:cubicBezTo>
                  <a:pt x="1362" y="958"/>
                  <a:pt x="1362" y="958"/>
                  <a:pt x="1362" y="958"/>
                </a:cubicBezTo>
                <a:cubicBezTo>
                  <a:pt x="1362" y="948"/>
                  <a:pt x="1370" y="939"/>
                  <a:pt x="1380" y="939"/>
                </a:cubicBezTo>
                <a:cubicBezTo>
                  <a:pt x="1391" y="939"/>
                  <a:pt x="1399" y="948"/>
                  <a:pt x="1399" y="958"/>
                </a:cubicBezTo>
                <a:close/>
                <a:moveTo>
                  <a:pt x="65" y="1228"/>
                </a:moveTo>
                <a:cubicBezTo>
                  <a:pt x="65" y="1258"/>
                  <a:pt x="88" y="1282"/>
                  <a:pt x="118" y="1282"/>
                </a:cubicBezTo>
                <a:cubicBezTo>
                  <a:pt x="148" y="1282"/>
                  <a:pt x="172" y="1258"/>
                  <a:pt x="172" y="1228"/>
                </a:cubicBezTo>
                <a:cubicBezTo>
                  <a:pt x="172" y="1198"/>
                  <a:pt x="148" y="1174"/>
                  <a:pt x="118" y="1174"/>
                </a:cubicBezTo>
                <a:cubicBezTo>
                  <a:pt x="88" y="1174"/>
                  <a:pt x="65" y="1198"/>
                  <a:pt x="65" y="1228"/>
                </a:cubicBezTo>
                <a:cubicBezTo>
                  <a:pt x="65" y="1228"/>
                  <a:pt x="65" y="1228"/>
                  <a:pt x="65" y="1228"/>
                </a:cubicBezTo>
                <a:close/>
                <a:moveTo>
                  <a:pt x="255" y="870"/>
                </a:moveTo>
                <a:cubicBezTo>
                  <a:pt x="255" y="870"/>
                  <a:pt x="255" y="870"/>
                  <a:pt x="255" y="870"/>
                </a:cubicBezTo>
                <a:cubicBezTo>
                  <a:pt x="1280" y="870"/>
                  <a:pt x="1280" y="870"/>
                  <a:pt x="1280" y="870"/>
                </a:cubicBezTo>
                <a:cubicBezTo>
                  <a:pt x="1280" y="1586"/>
                  <a:pt x="1280" y="1586"/>
                  <a:pt x="1280" y="1586"/>
                </a:cubicBezTo>
                <a:cubicBezTo>
                  <a:pt x="255" y="1586"/>
                  <a:pt x="255" y="1586"/>
                  <a:pt x="255" y="1586"/>
                </a:cubicBezTo>
                <a:lnTo>
                  <a:pt x="255" y="8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7" name="Freeform 27"/>
          <p:cNvSpPr>
            <a:spLocks noEditPoints="1"/>
          </p:cNvSpPr>
          <p:nvPr/>
        </p:nvSpPr>
        <p:spPr bwMode="auto">
          <a:xfrm>
            <a:off x="7892209" y="2608324"/>
            <a:ext cx="376761" cy="376761"/>
          </a:xfrm>
          <a:custGeom>
            <a:avLst/>
            <a:gdLst>
              <a:gd name="T0" fmla="*/ 1723 w 1838"/>
              <a:gd name="T1" fmla="*/ 0 h 1838"/>
              <a:gd name="T2" fmla="*/ 115 w 1838"/>
              <a:gd name="T3" fmla="*/ 0 h 1838"/>
              <a:gd name="T4" fmla="*/ 0 w 1838"/>
              <a:gd name="T5" fmla="*/ 115 h 1838"/>
              <a:gd name="T6" fmla="*/ 0 w 1838"/>
              <a:gd name="T7" fmla="*/ 1321 h 1838"/>
              <a:gd name="T8" fmla="*/ 115 w 1838"/>
              <a:gd name="T9" fmla="*/ 1436 h 1838"/>
              <a:gd name="T10" fmla="*/ 1723 w 1838"/>
              <a:gd name="T11" fmla="*/ 1436 h 1838"/>
              <a:gd name="T12" fmla="*/ 1838 w 1838"/>
              <a:gd name="T13" fmla="*/ 1321 h 1838"/>
              <a:gd name="T14" fmla="*/ 1838 w 1838"/>
              <a:gd name="T15" fmla="*/ 115 h 1838"/>
              <a:gd name="T16" fmla="*/ 1723 w 1838"/>
              <a:gd name="T17" fmla="*/ 0 h 1838"/>
              <a:gd name="T18" fmla="*/ 1723 w 1838"/>
              <a:gd name="T19" fmla="*/ 1034 h 1838"/>
              <a:gd name="T20" fmla="*/ 1723 w 1838"/>
              <a:gd name="T21" fmla="*/ 1034 h 1838"/>
              <a:gd name="T22" fmla="*/ 1608 w 1838"/>
              <a:gd name="T23" fmla="*/ 1149 h 1838"/>
              <a:gd name="T24" fmla="*/ 230 w 1838"/>
              <a:gd name="T25" fmla="*/ 1149 h 1838"/>
              <a:gd name="T26" fmla="*/ 115 w 1838"/>
              <a:gd name="T27" fmla="*/ 1034 h 1838"/>
              <a:gd name="T28" fmla="*/ 115 w 1838"/>
              <a:gd name="T29" fmla="*/ 230 h 1838"/>
              <a:gd name="T30" fmla="*/ 230 w 1838"/>
              <a:gd name="T31" fmla="*/ 115 h 1838"/>
              <a:gd name="T32" fmla="*/ 1608 w 1838"/>
              <a:gd name="T33" fmla="*/ 115 h 1838"/>
              <a:gd name="T34" fmla="*/ 1723 w 1838"/>
              <a:gd name="T35" fmla="*/ 230 h 1838"/>
              <a:gd name="T36" fmla="*/ 1723 w 1838"/>
              <a:gd name="T37" fmla="*/ 1034 h 1838"/>
              <a:gd name="T38" fmla="*/ 1034 w 1838"/>
              <a:gd name="T39" fmla="*/ 1493 h 1838"/>
              <a:gd name="T40" fmla="*/ 1034 w 1838"/>
              <a:gd name="T41" fmla="*/ 1493 h 1838"/>
              <a:gd name="T42" fmla="*/ 1091 w 1838"/>
              <a:gd name="T43" fmla="*/ 1551 h 1838"/>
              <a:gd name="T44" fmla="*/ 1091 w 1838"/>
              <a:gd name="T45" fmla="*/ 1608 h 1838"/>
              <a:gd name="T46" fmla="*/ 1137 w 1838"/>
              <a:gd name="T47" fmla="*/ 1700 h 1838"/>
              <a:gd name="T48" fmla="*/ 1275 w 1838"/>
              <a:gd name="T49" fmla="*/ 1804 h 1838"/>
              <a:gd name="T50" fmla="*/ 1264 w 1838"/>
              <a:gd name="T51" fmla="*/ 1838 h 1838"/>
              <a:gd name="T52" fmla="*/ 574 w 1838"/>
              <a:gd name="T53" fmla="*/ 1838 h 1838"/>
              <a:gd name="T54" fmla="*/ 563 w 1838"/>
              <a:gd name="T55" fmla="*/ 1804 h 1838"/>
              <a:gd name="T56" fmla="*/ 701 w 1838"/>
              <a:gd name="T57" fmla="*/ 1700 h 1838"/>
              <a:gd name="T58" fmla="*/ 747 w 1838"/>
              <a:gd name="T59" fmla="*/ 1608 h 1838"/>
              <a:gd name="T60" fmla="*/ 747 w 1838"/>
              <a:gd name="T61" fmla="*/ 1551 h 1838"/>
              <a:gd name="T62" fmla="*/ 804 w 1838"/>
              <a:gd name="T63" fmla="*/ 1493 h 1838"/>
              <a:gd name="T64" fmla="*/ 1034 w 1838"/>
              <a:gd name="T65" fmla="*/ 1493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8" h="1838">
                <a:moveTo>
                  <a:pt x="1723" y="0"/>
                </a:moveTo>
                <a:cubicBezTo>
                  <a:pt x="115" y="0"/>
                  <a:pt x="115" y="0"/>
                  <a:pt x="115" y="0"/>
                </a:cubicBezTo>
                <a:cubicBezTo>
                  <a:pt x="52" y="0"/>
                  <a:pt x="0" y="52"/>
                  <a:pt x="0" y="115"/>
                </a:cubicBezTo>
                <a:cubicBezTo>
                  <a:pt x="0" y="1321"/>
                  <a:pt x="0" y="1321"/>
                  <a:pt x="0" y="1321"/>
                </a:cubicBezTo>
                <a:cubicBezTo>
                  <a:pt x="0" y="1385"/>
                  <a:pt x="52" y="1436"/>
                  <a:pt x="115" y="1436"/>
                </a:cubicBezTo>
                <a:cubicBezTo>
                  <a:pt x="1723" y="1436"/>
                  <a:pt x="1723" y="1436"/>
                  <a:pt x="1723" y="1436"/>
                </a:cubicBezTo>
                <a:cubicBezTo>
                  <a:pt x="1786" y="1436"/>
                  <a:pt x="1838" y="1385"/>
                  <a:pt x="1838" y="1321"/>
                </a:cubicBezTo>
                <a:cubicBezTo>
                  <a:pt x="1838" y="115"/>
                  <a:pt x="1838" y="115"/>
                  <a:pt x="1838" y="115"/>
                </a:cubicBezTo>
                <a:cubicBezTo>
                  <a:pt x="1838" y="52"/>
                  <a:pt x="1786" y="0"/>
                  <a:pt x="1723" y="0"/>
                </a:cubicBezTo>
                <a:close/>
                <a:moveTo>
                  <a:pt x="1723" y="1034"/>
                </a:moveTo>
                <a:cubicBezTo>
                  <a:pt x="1723" y="1034"/>
                  <a:pt x="1723" y="1034"/>
                  <a:pt x="1723" y="1034"/>
                </a:cubicBezTo>
                <a:cubicBezTo>
                  <a:pt x="1723" y="1098"/>
                  <a:pt x="1671" y="1149"/>
                  <a:pt x="1608" y="1149"/>
                </a:cubicBezTo>
                <a:cubicBezTo>
                  <a:pt x="230" y="1149"/>
                  <a:pt x="230" y="1149"/>
                  <a:pt x="230" y="1149"/>
                </a:cubicBezTo>
                <a:cubicBezTo>
                  <a:pt x="166" y="1149"/>
                  <a:pt x="115" y="1098"/>
                  <a:pt x="115" y="1034"/>
                </a:cubicBezTo>
                <a:cubicBezTo>
                  <a:pt x="115" y="230"/>
                  <a:pt x="115" y="230"/>
                  <a:pt x="115" y="230"/>
                </a:cubicBezTo>
                <a:cubicBezTo>
                  <a:pt x="115" y="167"/>
                  <a:pt x="167" y="115"/>
                  <a:pt x="230" y="115"/>
                </a:cubicBezTo>
                <a:cubicBezTo>
                  <a:pt x="1608" y="115"/>
                  <a:pt x="1608" y="115"/>
                  <a:pt x="1608" y="115"/>
                </a:cubicBezTo>
                <a:cubicBezTo>
                  <a:pt x="1671" y="115"/>
                  <a:pt x="1723" y="167"/>
                  <a:pt x="1723" y="230"/>
                </a:cubicBezTo>
                <a:cubicBezTo>
                  <a:pt x="1723" y="1034"/>
                  <a:pt x="1723" y="1034"/>
                  <a:pt x="1723" y="1034"/>
                </a:cubicBezTo>
                <a:close/>
                <a:moveTo>
                  <a:pt x="1034" y="1493"/>
                </a:moveTo>
                <a:cubicBezTo>
                  <a:pt x="1034" y="1493"/>
                  <a:pt x="1034" y="1493"/>
                  <a:pt x="1034" y="1493"/>
                </a:cubicBezTo>
                <a:cubicBezTo>
                  <a:pt x="1065" y="1493"/>
                  <a:pt x="1091" y="1519"/>
                  <a:pt x="1091" y="1551"/>
                </a:cubicBezTo>
                <a:cubicBezTo>
                  <a:pt x="1091" y="1608"/>
                  <a:pt x="1091" y="1608"/>
                  <a:pt x="1091" y="1608"/>
                </a:cubicBezTo>
                <a:cubicBezTo>
                  <a:pt x="1091" y="1640"/>
                  <a:pt x="1112" y="1681"/>
                  <a:pt x="1137" y="1700"/>
                </a:cubicBezTo>
                <a:cubicBezTo>
                  <a:pt x="1275" y="1804"/>
                  <a:pt x="1275" y="1804"/>
                  <a:pt x="1275" y="1804"/>
                </a:cubicBezTo>
                <a:cubicBezTo>
                  <a:pt x="1300" y="1823"/>
                  <a:pt x="1295" y="1838"/>
                  <a:pt x="1264" y="1838"/>
                </a:cubicBezTo>
                <a:cubicBezTo>
                  <a:pt x="574" y="1838"/>
                  <a:pt x="574" y="1838"/>
                  <a:pt x="574" y="1838"/>
                </a:cubicBezTo>
                <a:cubicBezTo>
                  <a:pt x="543" y="1838"/>
                  <a:pt x="538" y="1823"/>
                  <a:pt x="563" y="1804"/>
                </a:cubicBezTo>
                <a:cubicBezTo>
                  <a:pt x="701" y="1700"/>
                  <a:pt x="701" y="1700"/>
                  <a:pt x="701" y="1700"/>
                </a:cubicBezTo>
                <a:cubicBezTo>
                  <a:pt x="726" y="1681"/>
                  <a:pt x="747" y="1640"/>
                  <a:pt x="747" y="1608"/>
                </a:cubicBezTo>
                <a:cubicBezTo>
                  <a:pt x="747" y="1551"/>
                  <a:pt x="747" y="1551"/>
                  <a:pt x="747" y="1551"/>
                </a:cubicBezTo>
                <a:cubicBezTo>
                  <a:pt x="747" y="1519"/>
                  <a:pt x="773" y="1493"/>
                  <a:pt x="804" y="1493"/>
                </a:cubicBezTo>
                <a:lnTo>
                  <a:pt x="1034" y="14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8" name="Freeform 28"/>
          <p:cNvSpPr>
            <a:spLocks noEditPoints="1"/>
          </p:cNvSpPr>
          <p:nvPr/>
        </p:nvSpPr>
        <p:spPr bwMode="auto">
          <a:xfrm>
            <a:off x="9803118" y="2374603"/>
            <a:ext cx="527720" cy="845208"/>
          </a:xfrm>
          <a:custGeom>
            <a:avLst/>
            <a:gdLst>
              <a:gd name="T0" fmla="*/ 804 w 1148"/>
              <a:gd name="T1" fmla="*/ 1493 h 1838"/>
              <a:gd name="T2" fmla="*/ 746 w 1148"/>
              <a:gd name="T3" fmla="*/ 1551 h 1838"/>
              <a:gd name="T4" fmla="*/ 402 w 1148"/>
              <a:gd name="T5" fmla="*/ 1551 h 1838"/>
              <a:gd name="T6" fmla="*/ 344 w 1148"/>
              <a:gd name="T7" fmla="*/ 1493 h 1838"/>
              <a:gd name="T8" fmla="*/ 402 w 1148"/>
              <a:gd name="T9" fmla="*/ 1436 h 1838"/>
              <a:gd name="T10" fmla="*/ 746 w 1148"/>
              <a:gd name="T11" fmla="*/ 1436 h 1838"/>
              <a:gd name="T12" fmla="*/ 804 w 1148"/>
              <a:gd name="T13" fmla="*/ 1493 h 1838"/>
              <a:gd name="T14" fmla="*/ 746 w 1148"/>
              <a:gd name="T15" fmla="*/ 1608 h 1838"/>
              <a:gd name="T16" fmla="*/ 746 w 1148"/>
              <a:gd name="T17" fmla="*/ 1608 h 1838"/>
              <a:gd name="T18" fmla="*/ 402 w 1148"/>
              <a:gd name="T19" fmla="*/ 1608 h 1838"/>
              <a:gd name="T20" fmla="*/ 344 w 1148"/>
              <a:gd name="T21" fmla="*/ 1666 h 1838"/>
              <a:gd name="T22" fmla="*/ 402 w 1148"/>
              <a:gd name="T23" fmla="*/ 1723 h 1838"/>
              <a:gd name="T24" fmla="*/ 516 w 1148"/>
              <a:gd name="T25" fmla="*/ 1838 h 1838"/>
              <a:gd name="T26" fmla="*/ 631 w 1148"/>
              <a:gd name="T27" fmla="*/ 1838 h 1838"/>
              <a:gd name="T28" fmla="*/ 746 w 1148"/>
              <a:gd name="T29" fmla="*/ 1723 h 1838"/>
              <a:gd name="T30" fmla="*/ 804 w 1148"/>
              <a:gd name="T31" fmla="*/ 1666 h 1838"/>
              <a:gd name="T32" fmla="*/ 746 w 1148"/>
              <a:gd name="T33" fmla="*/ 1608 h 1838"/>
              <a:gd name="T34" fmla="*/ 574 w 1148"/>
              <a:gd name="T35" fmla="*/ 115 h 1838"/>
              <a:gd name="T36" fmla="*/ 574 w 1148"/>
              <a:gd name="T37" fmla="*/ 115 h 1838"/>
              <a:gd name="T38" fmla="*/ 1033 w 1148"/>
              <a:gd name="T39" fmla="*/ 575 h 1838"/>
              <a:gd name="T40" fmla="*/ 803 w 1148"/>
              <a:gd name="T41" fmla="*/ 970 h 1838"/>
              <a:gd name="T42" fmla="*/ 746 w 1148"/>
              <a:gd name="T43" fmla="*/ 1003 h 1838"/>
              <a:gd name="T44" fmla="*/ 746 w 1148"/>
              <a:gd name="T45" fmla="*/ 1264 h 1838"/>
              <a:gd name="T46" fmla="*/ 402 w 1148"/>
              <a:gd name="T47" fmla="*/ 1264 h 1838"/>
              <a:gd name="T48" fmla="*/ 402 w 1148"/>
              <a:gd name="T49" fmla="*/ 1003 h 1838"/>
              <a:gd name="T50" fmla="*/ 345 w 1148"/>
              <a:gd name="T51" fmla="*/ 970 h 1838"/>
              <a:gd name="T52" fmla="*/ 115 w 1148"/>
              <a:gd name="T53" fmla="*/ 575 h 1838"/>
              <a:gd name="T54" fmla="*/ 574 w 1148"/>
              <a:gd name="T55" fmla="*/ 115 h 1838"/>
              <a:gd name="T56" fmla="*/ 574 w 1148"/>
              <a:gd name="T57" fmla="*/ 0 h 1838"/>
              <a:gd name="T58" fmla="*/ 574 w 1148"/>
              <a:gd name="T59" fmla="*/ 0 h 1838"/>
              <a:gd name="T60" fmla="*/ 0 w 1148"/>
              <a:gd name="T61" fmla="*/ 575 h 1838"/>
              <a:gd name="T62" fmla="*/ 287 w 1148"/>
              <a:gd name="T63" fmla="*/ 1069 h 1838"/>
              <a:gd name="T64" fmla="*/ 287 w 1148"/>
              <a:gd name="T65" fmla="*/ 1264 h 1838"/>
              <a:gd name="T66" fmla="*/ 402 w 1148"/>
              <a:gd name="T67" fmla="*/ 1379 h 1838"/>
              <a:gd name="T68" fmla="*/ 746 w 1148"/>
              <a:gd name="T69" fmla="*/ 1379 h 1838"/>
              <a:gd name="T70" fmla="*/ 861 w 1148"/>
              <a:gd name="T71" fmla="*/ 1264 h 1838"/>
              <a:gd name="T72" fmla="*/ 861 w 1148"/>
              <a:gd name="T73" fmla="*/ 1069 h 1838"/>
              <a:gd name="T74" fmla="*/ 1148 w 1148"/>
              <a:gd name="T75" fmla="*/ 575 h 1838"/>
              <a:gd name="T76" fmla="*/ 574 w 1148"/>
              <a:gd name="T77" fmla="*/ 0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48" h="1838">
                <a:moveTo>
                  <a:pt x="804" y="1493"/>
                </a:moveTo>
                <a:cubicBezTo>
                  <a:pt x="804" y="1525"/>
                  <a:pt x="778" y="1551"/>
                  <a:pt x="746" y="1551"/>
                </a:cubicBezTo>
                <a:cubicBezTo>
                  <a:pt x="402" y="1551"/>
                  <a:pt x="402" y="1551"/>
                  <a:pt x="402" y="1551"/>
                </a:cubicBezTo>
                <a:cubicBezTo>
                  <a:pt x="370" y="1551"/>
                  <a:pt x="344" y="1525"/>
                  <a:pt x="344" y="1493"/>
                </a:cubicBezTo>
                <a:cubicBezTo>
                  <a:pt x="344" y="1462"/>
                  <a:pt x="370" y="1436"/>
                  <a:pt x="402" y="1436"/>
                </a:cubicBezTo>
                <a:cubicBezTo>
                  <a:pt x="746" y="1436"/>
                  <a:pt x="746" y="1436"/>
                  <a:pt x="746" y="1436"/>
                </a:cubicBezTo>
                <a:cubicBezTo>
                  <a:pt x="778" y="1436"/>
                  <a:pt x="804" y="1462"/>
                  <a:pt x="804" y="1493"/>
                </a:cubicBezTo>
                <a:close/>
                <a:moveTo>
                  <a:pt x="746" y="1608"/>
                </a:moveTo>
                <a:cubicBezTo>
                  <a:pt x="746" y="1608"/>
                  <a:pt x="746" y="1608"/>
                  <a:pt x="746" y="1608"/>
                </a:cubicBezTo>
                <a:cubicBezTo>
                  <a:pt x="402" y="1608"/>
                  <a:pt x="402" y="1608"/>
                  <a:pt x="402" y="1608"/>
                </a:cubicBezTo>
                <a:cubicBezTo>
                  <a:pt x="370" y="1608"/>
                  <a:pt x="344" y="1634"/>
                  <a:pt x="344" y="1666"/>
                </a:cubicBezTo>
                <a:cubicBezTo>
                  <a:pt x="344" y="1697"/>
                  <a:pt x="370" y="1723"/>
                  <a:pt x="402" y="1723"/>
                </a:cubicBezTo>
                <a:cubicBezTo>
                  <a:pt x="402" y="1787"/>
                  <a:pt x="453" y="1838"/>
                  <a:pt x="516" y="1838"/>
                </a:cubicBezTo>
                <a:cubicBezTo>
                  <a:pt x="631" y="1838"/>
                  <a:pt x="631" y="1838"/>
                  <a:pt x="631" y="1838"/>
                </a:cubicBezTo>
                <a:cubicBezTo>
                  <a:pt x="695" y="1838"/>
                  <a:pt x="746" y="1787"/>
                  <a:pt x="746" y="1723"/>
                </a:cubicBezTo>
                <a:cubicBezTo>
                  <a:pt x="778" y="1723"/>
                  <a:pt x="804" y="1697"/>
                  <a:pt x="804" y="1666"/>
                </a:cubicBezTo>
                <a:cubicBezTo>
                  <a:pt x="804" y="1634"/>
                  <a:pt x="778" y="1608"/>
                  <a:pt x="746" y="1608"/>
                </a:cubicBezTo>
                <a:close/>
                <a:moveTo>
                  <a:pt x="574" y="115"/>
                </a:moveTo>
                <a:cubicBezTo>
                  <a:pt x="574" y="115"/>
                  <a:pt x="574" y="115"/>
                  <a:pt x="574" y="115"/>
                </a:cubicBezTo>
                <a:cubicBezTo>
                  <a:pt x="827" y="115"/>
                  <a:pt x="1033" y="321"/>
                  <a:pt x="1033" y="575"/>
                </a:cubicBezTo>
                <a:cubicBezTo>
                  <a:pt x="1033" y="738"/>
                  <a:pt x="947" y="886"/>
                  <a:pt x="803" y="970"/>
                </a:cubicBezTo>
                <a:cubicBezTo>
                  <a:pt x="746" y="1003"/>
                  <a:pt x="746" y="1003"/>
                  <a:pt x="746" y="1003"/>
                </a:cubicBezTo>
                <a:cubicBezTo>
                  <a:pt x="746" y="1264"/>
                  <a:pt x="746" y="1264"/>
                  <a:pt x="746" y="1264"/>
                </a:cubicBezTo>
                <a:cubicBezTo>
                  <a:pt x="402" y="1264"/>
                  <a:pt x="402" y="1264"/>
                  <a:pt x="402" y="1264"/>
                </a:cubicBezTo>
                <a:cubicBezTo>
                  <a:pt x="402" y="1003"/>
                  <a:pt x="402" y="1003"/>
                  <a:pt x="402" y="1003"/>
                </a:cubicBezTo>
                <a:cubicBezTo>
                  <a:pt x="345" y="970"/>
                  <a:pt x="345" y="970"/>
                  <a:pt x="345" y="970"/>
                </a:cubicBezTo>
                <a:cubicBezTo>
                  <a:pt x="200" y="886"/>
                  <a:pt x="115" y="738"/>
                  <a:pt x="115" y="575"/>
                </a:cubicBezTo>
                <a:cubicBezTo>
                  <a:pt x="115" y="321"/>
                  <a:pt x="321" y="115"/>
                  <a:pt x="574" y="115"/>
                </a:cubicBezTo>
                <a:close/>
                <a:moveTo>
                  <a:pt x="574" y="0"/>
                </a:moveTo>
                <a:cubicBezTo>
                  <a:pt x="574" y="0"/>
                  <a:pt x="574" y="0"/>
                  <a:pt x="574" y="0"/>
                </a:cubicBezTo>
                <a:cubicBezTo>
                  <a:pt x="257" y="0"/>
                  <a:pt x="0" y="258"/>
                  <a:pt x="0" y="575"/>
                </a:cubicBezTo>
                <a:cubicBezTo>
                  <a:pt x="0" y="787"/>
                  <a:pt x="116" y="970"/>
                  <a:pt x="287" y="1069"/>
                </a:cubicBezTo>
                <a:cubicBezTo>
                  <a:pt x="287" y="1264"/>
                  <a:pt x="287" y="1264"/>
                  <a:pt x="287" y="1264"/>
                </a:cubicBezTo>
                <a:cubicBezTo>
                  <a:pt x="287" y="1327"/>
                  <a:pt x="338" y="1379"/>
                  <a:pt x="402" y="1379"/>
                </a:cubicBezTo>
                <a:cubicBezTo>
                  <a:pt x="746" y="1379"/>
                  <a:pt x="746" y="1379"/>
                  <a:pt x="746" y="1379"/>
                </a:cubicBezTo>
                <a:cubicBezTo>
                  <a:pt x="810" y="1379"/>
                  <a:pt x="861" y="1327"/>
                  <a:pt x="861" y="1264"/>
                </a:cubicBezTo>
                <a:cubicBezTo>
                  <a:pt x="861" y="1069"/>
                  <a:pt x="861" y="1069"/>
                  <a:pt x="861" y="1069"/>
                </a:cubicBezTo>
                <a:cubicBezTo>
                  <a:pt x="1032" y="970"/>
                  <a:pt x="1148" y="787"/>
                  <a:pt x="1148" y="575"/>
                </a:cubicBezTo>
                <a:cubicBezTo>
                  <a:pt x="1148" y="258"/>
                  <a:pt x="891" y="0"/>
                  <a:pt x="57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9" name="矩形 68"/>
          <p:cNvSpPr/>
          <p:nvPr/>
        </p:nvSpPr>
        <p:spPr>
          <a:xfrm>
            <a:off x="1305338" y="4240141"/>
            <a:ext cx="1636189" cy="473206"/>
          </a:xfrm>
          <a:prstGeom prst="rect">
            <a:avLst/>
          </a:prstGeom>
        </p:spPr>
        <p:txBody>
          <a:bodyPr wrap="square" anchor="ctr" anchorCtr="0">
            <a:spAutoFit/>
          </a:bodyPr>
          <a:lstStyle/>
          <a:p>
            <a:pPr algn="ctr">
              <a:lnSpc>
                <a:spcPct val="150000"/>
              </a:lnSpc>
            </a:pPr>
            <a:r>
              <a:rPr lang="zh-CN" altLang="en-US" smtClean="0">
                <a:solidFill>
                  <a:schemeClr val="tx1">
                    <a:lumMod val="75000"/>
                    <a:lumOff val="25000"/>
                  </a:schemeClr>
                </a:solidFill>
                <a:cs typeface="+mn-ea"/>
                <a:sym typeface="+mn-lt"/>
              </a:rPr>
              <a:t>添加标题</a:t>
            </a:r>
            <a:endParaRPr lang="en-US" altLang="zh-CN" dirty="0" smtClean="0">
              <a:solidFill>
                <a:schemeClr val="tx1">
                  <a:lumMod val="75000"/>
                  <a:lumOff val="25000"/>
                </a:schemeClr>
              </a:solidFill>
              <a:cs typeface="+mn-ea"/>
              <a:sym typeface="+mn-lt"/>
            </a:endParaRPr>
          </a:p>
        </p:txBody>
      </p:sp>
      <p:sp>
        <p:nvSpPr>
          <p:cNvPr id="70" name="矩形 69"/>
          <p:cNvSpPr/>
          <p:nvPr/>
        </p:nvSpPr>
        <p:spPr>
          <a:xfrm>
            <a:off x="1305337" y="4726885"/>
            <a:ext cx="1636190" cy="646331"/>
          </a:xfrm>
          <a:prstGeom prst="rect">
            <a:avLst/>
          </a:prstGeom>
        </p:spPr>
        <p:txBody>
          <a:bodyPr wrap="square">
            <a:spAutoFit/>
          </a:bodyPr>
          <a:lstStyle/>
          <a:p>
            <a:pPr algn="ctr"/>
            <a:r>
              <a:rPr lang="zh-CN" altLang="en-US" sz="1200">
                <a:solidFill>
                  <a:schemeClr val="tx1">
                    <a:lumMod val="75000"/>
                    <a:lumOff val="25000"/>
                  </a:schemeClr>
                </a:solidFill>
                <a:cs typeface="+mn-ea"/>
                <a:sym typeface="+mn-lt"/>
              </a:rPr>
              <a:t>点击添加文本点击添加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点击添加文本</a:t>
            </a:r>
            <a:endParaRPr lang="zh-CN" altLang="en-US" sz="1200">
              <a:solidFill>
                <a:schemeClr val="tx1">
                  <a:lumMod val="75000"/>
                  <a:lumOff val="25000"/>
                </a:schemeClr>
              </a:solidFill>
              <a:cs typeface="+mn-ea"/>
              <a:sym typeface="+mn-lt"/>
            </a:endParaRPr>
          </a:p>
        </p:txBody>
      </p:sp>
      <p:sp>
        <p:nvSpPr>
          <p:cNvPr id="71" name="矩形 70"/>
          <p:cNvSpPr/>
          <p:nvPr/>
        </p:nvSpPr>
        <p:spPr>
          <a:xfrm>
            <a:off x="3289014" y="3610704"/>
            <a:ext cx="1636189" cy="473206"/>
          </a:xfrm>
          <a:prstGeom prst="rect">
            <a:avLst/>
          </a:prstGeom>
        </p:spPr>
        <p:txBody>
          <a:bodyPr wrap="square" anchor="ctr" anchorCtr="0">
            <a:spAutoFit/>
          </a:bodyPr>
          <a:lstStyle/>
          <a:p>
            <a:pPr algn="ctr">
              <a:lnSpc>
                <a:spcPct val="150000"/>
              </a:lnSpc>
            </a:pPr>
            <a:r>
              <a:rPr lang="zh-CN" altLang="en-US" smtClean="0">
                <a:solidFill>
                  <a:schemeClr val="tx1">
                    <a:lumMod val="75000"/>
                    <a:lumOff val="25000"/>
                  </a:schemeClr>
                </a:solidFill>
                <a:cs typeface="+mn-ea"/>
                <a:sym typeface="+mn-lt"/>
              </a:rPr>
              <a:t>添加标题</a:t>
            </a:r>
            <a:endParaRPr lang="en-US" altLang="zh-CN" dirty="0" smtClean="0">
              <a:solidFill>
                <a:schemeClr val="tx1">
                  <a:lumMod val="75000"/>
                  <a:lumOff val="25000"/>
                </a:schemeClr>
              </a:solidFill>
              <a:cs typeface="+mn-ea"/>
              <a:sym typeface="+mn-lt"/>
            </a:endParaRPr>
          </a:p>
        </p:txBody>
      </p:sp>
      <p:sp>
        <p:nvSpPr>
          <p:cNvPr id="72" name="矩形 71"/>
          <p:cNvSpPr/>
          <p:nvPr/>
        </p:nvSpPr>
        <p:spPr>
          <a:xfrm>
            <a:off x="3289013" y="4097448"/>
            <a:ext cx="1636190" cy="646331"/>
          </a:xfrm>
          <a:prstGeom prst="rect">
            <a:avLst/>
          </a:prstGeom>
        </p:spPr>
        <p:txBody>
          <a:bodyPr wrap="square">
            <a:spAutoFit/>
          </a:bodyPr>
          <a:lstStyle/>
          <a:p>
            <a:pPr algn="ctr"/>
            <a:r>
              <a:rPr lang="zh-CN" altLang="en-US" sz="1200">
                <a:solidFill>
                  <a:schemeClr val="tx1">
                    <a:lumMod val="75000"/>
                    <a:lumOff val="25000"/>
                  </a:schemeClr>
                </a:solidFill>
                <a:cs typeface="+mn-ea"/>
                <a:sym typeface="+mn-lt"/>
              </a:rPr>
              <a:t>点击添加文本点击添加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点击添加文本</a:t>
            </a:r>
            <a:endParaRPr lang="zh-CN" altLang="en-US" sz="1200">
              <a:solidFill>
                <a:schemeClr val="tx1">
                  <a:lumMod val="75000"/>
                  <a:lumOff val="25000"/>
                </a:schemeClr>
              </a:solidFill>
              <a:cs typeface="+mn-ea"/>
              <a:sym typeface="+mn-lt"/>
            </a:endParaRPr>
          </a:p>
        </p:txBody>
      </p:sp>
      <p:sp>
        <p:nvSpPr>
          <p:cNvPr id="73" name="矩形 72"/>
          <p:cNvSpPr/>
          <p:nvPr/>
        </p:nvSpPr>
        <p:spPr>
          <a:xfrm>
            <a:off x="5276859" y="4240141"/>
            <a:ext cx="1636189" cy="473206"/>
          </a:xfrm>
          <a:prstGeom prst="rect">
            <a:avLst/>
          </a:prstGeom>
        </p:spPr>
        <p:txBody>
          <a:bodyPr wrap="square" anchor="ctr" anchorCtr="0">
            <a:spAutoFit/>
          </a:bodyPr>
          <a:lstStyle/>
          <a:p>
            <a:pPr algn="ctr">
              <a:lnSpc>
                <a:spcPct val="150000"/>
              </a:lnSpc>
            </a:pPr>
            <a:r>
              <a:rPr lang="zh-CN" altLang="en-US" smtClean="0">
                <a:solidFill>
                  <a:schemeClr val="tx1">
                    <a:lumMod val="75000"/>
                    <a:lumOff val="25000"/>
                  </a:schemeClr>
                </a:solidFill>
                <a:cs typeface="+mn-ea"/>
                <a:sym typeface="+mn-lt"/>
              </a:rPr>
              <a:t>添加标题</a:t>
            </a:r>
            <a:endParaRPr lang="en-US" altLang="zh-CN" dirty="0" smtClean="0">
              <a:solidFill>
                <a:schemeClr val="tx1">
                  <a:lumMod val="75000"/>
                  <a:lumOff val="25000"/>
                </a:schemeClr>
              </a:solidFill>
              <a:cs typeface="+mn-ea"/>
              <a:sym typeface="+mn-lt"/>
            </a:endParaRPr>
          </a:p>
        </p:txBody>
      </p:sp>
      <p:sp>
        <p:nvSpPr>
          <p:cNvPr id="74" name="矩形 73"/>
          <p:cNvSpPr/>
          <p:nvPr/>
        </p:nvSpPr>
        <p:spPr>
          <a:xfrm>
            <a:off x="5276858" y="4726885"/>
            <a:ext cx="1636190" cy="646331"/>
          </a:xfrm>
          <a:prstGeom prst="rect">
            <a:avLst/>
          </a:prstGeom>
        </p:spPr>
        <p:txBody>
          <a:bodyPr wrap="square">
            <a:spAutoFit/>
          </a:bodyPr>
          <a:lstStyle/>
          <a:p>
            <a:pPr algn="ctr"/>
            <a:r>
              <a:rPr lang="zh-CN" altLang="en-US" sz="1200">
                <a:solidFill>
                  <a:schemeClr val="tx1">
                    <a:lumMod val="75000"/>
                    <a:lumOff val="25000"/>
                  </a:schemeClr>
                </a:solidFill>
                <a:cs typeface="+mn-ea"/>
                <a:sym typeface="+mn-lt"/>
              </a:rPr>
              <a:t>点击添加文本点击添加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点击添加文本</a:t>
            </a:r>
            <a:endParaRPr lang="zh-CN" altLang="en-US" sz="1200">
              <a:solidFill>
                <a:schemeClr val="tx1">
                  <a:lumMod val="75000"/>
                  <a:lumOff val="25000"/>
                </a:schemeClr>
              </a:solidFill>
              <a:cs typeface="+mn-ea"/>
              <a:sym typeface="+mn-lt"/>
            </a:endParaRPr>
          </a:p>
        </p:txBody>
      </p:sp>
      <p:sp>
        <p:nvSpPr>
          <p:cNvPr id="75" name="矩形 74"/>
          <p:cNvSpPr/>
          <p:nvPr/>
        </p:nvSpPr>
        <p:spPr>
          <a:xfrm>
            <a:off x="7260787" y="3610704"/>
            <a:ext cx="1636189" cy="473206"/>
          </a:xfrm>
          <a:prstGeom prst="rect">
            <a:avLst/>
          </a:prstGeom>
        </p:spPr>
        <p:txBody>
          <a:bodyPr wrap="square" anchor="ctr" anchorCtr="0">
            <a:spAutoFit/>
          </a:bodyPr>
          <a:lstStyle/>
          <a:p>
            <a:pPr algn="ctr">
              <a:lnSpc>
                <a:spcPct val="150000"/>
              </a:lnSpc>
            </a:pPr>
            <a:r>
              <a:rPr lang="zh-CN" altLang="en-US" smtClean="0">
                <a:solidFill>
                  <a:schemeClr val="tx1">
                    <a:lumMod val="75000"/>
                    <a:lumOff val="25000"/>
                  </a:schemeClr>
                </a:solidFill>
                <a:cs typeface="+mn-ea"/>
                <a:sym typeface="+mn-lt"/>
              </a:rPr>
              <a:t>添加标题</a:t>
            </a:r>
            <a:endParaRPr lang="en-US" altLang="zh-CN" dirty="0" smtClean="0">
              <a:solidFill>
                <a:schemeClr val="tx1">
                  <a:lumMod val="75000"/>
                  <a:lumOff val="25000"/>
                </a:schemeClr>
              </a:solidFill>
              <a:cs typeface="+mn-ea"/>
              <a:sym typeface="+mn-lt"/>
            </a:endParaRPr>
          </a:p>
        </p:txBody>
      </p:sp>
      <p:sp>
        <p:nvSpPr>
          <p:cNvPr id="76" name="矩形 75"/>
          <p:cNvSpPr/>
          <p:nvPr/>
        </p:nvSpPr>
        <p:spPr>
          <a:xfrm>
            <a:off x="7260786" y="4097448"/>
            <a:ext cx="1636190" cy="646331"/>
          </a:xfrm>
          <a:prstGeom prst="rect">
            <a:avLst/>
          </a:prstGeom>
        </p:spPr>
        <p:txBody>
          <a:bodyPr wrap="square">
            <a:spAutoFit/>
          </a:bodyPr>
          <a:lstStyle/>
          <a:p>
            <a:pPr algn="ctr"/>
            <a:r>
              <a:rPr lang="zh-CN" altLang="en-US" sz="1200">
                <a:solidFill>
                  <a:schemeClr val="tx1">
                    <a:lumMod val="75000"/>
                    <a:lumOff val="25000"/>
                  </a:schemeClr>
                </a:solidFill>
                <a:cs typeface="+mn-ea"/>
                <a:sym typeface="+mn-lt"/>
              </a:rPr>
              <a:t>点击添加文本点击添加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点击添加文本</a:t>
            </a:r>
            <a:endParaRPr lang="zh-CN" altLang="en-US" sz="1200">
              <a:solidFill>
                <a:schemeClr val="tx1">
                  <a:lumMod val="75000"/>
                  <a:lumOff val="25000"/>
                </a:schemeClr>
              </a:solidFill>
              <a:cs typeface="+mn-ea"/>
              <a:sym typeface="+mn-lt"/>
            </a:endParaRPr>
          </a:p>
        </p:txBody>
      </p:sp>
      <p:sp>
        <p:nvSpPr>
          <p:cNvPr id="77" name="矩形 76"/>
          <p:cNvSpPr/>
          <p:nvPr/>
        </p:nvSpPr>
        <p:spPr>
          <a:xfrm>
            <a:off x="9287329" y="4240141"/>
            <a:ext cx="1636189" cy="473206"/>
          </a:xfrm>
          <a:prstGeom prst="rect">
            <a:avLst/>
          </a:prstGeom>
        </p:spPr>
        <p:txBody>
          <a:bodyPr wrap="square" anchor="ctr" anchorCtr="0">
            <a:spAutoFit/>
          </a:bodyPr>
          <a:lstStyle/>
          <a:p>
            <a:pPr algn="ctr">
              <a:lnSpc>
                <a:spcPct val="150000"/>
              </a:lnSpc>
            </a:pPr>
            <a:r>
              <a:rPr lang="zh-CN" altLang="en-US" smtClean="0">
                <a:solidFill>
                  <a:schemeClr val="tx1">
                    <a:lumMod val="75000"/>
                    <a:lumOff val="25000"/>
                  </a:schemeClr>
                </a:solidFill>
                <a:cs typeface="+mn-ea"/>
                <a:sym typeface="+mn-lt"/>
              </a:rPr>
              <a:t>添加标题</a:t>
            </a:r>
            <a:endParaRPr lang="en-US" altLang="zh-CN" dirty="0" smtClean="0">
              <a:solidFill>
                <a:schemeClr val="tx1">
                  <a:lumMod val="75000"/>
                  <a:lumOff val="25000"/>
                </a:schemeClr>
              </a:solidFill>
              <a:cs typeface="+mn-ea"/>
              <a:sym typeface="+mn-lt"/>
            </a:endParaRPr>
          </a:p>
        </p:txBody>
      </p:sp>
      <p:sp>
        <p:nvSpPr>
          <p:cNvPr id="78" name="矩形 77"/>
          <p:cNvSpPr/>
          <p:nvPr/>
        </p:nvSpPr>
        <p:spPr>
          <a:xfrm>
            <a:off x="9287328" y="4726885"/>
            <a:ext cx="1636190" cy="646331"/>
          </a:xfrm>
          <a:prstGeom prst="rect">
            <a:avLst/>
          </a:prstGeom>
        </p:spPr>
        <p:txBody>
          <a:bodyPr wrap="square">
            <a:spAutoFit/>
          </a:bodyPr>
          <a:lstStyle/>
          <a:p>
            <a:pPr algn="ctr"/>
            <a:r>
              <a:rPr lang="zh-CN" altLang="en-US" sz="1200">
                <a:solidFill>
                  <a:schemeClr val="tx1">
                    <a:lumMod val="75000"/>
                    <a:lumOff val="25000"/>
                  </a:schemeClr>
                </a:solidFill>
                <a:cs typeface="+mn-ea"/>
                <a:sym typeface="+mn-lt"/>
              </a:rPr>
              <a:t>点击添加文本点击添加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a:t>
            </a:r>
            <a:r>
              <a:rPr lang="zh-CN" altLang="en-US" sz="1200" smtClean="0">
                <a:solidFill>
                  <a:schemeClr val="tx1">
                    <a:lumMod val="75000"/>
                    <a:lumOff val="25000"/>
                  </a:schemeClr>
                </a:solidFill>
                <a:cs typeface="+mn-ea"/>
                <a:sym typeface="+mn-lt"/>
              </a:rPr>
              <a:t>文本</a:t>
            </a:r>
            <a:r>
              <a:rPr lang="zh-CN" altLang="en-US" sz="1200">
                <a:solidFill>
                  <a:schemeClr val="tx1">
                    <a:lumMod val="75000"/>
                    <a:lumOff val="25000"/>
                  </a:schemeClr>
                </a:solidFill>
                <a:cs typeface="+mn-ea"/>
                <a:sym typeface="+mn-lt"/>
              </a:rPr>
              <a:t>点击添加文本</a:t>
            </a:r>
            <a:endParaRPr lang="zh-CN" altLang="en-US" sz="120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 calcmode="lin" valueType="num">
                                      <p:cBhvr>
                                        <p:cTn id="21" dur="500" fill="hold"/>
                                        <p:tgtEl>
                                          <p:spTgt spid="40"/>
                                        </p:tgtEl>
                                        <p:attrNameLst>
                                          <p:attrName>ppt_x</p:attrName>
                                        </p:attrNameLst>
                                      </p:cBhvr>
                                      <p:tavLst>
                                        <p:tav tm="0">
                                          <p:val>
                                            <p:fltVal val="0.5"/>
                                          </p:val>
                                        </p:tav>
                                        <p:tav tm="100000">
                                          <p:val>
                                            <p:strVal val="#ppt_x"/>
                                          </p:val>
                                        </p:tav>
                                      </p:tavLst>
                                    </p:anim>
                                    <p:anim calcmode="lin" valueType="num">
                                      <p:cBhvr>
                                        <p:cTn id="22" dur="500" fill="hold"/>
                                        <p:tgtEl>
                                          <p:spTgt spid="40"/>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10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 calcmode="lin" valueType="num">
                                      <p:cBhvr>
                                        <p:cTn id="27" dur="500" fill="hold"/>
                                        <p:tgtEl>
                                          <p:spTgt spid="39"/>
                                        </p:tgtEl>
                                        <p:attrNameLst>
                                          <p:attrName>ppt_x</p:attrName>
                                        </p:attrNameLst>
                                      </p:cBhvr>
                                      <p:tavLst>
                                        <p:tav tm="0">
                                          <p:val>
                                            <p:fltVal val="0.5"/>
                                          </p:val>
                                        </p:tav>
                                        <p:tav tm="100000">
                                          <p:val>
                                            <p:strVal val="#ppt_x"/>
                                          </p:val>
                                        </p:tav>
                                      </p:tavLst>
                                    </p:anim>
                                    <p:anim calcmode="lin" valueType="num">
                                      <p:cBhvr>
                                        <p:cTn id="28" dur="500" fill="hold"/>
                                        <p:tgtEl>
                                          <p:spTgt spid="3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10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 calcmode="lin" valueType="num">
                                      <p:cBhvr>
                                        <p:cTn id="33" dur="500" fill="hold"/>
                                        <p:tgtEl>
                                          <p:spTgt spid="41"/>
                                        </p:tgtEl>
                                        <p:attrNameLst>
                                          <p:attrName>ppt_x</p:attrName>
                                        </p:attrNameLst>
                                      </p:cBhvr>
                                      <p:tavLst>
                                        <p:tav tm="0">
                                          <p:val>
                                            <p:fltVal val="0.5"/>
                                          </p:val>
                                        </p:tav>
                                        <p:tav tm="100000">
                                          <p:val>
                                            <p:strVal val="#ppt_x"/>
                                          </p:val>
                                        </p:tav>
                                      </p:tavLst>
                                    </p:anim>
                                    <p:anim calcmode="lin" valueType="num">
                                      <p:cBhvr>
                                        <p:cTn id="34" dur="500" fill="hold"/>
                                        <p:tgtEl>
                                          <p:spTgt spid="41"/>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0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 calcmode="lin" valueType="num">
                                      <p:cBhvr>
                                        <p:cTn id="39" dur="500" fill="hold"/>
                                        <p:tgtEl>
                                          <p:spTgt spid="38"/>
                                        </p:tgtEl>
                                        <p:attrNameLst>
                                          <p:attrName>ppt_x</p:attrName>
                                        </p:attrNameLst>
                                      </p:cBhvr>
                                      <p:tavLst>
                                        <p:tav tm="0">
                                          <p:val>
                                            <p:fltVal val="0.5"/>
                                          </p:val>
                                        </p:tav>
                                        <p:tav tm="100000">
                                          <p:val>
                                            <p:strVal val="#ppt_x"/>
                                          </p:val>
                                        </p:tav>
                                      </p:tavLst>
                                    </p:anim>
                                    <p:anim calcmode="lin" valueType="num">
                                      <p:cBhvr>
                                        <p:cTn id="40" dur="500" fill="hold"/>
                                        <p:tgtEl>
                                          <p:spTgt spid="38"/>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2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500" fill="hold"/>
                                        <p:tgtEl>
                                          <p:spTgt spid="47"/>
                                        </p:tgtEl>
                                        <p:attrNameLst>
                                          <p:attrName>ppt_w</p:attrName>
                                        </p:attrNameLst>
                                      </p:cBhvr>
                                      <p:tavLst>
                                        <p:tav tm="0">
                                          <p:val>
                                            <p:fltVal val="0"/>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anim calcmode="lin" valueType="num">
                                      <p:cBhvr>
                                        <p:cTn id="45" dur="500" fill="hold"/>
                                        <p:tgtEl>
                                          <p:spTgt spid="47"/>
                                        </p:tgtEl>
                                        <p:attrNameLst>
                                          <p:attrName>ppt_x</p:attrName>
                                        </p:attrNameLst>
                                      </p:cBhvr>
                                      <p:tavLst>
                                        <p:tav tm="0">
                                          <p:val>
                                            <p:fltVal val="0.5"/>
                                          </p:val>
                                        </p:tav>
                                        <p:tav tm="100000">
                                          <p:val>
                                            <p:strVal val="#ppt_x"/>
                                          </p:val>
                                        </p:tav>
                                      </p:tavLst>
                                    </p:anim>
                                    <p:anim calcmode="lin" valueType="num">
                                      <p:cBhvr>
                                        <p:cTn id="46" dur="500" fill="hold"/>
                                        <p:tgtEl>
                                          <p:spTgt spid="47"/>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30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fltVal val="0"/>
                                          </p:val>
                                        </p:tav>
                                        <p:tav tm="100000">
                                          <p:val>
                                            <p:strVal val="#ppt_w"/>
                                          </p:val>
                                        </p:tav>
                                      </p:tavLst>
                                    </p:anim>
                                    <p:anim calcmode="lin" valueType="num">
                                      <p:cBhvr>
                                        <p:cTn id="50" dur="500" fill="hold"/>
                                        <p:tgtEl>
                                          <p:spTgt spid="51"/>
                                        </p:tgtEl>
                                        <p:attrNameLst>
                                          <p:attrName>ppt_h</p:attrName>
                                        </p:attrNameLst>
                                      </p:cBhvr>
                                      <p:tavLst>
                                        <p:tav tm="0">
                                          <p:val>
                                            <p:fltVal val="0"/>
                                          </p:val>
                                        </p:tav>
                                        <p:tav tm="100000">
                                          <p:val>
                                            <p:strVal val="#ppt_h"/>
                                          </p:val>
                                        </p:tav>
                                      </p:tavLst>
                                    </p:anim>
                                    <p:anim calcmode="lin" valueType="num">
                                      <p:cBhvr>
                                        <p:cTn id="51" dur="500" fill="hold"/>
                                        <p:tgtEl>
                                          <p:spTgt spid="51"/>
                                        </p:tgtEl>
                                        <p:attrNameLst>
                                          <p:attrName>ppt_x</p:attrName>
                                        </p:attrNameLst>
                                      </p:cBhvr>
                                      <p:tavLst>
                                        <p:tav tm="0">
                                          <p:val>
                                            <p:fltVal val="0.5"/>
                                          </p:val>
                                        </p:tav>
                                        <p:tav tm="100000">
                                          <p:val>
                                            <p:strVal val="#ppt_x"/>
                                          </p:val>
                                        </p:tav>
                                      </p:tavLst>
                                    </p:anim>
                                    <p:anim calcmode="lin" valueType="num">
                                      <p:cBhvr>
                                        <p:cTn id="52" dur="500" fill="hold"/>
                                        <p:tgtEl>
                                          <p:spTgt spid="51"/>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30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 calcmode="lin" valueType="num">
                                      <p:cBhvr>
                                        <p:cTn id="57" dur="500" fill="hold"/>
                                        <p:tgtEl>
                                          <p:spTgt spid="52"/>
                                        </p:tgtEl>
                                        <p:attrNameLst>
                                          <p:attrName>ppt_x</p:attrName>
                                        </p:attrNameLst>
                                      </p:cBhvr>
                                      <p:tavLst>
                                        <p:tav tm="0">
                                          <p:val>
                                            <p:fltVal val="0.5"/>
                                          </p:val>
                                        </p:tav>
                                        <p:tav tm="100000">
                                          <p:val>
                                            <p:strVal val="#ppt_x"/>
                                          </p:val>
                                        </p:tav>
                                      </p:tavLst>
                                    </p:anim>
                                    <p:anim calcmode="lin" valueType="num">
                                      <p:cBhvr>
                                        <p:cTn id="58" dur="500" fill="hold"/>
                                        <p:tgtEl>
                                          <p:spTgt spid="52"/>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400"/>
                                  </p:stCondLst>
                                  <p:childTnLst>
                                    <p:set>
                                      <p:cBhvr>
                                        <p:cTn id="60" dur="1" fill="hold">
                                          <p:stCondLst>
                                            <p:cond delay="0"/>
                                          </p:stCondLst>
                                        </p:cTn>
                                        <p:tgtEl>
                                          <p:spTgt spid="48"/>
                                        </p:tgtEl>
                                        <p:attrNameLst>
                                          <p:attrName>style.visibility</p:attrName>
                                        </p:attrNameLst>
                                      </p:cBhvr>
                                      <p:to>
                                        <p:strVal val="visible"/>
                                      </p:to>
                                    </p:set>
                                    <p:anim calcmode="lin" valueType="num">
                                      <p:cBhvr>
                                        <p:cTn id="61" dur="500" fill="hold"/>
                                        <p:tgtEl>
                                          <p:spTgt spid="48"/>
                                        </p:tgtEl>
                                        <p:attrNameLst>
                                          <p:attrName>ppt_w</p:attrName>
                                        </p:attrNameLst>
                                      </p:cBhvr>
                                      <p:tavLst>
                                        <p:tav tm="0">
                                          <p:val>
                                            <p:fltVal val="0"/>
                                          </p:val>
                                        </p:tav>
                                        <p:tav tm="100000">
                                          <p:val>
                                            <p:strVal val="#ppt_w"/>
                                          </p:val>
                                        </p:tav>
                                      </p:tavLst>
                                    </p:anim>
                                    <p:anim calcmode="lin" valueType="num">
                                      <p:cBhvr>
                                        <p:cTn id="62" dur="500" fill="hold"/>
                                        <p:tgtEl>
                                          <p:spTgt spid="48"/>
                                        </p:tgtEl>
                                        <p:attrNameLst>
                                          <p:attrName>ppt_h</p:attrName>
                                        </p:attrNameLst>
                                      </p:cBhvr>
                                      <p:tavLst>
                                        <p:tav tm="0">
                                          <p:val>
                                            <p:fltVal val="0"/>
                                          </p:val>
                                        </p:tav>
                                        <p:tav tm="100000">
                                          <p:val>
                                            <p:strVal val="#ppt_h"/>
                                          </p:val>
                                        </p:tav>
                                      </p:tavLst>
                                    </p:anim>
                                    <p:anim calcmode="lin" valueType="num">
                                      <p:cBhvr>
                                        <p:cTn id="63" dur="500" fill="hold"/>
                                        <p:tgtEl>
                                          <p:spTgt spid="48"/>
                                        </p:tgtEl>
                                        <p:attrNameLst>
                                          <p:attrName>ppt_x</p:attrName>
                                        </p:attrNameLst>
                                      </p:cBhvr>
                                      <p:tavLst>
                                        <p:tav tm="0">
                                          <p:val>
                                            <p:fltVal val="0.5"/>
                                          </p:val>
                                        </p:tav>
                                        <p:tav tm="100000">
                                          <p:val>
                                            <p:strVal val="#ppt_x"/>
                                          </p:val>
                                        </p:tav>
                                      </p:tavLst>
                                    </p:anim>
                                    <p:anim calcmode="lin" valueType="num">
                                      <p:cBhvr>
                                        <p:cTn id="64" dur="500" fill="hold"/>
                                        <p:tgtEl>
                                          <p:spTgt spid="48"/>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4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 calcmode="lin" valueType="num">
                                      <p:cBhvr>
                                        <p:cTn id="69" dur="500" fill="hold"/>
                                        <p:tgtEl>
                                          <p:spTgt spid="53"/>
                                        </p:tgtEl>
                                        <p:attrNameLst>
                                          <p:attrName>ppt_x</p:attrName>
                                        </p:attrNameLst>
                                      </p:cBhvr>
                                      <p:tavLst>
                                        <p:tav tm="0">
                                          <p:val>
                                            <p:fltVal val="0.5"/>
                                          </p:val>
                                        </p:tav>
                                        <p:tav tm="100000">
                                          <p:val>
                                            <p:strVal val="#ppt_x"/>
                                          </p:val>
                                        </p:tav>
                                      </p:tavLst>
                                    </p:anim>
                                    <p:anim calcmode="lin" valueType="num">
                                      <p:cBhvr>
                                        <p:cTn id="70" dur="500" fill="hold"/>
                                        <p:tgtEl>
                                          <p:spTgt spid="53"/>
                                        </p:tgtEl>
                                        <p:attrNameLst>
                                          <p:attrName>ppt_y</p:attrName>
                                        </p:attrNameLst>
                                      </p:cBhvr>
                                      <p:tavLst>
                                        <p:tav tm="0">
                                          <p:val>
                                            <p:fltVal val="0.5"/>
                                          </p:val>
                                        </p:tav>
                                        <p:tav tm="100000">
                                          <p:val>
                                            <p:strVal val="#ppt_y"/>
                                          </p:val>
                                        </p:tav>
                                      </p:tavLst>
                                    </p:anim>
                                  </p:childTnLst>
                                </p:cTn>
                              </p:par>
                            </p:childTnLst>
                          </p:cTn>
                        </p:par>
                        <p:par>
                          <p:cTn id="71" fill="hold">
                            <p:stCondLst>
                              <p:cond delay="2000"/>
                            </p:stCondLst>
                            <p:childTnLst>
                              <p:par>
                                <p:cTn id="72" presetID="55" presetClass="entr" presetSubtype="0" fill="hold" grpId="0" nodeType="after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p:cTn id="74" dur="500" fill="hold"/>
                                        <p:tgtEl>
                                          <p:spTgt spid="65"/>
                                        </p:tgtEl>
                                        <p:attrNameLst>
                                          <p:attrName>ppt_w</p:attrName>
                                        </p:attrNameLst>
                                      </p:cBhvr>
                                      <p:tavLst>
                                        <p:tav tm="0">
                                          <p:val>
                                            <p:strVal val="#ppt_w*0.70"/>
                                          </p:val>
                                        </p:tav>
                                        <p:tav tm="100000">
                                          <p:val>
                                            <p:strVal val="#ppt_w"/>
                                          </p:val>
                                        </p:tav>
                                      </p:tavLst>
                                    </p:anim>
                                    <p:anim calcmode="lin" valueType="num">
                                      <p:cBhvr>
                                        <p:cTn id="75" dur="500" fill="hold"/>
                                        <p:tgtEl>
                                          <p:spTgt spid="65"/>
                                        </p:tgtEl>
                                        <p:attrNameLst>
                                          <p:attrName>ppt_h</p:attrName>
                                        </p:attrNameLst>
                                      </p:cBhvr>
                                      <p:tavLst>
                                        <p:tav tm="0">
                                          <p:val>
                                            <p:strVal val="#ppt_h"/>
                                          </p:val>
                                        </p:tav>
                                        <p:tav tm="100000">
                                          <p:val>
                                            <p:strVal val="#ppt_h"/>
                                          </p:val>
                                        </p:tav>
                                      </p:tavLst>
                                    </p:anim>
                                    <p:animEffect transition="in" filter="fade">
                                      <p:cBhvr>
                                        <p:cTn id="76" dur="500"/>
                                        <p:tgtEl>
                                          <p:spTgt spid="65"/>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p:cTn id="79" dur="500" fill="hold"/>
                                        <p:tgtEl>
                                          <p:spTgt spid="63"/>
                                        </p:tgtEl>
                                        <p:attrNameLst>
                                          <p:attrName>ppt_w</p:attrName>
                                        </p:attrNameLst>
                                      </p:cBhvr>
                                      <p:tavLst>
                                        <p:tav tm="0">
                                          <p:val>
                                            <p:strVal val="#ppt_w*0.70"/>
                                          </p:val>
                                        </p:tav>
                                        <p:tav tm="100000">
                                          <p:val>
                                            <p:strVal val="#ppt_w"/>
                                          </p:val>
                                        </p:tav>
                                      </p:tavLst>
                                    </p:anim>
                                    <p:anim calcmode="lin" valueType="num">
                                      <p:cBhvr>
                                        <p:cTn id="80" dur="500" fill="hold"/>
                                        <p:tgtEl>
                                          <p:spTgt spid="63"/>
                                        </p:tgtEl>
                                        <p:attrNameLst>
                                          <p:attrName>ppt_h</p:attrName>
                                        </p:attrNameLst>
                                      </p:cBhvr>
                                      <p:tavLst>
                                        <p:tav tm="0">
                                          <p:val>
                                            <p:strVal val="#ppt_h"/>
                                          </p:val>
                                        </p:tav>
                                        <p:tav tm="100000">
                                          <p:val>
                                            <p:strVal val="#ppt_h"/>
                                          </p:val>
                                        </p:tav>
                                      </p:tavLst>
                                    </p:anim>
                                    <p:animEffect transition="in" filter="fade">
                                      <p:cBhvr>
                                        <p:cTn id="81" dur="500"/>
                                        <p:tgtEl>
                                          <p:spTgt spid="6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67"/>
                                        </p:tgtEl>
                                        <p:attrNameLst>
                                          <p:attrName>style.visibility</p:attrName>
                                        </p:attrNameLst>
                                      </p:cBhvr>
                                      <p:to>
                                        <p:strVal val="visible"/>
                                      </p:to>
                                    </p:set>
                                    <p:anim calcmode="lin" valueType="num">
                                      <p:cBhvr>
                                        <p:cTn id="84" dur="500" fill="hold"/>
                                        <p:tgtEl>
                                          <p:spTgt spid="67"/>
                                        </p:tgtEl>
                                        <p:attrNameLst>
                                          <p:attrName>ppt_w</p:attrName>
                                        </p:attrNameLst>
                                      </p:cBhvr>
                                      <p:tavLst>
                                        <p:tav tm="0">
                                          <p:val>
                                            <p:strVal val="#ppt_w*0.70"/>
                                          </p:val>
                                        </p:tav>
                                        <p:tav tm="100000">
                                          <p:val>
                                            <p:strVal val="#ppt_w"/>
                                          </p:val>
                                        </p:tav>
                                      </p:tavLst>
                                    </p:anim>
                                    <p:anim calcmode="lin" valueType="num">
                                      <p:cBhvr>
                                        <p:cTn id="85" dur="500" fill="hold"/>
                                        <p:tgtEl>
                                          <p:spTgt spid="67"/>
                                        </p:tgtEl>
                                        <p:attrNameLst>
                                          <p:attrName>ppt_h</p:attrName>
                                        </p:attrNameLst>
                                      </p:cBhvr>
                                      <p:tavLst>
                                        <p:tav tm="0">
                                          <p:val>
                                            <p:strVal val="#ppt_h"/>
                                          </p:val>
                                        </p:tav>
                                        <p:tav tm="100000">
                                          <p:val>
                                            <p:strVal val="#ppt_h"/>
                                          </p:val>
                                        </p:tav>
                                      </p:tavLst>
                                    </p:anim>
                                    <p:animEffect transition="in" filter="fade">
                                      <p:cBhvr>
                                        <p:cTn id="86" dur="500"/>
                                        <p:tgtEl>
                                          <p:spTgt spid="67"/>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anim calcmode="lin" valueType="num">
                                      <p:cBhvr>
                                        <p:cTn id="89" dur="500" fill="hold"/>
                                        <p:tgtEl>
                                          <p:spTgt spid="64"/>
                                        </p:tgtEl>
                                        <p:attrNameLst>
                                          <p:attrName>ppt_w</p:attrName>
                                        </p:attrNameLst>
                                      </p:cBhvr>
                                      <p:tavLst>
                                        <p:tav tm="0">
                                          <p:val>
                                            <p:strVal val="#ppt_w*0.70"/>
                                          </p:val>
                                        </p:tav>
                                        <p:tav tm="100000">
                                          <p:val>
                                            <p:strVal val="#ppt_w"/>
                                          </p:val>
                                        </p:tav>
                                      </p:tavLst>
                                    </p:anim>
                                    <p:anim calcmode="lin" valueType="num">
                                      <p:cBhvr>
                                        <p:cTn id="90" dur="500" fill="hold"/>
                                        <p:tgtEl>
                                          <p:spTgt spid="64"/>
                                        </p:tgtEl>
                                        <p:attrNameLst>
                                          <p:attrName>ppt_h</p:attrName>
                                        </p:attrNameLst>
                                      </p:cBhvr>
                                      <p:tavLst>
                                        <p:tav tm="0">
                                          <p:val>
                                            <p:strVal val="#ppt_h"/>
                                          </p:val>
                                        </p:tav>
                                        <p:tav tm="100000">
                                          <p:val>
                                            <p:strVal val="#ppt_h"/>
                                          </p:val>
                                        </p:tav>
                                      </p:tavLst>
                                    </p:anim>
                                    <p:animEffect transition="in" filter="fade">
                                      <p:cBhvr>
                                        <p:cTn id="91" dur="500"/>
                                        <p:tgtEl>
                                          <p:spTgt spid="64"/>
                                        </p:tgtEl>
                                      </p:cBhvr>
                                    </p:animEffect>
                                  </p:childTnLst>
                                </p:cTn>
                              </p:par>
                              <p:par>
                                <p:cTn id="92" presetID="55" presetClass="entr" presetSubtype="0" fill="hold" grpId="0" nodeType="with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p:cTn id="94" dur="500" fill="hold"/>
                                        <p:tgtEl>
                                          <p:spTgt spid="68"/>
                                        </p:tgtEl>
                                        <p:attrNameLst>
                                          <p:attrName>ppt_w</p:attrName>
                                        </p:attrNameLst>
                                      </p:cBhvr>
                                      <p:tavLst>
                                        <p:tav tm="0">
                                          <p:val>
                                            <p:strVal val="#ppt_w*0.70"/>
                                          </p:val>
                                        </p:tav>
                                        <p:tav tm="100000">
                                          <p:val>
                                            <p:strVal val="#ppt_w"/>
                                          </p:val>
                                        </p:tav>
                                      </p:tavLst>
                                    </p:anim>
                                    <p:anim calcmode="lin" valueType="num">
                                      <p:cBhvr>
                                        <p:cTn id="95" dur="500" fill="hold"/>
                                        <p:tgtEl>
                                          <p:spTgt spid="68"/>
                                        </p:tgtEl>
                                        <p:attrNameLst>
                                          <p:attrName>ppt_h</p:attrName>
                                        </p:attrNameLst>
                                      </p:cBhvr>
                                      <p:tavLst>
                                        <p:tav tm="0">
                                          <p:val>
                                            <p:strVal val="#ppt_h"/>
                                          </p:val>
                                        </p:tav>
                                        <p:tav tm="100000">
                                          <p:val>
                                            <p:strVal val="#ppt_h"/>
                                          </p:val>
                                        </p:tav>
                                      </p:tavLst>
                                    </p:anim>
                                    <p:animEffect transition="in" filter="fade">
                                      <p:cBhvr>
                                        <p:cTn id="96" dur="500"/>
                                        <p:tgtEl>
                                          <p:spTgt spid="68"/>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wipe(up)">
                                      <p:cBhvr>
                                        <p:cTn id="99" dur="500"/>
                                        <p:tgtEl>
                                          <p:spTgt spid="57"/>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wipe(up)">
                                      <p:cBhvr>
                                        <p:cTn id="102" dur="500"/>
                                        <p:tgtEl>
                                          <p:spTgt spid="59"/>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animEffect transition="in" filter="wipe(up)">
                                      <p:cBhvr>
                                        <p:cTn id="105" dur="500"/>
                                        <p:tgtEl>
                                          <p:spTgt spid="60"/>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wipe(up)">
                                      <p:cBhvr>
                                        <p:cTn id="108" dur="500"/>
                                        <p:tgtEl>
                                          <p:spTgt spid="61"/>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wipe(up)">
                                      <p:cBhvr>
                                        <p:cTn id="111" dur="500"/>
                                        <p:tgtEl>
                                          <p:spTgt spid="62"/>
                                        </p:tgtEl>
                                      </p:cBhvr>
                                    </p:animEffect>
                                  </p:childTnLst>
                                </p:cTn>
                              </p:par>
                            </p:childTnLst>
                          </p:cTn>
                        </p:par>
                        <p:par>
                          <p:cTn id="112" fill="hold">
                            <p:stCondLst>
                              <p:cond delay="2500"/>
                            </p:stCondLst>
                            <p:childTnLst>
                              <p:par>
                                <p:cTn id="113" presetID="10" presetClass="entr" presetSubtype="0" fill="hold" grpId="0" nodeType="after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0"/>
                                        </p:tgtEl>
                                        <p:attrNameLst>
                                          <p:attrName>style.visibility</p:attrName>
                                        </p:attrNameLst>
                                      </p:cBhvr>
                                      <p:to>
                                        <p:strVal val="visible"/>
                                      </p:to>
                                    </p:set>
                                    <p:animEffect transition="in" filter="fade">
                                      <p:cBhvr>
                                        <p:cTn id="118" dur="500"/>
                                        <p:tgtEl>
                                          <p:spTgt spid="70"/>
                                        </p:tgtEl>
                                      </p:cBhvr>
                                    </p:animEffect>
                                  </p:childTnLst>
                                </p:cTn>
                              </p:par>
                            </p:childTnLst>
                          </p:cTn>
                        </p:par>
                        <p:par>
                          <p:cTn id="119" fill="hold">
                            <p:stCondLst>
                              <p:cond delay="3000"/>
                            </p:stCondLst>
                            <p:childTnLst>
                              <p:par>
                                <p:cTn id="120" presetID="10" presetClass="entr" presetSubtype="0" fill="hold" grpId="0" nodeType="after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500"/>
                                        <p:tgtEl>
                                          <p:spTgt spid="7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2"/>
                                        </p:tgtEl>
                                        <p:attrNameLst>
                                          <p:attrName>style.visibility</p:attrName>
                                        </p:attrNameLst>
                                      </p:cBhvr>
                                      <p:to>
                                        <p:strVal val="visible"/>
                                      </p:to>
                                    </p:set>
                                    <p:animEffect transition="in" filter="fade">
                                      <p:cBhvr>
                                        <p:cTn id="125" dur="500"/>
                                        <p:tgtEl>
                                          <p:spTgt spid="72"/>
                                        </p:tgtEl>
                                      </p:cBhvr>
                                    </p:animEffect>
                                  </p:childTnLst>
                                </p:cTn>
                              </p:par>
                            </p:childTnLst>
                          </p:cTn>
                        </p:par>
                        <p:par>
                          <p:cTn id="126" fill="hold">
                            <p:stCondLst>
                              <p:cond delay="3500"/>
                            </p:stCondLst>
                            <p:childTnLst>
                              <p:par>
                                <p:cTn id="127" presetID="10" presetClass="entr" presetSubtype="0" fill="hold" grpId="0" nodeType="afterEffect">
                                  <p:stCondLst>
                                    <p:cond delay="0"/>
                                  </p:stCondLst>
                                  <p:childTnLst>
                                    <p:set>
                                      <p:cBhvr>
                                        <p:cTn id="128" dur="1" fill="hold">
                                          <p:stCondLst>
                                            <p:cond delay="0"/>
                                          </p:stCondLst>
                                        </p:cTn>
                                        <p:tgtEl>
                                          <p:spTgt spid="73"/>
                                        </p:tgtEl>
                                        <p:attrNameLst>
                                          <p:attrName>style.visibility</p:attrName>
                                        </p:attrNameLst>
                                      </p:cBhvr>
                                      <p:to>
                                        <p:strVal val="visible"/>
                                      </p:to>
                                    </p:set>
                                    <p:animEffect transition="in" filter="fade">
                                      <p:cBhvr>
                                        <p:cTn id="129" dur="500"/>
                                        <p:tgtEl>
                                          <p:spTgt spid="73"/>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fade">
                                      <p:cBhvr>
                                        <p:cTn id="132" dur="500"/>
                                        <p:tgtEl>
                                          <p:spTgt spid="74"/>
                                        </p:tgtEl>
                                      </p:cBhvr>
                                    </p:animEffect>
                                  </p:childTnLst>
                                </p:cTn>
                              </p:par>
                            </p:childTnLst>
                          </p:cTn>
                        </p:par>
                        <p:par>
                          <p:cTn id="133" fill="hold">
                            <p:stCondLst>
                              <p:cond delay="4000"/>
                            </p:stCondLst>
                            <p:childTnLst>
                              <p:par>
                                <p:cTn id="134" presetID="10" presetClass="entr" presetSubtype="0" fill="hold" grpId="0" nodeType="afterEffect">
                                  <p:stCondLst>
                                    <p:cond delay="0"/>
                                  </p:stCondLst>
                                  <p:childTnLst>
                                    <p:set>
                                      <p:cBhvr>
                                        <p:cTn id="135" dur="1" fill="hold">
                                          <p:stCondLst>
                                            <p:cond delay="0"/>
                                          </p:stCondLst>
                                        </p:cTn>
                                        <p:tgtEl>
                                          <p:spTgt spid="75"/>
                                        </p:tgtEl>
                                        <p:attrNameLst>
                                          <p:attrName>style.visibility</p:attrName>
                                        </p:attrNameLst>
                                      </p:cBhvr>
                                      <p:to>
                                        <p:strVal val="visible"/>
                                      </p:to>
                                    </p:set>
                                    <p:animEffect transition="in" filter="fade">
                                      <p:cBhvr>
                                        <p:cTn id="136" dur="500"/>
                                        <p:tgtEl>
                                          <p:spTgt spid="75"/>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76"/>
                                        </p:tgtEl>
                                        <p:attrNameLst>
                                          <p:attrName>style.visibility</p:attrName>
                                        </p:attrNameLst>
                                      </p:cBhvr>
                                      <p:to>
                                        <p:strVal val="visible"/>
                                      </p:to>
                                    </p:set>
                                    <p:animEffect transition="in" filter="fade">
                                      <p:cBhvr>
                                        <p:cTn id="139" dur="500"/>
                                        <p:tgtEl>
                                          <p:spTgt spid="76"/>
                                        </p:tgtEl>
                                      </p:cBhvr>
                                    </p:animEffect>
                                  </p:childTnLst>
                                </p:cTn>
                              </p:par>
                            </p:childTnLst>
                          </p:cTn>
                        </p:par>
                        <p:par>
                          <p:cTn id="140" fill="hold">
                            <p:stCondLst>
                              <p:cond delay="4500"/>
                            </p:stCondLst>
                            <p:childTnLst>
                              <p:par>
                                <p:cTn id="141" presetID="10" presetClass="entr" presetSubtype="0" fill="hold" grpId="0" nodeType="afterEffect">
                                  <p:stCondLst>
                                    <p:cond delay="0"/>
                                  </p:stCondLst>
                                  <p:childTnLst>
                                    <p:set>
                                      <p:cBhvr>
                                        <p:cTn id="142" dur="1" fill="hold">
                                          <p:stCondLst>
                                            <p:cond delay="0"/>
                                          </p:stCondLst>
                                        </p:cTn>
                                        <p:tgtEl>
                                          <p:spTgt spid="77"/>
                                        </p:tgtEl>
                                        <p:attrNameLst>
                                          <p:attrName>style.visibility</p:attrName>
                                        </p:attrNameLst>
                                      </p:cBhvr>
                                      <p:to>
                                        <p:strVal val="visible"/>
                                      </p:to>
                                    </p:set>
                                    <p:animEffect transition="in" filter="fade">
                                      <p:cBhvr>
                                        <p:cTn id="143" dur="500"/>
                                        <p:tgtEl>
                                          <p:spTgt spid="77"/>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38" grpId="0" animBg="1"/>
      <p:bldP spid="39" grpId="0" animBg="1"/>
      <p:bldP spid="40" grpId="0" animBg="1"/>
      <p:bldP spid="41" grpId="0" animBg="1"/>
      <p:bldP spid="47" grpId="0" animBg="1"/>
      <p:bldP spid="48" grpId="0" animBg="1"/>
      <p:bldP spid="51" grpId="0" animBg="1"/>
      <p:bldP spid="52" grpId="0" animBg="1"/>
      <p:bldP spid="53" grpId="0" animBg="1"/>
      <p:bldP spid="57" grpId="0" animBg="1"/>
      <p:bldP spid="59" grpId="0" animBg="1"/>
      <p:bldP spid="60" grpId="0" animBg="1"/>
      <p:bldP spid="61" grpId="0" animBg="1"/>
      <p:bldP spid="62" grpId="0" animBg="1"/>
      <p:bldP spid="63" grpId="0" animBg="1"/>
      <p:bldP spid="64" grpId="0" animBg="1"/>
      <p:bldP spid="65" grpId="0" animBg="1"/>
      <p:bldP spid="67" grpId="0" animBg="1"/>
      <p:bldP spid="68" grpId="0" animBg="1"/>
      <p:bldP spid="69" grpId="0"/>
      <p:bldP spid="70" grpId="0"/>
      <p:bldP spid="71" grpId="0"/>
      <p:bldP spid="72" grpId="0"/>
      <p:bldP spid="73" grpId="0"/>
      <p:bldP spid="74" grpId="0"/>
      <p:bldP spid="75" grpId="0"/>
      <p:bldP spid="76" grpId="0"/>
      <p:bldP spid="77" grpId="0"/>
      <p:bldP spid="78" grpId="0"/>
    </p:bldLst>
  </p:timing>
</p:sld>
</file>

<file path=ppt/theme/theme1.xml><?xml version="1.0" encoding="utf-8"?>
<a:theme xmlns:a="http://schemas.openxmlformats.org/drawingml/2006/main" name="Office 主题">
  <a:themeElements>
    <a:clrScheme name="商务绚丽">
      <a:dk1>
        <a:sysClr val="windowText" lastClr="000000"/>
      </a:dk1>
      <a:lt1>
        <a:sysClr val="window" lastClr="FFFFFF"/>
      </a:lt1>
      <a:dk2>
        <a:srgbClr val="17406D"/>
      </a:dk2>
      <a:lt2>
        <a:srgbClr val="DBEFF9"/>
      </a:lt2>
      <a:accent1>
        <a:srgbClr val="324458"/>
      </a:accent1>
      <a:accent2>
        <a:srgbClr val="05A9F1"/>
      </a:accent2>
      <a:accent3>
        <a:srgbClr val="FBC00A"/>
      </a:accent3>
      <a:accent4>
        <a:srgbClr val="F04333"/>
      </a:accent4>
      <a:accent5>
        <a:srgbClr val="099183"/>
      </a:accent5>
      <a:accent6>
        <a:srgbClr val="94C858"/>
      </a:accent6>
      <a:hlink>
        <a:srgbClr val="94C858"/>
      </a:hlink>
      <a:folHlink>
        <a:srgbClr val="099183"/>
      </a:folHlink>
    </a:clrScheme>
    <a:fontScheme name="Temp">
      <a:majorFont>
        <a:latin typeface="方正正纤黑简体"/>
        <a:ea typeface="方正正纤黑简体"/>
        <a:cs typeface=""/>
      </a:majorFont>
      <a:minorFont>
        <a:latin typeface="方正正纤黑简体"/>
        <a:ea typeface="方正正纤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DocSecurity>0</DocSecurity>
  <HyperlinksChanged>false</HyperlinksChanged>
  <Lines>0</Lines>
  <LinksUpToDate>false</LinksUpToDate>
  <Pages>36</Pages>
  <Paragraphs>703</Paragraphs>
  <Words>10672</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春秋视觉</dc:creator>
  <cp:lastModifiedBy>Administrator</cp:lastModifiedBy>
  <dc:title>高端微立体简约汇报模板-配色4</dc:title>
  <dcterms:modified xsi:type="dcterms:W3CDTF">2019-01-12T14:37:04Z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